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4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5"/>
    <p:sldMasterId id="2147483698" r:id="rId6"/>
    <p:sldMasterId id="2147483709" r:id="rId7"/>
    <p:sldMasterId id="2147483723" r:id="rId8"/>
    <p:sldMasterId id="2147483795" r:id="rId9"/>
  </p:sldMasterIdLst>
  <p:notesMasterIdLst>
    <p:notesMasterId r:id="rId54"/>
  </p:notesMasterIdLst>
  <p:sldIdLst>
    <p:sldId id="2901" r:id="rId10"/>
    <p:sldId id="319" r:id="rId11"/>
    <p:sldId id="320" r:id="rId12"/>
    <p:sldId id="258" r:id="rId13"/>
    <p:sldId id="303" r:id="rId14"/>
    <p:sldId id="304" r:id="rId15"/>
    <p:sldId id="317" r:id="rId16"/>
    <p:sldId id="322" r:id="rId17"/>
    <p:sldId id="323" r:id="rId18"/>
    <p:sldId id="324" r:id="rId19"/>
    <p:sldId id="307" r:id="rId20"/>
    <p:sldId id="316" r:id="rId21"/>
    <p:sldId id="305" r:id="rId22"/>
    <p:sldId id="306" r:id="rId23"/>
    <p:sldId id="314" r:id="rId24"/>
    <p:sldId id="315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60" r:id="rId34"/>
    <p:sldId id="287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903" r:id="rId44"/>
    <p:sldId id="2904" r:id="rId45"/>
    <p:sldId id="326" r:id="rId46"/>
    <p:sldId id="325" r:id="rId47"/>
    <p:sldId id="309" r:id="rId48"/>
    <p:sldId id="310" r:id="rId49"/>
    <p:sldId id="318" r:id="rId50"/>
    <p:sldId id="321" r:id="rId51"/>
    <p:sldId id="2902" r:id="rId52"/>
    <p:sldId id="298" r:id="rId53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75427" autoAdjust="0"/>
  </p:normalViewPr>
  <p:slideViewPr>
    <p:cSldViewPr>
      <p:cViewPr varScale="1">
        <p:scale>
          <a:sx n="99" d="100"/>
          <a:sy n="99" d="100"/>
        </p:scale>
        <p:origin x="181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viewProps" Target="viewProps.xml"/><Relationship Id="rId8" Type="http://schemas.openxmlformats.org/officeDocument/2006/relationships/slideMaster" Target="slideMasters/slideMaster4.xml"/><Relationship Id="rId51" Type="http://schemas.openxmlformats.org/officeDocument/2006/relationships/slide" Target="slides/slide42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i Vončina" userId="147af94f-6ca6-491f-b06d-8ed238fbdc01" providerId="ADAL" clId="{322DACE2-8815-4AB5-B00D-2313026997F8}"/>
    <pc:docChg chg="custSel modSld">
      <pc:chgData name="Robi Vončina" userId="147af94f-6ca6-491f-b06d-8ed238fbdc01" providerId="ADAL" clId="{322DACE2-8815-4AB5-B00D-2313026997F8}" dt="2019-06-03T11:34:55.249" v="7" actId="27636"/>
      <pc:docMkLst>
        <pc:docMk/>
      </pc:docMkLst>
      <pc:sldChg chg="modNotesTx">
        <pc:chgData name="Robi Vončina" userId="147af94f-6ca6-491f-b06d-8ed238fbdc01" providerId="ADAL" clId="{322DACE2-8815-4AB5-B00D-2313026997F8}" dt="2019-06-03T11:34:10.563" v="3" actId="6549"/>
        <pc:sldMkLst>
          <pc:docMk/>
          <pc:sldMk cId="79258080" sldId="290"/>
        </pc:sldMkLst>
      </pc:sldChg>
      <pc:sldChg chg="modNotesTx">
        <pc:chgData name="Robi Vončina" userId="147af94f-6ca6-491f-b06d-8ed238fbdc01" providerId="ADAL" clId="{322DACE2-8815-4AB5-B00D-2313026997F8}" dt="2019-06-03T11:33:47.032" v="0" actId="6549"/>
        <pc:sldMkLst>
          <pc:docMk/>
          <pc:sldMk cId="1488022531" sldId="304"/>
        </pc:sldMkLst>
      </pc:sldChg>
      <pc:sldChg chg="modNotesTx">
        <pc:chgData name="Robi Vončina" userId="147af94f-6ca6-491f-b06d-8ed238fbdc01" providerId="ADAL" clId="{322DACE2-8815-4AB5-B00D-2313026997F8}" dt="2019-06-03T11:34:01.134" v="2" actId="6549"/>
        <pc:sldMkLst>
          <pc:docMk/>
          <pc:sldMk cId="151109206" sldId="306"/>
        </pc:sldMkLst>
      </pc:sldChg>
      <pc:sldChg chg="modNotesTx">
        <pc:chgData name="Robi Vončina" userId="147af94f-6ca6-491f-b06d-8ed238fbdc01" providerId="ADAL" clId="{322DACE2-8815-4AB5-B00D-2313026997F8}" dt="2019-06-03T11:33:56.321" v="1" actId="6549"/>
        <pc:sldMkLst>
          <pc:docMk/>
          <pc:sldMk cId="717337526" sldId="316"/>
        </pc:sldMkLst>
      </pc:sldChg>
      <pc:sldChg chg="modSp">
        <pc:chgData name="Robi Vončina" userId="147af94f-6ca6-491f-b06d-8ed238fbdc01" providerId="ADAL" clId="{322DACE2-8815-4AB5-B00D-2313026997F8}" dt="2019-06-03T11:34:55.249" v="7" actId="27636"/>
        <pc:sldMkLst>
          <pc:docMk/>
          <pc:sldMk cId="984358902" sldId="2903"/>
        </pc:sldMkLst>
        <pc:spChg chg="mod">
          <ac:chgData name="Robi Vončina" userId="147af94f-6ca6-491f-b06d-8ed238fbdc01" providerId="ADAL" clId="{322DACE2-8815-4AB5-B00D-2313026997F8}" dt="2019-06-03T11:34:55.249" v="7" actId="27636"/>
          <ac:spMkLst>
            <pc:docMk/>
            <pc:sldMk cId="984358902" sldId="2903"/>
            <ac:spMk id="3" creationId="{FC83BE6F-F220-467A-9DAA-3A3854F04BBA}"/>
          </ac:spMkLst>
        </pc:spChg>
      </pc:sldChg>
    </pc:docChg>
  </pc:docChgLst>
  <pc:docChgLst>
    <pc:chgData name="Robi Vončina" userId="147af94f-6ca6-491f-b06d-8ed238fbdc01" providerId="ADAL" clId="{18E43C5E-39D8-41C5-AB7C-598F3056D7BD}"/>
  </pc:docChgLst>
  <pc:docChgLst>
    <pc:chgData name="Robi Vončina" userId="147af94f-6ca6-491f-b06d-8ed238fbdc01" providerId="ADAL" clId="{6A2665A7-E52A-456B-8DCA-60722908F9C3}"/>
    <pc:docChg chg="undo redo custSel addSld modSld sldOrd modMainMaster">
      <pc:chgData name="Robi Vončina" userId="147af94f-6ca6-491f-b06d-8ed238fbdc01" providerId="ADAL" clId="{6A2665A7-E52A-456B-8DCA-60722908F9C3}" dt="2019-05-21T11:07:22.967" v="696" actId="20577"/>
      <pc:docMkLst>
        <pc:docMk/>
      </pc:docMkLst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2549990409" sldId="258"/>
        </pc:sldMkLst>
      </pc:sldChg>
      <pc:sldChg chg="modSp modTransition">
        <pc:chgData name="Robi Vončina" userId="147af94f-6ca6-491f-b06d-8ed238fbdc01" providerId="ADAL" clId="{6A2665A7-E52A-456B-8DCA-60722908F9C3}" dt="2019-05-21T09:33:39.362" v="53" actId="1076"/>
        <pc:sldMkLst>
          <pc:docMk/>
          <pc:sldMk cId="374023912" sldId="260"/>
        </pc:sldMkLst>
        <pc:picChg chg="mod">
          <ac:chgData name="Robi Vončina" userId="147af94f-6ca6-491f-b06d-8ed238fbdc01" providerId="ADAL" clId="{6A2665A7-E52A-456B-8DCA-60722908F9C3}" dt="2019-05-21T09:33:39.362" v="53" actId="1076"/>
          <ac:picMkLst>
            <pc:docMk/>
            <pc:sldMk cId="374023912" sldId="260"/>
            <ac:picMk id="4" creationId="{99B0601F-F332-44A5-A2AE-33E741BE5539}"/>
          </ac:picMkLst>
        </pc:picChg>
      </pc:sldChg>
      <pc:sldChg chg="modSp">
        <pc:chgData name="Robi Vončina" userId="147af94f-6ca6-491f-b06d-8ed238fbdc01" providerId="ADAL" clId="{6A2665A7-E52A-456B-8DCA-60722908F9C3}" dt="2019-05-21T09:33:50.105" v="58" actId="20577"/>
        <pc:sldMkLst>
          <pc:docMk/>
          <pc:sldMk cId="2699324098" sldId="279"/>
        </pc:sldMkLst>
        <pc:spChg chg="mod">
          <ac:chgData name="Robi Vončina" userId="147af94f-6ca6-491f-b06d-8ed238fbdc01" providerId="ADAL" clId="{6A2665A7-E52A-456B-8DCA-60722908F9C3}" dt="2019-05-21T09:33:50.105" v="58" actId="20577"/>
          <ac:spMkLst>
            <pc:docMk/>
            <pc:sldMk cId="2699324098" sldId="279"/>
            <ac:spMk id="2" creationId="{00000000-0000-0000-0000-000000000000}"/>
          </ac:spMkLst>
        </pc:spChg>
      </pc:sldChg>
      <pc:sldChg chg="modSp modTransition">
        <pc:chgData name="Robi Vončina" userId="147af94f-6ca6-491f-b06d-8ed238fbdc01" providerId="ADAL" clId="{6A2665A7-E52A-456B-8DCA-60722908F9C3}" dt="2019-05-21T09:32:03.846" v="47" actId="27636"/>
        <pc:sldMkLst>
          <pc:docMk/>
          <pc:sldMk cId="3810140315" sldId="280"/>
        </pc:sldMkLst>
        <pc:spChg chg="mod">
          <ac:chgData name="Robi Vončina" userId="147af94f-6ca6-491f-b06d-8ed238fbdc01" providerId="ADAL" clId="{6A2665A7-E52A-456B-8DCA-60722908F9C3}" dt="2019-05-21T09:32:03.846" v="47" actId="27636"/>
          <ac:spMkLst>
            <pc:docMk/>
            <pc:sldMk cId="3810140315" sldId="280"/>
            <ac:spMk id="3" creationId="{00000000-0000-0000-0000-000000000000}"/>
          </ac:spMkLst>
        </pc:spChg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30971071" sldId="281"/>
        </pc:sldMkLst>
      </pc:sldChg>
      <pc:sldChg chg="modSp modTransition">
        <pc:chgData name="Robi Vončina" userId="147af94f-6ca6-491f-b06d-8ed238fbdc01" providerId="ADAL" clId="{6A2665A7-E52A-456B-8DCA-60722908F9C3}" dt="2019-05-21T09:32:03.868" v="48" actId="27636"/>
        <pc:sldMkLst>
          <pc:docMk/>
          <pc:sldMk cId="2565575164" sldId="283"/>
        </pc:sldMkLst>
        <pc:spChg chg="mod">
          <ac:chgData name="Robi Vončina" userId="147af94f-6ca6-491f-b06d-8ed238fbdc01" providerId="ADAL" clId="{6A2665A7-E52A-456B-8DCA-60722908F9C3}" dt="2019-05-21T09:32:03.868" v="48" actId="27636"/>
          <ac:spMkLst>
            <pc:docMk/>
            <pc:sldMk cId="2565575164" sldId="283"/>
            <ac:spMk id="3" creationId="{00000000-0000-0000-0000-000000000000}"/>
          </ac:spMkLst>
        </pc:spChg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1958322374" sldId="284"/>
        </pc:sldMkLst>
      </pc:sldChg>
      <pc:sldChg chg="modSp modTransition">
        <pc:chgData name="Robi Vončina" userId="147af94f-6ca6-491f-b06d-8ed238fbdc01" providerId="ADAL" clId="{6A2665A7-E52A-456B-8DCA-60722908F9C3}" dt="2019-05-21T09:32:03.880" v="49" actId="27636"/>
        <pc:sldMkLst>
          <pc:docMk/>
          <pc:sldMk cId="3313620019" sldId="285"/>
        </pc:sldMkLst>
        <pc:spChg chg="mod">
          <ac:chgData name="Robi Vončina" userId="147af94f-6ca6-491f-b06d-8ed238fbdc01" providerId="ADAL" clId="{6A2665A7-E52A-456B-8DCA-60722908F9C3}" dt="2019-05-21T09:32:03.880" v="49" actId="27636"/>
          <ac:spMkLst>
            <pc:docMk/>
            <pc:sldMk cId="3313620019" sldId="285"/>
            <ac:spMk id="3" creationId="{00000000-0000-0000-0000-000000000000}"/>
          </ac:spMkLst>
        </pc:spChg>
      </pc:sldChg>
      <pc:sldChg chg="modSp modTransition">
        <pc:chgData name="Robi Vončina" userId="147af94f-6ca6-491f-b06d-8ed238fbdc01" providerId="ADAL" clId="{6A2665A7-E52A-456B-8DCA-60722908F9C3}" dt="2019-05-21T11:07:22.967" v="696" actId="20577"/>
        <pc:sldMkLst>
          <pc:docMk/>
          <pc:sldMk cId="242032447" sldId="286"/>
        </pc:sldMkLst>
        <pc:spChg chg="mod">
          <ac:chgData name="Robi Vončina" userId="147af94f-6ca6-491f-b06d-8ed238fbdc01" providerId="ADAL" clId="{6A2665A7-E52A-456B-8DCA-60722908F9C3}" dt="2019-05-21T11:07:22.967" v="696" actId="20577"/>
          <ac:spMkLst>
            <pc:docMk/>
            <pc:sldMk cId="242032447" sldId="286"/>
            <ac:spMk id="3" creationId="{00000000-0000-0000-0000-000000000000}"/>
          </ac:spMkLst>
        </pc:spChg>
      </pc:sldChg>
      <pc:sldChg chg="modSp">
        <pc:chgData name="Robi Vončina" userId="147af94f-6ca6-491f-b06d-8ed238fbdc01" providerId="ADAL" clId="{6A2665A7-E52A-456B-8DCA-60722908F9C3}" dt="2019-05-21T09:30:17.145" v="12" actId="27636"/>
        <pc:sldMkLst>
          <pc:docMk/>
          <pc:sldMk cId="899621177" sldId="287"/>
        </pc:sldMkLst>
        <pc:spChg chg="mod">
          <ac:chgData name="Robi Vončina" userId="147af94f-6ca6-491f-b06d-8ed238fbdc01" providerId="ADAL" clId="{6A2665A7-E52A-456B-8DCA-60722908F9C3}" dt="2019-05-21T09:30:17.145" v="12" actId="27636"/>
          <ac:spMkLst>
            <pc:docMk/>
            <pc:sldMk cId="899621177" sldId="287"/>
            <ac:spMk id="5" creationId="{00000000-0000-0000-0000-000000000000}"/>
          </ac:spMkLst>
        </pc:spChg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2182552647" sldId="289"/>
        </pc:sldMkLst>
      </pc:sldChg>
      <pc:sldChg chg="modSp modTransition">
        <pc:chgData name="Robi Vončina" userId="147af94f-6ca6-491f-b06d-8ed238fbdc01" providerId="ADAL" clId="{6A2665A7-E52A-456B-8DCA-60722908F9C3}" dt="2019-05-21T09:32:03.743" v="43" actId="27636"/>
        <pc:sldMkLst>
          <pc:docMk/>
          <pc:sldMk cId="79258080" sldId="290"/>
        </pc:sldMkLst>
        <pc:spChg chg="mod">
          <ac:chgData name="Robi Vončina" userId="147af94f-6ca6-491f-b06d-8ed238fbdc01" providerId="ADAL" clId="{6A2665A7-E52A-456B-8DCA-60722908F9C3}" dt="2019-05-21T09:30:42.188" v="20" actId="27636"/>
          <ac:spMkLst>
            <pc:docMk/>
            <pc:sldMk cId="79258080" sldId="290"/>
            <ac:spMk id="2" creationId="{00000000-0000-0000-0000-000000000000}"/>
          </ac:spMkLst>
        </pc:spChg>
        <pc:spChg chg="mod">
          <ac:chgData name="Robi Vončina" userId="147af94f-6ca6-491f-b06d-8ed238fbdc01" providerId="ADAL" clId="{6A2665A7-E52A-456B-8DCA-60722908F9C3}" dt="2019-05-21T09:32:03.743" v="43" actId="27636"/>
          <ac:spMkLst>
            <pc:docMk/>
            <pc:sldMk cId="79258080" sldId="290"/>
            <ac:spMk id="7" creationId="{00000000-0000-0000-0000-000000000000}"/>
          </ac:spMkLst>
        </pc:spChg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855965152" sldId="291"/>
        </pc:sldMkLst>
      </pc:sldChg>
      <pc:sldChg chg="modSp modTransition">
        <pc:chgData name="Robi Vončina" userId="147af94f-6ca6-491f-b06d-8ed238fbdc01" providerId="ADAL" clId="{6A2665A7-E52A-456B-8DCA-60722908F9C3}" dt="2019-05-21T09:32:03.765" v="44" actId="27636"/>
        <pc:sldMkLst>
          <pc:docMk/>
          <pc:sldMk cId="1295852230" sldId="292"/>
        </pc:sldMkLst>
        <pc:spChg chg="mod">
          <ac:chgData name="Robi Vončina" userId="147af94f-6ca6-491f-b06d-8ed238fbdc01" providerId="ADAL" clId="{6A2665A7-E52A-456B-8DCA-60722908F9C3}" dt="2019-05-21T09:31:02.073" v="32" actId="27636"/>
          <ac:spMkLst>
            <pc:docMk/>
            <pc:sldMk cId="1295852230" sldId="292"/>
            <ac:spMk id="2" creationId="{00000000-0000-0000-0000-000000000000}"/>
          </ac:spMkLst>
        </pc:spChg>
        <pc:spChg chg="mod">
          <ac:chgData name="Robi Vončina" userId="147af94f-6ca6-491f-b06d-8ed238fbdc01" providerId="ADAL" clId="{6A2665A7-E52A-456B-8DCA-60722908F9C3}" dt="2019-05-21T09:32:03.765" v="44" actId="27636"/>
          <ac:spMkLst>
            <pc:docMk/>
            <pc:sldMk cId="1295852230" sldId="292"/>
            <ac:spMk id="3" creationId="{00000000-0000-0000-0000-000000000000}"/>
          </ac:spMkLst>
        </pc:spChg>
      </pc:sldChg>
      <pc:sldChg chg="modSp modTransition">
        <pc:chgData name="Robi Vončina" userId="147af94f-6ca6-491f-b06d-8ed238fbdc01" providerId="ADAL" clId="{6A2665A7-E52A-456B-8DCA-60722908F9C3}" dt="2019-05-21T09:31:02.084" v="34" actId="27636"/>
        <pc:sldMkLst>
          <pc:docMk/>
          <pc:sldMk cId="463671730" sldId="293"/>
        </pc:sldMkLst>
        <pc:spChg chg="mod">
          <ac:chgData name="Robi Vončina" userId="147af94f-6ca6-491f-b06d-8ed238fbdc01" providerId="ADAL" clId="{6A2665A7-E52A-456B-8DCA-60722908F9C3}" dt="2019-05-21T09:31:02.084" v="34" actId="27636"/>
          <ac:spMkLst>
            <pc:docMk/>
            <pc:sldMk cId="463671730" sldId="293"/>
            <ac:spMk id="2" creationId="{00000000-0000-0000-0000-000000000000}"/>
          </ac:spMkLst>
        </pc:spChg>
      </pc:sldChg>
      <pc:sldChg chg="modSp modTransition">
        <pc:chgData name="Robi Vončina" userId="147af94f-6ca6-491f-b06d-8ed238fbdc01" providerId="ADAL" clId="{6A2665A7-E52A-456B-8DCA-60722908F9C3}" dt="2019-05-21T09:32:03.792" v="45" actId="27636"/>
        <pc:sldMkLst>
          <pc:docMk/>
          <pc:sldMk cId="2106210122" sldId="294"/>
        </pc:sldMkLst>
        <pc:spChg chg="mod">
          <ac:chgData name="Robi Vončina" userId="147af94f-6ca6-491f-b06d-8ed238fbdc01" providerId="ADAL" clId="{6A2665A7-E52A-456B-8DCA-60722908F9C3}" dt="2019-05-21T09:30:42.231" v="23" actId="27636"/>
          <ac:spMkLst>
            <pc:docMk/>
            <pc:sldMk cId="2106210122" sldId="294"/>
            <ac:spMk id="2" creationId="{00000000-0000-0000-0000-000000000000}"/>
          </ac:spMkLst>
        </pc:spChg>
        <pc:spChg chg="mod">
          <ac:chgData name="Robi Vončina" userId="147af94f-6ca6-491f-b06d-8ed238fbdc01" providerId="ADAL" clId="{6A2665A7-E52A-456B-8DCA-60722908F9C3}" dt="2019-05-21T09:32:03.792" v="45" actId="27636"/>
          <ac:spMkLst>
            <pc:docMk/>
            <pc:sldMk cId="2106210122" sldId="294"/>
            <ac:spMk id="3" creationId="{00000000-0000-0000-0000-000000000000}"/>
          </ac:spMkLst>
        </pc:spChg>
      </pc:sldChg>
      <pc:sldChg chg="modSp modTransition">
        <pc:chgData name="Robi Vončina" userId="147af94f-6ca6-491f-b06d-8ed238fbdc01" providerId="ADAL" clId="{6A2665A7-E52A-456B-8DCA-60722908F9C3}" dt="2019-05-21T09:32:03.817" v="46" actId="27636"/>
        <pc:sldMkLst>
          <pc:docMk/>
          <pc:sldMk cId="272123969" sldId="295"/>
        </pc:sldMkLst>
        <pc:spChg chg="mod">
          <ac:chgData name="Robi Vončina" userId="147af94f-6ca6-491f-b06d-8ed238fbdc01" providerId="ADAL" clId="{6A2665A7-E52A-456B-8DCA-60722908F9C3}" dt="2019-05-21T09:31:02.120" v="37" actId="27636"/>
          <ac:spMkLst>
            <pc:docMk/>
            <pc:sldMk cId="272123969" sldId="295"/>
            <ac:spMk id="2" creationId="{00000000-0000-0000-0000-000000000000}"/>
          </ac:spMkLst>
        </pc:spChg>
        <pc:spChg chg="mod">
          <ac:chgData name="Robi Vončina" userId="147af94f-6ca6-491f-b06d-8ed238fbdc01" providerId="ADAL" clId="{6A2665A7-E52A-456B-8DCA-60722908F9C3}" dt="2019-05-21T09:32:03.817" v="46" actId="27636"/>
          <ac:spMkLst>
            <pc:docMk/>
            <pc:sldMk cId="272123969" sldId="295"/>
            <ac:spMk id="3" creationId="{00000000-0000-0000-0000-000000000000}"/>
          </ac:spMkLst>
        </pc:spChg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1819217216" sldId="298"/>
        </pc:sldMkLst>
      </pc:sldChg>
      <pc:sldChg chg="modSp modTransition">
        <pc:chgData name="Robi Vončina" userId="147af94f-6ca6-491f-b06d-8ed238fbdc01" providerId="ADAL" clId="{6A2665A7-E52A-456B-8DCA-60722908F9C3}" dt="2019-05-21T09:30:42.356" v="28" actId="27636"/>
        <pc:sldMkLst>
          <pc:docMk/>
          <pc:sldMk cId="1488022531" sldId="304"/>
        </pc:sldMkLst>
        <pc:spChg chg="mod">
          <ac:chgData name="Robi Vončina" userId="147af94f-6ca6-491f-b06d-8ed238fbdc01" providerId="ADAL" clId="{6A2665A7-E52A-456B-8DCA-60722908F9C3}" dt="2019-05-21T09:30:42.356" v="28" actId="27636"/>
          <ac:spMkLst>
            <pc:docMk/>
            <pc:sldMk cId="1488022531" sldId="304"/>
            <ac:spMk id="3" creationId="{00000000-0000-0000-0000-000000000000}"/>
          </ac:spMkLst>
        </pc:spChg>
      </pc:sldChg>
      <pc:sldChg chg="modSp modTransition">
        <pc:chgData name="Robi Vončina" userId="147af94f-6ca6-491f-b06d-8ed238fbdc01" providerId="ADAL" clId="{6A2665A7-E52A-456B-8DCA-60722908F9C3}" dt="2019-05-21T09:32:03.700" v="42" actId="27636"/>
        <pc:sldMkLst>
          <pc:docMk/>
          <pc:sldMk cId="151109206" sldId="306"/>
        </pc:sldMkLst>
        <pc:spChg chg="mod">
          <ac:chgData name="Robi Vončina" userId="147af94f-6ca6-491f-b06d-8ed238fbdc01" providerId="ADAL" clId="{6A2665A7-E52A-456B-8DCA-60722908F9C3}" dt="2019-05-21T09:32:03.700" v="42" actId="27636"/>
          <ac:spMkLst>
            <pc:docMk/>
            <pc:sldMk cId="151109206" sldId="306"/>
            <ac:spMk id="3" creationId="{00000000-0000-0000-0000-000000000000}"/>
          </ac:spMkLst>
        </pc:spChg>
      </pc:sldChg>
      <pc:sldChg chg="modSp">
        <pc:chgData name="Robi Vončina" userId="147af94f-6ca6-491f-b06d-8ed238fbdc01" providerId="ADAL" clId="{6A2665A7-E52A-456B-8DCA-60722908F9C3}" dt="2019-05-21T09:36:56.067" v="124" actId="20577"/>
        <pc:sldMkLst>
          <pc:docMk/>
          <pc:sldMk cId="524520843" sldId="310"/>
        </pc:sldMkLst>
        <pc:spChg chg="mod">
          <ac:chgData name="Robi Vončina" userId="147af94f-6ca6-491f-b06d-8ed238fbdc01" providerId="ADAL" clId="{6A2665A7-E52A-456B-8DCA-60722908F9C3}" dt="2019-05-21T09:36:56.067" v="124" actId="20577"/>
          <ac:spMkLst>
            <pc:docMk/>
            <pc:sldMk cId="524520843" sldId="310"/>
            <ac:spMk id="4" creationId="{00000000-0000-0000-0000-000000000000}"/>
          </ac:spMkLst>
        </pc:spChg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474671522" sldId="315"/>
        </pc:sldMkLst>
      </pc:sldChg>
      <pc:sldChg chg="modSp modTransition">
        <pc:chgData name="Robi Vončina" userId="147af94f-6ca6-491f-b06d-8ed238fbdc01" providerId="ADAL" clId="{6A2665A7-E52A-456B-8DCA-60722908F9C3}" dt="2019-05-21T09:32:40.719" v="50" actId="1076"/>
        <pc:sldMkLst>
          <pc:docMk/>
          <pc:sldMk cId="717337526" sldId="316"/>
        </pc:sldMkLst>
        <pc:spChg chg="mod">
          <ac:chgData name="Robi Vončina" userId="147af94f-6ca6-491f-b06d-8ed238fbdc01" providerId="ADAL" clId="{6A2665A7-E52A-456B-8DCA-60722908F9C3}" dt="2019-05-21T09:30:42.140" v="18" actId="27636"/>
          <ac:spMkLst>
            <pc:docMk/>
            <pc:sldMk cId="717337526" sldId="316"/>
            <ac:spMk id="4" creationId="{00000000-0000-0000-0000-000000000000}"/>
          </ac:spMkLst>
        </pc:spChg>
        <pc:picChg chg="mod">
          <ac:chgData name="Robi Vončina" userId="147af94f-6ca6-491f-b06d-8ed238fbdc01" providerId="ADAL" clId="{6A2665A7-E52A-456B-8DCA-60722908F9C3}" dt="2019-05-21T09:32:40.719" v="50" actId="1076"/>
          <ac:picMkLst>
            <pc:docMk/>
            <pc:sldMk cId="717337526" sldId="316"/>
            <ac:picMk id="6" creationId="{00000000-0000-0000-0000-000000000000}"/>
          </ac:picMkLst>
        </pc:picChg>
      </pc:sldChg>
      <pc:sldChg chg="modSp modTransition">
        <pc:chgData name="Robi Vončina" userId="147af94f-6ca6-491f-b06d-8ed238fbdc01" providerId="ADAL" clId="{6A2665A7-E52A-456B-8DCA-60722908F9C3}" dt="2019-05-21T09:31:01.952" v="30" actId="27636"/>
        <pc:sldMkLst>
          <pc:docMk/>
          <pc:sldMk cId="1864316198" sldId="317"/>
        </pc:sldMkLst>
        <pc:spChg chg="mod">
          <ac:chgData name="Robi Vončina" userId="147af94f-6ca6-491f-b06d-8ed238fbdc01" providerId="ADAL" clId="{6A2665A7-E52A-456B-8DCA-60722908F9C3}" dt="2019-05-21T09:31:01.952" v="30" actId="27636"/>
          <ac:spMkLst>
            <pc:docMk/>
            <pc:sldMk cId="1864316198" sldId="317"/>
            <ac:spMk id="2" creationId="{00000000-0000-0000-0000-000000000000}"/>
          </ac:spMkLst>
        </pc:spChg>
      </pc:sldChg>
      <pc:sldChg chg="ord">
        <pc:chgData name="Robi Vončina" userId="147af94f-6ca6-491f-b06d-8ed238fbdc01" providerId="ADAL" clId="{6A2665A7-E52A-456B-8DCA-60722908F9C3}" dt="2019-05-21T09:30:01.446" v="1"/>
        <pc:sldMkLst>
          <pc:docMk/>
          <pc:sldMk cId="3282990860" sldId="319"/>
        </pc:sldMkLst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4035111993" sldId="320"/>
        </pc:sldMkLst>
      </pc:sldChg>
      <pc:sldChg chg="ord modTransition">
        <pc:chgData name="Robi Vončina" userId="147af94f-6ca6-491f-b06d-8ed238fbdc01" providerId="ADAL" clId="{6A2665A7-E52A-456B-8DCA-60722908F9C3}" dt="2019-05-21T09:37:18.582" v="125"/>
        <pc:sldMkLst>
          <pc:docMk/>
          <pc:sldMk cId="3934908146" sldId="321"/>
        </pc:sldMkLst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1355357191" sldId="322"/>
        </pc:sldMkLst>
      </pc:sldChg>
      <pc:sldChg chg="modSp modTransition">
        <pc:chgData name="Robi Vončina" userId="147af94f-6ca6-491f-b06d-8ed238fbdc01" providerId="ADAL" clId="{6A2665A7-E52A-456B-8DCA-60722908F9C3}" dt="2019-05-21T09:31:02.012" v="31" actId="27636"/>
        <pc:sldMkLst>
          <pc:docMk/>
          <pc:sldMk cId="3664304887" sldId="323"/>
        </pc:sldMkLst>
        <pc:spChg chg="mod">
          <ac:chgData name="Robi Vončina" userId="147af94f-6ca6-491f-b06d-8ed238fbdc01" providerId="ADAL" clId="{6A2665A7-E52A-456B-8DCA-60722908F9C3}" dt="2019-05-21T09:31:02.012" v="31" actId="27636"/>
          <ac:spMkLst>
            <pc:docMk/>
            <pc:sldMk cId="3664304887" sldId="323"/>
            <ac:spMk id="3" creationId="{B4C6EB03-1808-4046-A036-FFD77B5C4DF5}"/>
          </ac:spMkLst>
        </pc:spChg>
      </pc:sldChg>
      <pc:sldChg chg="modTransition">
        <pc:chgData name="Robi Vončina" userId="147af94f-6ca6-491f-b06d-8ed238fbdc01" providerId="ADAL" clId="{6A2665A7-E52A-456B-8DCA-60722908F9C3}" dt="2019-05-21T09:30:16.575" v="2"/>
        <pc:sldMkLst>
          <pc:docMk/>
          <pc:sldMk cId="1495198684" sldId="324"/>
        </pc:sldMkLst>
      </pc:sldChg>
      <pc:sldChg chg="modSp modTransition">
        <pc:chgData name="Robi Vončina" userId="147af94f-6ca6-491f-b06d-8ed238fbdc01" providerId="ADAL" clId="{6A2665A7-E52A-456B-8DCA-60722908F9C3}" dt="2019-05-21T09:35:55.853" v="112" actId="27636"/>
        <pc:sldMkLst>
          <pc:docMk/>
          <pc:sldMk cId="152603555" sldId="325"/>
        </pc:sldMkLst>
        <pc:spChg chg="mod">
          <ac:chgData name="Robi Vončina" userId="147af94f-6ca6-491f-b06d-8ed238fbdc01" providerId="ADAL" clId="{6A2665A7-E52A-456B-8DCA-60722908F9C3}" dt="2019-05-21T09:35:04.867" v="74" actId="20577"/>
          <ac:spMkLst>
            <pc:docMk/>
            <pc:sldMk cId="152603555" sldId="325"/>
            <ac:spMk id="2" creationId="{511F6A23-8A0D-458C-BF2A-9C1718DFC762}"/>
          </ac:spMkLst>
        </pc:spChg>
        <pc:spChg chg="mod">
          <ac:chgData name="Robi Vončina" userId="147af94f-6ca6-491f-b06d-8ed238fbdc01" providerId="ADAL" clId="{6A2665A7-E52A-456B-8DCA-60722908F9C3}" dt="2019-05-21T09:35:55.853" v="112" actId="27636"/>
          <ac:spMkLst>
            <pc:docMk/>
            <pc:sldMk cId="152603555" sldId="325"/>
            <ac:spMk id="3" creationId="{6C145CE2-FA17-4865-9C97-0D632C80697D}"/>
          </ac:spMkLst>
        </pc:spChg>
      </pc:sldChg>
      <pc:sldChg chg="add">
        <pc:chgData name="Robi Vončina" userId="147af94f-6ca6-491f-b06d-8ed238fbdc01" providerId="ADAL" clId="{6A2665A7-E52A-456B-8DCA-60722908F9C3}" dt="2019-05-21T09:29:56.973" v="0"/>
        <pc:sldMkLst>
          <pc:docMk/>
          <pc:sldMk cId="2474238370" sldId="2901"/>
        </pc:sldMkLst>
      </pc:sldChg>
      <pc:sldChg chg="addSp modSp add">
        <pc:chgData name="Robi Vončina" userId="147af94f-6ca6-491f-b06d-8ed238fbdc01" providerId="ADAL" clId="{6A2665A7-E52A-456B-8DCA-60722908F9C3}" dt="2019-05-21T09:40:09.467" v="184" actId="1076"/>
        <pc:sldMkLst>
          <pc:docMk/>
          <pc:sldMk cId="2899001524" sldId="2902"/>
        </pc:sldMkLst>
        <pc:spChg chg="mod">
          <ac:chgData name="Robi Vončina" userId="147af94f-6ca6-491f-b06d-8ed238fbdc01" providerId="ADAL" clId="{6A2665A7-E52A-456B-8DCA-60722908F9C3}" dt="2019-05-21T09:37:24.990" v="134" actId="20577"/>
          <ac:spMkLst>
            <pc:docMk/>
            <pc:sldMk cId="2899001524" sldId="2902"/>
            <ac:spMk id="2" creationId="{0A77FC32-22AC-460E-AA44-ECEFDD3CF015}"/>
          </ac:spMkLst>
        </pc:spChg>
        <pc:spChg chg="mod">
          <ac:chgData name="Robi Vončina" userId="147af94f-6ca6-491f-b06d-8ed238fbdc01" providerId="ADAL" clId="{6A2665A7-E52A-456B-8DCA-60722908F9C3}" dt="2019-05-21T09:40:04.049" v="183" actId="6549"/>
          <ac:spMkLst>
            <pc:docMk/>
            <pc:sldMk cId="2899001524" sldId="2902"/>
            <ac:spMk id="3" creationId="{9632FFE1-A77B-43D4-B612-6625F577689A}"/>
          </ac:spMkLst>
        </pc:spChg>
        <pc:picChg chg="add mod">
          <ac:chgData name="Robi Vončina" userId="147af94f-6ca6-491f-b06d-8ed238fbdc01" providerId="ADAL" clId="{6A2665A7-E52A-456B-8DCA-60722908F9C3}" dt="2019-05-21T09:40:09.467" v="184" actId="1076"/>
          <ac:picMkLst>
            <pc:docMk/>
            <pc:sldMk cId="2899001524" sldId="2902"/>
            <ac:picMk id="4" creationId="{FE6C1016-0DE4-4DAE-AB5C-1CC020929561}"/>
          </ac:picMkLst>
        </pc:picChg>
      </pc:sldChg>
      <pc:sldChg chg="modSp add">
        <pc:chgData name="Robi Vončina" userId="147af94f-6ca6-491f-b06d-8ed238fbdc01" providerId="ADAL" clId="{6A2665A7-E52A-456B-8DCA-60722908F9C3}" dt="2019-05-21T10:51:21.469" v="534" actId="20577"/>
        <pc:sldMkLst>
          <pc:docMk/>
          <pc:sldMk cId="984358902" sldId="2903"/>
        </pc:sldMkLst>
        <pc:spChg chg="mod">
          <ac:chgData name="Robi Vončina" userId="147af94f-6ca6-491f-b06d-8ed238fbdc01" providerId="ADAL" clId="{6A2665A7-E52A-456B-8DCA-60722908F9C3}" dt="2019-05-21T09:40:34.805" v="203" actId="20577"/>
          <ac:spMkLst>
            <pc:docMk/>
            <pc:sldMk cId="984358902" sldId="2903"/>
            <ac:spMk id="2" creationId="{8F579398-CB8F-44B9-9EE8-D32E43E36258}"/>
          </ac:spMkLst>
        </pc:spChg>
        <pc:spChg chg="mod">
          <ac:chgData name="Robi Vončina" userId="147af94f-6ca6-491f-b06d-8ed238fbdc01" providerId="ADAL" clId="{6A2665A7-E52A-456B-8DCA-60722908F9C3}" dt="2019-05-21T10:51:21.469" v="534" actId="20577"/>
          <ac:spMkLst>
            <pc:docMk/>
            <pc:sldMk cId="984358902" sldId="2903"/>
            <ac:spMk id="3" creationId="{FC83BE6F-F220-467A-9DAA-3A3854F04BBA}"/>
          </ac:spMkLst>
        </pc:spChg>
      </pc:sldChg>
      <pc:sldChg chg="modSp add">
        <pc:chgData name="Robi Vončina" userId="147af94f-6ca6-491f-b06d-8ed238fbdc01" providerId="ADAL" clId="{6A2665A7-E52A-456B-8DCA-60722908F9C3}" dt="2019-05-21T11:06:52.094" v="651" actId="20577"/>
        <pc:sldMkLst>
          <pc:docMk/>
          <pc:sldMk cId="4185383431" sldId="2904"/>
        </pc:sldMkLst>
        <pc:spChg chg="mod">
          <ac:chgData name="Robi Vončina" userId="147af94f-6ca6-491f-b06d-8ed238fbdc01" providerId="ADAL" clId="{6A2665A7-E52A-456B-8DCA-60722908F9C3}" dt="2019-05-21T11:06:52.094" v="651" actId="20577"/>
          <ac:spMkLst>
            <pc:docMk/>
            <pc:sldMk cId="4185383431" sldId="2904"/>
            <ac:spMk id="2" creationId="{A32BF234-72EE-44B2-88D2-F55AF0A74DCB}"/>
          </ac:spMkLst>
        </pc:spChg>
        <pc:spChg chg="mod">
          <ac:chgData name="Robi Vončina" userId="147af94f-6ca6-491f-b06d-8ed238fbdc01" providerId="ADAL" clId="{6A2665A7-E52A-456B-8DCA-60722908F9C3}" dt="2019-05-21T10:54:56.041" v="627" actId="5793"/>
          <ac:spMkLst>
            <pc:docMk/>
            <pc:sldMk cId="4185383431" sldId="2904"/>
            <ac:spMk id="3" creationId="{96CC2C2A-2A00-41E8-A575-DDC83F203894}"/>
          </ac:spMkLst>
        </pc:spChg>
      </pc:sldChg>
      <pc:sldMasterChg chg="modTransition modSldLayout">
        <pc:chgData name="Robi Vončina" userId="147af94f-6ca6-491f-b06d-8ed238fbdc01" providerId="ADAL" clId="{6A2665A7-E52A-456B-8DCA-60722908F9C3}" dt="2019-05-21T09:32:03.296" v="41"/>
        <pc:sldMasterMkLst>
          <pc:docMk/>
          <pc:sldMasterMk cId="3152183554" sldId="2147483795"/>
        </pc:sldMasterMkLst>
        <pc:sldLayoutChg chg="modTransition">
          <pc:chgData name="Robi Vončina" userId="147af94f-6ca6-491f-b06d-8ed238fbdc01" providerId="ADAL" clId="{6A2665A7-E52A-456B-8DCA-60722908F9C3}" dt="2019-05-21T09:32:03.296" v="41"/>
          <pc:sldLayoutMkLst>
            <pc:docMk/>
            <pc:sldMasterMk cId="3152183554" sldId="2147483795"/>
            <pc:sldLayoutMk cId="3604913103" sldId="2147483801"/>
          </pc:sldLayoutMkLst>
        </pc:sldLayoutChg>
        <pc:sldLayoutChg chg="modTransition">
          <pc:chgData name="Robi Vončina" userId="147af94f-6ca6-491f-b06d-8ed238fbdc01" providerId="ADAL" clId="{6A2665A7-E52A-456B-8DCA-60722908F9C3}" dt="2019-05-21T09:32:03.296" v="41"/>
          <pc:sldLayoutMkLst>
            <pc:docMk/>
            <pc:sldMasterMk cId="3152183554" sldId="2147483795"/>
            <pc:sldLayoutMk cId="1842129116" sldId="214748380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F0DC6B-F218-4FF8-8AE5-0981C634F44D}" type="datetimeFigureOut">
              <a:rPr lang="sl-SI" smtClean="0"/>
              <a:t>3. 06. 2019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9453AC-F819-4CB7-A224-F1DFB937C81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36386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453AC-F819-4CB7-A224-F1DFB937C816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97420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453AC-F819-4CB7-A224-F1DFB937C816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23143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453AC-F819-4CB7-A224-F1DFB937C816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18614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1375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205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049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432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1.emf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1.emf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11560" y="2420888"/>
            <a:ext cx="7920878" cy="1470025"/>
          </a:xfrm>
        </p:spPr>
        <p:txBody>
          <a:bodyPr/>
          <a:lstStyle>
            <a:lvl1pPr>
              <a:defRPr sz="4800">
                <a:latin typeface="Segoe UI Light" pitchFamily="34" charset="0"/>
                <a:ea typeface="Segoe UI Symbol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 hasCustomPrompt="1"/>
          </p:nvPr>
        </p:nvSpPr>
        <p:spPr>
          <a:xfrm>
            <a:off x="611602" y="3933056"/>
            <a:ext cx="792542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Segoe UI Light" pitchFamily="34" charset="0"/>
                <a:ea typeface="Segoe UI Symbo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Content Placeholder 16"/>
          <p:cNvSpPr>
            <a:spLocks noGrp="1"/>
          </p:cNvSpPr>
          <p:nvPr>
            <p:ph sz="quarter" idx="10" hasCustomPrompt="1"/>
          </p:nvPr>
        </p:nvSpPr>
        <p:spPr>
          <a:xfrm>
            <a:off x="683568" y="1124744"/>
            <a:ext cx="1368152" cy="1224136"/>
          </a:xfrm>
          <a:solidFill>
            <a:srgbClr val="A80C95"/>
          </a:soli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8" name="Content Placeholder 16"/>
          <p:cNvSpPr>
            <a:spLocks noGrp="1"/>
          </p:cNvSpPr>
          <p:nvPr>
            <p:ph sz="quarter" idx="11" hasCustomPrompt="1"/>
          </p:nvPr>
        </p:nvSpPr>
        <p:spPr>
          <a:xfrm>
            <a:off x="2195736" y="1124744"/>
            <a:ext cx="1296144" cy="1224136"/>
          </a:xfrm>
          <a:solidFill>
            <a:srgbClr val="92D050"/>
          </a:soli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9" name="Content Placeholder 16"/>
          <p:cNvSpPr>
            <a:spLocks noGrp="1"/>
          </p:cNvSpPr>
          <p:nvPr>
            <p:ph sz="quarter" idx="12" hasCustomPrompt="1"/>
          </p:nvPr>
        </p:nvSpPr>
        <p:spPr>
          <a:xfrm>
            <a:off x="3635896" y="1124744"/>
            <a:ext cx="1296144" cy="1224136"/>
          </a:xfrm>
          <a:solidFill>
            <a:srgbClr val="00B0F0"/>
          </a:soli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6"/>
          <a:stretch/>
        </p:blipFill>
        <p:spPr>
          <a:xfrm>
            <a:off x="7020272" y="0"/>
            <a:ext cx="1681014" cy="76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19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69348" y="0"/>
            <a:ext cx="8007108" cy="7647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683568" y="1052736"/>
            <a:ext cx="8003232" cy="5040560"/>
          </a:xfrm>
        </p:spPr>
        <p:txBody>
          <a:bodyPr/>
          <a:lstStyle>
            <a:lvl1pPr>
              <a:buClr>
                <a:schemeClr val="accent5"/>
              </a:buClr>
              <a:defRPr/>
            </a:lvl1pPr>
            <a:lvl2pPr>
              <a:buClr>
                <a:schemeClr val="accent5"/>
              </a:buClr>
              <a:defRPr/>
            </a:lvl2pPr>
            <a:lvl3pPr>
              <a:buClr>
                <a:schemeClr val="accent5"/>
              </a:buClr>
              <a:defRPr/>
            </a:lvl3pPr>
            <a:lvl4pPr>
              <a:buClr>
                <a:schemeClr val="accent5"/>
              </a:buClr>
              <a:defRPr/>
            </a:lvl4pPr>
            <a:lvl5pPr>
              <a:buClr>
                <a:schemeClr val="accent5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1446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4542" y="0"/>
            <a:ext cx="8000358" cy="7647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683568" y="1052736"/>
            <a:ext cx="3966592" cy="50405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802560" y="1052736"/>
            <a:ext cx="3922340" cy="50405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3689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5" y="620688"/>
            <a:ext cx="8208912" cy="64633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318162"/>
            <a:ext cx="4040188" cy="6397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1988840"/>
            <a:ext cx="4040188" cy="39203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318162"/>
            <a:ext cx="4041775" cy="6397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1988840"/>
            <a:ext cx="4041775" cy="39203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2537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3568" y="7502"/>
            <a:ext cx="7992888" cy="7572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4332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605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90872" y="476672"/>
            <a:ext cx="3008313" cy="12241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708722" y="476672"/>
            <a:ext cx="4967734" cy="561662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590872" y="1844824"/>
            <a:ext cx="3008313" cy="424847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922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8040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548681"/>
            <a:ext cx="5804048" cy="417889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8040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344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grada vsebine 9"/>
          <p:cNvSpPr>
            <a:spLocks noGrp="1"/>
          </p:cNvSpPr>
          <p:nvPr>
            <p:ph sz="quarter" idx="14"/>
          </p:nvPr>
        </p:nvSpPr>
        <p:spPr>
          <a:xfrm>
            <a:off x="1840977" y="476672"/>
            <a:ext cx="6331423" cy="4303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6146" y="5032340"/>
            <a:ext cx="6311704" cy="400110"/>
          </a:xfrm>
        </p:spPr>
        <p:txBody>
          <a:bodyPr anchor="b"/>
          <a:lstStyle>
            <a:lvl1pPr algn="l">
              <a:defRPr sz="2000" b="1" cap="all" baseline="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46146" y="5432450"/>
            <a:ext cx="6311704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506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22313" y="3572916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755650" y="5156671"/>
            <a:ext cx="7777163" cy="936625"/>
          </a:xfrm>
        </p:spPr>
        <p:txBody>
          <a:bodyPr/>
          <a:lstStyle>
            <a:lvl1pPr marL="0" indent="0">
              <a:buFont typeface="Arial" pitchFamily="34" charset="0"/>
              <a:buNone/>
              <a:defRPr/>
            </a:lvl1pPr>
          </a:lstStyle>
          <a:p>
            <a:pPr lvl="0"/>
            <a:r>
              <a:rPr lang="sl-SI" dirty="0" err="1"/>
              <a:t>Subtitle</a:t>
            </a:r>
            <a:endParaRPr lang="sl-S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4284663" y="2421408"/>
            <a:ext cx="4248150" cy="719138"/>
          </a:xfrm>
        </p:spPr>
        <p:txBody>
          <a:bodyPr/>
          <a:lstStyle>
            <a:lvl1pPr marL="0" indent="0" algn="r">
              <a:buFont typeface="Arial" pitchFamily="34" charset="0"/>
              <a:buNone/>
              <a:defRPr baseline="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lvl="0"/>
            <a:r>
              <a:rPr lang="sl-SI" dirty="0"/>
              <a:t>Predava: Ime in Priimek</a:t>
            </a:r>
          </a:p>
        </p:txBody>
      </p:sp>
    </p:spTree>
    <p:extLst>
      <p:ext uri="{BB962C8B-B14F-4D97-AF65-F5344CB8AC3E}">
        <p14:creationId xmlns:p14="http://schemas.microsoft.com/office/powerpoint/2010/main" val="3562377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8389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2-color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01929" y="1189177"/>
            <a:ext cx="8740142" cy="1985641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1600"/>
            </a:lvl2pPr>
            <a:lvl3pPr marL="188252" indent="0">
              <a:buNone/>
              <a:defRPr/>
            </a:lvl3pPr>
            <a:lvl4pPr marL="376504" indent="0">
              <a:buNone/>
              <a:defRPr/>
            </a:lvl4pPr>
            <a:lvl5pPr marL="564756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25795070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Title Accen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29" y="2084172"/>
            <a:ext cx="8740142" cy="1796217"/>
          </a:xfrm>
          <a:noFill/>
        </p:spPr>
        <p:txBody>
          <a:bodyPr tIns="75301" bIns="75301" anchor="t" anchorCtr="0"/>
          <a:lstStyle>
            <a:lvl1pPr>
              <a:defRPr sz="7200" spc="-82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46622000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emo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789" y="1594665"/>
            <a:ext cx="813367" cy="4849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 userDrawn="1"/>
        </p:nvSpPr>
        <p:spPr bwMode="auto">
          <a:xfrm>
            <a:off x="201977" y="3877276"/>
            <a:ext cx="6050820" cy="2689656"/>
          </a:xfrm>
          <a:prstGeom prst="roundRect">
            <a:avLst>
              <a:gd name="adj" fmla="val 4941"/>
            </a:avLst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>
            <a:outerShdw blurRad="50800" dist="12700" dir="5400000" algn="t" rotWithShape="0">
              <a:prstClr val="black">
                <a:alpha val="31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50602" tIns="120481" rIns="150602" bIns="12048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76789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5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30" y="3877276"/>
            <a:ext cx="6050867" cy="1344807"/>
          </a:xfrm>
          <a:noFill/>
        </p:spPr>
        <p:txBody>
          <a:bodyPr tIns="75301" bIns="75301" anchor="t" anchorCtr="0"/>
          <a:lstStyle>
            <a:lvl1pPr>
              <a:defRPr sz="4300" spc="-82" baseline="0">
                <a:gradFill>
                  <a:gsLst>
                    <a:gs pos="5833">
                      <a:schemeClr val="tx1"/>
                    </a:gs>
                    <a:gs pos="18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01930" y="5222085"/>
            <a:ext cx="6051823" cy="1345626"/>
          </a:xfrm>
          <a:noFill/>
        </p:spPr>
        <p:txBody>
          <a:bodyPr lIns="150602" tIns="120481" rIns="150602" bIns="120481">
            <a:noAutofit/>
          </a:bodyPr>
          <a:lstStyle>
            <a:lvl1pPr marL="0" indent="0">
              <a:spcBef>
                <a:spcPts val="0"/>
              </a:spcBef>
              <a:buNone/>
              <a:defRPr sz="26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14065844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Title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29" y="2084172"/>
            <a:ext cx="8740142" cy="1796217"/>
          </a:xfrm>
          <a:noFill/>
        </p:spPr>
        <p:txBody>
          <a:bodyPr tIns="75301" bIns="75301" anchor="t" anchorCtr="0"/>
          <a:lstStyle>
            <a:lvl1pPr>
              <a:defRPr sz="7200" spc="-82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66524058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Title Accent Color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29" y="2084172"/>
            <a:ext cx="8740142" cy="1796217"/>
          </a:xfrm>
          <a:noFill/>
        </p:spPr>
        <p:txBody>
          <a:bodyPr tIns="75301" bIns="75301" anchor="t" anchorCtr="0"/>
          <a:lstStyle>
            <a:lvl1pPr>
              <a:defRPr sz="7200" spc="-82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883879829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lumn 2-color Non-bulle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01930" y="1189176"/>
            <a:ext cx="4033911" cy="2420188"/>
          </a:xfrm>
        </p:spPr>
        <p:txBody>
          <a:bodyPr wrap="square">
            <a:spAutoFit/>
          </a:bodyPr>
          <a:lstStyle>
            <a:lvl1pPr marL="0" indent="0">
              <a:spcBef>
                <a:spcPts val="1008"/>
              </a:spcBef>
              <a:buClr>
                <a:schemeClr val="tx1"/>
              </a:buClr>
              <a:buFont typeface="Wingdings" pitchFamily="2" charset="2"/>
              <a:buNone/>
              <a:defRPr sz="3000">
                <a:gradFill>
                  <a:gsLst>
                    <a:gs pos="1250">
                      <a:schemeClr val="tx2">
                        <a:lumMod val="40000"/>
                        <a:lumOff val="60000"/>
                      </a:schemeClr>
                    </a:gs>
                    <a:gs pos="99000">
                      <a:schemeClr val="tx2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1600"/>
            </a:lvl2pPr>
            <a:lvl3pPr marL="190867" indent="0">
              <a:buNone/>
              <a:tabLst/>
              <a:defRPr sz="1600"/>
            </a:lvl3pPr>
            <a:lvl4pPr marL="379119" indent="0">
              <a:buNone/>
              <a:defRPr/>
            </a:lvl4pPr>
            <a:lvl5pPr marL="564756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4908161" y="1189176"/>
            <a:ext cx="4033911" cy="2420188"/>
          </a:xfrm>
        </p:spPr>
        <p:txBody>
          <a:bodyPr wrap="square">
            <a:spAutoFit/>
          </a:bodyPr>
          <a:lstStyle>
            <a:lvl1pPr marL="0" indent="0">
              <a:spcBef>
                <a:spcPts val="1008"/>
              </a:spcBef>
              <a:buClr>
                <a:schemeClr val="tx1"/>
              </a:buClr>
              <a:buFont typeface="Wingdings" pitchFamily="2" charset="2"/>
              <a:buNone/>
              <a:defRPr sz="3000">
                <a:gradFill>
                  <a:gsLst>
                    <a:gs pos="1250">
                      <a:schemeClr val="tx2">
                        <a:lumMod val="40000"/>
                        <a:lumOff val="60000"/>
                      </a:schemeClr>
                    </a:gs>
                    <a:gs pos="99000">
                      <a:schemeClr val="tx2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1600"/>
            </a:lvl2pPr>
            <a:lvl3pPr marL="190867" indent="0">
              <a:buNone/>
              <a:tabLst/>
              <a:defRPr sz="1600"/>
            </a:lvl3pPr>
            <a:lvl4pPr marL="379119" indent="0">
              <a:buNone/>
              <a:defRPr/>
            </a:lvl4pPr>
            <a:lvl5pPr marL="564756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187577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1st level colo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01929" y="1189177"/>
            <a:ext cx="8740142" cy="2283702"/>
          </a:xfrm>
        </p:spPr>
        <p:txBody>
          <a:bodyPr>
            <a:spAutoFit/>
          </a:bodyPr>
          <a:lstStyle>
            <a:lvl1pPr>
              <a:defRPr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36942460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539552" y="2420888"/>
            <a:ext cx="7772400" cy="1470025"/>
          </a:xfrm>
        </p:spPr>
        <p:txBody>
          <a:bodyPr/>
          <a:lstStyle>
            <a:lvl1pPr>
              <a:defRPr sz="4800">
                <a:latin typeface="Segoe UI Light" pitchFamily="34" charset="0"/>
                <a:ea typeface="Segoe UI Symbol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 hasCustomPrompt="1"/>
          </p:nvPr>
        </p:nvSpPr>
        <p:spPr>
          <a:xfrm>
            <a:off x="539552" y="3933056"/>
            <a:ext cx="7776864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Segoe UI Light" pitchFamily="34" charset="0"/>
                <a:ea typeface="Segoe UI Symbo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6"/>
          <p:cNvSpPr>
            <a:spLocks noGrp="1"/>
          </p:cNvSpPr>
          <p:nvPr>
            <p:ph sz="quarter" idx="10" hasCustomPrompt="1"/>
          </p:nvPr>
        </p:nvSpPr>
        <p:spPr>
          <a:xfrm>
            <a:off x="683568" y="1124744"/>
            <a:ext cx="1296144" cy="1224136"/>
          </a:xfrm>
          <a:solidFill>
            <a:srgbClr val="A80C95"/>
          </a:soli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5" name="Content Placeholder 16"/>
          <p:cNvSpPr>
            <a:spLocks noGrp="1"/>
          </p:cNvSpPr>
          <p:nvPr>
            <p:ph sz="quarter" idx="11" hasCustomPrompt="1"/>
          </p:nvPr>
        </p:nvSpPr>
        <p:spPr>
          <a:xfrm>
            <a:off x="2123728" y="1124744"/>
            <a:ext cx="1296144" cy="1224136"/>
          </a:xfrm>
          <a:solidFill>
            <a:srgbClr val="92D050"/>
          </a:soli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6" name="Content Placeholder 16"/>
          <p:cNvSpPr>
            <a:spLocks noGrp="1"/>
          </p:cNvSpPr>
          <p:nvPr>
            <p:ph sz="quarter" idx="12" hasCustomPrompt="1"/>
          </p:nvPr>
        </p:nvSpPr>
        <p:spPr>
          <a:xfrm>
            <a:off x="3563888" y="1124744"/>
            <a:ext cx="1296144" cy="1224136"/>
          </a:xfrm>
          <a:solidFill>
            <a:srgbClr val="00B0F0"/>
          </a:soli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pic>
        <p:nvPicPr>
          <p:cNvPr id="7" name="Slika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6"/>
          <a:stretch/>
        </p:blipFill>
        <p:spPr>
          <a:xfrm>
            <a:off x="7020272" y="0"/>
            <a:ext cx="1681014" cy="76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42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3568" y="0"/>
            <a:ext cx="7992888" cy="7647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683568" y="1052736"/>
            <a:ext cx="8003232" cy="5040560"/>
          </a:xfrm>
        </p:spPr>
        <p:txBody>
          <a:bodyPr/>
          <a:lstStyle>
            <a:lvl1pPr>
              <a:buClr>
                <a:srgbClr val="0070C0"/>
              </a:buClr>
              <a:defRPr/>
            </a:lvl1pPr>
            <a:lvl2pPr>
              <a:buClr>
                <a:srgbClr val="0070C0"/>
              </a:buClr>
              <a:defRPr/>
            </a:lvl2pPr>
            <a:lvl3pPr>
              <a:buClr>
                <a:srgbClr val="0070C0"/>
              </a:buClr>
              <a:defRPr/>
            </a:lvl3pPr>
            <a:lvl4pPr>
              <a:buClr>
                <a:srgbClr val="0070C0"/>
              </a:buClr>
              <a:defRPr/>
            </a:lvl4pPr>
            <a:lvl5pPr>
              <a:buClr>
                <a:srgbClr val="0070C0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36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3568" y="0"/>
            <a:ext cx="8064896" cy="7647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657454" y="1052736"/>
            <a:ext cx="3992706" cy="50405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802560" y="1052736"/>
            <a:ext cx="3945904" cy="50405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5506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5" y="620688"/>
            <a:ext cx="8208912" cy="64633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318162"/>
            <a:ext cx="4040188" cy="6397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1988840"/>
            <a:ext cx="4040188" cy="39203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318162"/>
            <a:ext cx="4041775" cy="6397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1988840"/>
            <a:ext cx="4041775" cy="39203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4295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3568" y="7502"/>
            <a:ext cx="7992888" cy="7572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6601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64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light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55475" y="1124744"/>
            <a:ext cx="1225883" cy="1224756"/>
          </a:xfrm>
        </p:spPr>
        <p:txBody>
          <a:bodyPr anchor="ctr">
            <a:normAutofit/>
          </a:bodyPr>
          <a:lstStyle>
            <a:lvl1pPr marL="0" indent="0" algn="r">
              <a:buNone/>
              <a:defRPr sz="1600">
                <a:latin typeface="Segoe UI Light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979612" y="1125538"/>
            <a:ext cx="2808312" cy="1223962"/>
          </a:xfrm>
        </p:spPr>
        <p:txBody>
          <a:bodyPr/>
          <a:lstStyle>
            <a:lvl1pPr>
              <a:defRPr sz="36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63947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reveal/>
      </p:transition>
    </mc:Choice>
    <mc:Fallback xmlns="">
      <p:transition spd="slow" advClick="0" advTm="2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90872" y="476673"/>
            <a:ext cx="3008313" cy="122413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708722" y="476672"/>
            <a:ext cx="4967734" cy="5616624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590872" y="1844824"/>
            <a:ext cx="3008313" cy="424847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712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8040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476673"/>
            <a:ext cx="5804048" cy="425090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8040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11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grada vsebine 9"/>
          <p:cNvSpPr>
            <a:spLocks noGrp="1"/>
          </p:cNvSpPr>
          <p:nvPr>
            <p:ph sz="quarter" idx="14"/>
          </p:nvPr>
        </p:nvSpPr>
        <p:spPr>
          <a:xfrm>
            <a:off x="1840977" y="476672"/>
            <a:ext cx="6331423" cy="4303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6146" y="5032340"/>
            <a:ext cx="6311704" cy="400110"/>
          </a:xfrm>
        </p:spPr>
        <p:txBody>
          <a:bodyPr anchor="b"/>
          <a:lstStyle>
            <a:lvl1pPr algn="l">
              <a:defRPr sz="2000" b="1" cap="all" baseline="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46146" y="5432450"/>
            <a:ext cx="6311704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354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6"/>
          <p:cNvSpPr>
            <a:spLocks noGrp="1"/>
          </p:cNvSpPr>
          <p:nvPr>
            <p:ph sz="quarter" idx="10" hasCustomPrompt="1"/>
          </p:nvPr>
        </p:nvSpPr>
        <p:spPr>
          <a:xfrm>
            <a:off x="683568" y="1556792"/>
            <a:ext cx="2520280" cy="1224136"/>
          </a:xfrm>
          <a:gradFill flip="none" rotWithShape="1">
            <a:gsLst>
              <a:gs pos="0">
                <a:srgbClr val="CE432C"/>
              </a:gs>
              <a:gs pos="100000">
                <a:schemeClr val="accent2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8" name="Content Placeholder 16"/>
          <p:cNvSpPr>
            <a:spLocks noGrp="1"/>
          </p:cNvSpPr>
          <p:nvPr>
            <p:ph sz="quarter" idx="11" hasCustomPrompt="1"/>
          </p:nvPr>
        </p:nvSpPr>
        <p:spPr>
          <a:xfrm>
            <a:off x="3275856" y="1556792"/>
            <a:ext cx="2520280" cy="1224136"/>
          </a:xfrm>
          <a:gradFill flip="none" rotWithShape="1">
            <a:gsLst>
              <a:gs pos="0">
                <a:srgbClr val="DA8413"/>
              </a:gs>
              <a:gs pos="100000">
                <a:schemeClr val="accent6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9" name="Title 19"/>
          <p:cNvSpPr>
            <a:spLocks noGrp="1"/>
          </p:cNvSpPr>
          <p:nvPr>
            <p:ph type="title"/>
          </p:nvPr>
        </p:nvSpPr>
        <p:spPr>
          <a:xfrm>
            <a:off x="689259" y="-347"/>
            <a:ext cx="7771173" cy="593487"/>
          </a:xfrm>
        </p:spPr>
        <p:txBody>
          <a:bodyPr>
            <a:noAutofit/>
          </a:bodyPr>
          <a:lstStyle>
            <a:lvl1pPr>
              <a:defRPr b="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16"/>
          <p:cNvSpPr>
            <a:spLocks noGrp="1"/>
          </p:cNvSpPr>
          <p:nvPr>
            <p:ph sz="quarter" idx="12" hasCustomPrompt="1"/>
          </p:nvPr>
        </p:nvSpPr>
        <p:spPr>
          <a:xfrm>
            <a:off x="5868144" y="1556792"/>
            <a:ext cx="2520280" cy="1224136"/>
          </a:xfrm>
          <a:gradFill flip="none" rotWithShape="1">
            <a:gsLst>
              <a:gs pos="0">
                <a:srgbClr val="034079"/>
              </a:gs>
              <a:gs pos="100000">
                <a:schemeClr val="accent1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1" name="Content Placeholder 16"/>
          <p:cNvSpPr>
            <a:spLocks noGrp="1"/>
          </p:cNvSpPr>
          <p:nvPr>
            <p:ph sz="quarter" idx="13" hasCustomPrompt="1"/>
          </p:nvPr>
        </p:nvSpPr>
        <p:spPr>
          <a:xfrm>
            <a:off x="683568" y="2852936"/>
            <a:ext cx="2520280" cy="2520280"/>
          </a:xfrm>
          <a:gradFill flip="none" rotWithShape="1">
            <a:gsLst>
              <a:gs pos="0">
                <a:srgbClr val="621354"/>
              </a:gs>
              <a:gs pos="100000">
                <a:schemeClr val="accent4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2" name="Content Placeholder 16"/>
          <p:cNvSpPr>
            <a:spLocks noGrp="1"/>
          </p:cNvSpPr>
          <p:nvPr>
            <p:ph sz="quarter" idx="15" hasCustomPrompt="1"/>
          </p:nvPr>
        </p:nvSpPr>
        <p:spPr>
          <a:xfrm>
            <a:off x="5868144" y="2852936"/>
            <a:ext cx="2520280" cy="2520280"/>
          </a:xfrm>
          <a:gradFill flip="none" rotWithShape="1">
            <a:gsLst>
              <a:gs pos="0">
                <a:srgbClr val="40A0A7"/>
              </a:gs>
              <a:gs pos="100000">
                <a:schemeClr val="accent5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3" name="Content Placeholder 16"/>
          <p:cNvSpPr>
            <a:spLocks noGrp="1"/>
          </p:cNvSpPr>
          <p:nvPr>
            <p:ph sz="quarter" idx="16" hasCustomPrompt="1"/>
          </p:nvPr>
        </p:nvSpPr>
        <p:spPr>
          <a:xfrm>
            <a:off x="3275856" y="2852936"/>
            <a:ext cx="2520280" cy="2520280"/>
          </a:xfrm>
          <a:gradFill flip="none" rotWithShape="1">
            <a:gsLst>
              <a:gs pos="0">
                <a:srgbClr val="484AA8"/>
              </a:gs>
              <a:gs pos="100000">
                <a:srgbClr val="5A5BBC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quarter" idx="19" hasCustomPrompt="1"/>
          </p:nvPr>
        </p:nvSpPr>
        <p:spPr>
          <a:xfrm>
            <a:off x="683569" y="512419"/>
            <a:ext cx="7776684" cy="288032"/>
          </a:xfrm>
        </p:spPr>
        <p:txBody>
          <a:bodyPr/>
          <a:lstStyle>
            <a:lvl1pPr marL="0" indent="0">
              <a:buNone/>
              <a:defRPr sz="14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 hasCustomPrompt="1"/>
          </p:nvPr>
        </p:nvSpPr>
        <p:spPr>
          <a:xfrm>
            <a:off x="683568" y="5805264"/>
            <a:ext cx="7796694" cy="288032"/>
          </a:xfrm>
        </p:spPr>
        <p:txBody>
          <a:bodyPr/>
          <a:lstStyle>
            <a:lvl1pPr marL="0" indent="0" algn="r">
              <a:buNone/>
              <a:defRPr sz="1400"/>
            </a:lvl1pPr>
          </a:lstStyle>
          <a:p>
            <a:pPr lvl="0"/>
            <a:r>
              <a:rPr lang="en-US" dirty="0"/>
              <a:t>[Event name]</a:t>
            </a:r>
          </a:p>
        </p:txBody>
      </p:sp>
    </p:spTree>
    <p:extLst>
      <p:ext uri="{BB962C8B-B14F-4D97-AF65-F5344CB8AC3E}">
        <p14:creationId xmlns:p14="http://schemas.microsoft.com/office/powerpoint/2010/main" val="207829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  <p:bldP spid="10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x3 tex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16"/>
          <p:cNvSpPr>
            <a:spLocks noGrp="1"/>
          </p:cNvSpPr>
          <p:nvPr>
            <p:ph sz="quarter" idx="10" hasCustomPrompt="1"/>
          </p:nvPr>
        </p:nvSpPr>
        <p:spPr>
          <a:xfrm>
            <a:off x="683568" y="1628800"/>
            <a:ext cx="2520280" cy="1224136"/>
          </a:xfrm>
          <a:gradFill flip="none" rotWithShape="1">
            <a:gsLst>
              <a:gs pos="0">
                <a:srgbClr val="CE432C"/>
              </a:gs>
              <a:gs pos="100000">
                <a:schemeClr val="accent2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8" name="Content Placeholder 16"/>
          <p:cNvSpPr>
            <a:spLocks noGrp="1"/>
          </p:cNvSpPr>
          <p:nvPr>
            <p:ph sz="quarter" idx="11" hasCustomPrompt="1"/>
          </p:nvPr>
        </p:nvSpPr>
        <p:spPr>
          <a:xfrm>
            <a:off x="3275856" y="1628800"/>
            <a:ext cx="2520280" cy="1224136"/>
          </a:xfrm>
          <a:gradFill flip="none" rotWithShape="1">
            <a:gsLst>
              <a:gs pos="0">
                <a:srgbClr val="DA8413"/>
              </a:gs>
              <a:gs pos="100000">
                <a:schemeClr val="accent6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689259" y="18703"/>
            <a:ext cx="7771173" cy="593487"/>
          </a:xfrm>
        </p:spPr>
        <p:txBody>
          <a:bodyPr>
            <a:noAutofit/>
          </a:bodyPr>
          <a:lstStyle>
            <a:lvl1pPr>
              <a:defRPr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Content Placeholder 16"/>
          <p:cNvSpPr>
            <a:spLocks noGrp="1"/>
          </p:cNvSpPr>
          <p:nvPr>
            <p:ph sz="quarter" idx="12" hasCustomPrompt="1"/>
          </p:nvPr>
        </p:nvSpPr>
        <p:spPr>
          <a:xfrm>
            <a:off x="5868144" y="1628800"/>
            <a:ext cx="2520280" cy="1224136"/>
          </a:xfrm>
          <a:gradFill flip="none" rotWithShape="1">
            <a:gsLst>
              <a:gs pos="0">
                <a:srgbClr val="034079"/>
              </a:gs>
              <a:gs pos="100000">
                <a:schemeClr val="accent1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6" name="Content Placeholder 16"/>
          <p:cNvSpPr>
            <a:spLocks noGrp="1"/>
          </p:cNvSpPr>
          <p:nvPr>
            <p:ph sz="quarter" idx="13" hasCustomPrompt="1"/>
          </p:nvPr>
        </p:nvSpPr>
        <p:spPr>
          <a:xfrm>
            <a:off x="683568" y="2924944"/>
            <a:ext cx="2520280" cy="1224136"/>
          </a:xfrm>
          <a:gradFill flip="none" rotWithShape="1">
            <a:gsLst>
              <a:gs pos="0">
                <a:srgbClr val="621354"/>
              </a:gs>
              <a:gs pos="100000">
                <a:schemeClr val="accent4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9" name="Content Placeholder 16"/>
          <p:cNvSpPr>
            <a:spLocks noGrp="1"/>
          </p:cNvSpPr>
          <p:nvPr>
            <p:ph sz="quarter" idx="14" hasCustomPrompt="1"/>
          </p:nvPr>
        </p:nvSpPr>
        <p:spPr>
          <a:xfrm>
            <a:off x="683568" y="4221088"/>
            <a:ext cx="2520280" cy="1224136"/>
          </a:xfrm>
          <a:gradFill flip="none" rotWithShape="1">
            <a:gsLst>
              <a:gs pos="0">
                <a:srgbClr val="DA8413"/>
              </a:gs>
              <a:gs pos="100000">
                <a:schemeClr val="accent6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1" name="Content Placeholder 16"/>
          <p:cNvSpPr>
            <a:spLocks noGrp="1"/>
          </p:cNvSpPr>
          <p:nvPr>
            <p:ph sz="quarter" idx="15" hasCustomPrompt="1"/>
          </p:nvPr>
        </p:nvSpPr>
        <p:spPr>
          <a:xfrm>
            <a:off x="5868144" y="2924944"/>
            <a:ext cx="2520280" cy="1224136"/>
          </a:xfrm>
          <a:gradFill flip="none" rotWithShape="1">
            <a:gsLst>
              <a:gs pos="0">
                <a:srgbClr val="40A0A7"/>
              </a:gs>
              <a:gs pos="100000">
                <a:schemeClr val="accent5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2" name="Content Placeholder 16"/>
          <p:cNvSpPr>
            <a:spLocks noGrp="1"/>
          </p:cNvSpPr>
          <p:nvPr>
            <p:ph sz="quarter" idx="16" hasCustomPrompt="1"/>
          </p:nvPr>
        </p:nvSpPr>
        <p:spPr>
          <a:xfrm>
            <a:off x="3275856" y="2924944"/>
            <a:ext cx="2520280" cy="1224136"/>
          </a:xfrm>
          <a:gradFill flip="none" rotWithShape="1">
            <a:gsLst>
              <a:gs pos="0">
                <a:srgbClr val="484AA8"/>
              </a:gs>
              <a:gs pos="100000">
                <a:srgbClr val="5A5BBC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3" name="Content Placeholder 16"/>
          <p:cNvSpPr>
            <a:spLocks noGrp="1"/>
          </p:cNvSpPr>
          <p:nvPr>
            <p:ph sz="quarter" idx="17" hasCustomPrompt="1"/>
          </p:nvPr>
        </p:nvSpPr>
        <p:spPr>
          <a:xfrm>
            <a:off x="3275856" y="4221088"/>
            <a:ext cx="2520280" cy="1224136"/>
          </a:xfrm>
          <a:gradFill flip="none" rotWithShape="1">
            <a:gsLst>
              <a:gs pos="0">
                <a:srgbClr val="7DA029"/>
              </a:gs>
              <a:gs pos="100000">
                <a:schemeClr val="accent3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5" name="Content Placeholder 16"/>
          <p:cNvSpPr>
            <a:spLocks noGrp="1"/>
          </p:cNvSpPr>
          <p:nvPr>
            <p:ph sz="quarter" idx="18" hasCustomPrompt="1"/>
          </p:nvPr>
        </p:nvSpPr>
        <p:spPr>
          <a:xfrm>
            <a:off x="5868144" y="4221088"/>
            <a:ext cx="2520280" cy="1224136"/>
          </a:xfrm>
          <a:gradFill flip="none" rotWithShape="1">
            <a:gsLst>
              <a:gs pos="0">
                <a:srgbClr val="621354"/>
              </a:gs>
              <a:gs pos="100000">
                <a:schemeClr val="accent4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 hasCustomPrompt="1"/>
          </p:nvPr>
        </p:nvSpPr>
        <p:spPr>
          <a:xfrm>
            <a:off x="683568" y="531469"/>
            <a:ext cx="7776684" cy="288032"/>
          </a:xfrm>
        </p:spPr>
        <p:txBody>
          <a:bodyPr/>
          <a:lstStyle>
            <a:lvl1pPr marL="0" indent="0">
              <a:buNone/>
              <a:defRPr sz="14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366121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/>
      <p:bldP spid="13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6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9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x2 tex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16"/>
          <p:cNvSpPr>
            <a:spLocks noGrp="1"/>
          </p:cNvSpPr>
          <p:nvPr>
            <p:ph sz="quarter" idx="10" hasCustomPrompt="1"/>
          </p:nvPr>
        </p:nvSpPr>
        <p:spPr>
          <a:xfrm>
            <a:off x="683568" y="1628800"/>
            <a:ext cx="2520280" cy="1224136"/>
          </a:xfrm>
          <a:gradFill flip="none" rotWithShape="1">
            <a:gsLst>
              <a:gs pos="0">
                <a:srgbClr val="CE432C"/>
              </a:gs>
              <a:gs pos="100000">
                <a:schemeClr val="accent2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8" name="Content Placeholder 16"/>
          <p:cNvSpPr>
            <a:spLocks noGrp="1"/>
          </p:cNvSpPr>
          <p:nvPr>
            <p:ph sz="quarter" idx="11" hasCustomPrompt="1"/>
          </p:nvPr>
        </p:nvSpPr>
        <p:spPr>
          <a:xfrm>
            <a:off x="3275856" y="1628800"/>
            <a:ext cx="2520280" cy="1224136"/>
          </a:xfrm>
          <a:gradFill flip="none" rotWithShape="1">
            <a:gsLst>
              <a:gs pos="0">
                <a:srgbClr val="DA8413"/>
              </a:gs>
              <a:gs pos="100000">
                <a:schemeClr val="accent6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689259" y="-9872"/>
            <a:ext cx="7771173" cy="593487"/>
          </a:xfrm>
        </p:spPr>
        <p:txBody>
          <a:bodyPr>
            <a:noAutofit/>
          </a:bodyPr>
          <a:lstStyle>
            <a:lvl1pPr>
              <a:defRPr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Content Placeholder 16"/>
          <p:cNvSpPr>
            <a:spLocks noGrp="1"/>
          </p:cNvSpPr>
          <p:nvPr>
            <p:ph sz="quarter" idx="12" hasCustomPrompt="1"/>
          </p:nvPr>
        </p:nvSpPr>
        <p:spPr>
          <a:xfrm>
            <a:off x="5868144" y="1628800"/>
            <a:ext cx="2520280" cy="1224136"/>
          </a:xfrm>
          <a:gradFill flip="none" rotWithShape="1">
            <a:gsLst>
              <a:gs pos="0">
                <a:srgbClr val="034079"/>
              </a:gs>
              <a:gs pos="100000">
                <a:schemeClr val="accent1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6" name="Content Placeholder 16"/>
          <p:cNvSpPr>
            <a:spLocks noGrp="1"/>
          </p:cNvSpPr>
          <p:nvPr>
            <p:ph sz="quarter" idx="13" hasCustomPrompt="1"/>
          </p:nvPr>
        </p:nvSpPr>
        <p:spPr>
          <a:xfrm>
            <a:off x="683568" y="2924944"/>
            <a:ext cx="2520280" cy="2520280"/>
          </a:xfrm>
          <a:gradFill flip="none" rotWithShape="1">
            <a:gsLst>
              <a:gs pos="0">
                <a:srgbClr val="621354"/>
              </a:gs>
              <a:gs pos="100000">
                <a:schemeClr val="accent4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1" name="Content Placeholder 16"/>
          <p:cNvSpPr>
            <a:spLocks noGrp="1"/>
          </p:cNvSpPr>
          <p:nvPr>
            <p:ph sz="quarter" idx="15" hasCustomPrompt="1"/>
          </p:nvPr>
        </p:nvSpPr>
        <p:spPr>
          <a:xfrm>
            <a:off x="5868144" y="2924944"/>
            <a:ext cx="2520280" cy="2520280"/>
          </a:xfrm>
          <a:gradFill flip="none" rotWithShape="1">
            <a:gsLst>
              <a:gs pos="0">
                <a:srgbClr val="40A0A7"/>
              </a:gs>
              <a:gs pos="100000">
                <a:schemeClr val="accent5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2" name="Content Placeholder 16"/>
          <p:cNvSpPr>
            <a:spLocks noGrp="1"/>
          </p:cNvSpPr>
          <p:nvPr>
            <p:ph sz="quarter" idx="16" hasCustomPrompt="1"/>
          </p:nvPr>
        </p:nvSpPr>
        <p:spPr>
          <a:xfrm>
            <a:off x="3275856" y="2924944"/>
            <a:ext cx="2520280" cy="2520280"/>
          </a:xfrm>
          <a:gradFill flip="none" rotWithShape="1">
            <a:gsLst>
              <a:gs pos="0">
                <a:srgbClr val="484AA8"/>
              </a:gs>
              <a:gs pos="100000">
                <a:srgbClr val="5A5BBC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 hasCustomPrompt="1"/>
          </p:nvPr>
        </p:nvSpPr>
        <p:spPr>
          <a:xfrm>
            <a:off x="683568" y="502894"/>
            <a:ext cx="7776684" cy="288032"/>
          </a:xfrm>
        </p:spPr>
        <p:txBody>
          <a:bodyPr/>
          <a:lstStyle>
            <a:lvl1pPr marL="0" indent="0">
              <a:buNone/>
              <a:defRPr sz="14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132051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/>
      <p:bldP spid="13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x2 staggered tex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16"/>
          <p:cNvSpPr>
            <a:spLocks noGrp="1"/>
          </p:cNvSpPr>
          <p:nvPr>
            <p:ph sz="quarter" idx="10" hasCustomPrompt="1"/>
          </p:nvPr>
        </p:nvSpPr>
        <p:spPr>
          <a:xfrm>
            <a:off x="683568" y="1628800"/>
            <a:ext cx="2520280" cy="2520280"/>
          </a:xfrm>
          <a:gradFill flip="none" rotWithShape="1">
            <a:gsLst>
              <a:gs pos="0">
                <a:srgbClr val="CE432C"/>
              </a:gs>
              <a:gs pos="100000">
                <a:schemeClr val="accent2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8" name="Content Placeholder 16"/>
          <p:cNvSpPr>
            <a:spLocks noGrp="1"/>
          </p:cNvSpPr>
          <p:nvPr>
            <p:ph sz="quarter" idx="11" hasCustomPrompt="1"/>
          </p:nvPr>
        </p:nvSpPr>
        <p:spPr>
          <a:xfrm>
            <a:off x="3275856" y="1628800"/>
            <a:ext cx="2520280" cy="1224136"/>
          </a:xfrm>
          <a:gradFill flip="none" rotWithShape="1">
            <a:gsLst>
              <a:gs pos="0">
                <a:srgbClr val="DA8413"/>
              </a:gs>
              <a:gs pos="100000">
                <a:schemeClr val="accent6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689259" y="9178"/>
            <a:ext cx="7771173" cy="593487"/>
          </a:xfrm>
        </p:spPr>
        <p:txBody>
          <a:bodyPr>
            <a:noAutofit/>
          </a:bodyPr>
          <a:lstStyle>
            <a:lvl1pPr>
              <a:defRPr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Content Placeholder 16"/>
          <p:cNvSpPr>
            <a:spLocks noGrp="1"/>
          </p:cNvSpPr>
          <p:nvPr>
            <p:ph sz="quarter" idx="12" hasCustomPrompt="1"/>
          </p:nvPr>
        </p:nvSpPr>
        <p:spPr>
          <a:xfrm>
            <a:off x="5868144" y="1628800"/>
            <a:ext cx="2520280" cy="2520280"/>
          </a:xfrm>
          <a:gradFill flip="none" rotWithShape="1">
            <a:gsLst>
              <a:gs pos="0">
                <a:srgbClr val="034079"/>
              </a:gs>
              <a:gs pos="100000">
                <a:schemeClr val="accent1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6" name="Content Placeholder 16"/>
          <p:cNvSpPr>
            <a:spLocks noGrp="1"/>
          </p:cNvSpPr>
          <p:nvPr>
            <p:ph sz="quarter" idx="13" hasCustomPrompt="1"/>
          </p:nvPr>
        </p:nvSpPr>
        <p:spPr>
          <a:xfrm>
            <a:off x="683568" y="4221088"/>
            <a:ext cx="2520280" cy="1224136"/>
          </a:xfrm>
          <a:gradFill flip="none" rotWithShape="1">
            <a:gsLst>
              <a:gs pos="0">
                <a:srgbClr val="621354"/>
              </a:gs>
              <a:gs pos="100000">
                <a:schemeClr val="accent4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1" name="Content Placeholder 16"/>
          <p:cNvSpPr>
            <a:spLocks noGrp="1"/>
          </p:cNvSpPr>
          <p:nvPr>
            <p:ph sz="quarter" idx="15" hasCustomPrompt="1"/>
          </p:nvPr>
        </p:nvSpPr>
        <p:spPr>
          <a:xfrm>
            <a:off x="5868144" y="4221088"/>
            <a:ext cx="2520280" cy="1224136"/>
          </a:xfrm>
          <a:gradFill flip="none" rotWithShape="1">
            <a:gsLst>
              <a:gs pos="0">
                <a:srgbClr val="40A0A7"/>
              </a:gs>
              <a:gs pos="100000">
                <a:schemeClr val="accent5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2" name="Content Placeholder 16"/>
          <p:cNvSpPr>
            <a:spLocks noGrp="1"/>
          </p:cNvSpPr>
          <p:nvPr>
            <p:ph sz="quarter" idx="16" hasCustomPrompt="1"/>
          </p:nvPr>
        </p:nvSpPr>
        <p:spPr>
          <a:xfrm>
            <a:off x="3275856" y="2924944"/>
            <a:ext cx="2520280" cy="2520280"/>
          </a:xfrm>
          <a:gradFill flip="none" rotWithShape="1">
            <a:gsLst>
              <a:gs pos="0">
                <a:srgbClr val="484AA8"/>
              </a:gs>
              <a:gs pos="100000">
                <a:srgbClr val="5A5BBC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 hasCustomPrompt="1"/>
          </p:nvPr>
        </p:nvSpPr>
        <p:spPr>
          <a:xfrm>
            <a:off x="683568" y="521944"/>
            <a:ext cx="7776684" cy="288032"/>
          </a:xfrm>
        </p:spPr>
        <p:txBody>
          <a:bodyPr/>
          <a:lstStyle>
            <a:lvl1pPr marL="0" indent="0">
              <a:buNone/>
              <a:defRPr sz="14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166044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/>
      <p:bldP spid="13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6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6"/>
          <p:cNvSpPr>
            <a:spLocks noGrp="1"/>
          </p:cNvSpPr>
          <p:nvPr>
            <p:ph sz="quarter" idx="10" hasCustomPrompt="1"/>
          </p:nvPr>
        </p:nvSpPr>
        <p:spPr>
          <a:xfrm>
            <a:off x="683568" y="1628800"/>
            <a:ext cx="2520280" cy="1224136"/>
          </a:xfrm>
          <a:gradFill flip="none" rotWithShape="1">
            <a:gsLst>
              <a:gs pos="0">
                <a:srgbClr val="CE432C"/>
              </a:gs>
              <a:gs pos="100000">
                <a:schemeClr val="accent2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5" name="Content Placeholder 16"/>
          <p:cNvSpPr>
            <a:spLocks noGrp="1"/>
          </p:cNvSpPr>
          <p:nvPr>
            <p:ph sz="quarter" idx="11" hasCustomPrompt="1"/>
          </p:nvPr>
        </p:nvSpPr>
        <p:spPr>
          <a:xfrm>
            <a:off x="3275856" y="1628800"/>
            <a:ext cx="2520280" cy="1224136"/>
          </a:xfrm>
          <a:gradFill flip="none" rotWithShape="1">
            <a:gsLst>
              <a:gs pos="0">
                <a:srgbClr val="DA8413"/>
              </a:gs>
              <a:gs pos="100000">
                <a:schemeClr val="accent6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6" name="Title 19"/>
          <p:cNvSpPr>
            <a:spLocks noGrp="1"/>
          </p:cNvSpPr>
          <p:nvPr>
            <p:ph type="title"/>
          </p:nvPr>
        </p:nvSpPr>
        <p:spPr>
          <a:xfrm>
            <a:off x="689259" y="-347"/>
            <a:ext cx="7771173" cy="593487"/>
          </a:xfrm>
        </p:spPr>
        <p:txBody>
          <a:bodyPr>
            <a:noAutofit/>
          </a:bodyPr>
          <a:lstStyle>
            <a:lvl1pPr>
              <a:defRPr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2" hasCustomPrompt="1"/>
          </p:nvPr>
        </p:nvSpPr>
        <p:spPr>
          <a:xfrm>
            <a:off x="5868144" y="1628800"/>
            <a:ext cx="2520280" cy="1224136"/>
          </a:xfrm>
          <a:gradFill flip="none" rotWithShape="1">
            <a:gsLst>
              <a:gs pos="0">
                <a:srgbClr val="034079"/>
              </a:gs>
              <a:gs pos="100000">
                <a:schemeClr val="accent1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18" name="Content Placeholder 16"/>
          <p:cNvSpPr>
            <a:spLocks noGrp="1"/>
          </p:cNvSpPr>
          <p:nvPr>
            <p:ph sz="quarter" idx="13" hasCustomPrompt="1"/>
          </p:nvPr>
        </p:nvSpPr>
        <p:spPr>
          <a:xfrm>
            <a:off x="683568" y="2924944"/>
            <a:ext cx="5112568" cy="2520280"/>
          </a:xfrm>
          <a:gradFill flip="none" rotWithShape="1">
            <a:gsLst>
              <a:gs pos="0">
                <a:srgbClr val="621354"/>
              </a:gs>
              <a:gs pos="100000">
                <a:schemeClr val="accent4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0" name="Content Placeholder 16"/>
          <p:cNvSpPr>
            <a:spLocks noGrp="1"/>
          </p:cNvSpPr>
          <p:nvPr>
            <p:ph sz="quarter" idx="15" hasCustomPrompt="1"/>
          </p:nvPr>
        </p:nvSpPr>
        <p:spPr>
          <a:xfrm>
            <a:off x="5868144" y="2924944"/>
            <a:ext cx="2520280" cy="2520280"/>
          </a:xfrm>
          <a:gradFill flip="none" rotWithShape="1">
            <a:gsLst>
              <a:gs pos="0">
                <a:srgbClr val="40A0A7"/>
              </a:gs>
              <a:gs pos="100000">
                <a:schemeClr val="accent5"/>
              </a:gs>
            </a:gsLst>
            <a:lin ang="0" scaled="1"/>
            <a:tileRect/>
          </a:gradFill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24" name="Content Placeholder 2"/>
          <p:cNvSpPr>
            <a:spLocks noGrp="1"/>
          </p:cNvSpPr>
          <p:nvPr>
            <p:ph sz="quarter" idx="19" hasCustomPrompt="1"/>
          </p:nvPr>
        </p:nvSpPr>
        <p:spPr>
          <a:xfrm>
            <a:off x="683568" y="512419"/>
            <a:ext cx="7776684" cy="288032"/>
          </a:xfrm>
        </p:spPr>
        <p:txBody>
          <a:bodyPr/>
          <a:lstStyle>
            <a:lvl1pPr marL="0" indent="0">
              <a:buNone/>
              <a:defRPr sz="14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107312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/>
      <p:bldP spid="1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6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196752"/>
            <a:ext cx="7992888" cy="4904333"/>
          </a:xfr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spcAft>
                <a:spcPts val="1800"/>
              </a:spcAft>
              <a:buFont typeface="Arial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spcAft>
                <a:spcPts val="1800"/>
              </a:spcAft>
              <a:buFont typeface="Arial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Segoe UI Light" pitchFamily="34" charset="0"/>
                <a:ea typeface="Segoe UI" pitchFamily="34" charset="0"/>
                <a:cs typeface="Segoe UI" pitchFamily="34" charset="0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spcAft>
                <a:spcPts val="1800"/>
              </a:spcAft>
              <a:buFont typeface="Arial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Segoe UI Light" pitchFamily="34" charset="0"/>
                <a:ea typeface="Segoe UI" pitchFamily="34" charset="0"/>
                <a:cs typeface="Segoe UI" pitchFamily="34" charset="0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spcAft>
                <a:spcPts val="1800"/>
              </a:spcAft>
              <a:buFont typeface="Arial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Segoe UI Light" pitchFamily="34" charset="0"/>
                <a:ea typeface="Segoe UI" pitchFamily="34" charset="0"/>
                <a:cs typeface="Segoe UI" pitchFamily="34" charset="0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spcAft>
                <a:spcPts val="1800"/>
              </a:spcAft>
              <a:buFont typeface="Arial" pitchFamily="34" charset="0"/>
              <a:buChar char="•"/>
              <a:defRPr lang="en-GB" sz="2800" kern="1200" dirty="0">
                <a:solidFill>
                  <a:schemeClr val="tx1"/>
                </a:solidFill>
                <a:latin typeface="Segoe UI Light" pitchFamily="34" charset="0"/>
                <a:ea typeface="Segoe UI" pitchFamily="34" charset="0"/>
                <a:cs typeface="Segoe UI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19"/>
          <p:cNvSpPr>
            <a:spLocks noGrp="1"/>
          </p:cNvSpPr>
          <p:nvPr>
            <p:ph type="title"/>
          </p:nvPr>
        </p:nvSpPr>
        <p:spPr>
          <a:xfrm>
            <a:off x="689259" y="-9872"/>
            <a:ext cx="7987197" cy="593487"/>
          </a:xfrm>
        </p:spPr>
        <p:txBody>
          <a:bodyPr>
            <a:noAutofit/>
          </a:bodyPr>
          <a:lstStyle>
            <a:lvl1pPr>
              <a:defRPr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9" hasCustomPrompt="1"/>
          </p:nvPr>
        </p:nvSpPr>
        <p:spPr>
          <a:xfrm>
            <a:off x="683568" y="502894"/>
            <a:ext cx="7992861" cy="288032"/>
          </a:xfrm>
        </p:spPr>
        <p:txBody>
          <a:bodyPr/>
          <a:lstStyle>
            <a:lvl1pPr marL="0" indent="0">
              <a:buNone/>
              <a:defRPr sz="14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341360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10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82507" y="1196752"/>
            <a:ext cx="8237967" cy="504479"/>
          </a:xfrm>
        </p:spPr>
        <p:txBody>
          <a:bodyPr>
            <a:noAutofit/>
          </a:bodyPr>
          <a:lstStyle>
            <a:lvl1pPr marL="0" indent="0">
              <a:buNone/>
              <a:defRPr sz="28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/>
              <a:t>[Message]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82507" y="3284984"/>
            <a:ext cx="8237967" cy="504479"/>
          </a:xfrm>
        </p:spPr>
        <p:txBody>
          <a:bodyPr>
            <a:noAutofit/>
          </a:bodyPr>
          <a:lstStyle>
            <a:lvl1pPr marL="0" indent="0">
              <a:buNone/>
              <a:defRPr sz="28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/>
              <a:t>[Message]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582507" y="5013176"/>
            <a:ext cx="8237967" cy="421516"/>
          </a:xfrm>
        </p:spPr>
        <p:txBody>
          <a:bodyPr>
            <a:noAutofit/>
          </a:bodyPr>
          <a:lstStyle>
            <a:lvl1pPr marL="0" indent="0" algn="r">
              <a:buNone/>
              <a:defRPr sz="16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/>
              <a:t>[Message]</a:t>
            </a:r>
          </a:p>
        </p:txBody>
      </p:sp>
    </p:spTree>
    <p:extLst>
      <p:ext uri="{BB962C8B-B14F-4D97-AF65-F5344CB8AC3E}">
        <p14:creationId xmlns:p14="http://schemas.microsoft.com/office/powerpoint/2010/main" val="311549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title">
    <p:bg>
      <p:bgPr>
        <a:solidFill>
          <a:srgbClr val="0112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1196752"/>
            <a:ext cx="9144000" cy="4151871"/>
          </a:xfrm>
          <a:prstGeom prst="rect">
            <a:avLst/>
          </a:prstGeom>
          <a:solidFill>
            <a:srgbClr val="0D88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39552" y="2564904"/>
            <a:ext cx="8300234" cy="960239"/>
          </a:xfrm>
        </p:spPr>
        <p:txBody>
          <a:bodyPr>
            <a:noAutofit/>
          </a:bodyPr>
          <a:lstStyle>
            <a:lvl1pPr marL="0" indent="0">
              <a:buNone/>
              <a:defRPr sz="5400">
                <a:solidFill>
                  <a:schemeClr val="tx1"/>
                </a:solidFill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/>
              <a:t>[Speaker name]</a:t>
            </a:r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82507" y="3452712"/>
            <a:ext cx="8237967" cy="504479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/>
              <a:t>[Speaker title]</a:t>
            </a:r>
          </a:p>
        </p:txBody>
      </p:sp>
    </p:spTree>
    <p:extLst>
      <p:ext uri="{BB962C8B-B14F-4D97-AF65-F5344CB8AC3E}">
        <p14:creationId xmlns:p14="http://schemas.microsoft.com/office/powerpoint/2010/main" val="322580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red">
    <p:bg>
      <p:bgPr>
        <a:solidFill>
          <a:srgbClr val="4B21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979612" y="873423"/>
            <a:ext cx="2808312" cy="1728192"/>
          </a:xfrm>
        </p:spPr>
        <p:txBody>
          <a:bodyPr/>
          <a:lstStyle>
            <a:lvl1pPr>
              <a:defRPr sz="36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755475" y="1124744"/>
            <a:ext cx="1225883" cy="1224756"/>
          </a:xfrm>
        </p:spPr>
        <p:txBody>
          <a:bodyPr anchor="ctr">
            <a:normAutofit/>
          </a:bodyPr>
          <a:lstStyle>
            <a:lvl1pPr marL="0" indent="0" algn="r">
              <a:buNone/>
              <a:defRPr sz="1600">
                <a:latin typeface="Segoe UI Light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44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reveal/>
      </p:transition>
    </mc:Choice>
    <mc:Fallback xmlns="">
      <p:transition spd="slow" advClick="0" advTm="2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light blue">
    <p:bg>
      <p:bgPr>
        <a:solidFill>
          <a:srgbClr val="00AB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002879" y="873423"/>
            <a:ext cx="2808312" cy="1728192"/>
          </a:xfrm>
        </p:spPr>
        <p:txBody>
          <a:bodyPr/>
          <a:lstStyle>
            <a:lvl1pPr>
              <a:defRPr sz="36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755475" y="1124744"/>
            <a:ext cx="1225883" cy="1224756"/>
          </a:xfrm>
        </p:spPr>
        <p:txBody>
          <a:bodyPr anchor="ctr">
            <a:normAutofit/>
          </a:bodyPr>
          <a:lstStyle>
            <a:lvl1pPr marL="0" indent="0" algn="r">
              <a:buNone/>
              <a:defRPr sz="1600">
                <a:latin typeface="Segoe UI Light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60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reveal/>
      </p:transition>
    </mc:Choice>
    <mc:Fallback xmlns="">
      <p:transition spd="slow" advClick="0" advTm="2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dark blue">
    <p:bg>
      <p:bgPr>
        <a:solidFill>
          <a:srgbClr val="0340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1979612" y="873423"/>
            <a:ext cx="2808312" cy="1728192"/>
          </a:xfrm>
        </p:spPr>
        <p:txBody>
          <a:bodyPr/>
          <a:lstStyle>
            <a:lvl1pPr>
              <a:defRPr sz="3600">
                <a:latin typeface="Segoe UI Light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55576" y="1119858"/>
            <a:ext cx="1224036" cy="1229642"/>
          </a:xfrm>
        </p:spPr>
        <p:txBody>
          <a:bodyPr anchor="ctr">
            <a:normAutofit/>
          </a:bodyPr>
          <a:lstStyle>
            <a:lvl1pPr marL="0" indent="0" algn="r">
              <a:buNone/>
              <a:defRPr sz="1600">
                <a:latin typeface="Segoe UI Light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42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reveal/>
      </p:transition>
    </mc:Choice>
    <mc:Fallback xmlns="">
      <p:transition spd="slow" advClick="0" advTm="2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33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davecraw\Documents\Assets\DVD_ART34\Logos\MICROSOFT\Microsoft corporate logo and tagline MS generic brand.png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r="24600" b="39486"/>
          <a:stretch/>
        </p:blipFill>
        <p:spPr bwMode="auto">
          <a:xfrm>
            <a:off x="3181696" y="3188332"/>
            <a:ext cx="2780608" cy="4813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389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Walkin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79542" cy="688563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 bwMode="auto">
          <a:xfrm>
            <a:off x="201930" y="2077800"/>
            <a:ext cx="4706230" cy="2696029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464" tIns="107571" rIns="134464" bIns="10757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68564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765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8" name="Picture 7" hidden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White">
          <a:xfrm>
            <a:off x="336439" y="6122089"/>
            <a:ext cx="941246" cy="2677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black">
          <a:xfrm>
            <a:off x="7862607" y="384930"/>
            <a:ext cx="1054245" cy="30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9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3743076" y="2522448"/>
            <a:ext cx="4707398" cy="1793104"/>
          </a:xfrm>
          <a:noFill/>
        </p:spPr>
        <p:txBody>
          <a:bodyPr lIns="146304" tIns="91440" rIns="146304" bIns="91440" anchor="t" anchorCtr="0"/>
          <a:lstStyle>
            <a:lvl1pPr>
              <a:defRPr sz="3971" spc="-74" baseline="0">
                <a:solidFill>
                  <a:srgbClr val="F7941E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3741861" y="4303232"/>
            <a:ext cx="4707398" cy="1793104"/>
          </a:xfrm>
        </p:spPr>
        <p:txBody>
          <a:bodyPr tIns="109728" bIns="109728">
            <a:noAutofit/>
          </a:bodyPr>
          <a:lstStyle>
            <a:lvl1pPr marL="0" indent="0">
              <a:spcBef>
                <a:spcPts val="0"/>
              </a:spcBef>
              <a:buNone/>
              <a:defRPr sz="2353">
                <a:solidFill>
                  <a:srgbClr val="F04E23"/>
                </a:solidFill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336439" y="6122089"/>
            <a:ext cx="941246" cy="2677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762" y="314502"/>
            <a:ext cx="2139471" cy="38787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black">
          <a:xfrm>
            <a:off x="7862607" y="384930"/>
            <a:ext cx="1054245" cy="30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16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2-color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01929" y="1189177"/>
            <a:ext cx="8740142" cy="1538242"/>
          </a:xfrm>
        </p:spPr>
        <p:txBody>
          <a:bodyPr/>
          <a:lstStyle>
            <a:lvl1pPr marL="0" indent="0">
              <a:buNone/>
              <a:defRPr>
                <a:solidFill>
                  <a:srgbClr val="F04E23"/>
                </a:solidFill>
              </a:defRPr>
            </a:lvl1pPr>
            <a:lvl2pPr marL="0" indent="0">
              <a:buFontTx/>
              <a:buNone/>
              <a:defRPr sz="1471"/>
            </a:lvl2pPr>
            <a:lvl3pPr marL="168090" indent="0">
              <a:buNone/>
              <a:defRPr/>
            </a:lvl3pPr>
            <a:lvl4pPr marL="336179" indent="0">
              <a:buNone/>
              <a:defRPr/>
            </a:lvl4pPr>
            <a:lvl5pPr marL="504269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936" y="6065672"/>
            <a:ext cx="483136" cy="62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672159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01929" y="1189177"/>
            <a:ext cx="8740142" cy="1538242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1"/>
                    </a:gs>
                    <a:gs pos="99000">
                      <a:schemeClr val="tx1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1471"/>
            </a:lvl2pPr>
            <a:lvl3pPr marL="168090" indent="0">
              <a:buNone/>
              <a:defRPr/>
            </a:lvl3pPr>
            <a:lvl4pPr marL="336179" indent="0">
              <a:buNone/>
              <a:defRPr/>
            </a:lvl4pPr>
            <a:lvl5pPr marL="504269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936" y="6065672"/>
            <a:ext cx="483136" cy="62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830587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 1st level colo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01929" y="1189177"/>
            <a:ext cx="8740142" cy="1587999"/>
          </a:xfrm>
        </p:spPr>
        <p:txBody>
          <a:bodyPr>
            <a:spAutoFit/>
          </a:bodyPr>
          <a:lstStyle>
            <a:lvl1pPr>
              <a:defRPr sz="2941">
                <a:solidFill>
                  <a:srgbClr val="F04E2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936" y="6065672"/>
            <a:ext cx="483136" cy="62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3292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01929" y="1189177"/>
            <a:ext cx="8740142" cy="1587999"/>
          </a:xfrm>
        </p:spPr>
        <p:txBody>
          <a:bodyPr>
            <a:spAutoFit/>
          </a:bodyPr>
          <a:lstStyle>
            <a:lvl1pPr>
              <a:defRPr sz="2941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936" y="6065672"/>
            <a:ext cx="483136" cy="62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84868"/>
      </p:ext>
    </p:extLst>
  </p:cSld>
  <p:clrMapOvr>
    <a:masterClrMapping/>
  </p:clrMapOvr>
  <p:transition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2-color Non-bulle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01930" y="1189175"/>
            <a:ext cx="4033911" cy="1456809"/>
          </a:xfrm>
        </p:spPr>
        <p:txBody>
          <a:bodyPr wrap="square">
            <a:spAutoFit/>
          </a:bodyPr>
          <a:lstStyle>
            <a:lvl1pPr marL="0" indent="0">
              <a:spcBef>
                <a:spcPts val="900"/>
              </a:spcBef>
              <a:buClr>
                <a:schemeClr val="tx1"/>
              </a:buClr>
              <a:buFont typeface="Wingdings" pitchFamily="2" charset="2"/>
              <a:buNone/>
              <a:defRPr sz="2353">
                <a:solidFill>
                  <a:srgbClr val="F04E23"/>
                </a:solidFill>
              </a:defRPr>
            </a:lvl1pPr>
            <a:lvl2pPr marL="0" indent="0">
              <a:buNone/>
              <a:defRPr sz="1471"/>
            </a:lvl2pPr>
            <a:lvl3pPr marL="170424" indent="0">
              <a:buNone/>
              <a:tabLst/>
              <a:defRPr sz="1471"/>
            </a:lvl3pPr>
            <a:lvl4pPr marL="338514" indent="0">
              <a:buNone/>
              <a:defRPr/>
            </a:lvl4pPr>
            <a:lvl5pPr marL="504269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4908161" y="1189175"/>
            <a:ext cx="4033911" cy="1456809"/>
          </a:xfrm>
        </p:spPr>
        <p:txBody>
          <a:bodyPr wrap="square">
            <a:spAutoFit/>
          </a:bodyPr>
          <a:lstStyle>
            <a:lvl1pPr marL="0" indent="0">
              <a:spcBef>
                <a:spcPts val="900"/>
              </a:spcBef>
              <a:buClr>
                <a:schemeClr val="tx1"/>
              </a:buClr>
              <a:buFont typeface="Wingdings" pitchFamily="2" charset="2"/>
              <a:buNone/>
              <a:defRPr sz="2353">
                <a:solidFill>
                  <a:srgbClr val="F04E23"/>
                </a:solidFill>
              </a:defRPr>
            </a:lvl1pPr>
            <a:lvl2pPr marL="0" indent="0">
              <a:buNone/>
              <a:defRPr sz="1471"/>
            </a:lvl2pPr>
            <a:lvl3pPr marL="170424" indent="0">
              <a:buNone/>
              <a:tabLst/>
              <a:defRPr sz="1471"/>
            </a:lvl3pPr>
            <a:lvl4pPr marL="338514" indent="0">
              <a:buNone/>
              <a:defRPr/>
            </a:lvl4pPr>
            <a:lvl5pPr marL="504269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936" y="6065672"/>
            <a:ext cx="483136" cy="62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27088"/>
      </p:ext>
    </p:extLst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01930" y="1189175"/>
            <a:ext cx="4033911" cy="1456809"/>
          </a:xfrm>
        </p:spPr>
        <p:txBody>
          <a:bodyPr wrap="square">
            <a:spAutoFit/>
          </a:bodyPr>
          <a:lstStyle>
            <a:lvl1pPr marL="0" indent="0">
              <a:spcBef>
                <a:spcPts val="900"/>
              </a:spcBef>
              <a:buClr>
                <a:schemeClr val="tx1"/>
              </a:buClr>
              <a:buFont typeface="Wingdings" pitchFamily="2" charset="2"/>
              <a:buNone/>
              <a:defRPr sz="2353"/>
            </a:lvl1pPr>
            <a:lvl2pPr marL="0" indent="0">
              <a:buNone/>
              <a:defRPr sz="1471"/>
            </a:lvl2pPr>
            <a:lvl3pPr marL="170424" indent="0">
              <a:buNone/>
              <a:tabLst/>
              <a:defRPr sz="1471"/>
            </a:lvl3pPr>
            <a:lvl4pPr marL="338514" indent="0">
              <a:buNone/>
              <a:defRPr/>
            </a:lvl4pPr>
            <a:lvl5pPr marL="504269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4908161" y="1189175"/>
            <a:ext cx="4033911" cy="1456809"/>
          </a:xfrm>
        </p:spPr>
        <p:txBody>
          <a:bodyPr wrap="square">
            <a:spAutoFit/>
          </a:bodyPr>
          <a:lstStyle>
            <a:lvl1pPr marL="0" indent="0">
              <a:spcBef>
                <a:spcPts val="900"/>
              </a:spcBef>
              <a:buClr>
                <a:schemeClr val="tx1"/>
              </a:buClr>
              <a:buFont typeface="Wingdings" pitchFamily="2" charset="2"/>
              <a:buNone/>
              <a:defRPr sz="2353"/>
            </a:lvl1pPr>
            <a:lvl2pPr marL="0" indent="0">
              <a:buNone/>
              <a:defRPr sz="1471"/>
            </a:lvl2pPr>
            <a:lvl3pPr marL="170424" indent="0">
              <a:buNone/>
              <a:tabLst/>
              <a:defRPr sz="1471"/>
            </a:lvl3pPr>
            <a:lvl4pPr marL="338514" indent="0">
              <a:buNone/>
              <a:defRPr/>
            </a:lvl4pPr>
            <a:lvl5pPr marL="504269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936" y="6065672"/>
            <a:ext cx="483136" cy="62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339039"/>
      </p:ext>
    </p:extLst>
  </p:cSld>
  <p:clrMapOvr>
    <a:masterClrMapping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936" y="6065672"/>
            <a:ext cx="483136" cy="62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92668"/>
      </p:ext>
    </p:extLst>
  </p:cSld>
  <p:clrMapOvr>
    <a:masterClrMapping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mo slid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822" y="124824"/>
            <a:ext cx="5142770" cy="66083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30" y="1186356"/>
            <a:ext cx="7394337" cy="917880"/>
          </a:xfrm>
          <a:noFill/>
        </p:spPr>
        <p:txBody>
          <a:bodyPr tIns="91440" bIns="91440" anchor="t" anchorCtr="0">
            <a:spAutoFit/>
          </a:bodyPr>
          <a:lstStyle>
            <a:lvl1pPr>
              <a:defRPr sz="5294" spc="-74" baseline="0">
                <a:solidFill>
                  <a:srgbClr val="F7941E"/>
                </a:soli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01930" y="3877277"/>
            <a:ext cx="7395505" cy="62132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2353" spc="0" baseline="0">
                <a:solidFill>
                  <a:srgbClr val="F04E23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789" y="1594665"/>
            <a:ext cx="813367" cy="4849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201977" y="3877276"/>
            <a:ext cx="6050820" cy="2689656"/>
          </a:xfrm>
          <a:prstGeom prst="roundRect">
            <a:avLst>
              <a:gd name="adj" fmla="val 4941"/>
            </a:avLst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>
            <a:outerShdw blurRad="50800" dist="12700" dir="5400000" algn="t" rotWithShape="0">
              <a:prstClr val="black">
                <a:alpha val="31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50602" tIns="120481" rIns="150602" bIns="12048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76789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5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2627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822" y="124824"/>
            <a:ext cx="5142770" cy="66083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29" y="2084172"/>
            <a:ext cx="8740142" cy="917880"/>
          </a:xfrm>
          <a:noFill/>
        </p:spPr>
        <p:txBody>
          <a:bodyPr tIns="91440" bIns="91440" anchor="t" anchorCtr="0">
            <a:spAutoFit/>
          </a:bodyPr>
          <a:lstStyle>
            <a:lvl1pPr>
              <a:defRPr sz="5294" spc="-74" baseline="0">
                <a:solidFill>
                  <a:srgbClr val="F7941E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525712505"/>
      </p:ext>
    </p:extLst>
  </p:cSld>
  <p:clrMapOvr>
    <a:masterClrMapping/>
  </p:clrMapOvr>
  <p:transition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Accent Color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29" y="2084172"/>
            <a:ext cx="8740142" cy="917880"/>
          </a:xfrm>
          <a:noFill/>
        </p:spPr>
        <p:txBody>
          <a:bodyPr tIns="91440" bIns="91440" anchor="t" anchorCtr="0">
            <a:spAutoFit/>
          </a:bodyPr>
          <a:lstStyle>
            <a:lvl1pPr>
              <a:defRPr sz="5294" spc="-74" baseline="0">
                <a:solidFill>
                  <a:srgbClr val="F04E23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822" y="124824"/>
            <a:ext cx="5142770" cy="660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334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0-50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 bwMode="ltGray">
          <a:xfrm>
            <a:off x="4573167" y="0"/>
            <a:ext cx="4570833" cy="6856100"/>
          </a:xfr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176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01930" y="289511"/>
            <a:ext cx="4033911" cy="8996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01929" y="1197326"/>
            <a:ext cx="4033109" cy="1985641"/>
          </a:xfrm>
        </p:spPr>
        <p:txBody>
          <a:bodyPr/>
          <a:lstStyle>
            <a:lvl1pPr marL="0" indent="0">
              <a:buNone/>
              <a:defRPr>
                <a:solidFill>
                  <a:srgbClr val="F04E23"/>
                </a:solidFill>
              </a:defRPr>
            </a:lvl1pPr>
            <a:lvl2pPr marL="0" indent="0">
              <a:buFontTx/>
              <a:buNone/>
              <a:defRPr sz="1471"/>
            </a:lvl2pPr>
            <a:lvl3pPr marL="168090" indent="0">
              <a:buNone/>
              <a:defRPr/>
            </a:lvl3pPr>
            <a:lvl4pPr marL="336179" indent="0">
              <a:buNone/>
              <a:defRPr/>
            </a:lvl4pPr>
            <a:lvl5pPr marL="504269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823991"/>
      </p:ext>
    </p:extLst>
  </p:cSld>
  <p:clrMapOvr>
    <a:masterClrMapping/>
  </p:clrMapOvr>
  <p:transition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6739744"/>
      </p:ext>
    </p:extLst>
  </p:cSld>
  <p:clrMapOvr>
    <a:masterClrMapping/>
  </p:clrMapOvr>
  <p:transition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Accent Colo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32674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F7941E"/>
                </a:solidFill>
              </a:defRPr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/>
        </p:nvSpPr>
        <p:spPr bwMode="hidden">
          <a:xfrm>
            <a:off x="1" y="1189176"/>
            <a:ext cx="9144000" cy="5668824"/>
          </a:xfrm>
          <a:prstGeom prst="rect">
            <a:avLst/>
          </a:prstGeom>
          <a:solidFill>
            <a:srgbClr val="00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4292" tIns="34292" rIns="34292" bIns="3429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47" fontAlgn="base">
              <a:spcBef>
                <a:spcPct val="0"/>
              </a:spcBef>
              <a:spcAft>
                <a:spcPct val="0"/>
              </a:spcAft>
            </a:pPr>
            <a:endParaRPr lang="en-US" sz="1324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01930" y="1197322"/>
            <a:ext cx="8740141" cy="1516697"/>
          </a:xfrm>
        </p:spPr>
        <p:txBody>
          <a:bodyPr/>
          <a:lstStyle>
            <a:lvl1pPr marL="0" indent="0">
              <a:buNone/>
              <a:defRPr sz="2426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254820" indent="0">
              <a:buNone/>
              <a:defRPr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429862" indent="0">
              <a:buNone/>
              <a:defRPr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598948" indent="0">
              <a:buNone/>
              <a:defRPr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772798" indent="0">
              <a:buNone/>
              <a:defRPr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727196"/>
      </p:ext>
    </p:extLst>
  </p:cSld>
  <p:clrMapOvr>
    <a:masterClrMapping/>
  </p:clrMapOvr>
  <p:transition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blackWhite">
          <a:xfrm>
            <a:off x="201930" y="6171615"/>
            <a:ext cx="8740141" cy="2964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34464" tIns="107571" rIns="134464" bIns="107571" numCol="1" anchor="t" anchorCtr="0" compatLnSpc="1">
            <a:prstTxWarp prst="textNoShape">
              <a:avLst/>
            </a:prstTxWarp>
            <a:spAutoFit/>
          </a:bodyPr>
          <a:lstStyle/>
          <a:p>
            <a:pPr defTabSz="685513" eaLnBrk="0" hangingPunct="0"/>
            <a:r>
              <a:rPr lang="en-US" sz="515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2016 Microsoft Corporation. All rights reserved.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337652" y="3083652"/>
            <a:ext cx="2420347" cy="69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60776"/>
      </p:ext>
    </p:extLst>
  </p:cSld>
  <p:clrMapOvr>
    <a:masterClrMapping/>
  </p:clrMapOvr>
  <p:transition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22313" y="3572916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755650" y="5156671"/>
            <a:ext cx="7777163" cy="936625"/>
          </a:xfrm>
        </p:spPr>
        <p:txBody>
          <a:bodyPr/>
          <a:lstStyle>
            <a:lvl1pPr marL="0" indent="0">
              <a:buFont typeface="Arial" pitchFamily="34" charset="0"/>
              <a:buNone/>
              <a:defRPr/>
            </a:lvl1pPr>
          </a:lstStyle>
          <a:p>
            <a:pPr lvl="0"/>
            <a:r>
              <a:rPr lang="sl-SI" dirty="0" err="1"/>
              <a:t>Subtitle</a:t>
            </a:r>
            <a:endParaRPr lang="sl-S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4284663" y="2421408"/>
            <a:ext cx="4248150" cy="719138"/>
          </a:xfrm>
        </p:spPr>
        <p:txBody>
          <a:bodyPr/>
          <a:lstStyle>
            <a:lvl1pPr marL="0" indent="0" algn="r">
              <a:buFont typeface="Arial" pitchFamily="34" charset="0"/>
              <a:buNone/>
              <a:defRPr baseline="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lvl="0"/>
            <a:r>
              <a:rPr lang="sl-SI" dirty="0"/>
              <a:t>Predava: Ime in Priimek</a:t>
            </a:r>
          </a:p>
        </p:txBody>
      </p:sp>
    </p:spTree>
    <p:extLst>
      <p:ext uri="{BB962C8B-B14F-4D97-AF65-F5344CB8AC3E}">
        <p14:creationId xmlns:p14="http://schemas.microsoft.com/office/powerpoint/2010/main" val="18942455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69348" y="0"/>
            <a:ext cx="8007108" cy="7647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683568" y="1052736"/>
            <a:ext cx="8003232" cy="5040560"/>
          </a:xfrm>
        </p:spPr>
        <p:txBody>
          <a:bodyPr/>
          <a:lstStyle>
            <a:lvl1pPr>
              <a:buClr>
                <a:schemeClr val="accent5"/>
              </a:buClr>
              <a:defRPr/>
            </a:lvl1pPr>
            <a:lvl2pPr>
              <a:buClr>
                <a:schemeClr val="accent5"/>
              </a:buClr>
              <a:defRPr/>
            </a:lvl2pPr>
            <a:lvl3pPr>
              <a:buClr>
                <a:schemeClr val="accent5"/>
              </a:buClr>
              <a:defRPr/>
            </a:lvl3pPr>
            <a:lvl4pPr>
              <a:buClr>
                <a:schemeClr val="accent5"/>
              </a:buClr>
              <a:defRPr/>
            </a:lvl4pPr>
            <a:lvl5pPr>
              <a:buClr>
                <a:schemeClr val="accent5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96740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836806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3568" y="7502"/>
            <a:ext cx="7992888" cy="7572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825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7"/>
            <a:ext cx="9144000" cy="685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02340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8046" y="5934998"/>
            <a:ext cx="51879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>
                <a:solidFill>
                  <a:schemeClr val="bg1"/>
                </a:solidFill>
              </a:defRPr>
            </a:lvl1pPr>
          </a:lstStyle>
          <a:p>
            <a:r>
              <a:rPr lang="sl-SI"/>
              <a:t>#ThriveITConf</a:t>
            </a:r>
            <a:endParaRPr lang="sl-SI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985667" y="3918329"/>
            <a:ext cx="5358437" cy="1694602"/>
          </a:xfrm>
        </p:spPr>
        <p:txBody>
          <a:bodyPr>
            <a:normAutofit/>
          </a:bodyPr>
          <a:lstStyle>
            <a:lvl1pPr marL="0" indent="0" algn="l" defTabSz="342900" rtl="0" eaLnBrk="1" latinLnBrk="0" hangingPunct="1">
              <a:spcBef>
                <a:spcPct val="0"/>
              </a:spcBef>
              <a:buNone/>
              <a:defRPr lang="sl-SI" sz="2550" b="1" i="0" kern="0" cap="none" spc="60" baseline="0" dirty="0">
                <a:solidFill>
                  <a:srgbClr val="2592D5"/>
                </a:solidFill>
                <a:latin typeface="Bahnschrift" panose="020B0502040204020203" pitchFamily="34" charset="0"/>
                <a:ea typeface="Segoe UI Black" panose="020B0A02040204020203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SESSION TITLE HERE</a:t>
            </a:r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1" hasCustomPrompt="1"/>
          </p:nvPr>
        </p:nvSpPr>
        <p:spPr>
          <a:xfrm>
            <a:off x="1978046" y="2105697"/>
            <a:ext cx="4924820" cy="469900"/>
          </a:xfrm>
        </p:spPr>
        <p:txBody>
          <a:bodyPr>
            <a:normAutofit/>
          </a:bodyPr>
          <a:lstStyle>
            <a:lvl1pPr marL="0" indent="0">
              <a:buNone/>
              <a:defRPr lang="sl-SI" sz="1500" b="0" kern="0" cap="none" spc="0" baseline="0" dirty="0">
                <a:solidFill>
                  <a:schemeClr val="tx1">
                    <a:alpha val="70000"/>
                  </a:schemeClr>
                </a:solidFill>
                <a:latin typeface="Bahnschrift" panose="020B0502040204020203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your name here</a:t>
            </a:r>
            <a:endParaRPr lang="sl-SI" dirty="0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2" hasCustomPrompt="1"/>
          </p:nvPr>
        </p:nvSpPr>
        <p:spPr>
          <a:xfrm>
            <a:off x="1978046" y="2404691"/>
            <a:ext cx="4924820" cy="469900"/>
          </a:xfrm>
        </p:spPr>
        <p:txBody>
          <a:bodyPr>
            <a:normAutofit/>
          </a:bodyPr>
          <a:lstStyle>
            <a:lvl1pPr marL="0" indent="0">
              <a:buNone/>
              <a:defRPr lang="sl-SI" sz="1500" b="0" kern="0" cap="none" spc="0" baseline="0" dirty="0">
                <a:solidFill>
                  <a:schemeClr val="tx1">
                    <a:alpha val="70000"/>
                  </a:schemeClr>
                </a:solidFill>
                <a:latin typeface="Bahnschrift" panose="020B0502040204020203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your email here</a:t>
            </a:r>
            <a:endParaRPr lang="sl-SI" dirty="0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3" hasCustomPrompt="1"/>
          </p:nvPr>
        </p:nvSpPr>
        <p:spPr>
          <a:xfrm>
            <a:off x="1978046" y="2715425"/>
            <a:ext cx="4924820" cy="469900"/>
          </a:xfrm>
        </p:spPr>
        <p:txBody>
          <a:bodyPr>
            <a:normAutofit/>
          </a:bodyPr>
          <a:lstStyle>
            <a:lvl1pPr marL="0" indent="0">
              <a:buNone/>
              <a:defRPr lang="sl-SI" sz="1500" b="0" kern="0" cap="none" spc="0" baseline="0" dirty="0">
                <a:solidFill>
                  <a:schemeClr val="tx1">
                    <a:alpha val="70000"/>
                  </a:schemeClr>
                </a:solidFill>
                <a:latin typeface="Bahnschrift" panose="020B0502040204020203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your social tags here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22441399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pPr/>
              <a:t>6/3/2019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4405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13686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pPr/>
              <a:t>6/3/2019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42875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21113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16507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913103"/>
      </p:ext>
    </p:extLst>
  </p:cSld>
  <p:clrMapOvr>
    <a:masterClrMapping/>
  </p:clrMapOvr>
  <p:transition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129116"/>
      </p:ext>
    </p:extLst>
  </p:cSld>
  <p:clrMapOvr>
    <a:masterClrMapping/>
  </p:clrMapOvr>
  <p:transition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29250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55944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42579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6/3/2019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6291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7"/>
            <a:ext cx="9144000" cy="685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093960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8046" y="5934998"/>
            <a:ext cx="51879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>
                <a:solidFill>
                  <a:schemeClr val="bg1"/>
                </a:solidFill>
              </a:defRPr>
            </a:lvl1pPr>
          </a:lstStyle>
          <a:p>
            <a:r>
              <a:rPr lang="sl-SI"/>
              <a:t>#ThriveITConf</a:t>
            </a:r>
            <a:endParaRPr lang="sl-SI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985667" y="3918329"/>
            <a:ext cx="5358437" cy="1694602"/>
          </a:xfrm>
        </p:spPr>
        <p:txBody>
          <a:bodyPr>
            <a:normAutofit/>
          </a:bodyPr>
          <a:lstStyle>
            <a:lvl1pPr marL="0" indent="0" algn="l" defTabSz="342900" rtl="0" eaLnBrk="1" latinLnBrk="0" hangingPunct="1">
              <a:spcBef>
                <a:spcPct val="0"/>
              </a:spcBef>
              <a:buNone/>
              <a:defRPr lang="sl-SI" sz="2550" b="1" i="0" kern="0" cap="none" spc="60" baseline="0" dirty="0">
                <a:solidFill>
                  <a:srgbClr val="2592D5"/>
                </a:solidFill>
                <a:latin typeface="Bahnschrift" panose="020B0502040204020203" pitchFamily="34" charset="0"/>
                <a:ea typeface="Segoe UI Black" panose="020B0A02040204020203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SESSION TITLE HERE</a:t>
            </a:r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1" hasCustomPrompt="1"/>
          </p:nvPr>
        </p:nvSpPr>
        <p:spPr>
          <a:xfrm>
            <a:off x="1978046" y="2105697"/>
            <a:ext cx="4924820" cy="469900"/>
          </a:xfrm>
        </p:spPr>
        <p:txBody>
          <a:bodyPr>
            <a:normAutofit/>
          </a:bodyPr>
          <a:lstStyle>
            <a:lvl1pPr marL="0" indent="0">
              <a:buNone/>
              <a:defRPr lang="sl-SI" sz="1500" b="0" kern="0" cap="none" spc="0" baseline="0" dirty="0">
                <a:solidFill>
                  <a:schemeClr val="tx1">
                    <a:alpha val="70000"/>
                  </a:schemeClr>
                </a:solidFill>
                <a:latin typeface="Bahnschrift" panose="020B0502040204020203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your name here</a:t>
            </a:r>
            <a:endParaRPr lang="sl-SI" dirty="0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2" hasCustomPrompt="1"/>
          </p:nvPr>
        </p:nvSpPr>
        <p:spPr>
          <a:xfrm>
            <a:off x="1978046" y="2404691"/>
            <a:ext cx="4924820" cy="469900"/>
          </a:xfrm>
        </p:spPr>
        <p:txBody>
          <a:bodyPr>
            <a:normAutofit/>
          </a:bodyPr>
          <a:lstStyle>
            <a:lvl1pPr marL="0" indent="0">
              <a:buNone/>
              <a:defRPr lang="sl-SI" sz="1500" b="0" kern="0" cap="none" spc="0" baseline="0" dirty="0">
                <a:solidFill>
                  <a:schemeClr val="tx1">
                    <a:alpha val="70000"/>
                  </a:schemeClr>
                </a:solidFill>
                <a:latin typeface="Bahnschrift" panose="020B0502040204020203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your email here</a:t>
            </a:r>
            <a:endParaRPr lang="sl-SI" dirty="0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3" hasCustomPrompt="1"/>
          </p:nvPr>
        </p:nvSpPr>
        <p:spPr>
          <a:xfrm>
            <a:off x="1978046" y="2715425"/>
            <a:ext cx="4924820" cy="469900"/>
          </a:xfrm>
        </p:spPr>
        <p:txBody>
          <a:bodyPr>
            <a:normAutofit/>
          </a:bodyPr>
          <a:lstStyle>
            <a:lvl1pPr marL="0" indent="0">
              <a:buNone/>
              <a:defRPr lang="sl-SI" sz="1500" b="0" kern="0" cap="none" spc="0" baseline="0" dirty="0">
                <a:solidFill>
                  <a:schemeClr val="tx1">
                    <a:alpha val="70000"/>
                  </a:schemeClr>
                </a:solidFill>
                <a:latin typeface="Bahnschrift" panose="020B0502040204020203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your social tags here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537702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image" Target="../media/image7.pn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2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30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1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62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3.xml"/><Relationship Id="rId16" Type="http://schemas.openxmlformats.org/officeDocument/2006/relationships/slideLayout" Target="../slideLayouts/slideLayout57.xml"/><Relationship Id="rId20" Type="http://schemas.openxmlformats.org/officeDocument/2006/relationships/slideLayout" Target="../slideLayouts/slideLayout61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24" Type="http://schemas.openxmlformats.org/officeDocument/2006/relationships/theme" Target="../theme/theme4.xml"/><Relationship Id="rId5" Type="http://schemas.openxmlformats.org/officeDocument/2006/relationships/slideLayout" Target="../slideLayouts/slideLayout46.xml"/><Relationship Id="rId15" Type="http://schemas.openxmlformats.org/officeDocument/2006/relationships/slideLayout" Target="../slideLayouts/slideLayout56.xml"/><Relationship Id="rId23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51.xml"/><Relationship Id="rId19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Relationship Id="rId22" Type="http://schemas.openxmlformats.org/officeDocument/2006/relationships/slideLayout" Target="../slideLayouts/slideLayout6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233D7A"/>
            </a:gs>
            <a:gs pos="83000">
              <a:srgbClr val="00206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331012"/>
            <a:ext cx="827584" cy="558888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3568" cy="467704"/>
          </a:xfrm>
          <a:prstGeom prst="rect">
            <a:avLst/>
          </a:prstGeom>
        </p:spPr>
      </p:pic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668706" y="7502"/>
            <a:ext cx="8007750" cy="6463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683568" y="1052736"/>
            <a:ext cx="8003232" cy="5073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TextBox 13"/>
          <p:cNvSpPr txBox="1"/>
          <p:nvPr/>
        </p:nvSpPr>
        <p:spPr>
          <a:xfrm>
            <a:off x="6706866" y="64347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l-SI" sz="1800" b="0" kern="1200" cap="none" spc="-10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Segoe UI Light" pitchFamily="34" charset="0"/>
                <a:ea typeface="+mn-ea"/>
                <a:cs typeface="Arial" charset="0"/>
              </a:rPr>
              <a:t>300</a:t>
            </a:r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6" y="6101085"/>
            <a:ext cx="1928074" cy="667261"/>
          </a:xfrm>
          <a:prstGeom prst="rect">
            <a:avLst/>
          </a:prstGeom>
        </p:spPr>
      </p:pic>
      <p:pic>
        <p:nvPicPr>
          <p:cNvPr id="10" name="Slika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73"/>
          <a:stretch/>
        </p:blipFill>
        <p:spPr>
          <a:xfrm>
            <a:off x="8701830" y="692696"/>
            <a:ext cx="478682" cy="66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58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78" r:id="rId12"/>
    <p:sldLayoutId id="2147483679" r:id="rId13"/>
    <p:sldLayoutId id="2147483680" r:id="rId14"/>
    <p:sldLayoutId id="2147483681" r:id="rId15"/>
    <p:sldLayoutId id="2147483683" r:id="rId16"/>
    <p:sldLayoutId id="2147483684" r:id="rId17"/>
    <p:sldLayoutId id="2147483685" r:id="rId18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lang="sl-SI" sz="3200" b="0" kern="1200" cap="none" spc="-100" baseline="0" dirty="0">
          <a:ln w="3175">
            <a:noFill/>
          </a:ln>
          <a:solidFill>
            <a:schemeClr val="bg1"/>
          </a:solidFill>
          <a:effectLst/>
          <a:latin typeface="Segoe UI Light" pitchFamily="34" charset="0"/>
          <a:ea typeface="+mn-ea"/>
          <a:cs typeface="Arial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2000" kern="1200" baseline="0">
          <a:solidFill>
            <a:schemeClr val="bg1"/>
          </a:solidFill>
          <a:latin typeface="Segoe UI" pitchFamily="34" charset="0"/>
          <a:ea typeface="Segoe UI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2000" kern="1200" baseline="0">
          <a:solidFill>
            <a:schemeClr val="bg1"/>
          </a:solidFill>
          <a:latin typeface="Segoe UI" pitchFamily="34" charset="0"/>
          <a:ea typeface="Segoe UI" pitchFamily="34" charset="0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2000" kern="1200" baseline="0">
          <a:solidFill>
            <a:schemeClr val="bg1"/>
          </a:solidFill>
          <a:latin typeface="Segoe UI" pitchFamily="34" charset="0"/>
          <a:ea typeface="Segoe UI" pitchFamily="34" charset="0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2000" kern="1200" baseline="0">
          <a:solidFill>
            <a:schemeClr val="bg1"/>
          </a:solidFill>
          <a:latin typeface="Segoe UI" pitchFamily="34" charset="0"/>
          <a:ea typeface="Segoe UI" pitchFamily="34" charset="0"/>
          <a:cs typeface="Segoe UI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2000" kern="1200" baseline="0">
          <a:solidFill>
            <a:schemeClr val="bg1"/>
          </a:solidFill>
          <a:latin typeface="Segoe UI" pitchFamily="34" charset="0"/>
          <a:ea typeface="Segoe UI" pitchFamily="34" charset="0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2" y="6086385"/>
            <a:ext cx="1880170" cy="650682"/>
          </a:xfrm>
          <a:prstGeom prst="rect">
            <a:avLst/>
          </a:prstGeom>
        </p:spPr>
      </p:pic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683568" y="7502"/>
            <a:ext cx="8018262" cy="6463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683568" y="1052736"/>
            <a:ext cx="8003232" cy="5073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TextBox 13"/>
          <p:cNvSpPr txBox="1"/>
          <p:nvPr/>
        </p:nvSpPr>
        <p:spPr>
          <a:xfrm>
            <a:off x="6732240" y="639901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l-SI" sz="1800" b="0" kern="1200" cap="none" spc="-10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Segoe UI Light" pitchFamily="34" charset="0"/>
                <a:ea typeface="+mn-ea"/>
                <a:cs typeface="Arial" charset="0"/>
              </a:rPr>
              <a:t>100</a:t>
            </a: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331012"/>
            <a:ext cx="827584" cy="558888"/>
          </a:xfrm>
          <a:prstGeom prst="rect">
            <a:avLst/>
          </a:prstGeom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3568" cy="467704"/>
          </a:xfrm>
          <a:prstGeom prst="rect">
            <a:avLst/>
          </a:prstGeom>
        </p:spPr>
      </p:pic>
      <p:sp>
        <p:nvSpPr>
          <p:cNvPr id="8" name="TextBox 13"/>
          <p:cNvSpPr txBox="1"/>
          <p:nvPr/>
        </p:nvSpPr>
        <p:spPr>
          <a:xfrm>
            <a:off x="6706866" y="64347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l-SI" sz="1800" b="0" kern="1200" cap="none" spc="-10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Segoe UI Light" pitchFamily="34" charset="0"/>
                <a:ea typeface="+mn-ea"/>
                <a:cs typeface="Arial" charset="0"/>
              </a:rPr>
              <a:t>300</a:t>
            </a:r>
          </a:p>
        </p:txBody>
      </p:sp>
      <p:pic>
        <p:nvPicPr>
          <p:cNvPr id="11" name="Slika 10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73"/>
          <a:stretch/>
        </p:blipFill>
        <p:spPr>
          <a:xfrm>
            <a:off x="8701830" y="692696"/>
            <a:ext cx="478682" cy="66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6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lang="sl-SI" sz="3200" b="0" kern="1200" cap="none" spc="-100" baseline="0" dirty="0">
          <a:ln w="3175">
            <a:noFill/>
          </a:ln>
          <a:solidFill>
            <a:srgbClr val="0070C0"/>
          </a:solidFill>
          <a:effectLst/>
          <a:latin typeface="Segoe UI Light" pitchFamily="34" charset="0"/>
          <a:ea typeface="+mn-ea"/>
          <a:cs typeface="Arial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70C0"/>
        </a:buClr>
        <a:buFont typeface="Wingdings" pitchFamily="2" charset="2"/>
        <a:buChar char="§"/>
        <a:defRPr sz="2000" kern="1200" baseline="0">
          <a:solidFill>
            <a:srgbClr val="595959"/>
          </a:solidFill>
          <a:latin typeface="Segoe UI" pitchFamily="34" charset="0"/>
          <a:ea typeface="Segoe UI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0070C0"/>
        </a:buClr>
        <a:buFont typeface="Wingdings" pitchFamily="2" charset="2"/>
        <a:buChar char="§"/>
        <a:defRPr sz="2000" kern="1200" baseline="0">
          <a:solidFill>
            <a:srgbClr val="595959"/>
          </a:solidFill>
          <a:latin typeface="Segoe UI" pitchFamily="34" charset="0"/>
          <a:ea typeface="Segoe UI" pitchFamily="34" charset="0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70C0"/>
        </a:buClr>
        <a:buFont typeface="Wingdings" pitchFamily="2" charset="2"/>
        <a:buChar char="§"/>
        <a:defRPr sz="2000" kern="1200" baseline="0">
          <a:solidFill>
            <a:srgbClr val="595959"/>
          </a:solidFill>
          <a:latin typeface="Segoe UI" pitchFamily="34" charset="0"/>
          <a:ea typeface="Segoe UI" pitchFamily="34" charset="0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0070C0"/>
        </a:buClr>
        <a:buFont typeface="Wingdings" pitchFamily="2" charset="2"/>
        <a:buChar char="§"/>
        <a:defRPr sz="2000" kern="1200" baseline="0">
          <a:solidFill>
            <a:srgbClr val="595959"/>
          </a:solidFill>
          <a:latin typeface="Segoe UI" pitchFamily="34" charset="0"/>
          <a:ea typeface="Segoe UI" pitchFamily="34" charset="0"/>
          <a:cs typeface="Segoe UI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0070C0"/>
        </a:buClr>
        <a:buFont typeface="Wingdings" pitchFamily="2" charset="2"/>
        <a:buChar char="§"/>
        <a:defRPr sz="2000" kern="1200" baseline="0">
          <a:solidFill>
            <a:srgbClr val="595959"/>
          </a:solidFill>
          <a:latin typeface="Segoe UI" pitchFamily="34" charset="0"/>
          <a:ea typeface="Segoe UI" pitchFamily="34" charset="0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233D7A"/>
            </a:gs>
            <a:gs pos="92000">
              <a:srgbClr val="00206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6429" y="0"/>
            <a:ext cx="7985401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1196752"/>
            <a:ext cx="8018262" cy="4904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331012"/>
            <a:ext cx="827584" cy="558888"/>
          </a:xfrm>
          <a:prstGeom prst="rect">
            <a:avLst/>
          </a:prstGeom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3568" cy="467704"/>
          </a:xfrm>
          <a:prstGeom prst="rect">
            <a:avLst/>
          </a:prstGeom>
        </p:spPr>
      </p:pic>
      <p:sp>
        <p:nvSpPr>
          <p:cNvPr id="11" name="TextBox 13"/>
          <p:cNvSpPr txBox="1"/>
          <p:nvPr/>
        </p:nvSpPr>
        <p:spPr>
          <a:xfrm>
            <a:off x="6706866" y="64347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l-SI" sz="1800" b="0" kern="1200" cap="none" spc="-10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Arial" charset="0"/>
              </a:rPr>
              <a:t>300</a:t>
            </a:r>
          </a:p>
        </p:txBody>
      </p:sp>
      <p:pic>
        <p:nvPicPr>
          <p:cNvPr id="12" name="Slika 1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46" y="6093296"/>
            <a:ext cx="1928074" cy="667261"/>
          </a:xfrm>
          <a:prstGeom prst="rect">
            <a:avLst/>
          </a:prstGeom>
        </p:spPr>
      </p:pic>
      <p:pic>
        <p:nvPicPr>
          <p:cNvPr id="14" name="Slika 13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73"/>
          <a:stretch/>
        </p:blipFill>
        <p:spPr>
          <a:xfrm>
            <a:off x="8701830" y="692696"/>
            <a:ext cx="478682" cy="66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17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egoe UI Light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egoe UI Light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egoe UI Light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egoe UI Light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egoe UI Light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930" y="289511"/>
            <a:ext cx="8741880" cy="89966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01931" y="1189178"/>
            <a:ext cx="8740140" cy="1587999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82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  <p:sldLayoutId id="2147483741" r:id="rId18"/>
    <p:sldLayoutId id="2147483742" r:id="rId19"/>
    <p:sldLayoutId id="2147483743" r:id="rId20"/>
    <p:sldLayoutId id="2147483744" r:id="rId21"/>
    <p:sldLayoutId id="2147483779" r:id="rId22"/>
    <p:sldLayoutId id="2147483780" r:id="rId23"/>
  </p:sldLayoutIdLst>
  <p:transition>
    <p:fade/>
  </p:transition>
  <p:txStyles>
    <p:titleStyle>
      <a:lvl1pPr algn="l" defTabSz="685845" rtl="0" eaLnBrk="1" latinLnBrk="0" hangingPunct="1">
        <a:lnSpc>
          <a:spcPct val="90000"/>
        </a:lnSpc>
        <a:spcBef>
          <a:spcPct val="0"/>
        </a:spcBef>
        <a:buNone/>
        <a:defRPr lang="en-US" sz="3529" b="0" kern="1200" cap="none" spc="-75" baseline="0" dirty="0" smtClean="0">
          <a:ln w="3175">
            <a:noFill/>
          </a:ln>
          <a:solidFill>
            <a:srgbClr val="F7941E"/>
          </a:solidFill>
          <a:effectLst/>
          <a:latin typeface="+mj-lt"/>
          <a:ea typeface="+mn-ea"/>
          <a:cs typeface="Segoe UI" pitchFamily="34" charset="0"/>
        </a:defRPr>
      </a:lvl1pPr>
    </p:titleStyle>
    <p:bodyStyle>
      <a:lvl1pPr marL="252134" marR="0" indent="-252134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941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29562" marR="0" indent="-177428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765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588314" marR="0" indent="-168090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471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756403" marR="0" indent="-168090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324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924493" marR="0" indent="-168090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324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1886074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6pPr>
      <a:lvl7pPr marL="2228997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7pPr>
      <a:lvl8pPr marL="2571920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8pPr>
      <a:lvl9pPr marL="2914843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1pPr>
      <a:lvl2pPr marL="342923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2pPr>
      <a:lvl3pPr marL="685845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3pPr>
      <a:lvl4pPr marL="1028768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4pPr>
      <a:lvl5pPr marL="1371690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5pPr>
      <a:lvl6pPr marL="1714614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6pPr>
      <a:lvl7pPr marL="2057536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7pPr>
      <a:lvl8pPr marL="2400458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8pPr>
      <a:lvl9pPr marL="2743382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6/3/2019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218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  <p:sldLayoutId id="2147483808" r:id="rId13"/>
  </p:sldLayoutIdLst>
  <p:transition>
    <p:fade/>
  </p:transition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6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dockit.com/" TargetMode="External"/><Relationship Id="rId1" Type="http://schemas.openxmlformats.org/officeDocument/2006/relationships/slideLayout" Target="../slideLayouts/slideLayout6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t-spscripts.com/" TargetMode="External"/><Relationship Id="rId2" Type="http://schemas.openxmlformats.org/officeDocument/2006/relationships/hyperlink" Target="http://www.featureadmin.com/" TargetMode="External"/><Relationship Id="rId1" Type="http://schemas.openxmlformats.org/officeDocument/2006/relationships/slideLayout" Target="../slideLayouts/slideLayout6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6.xml"/><Relationship Id="rId4" Type="http://schemas.openxmlformats.org/officeDocument/2006/relationships/image" Target="../media/image25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hyperlink" Target="https://www.kompas-xnet.si/izobrazevanja/koledar-tecajev-t/MS301" TargetMode="External"/><Relationship Id="rId7" Type="http://schemas.openxmlformats.org/officeDocument/2006/relationships/hyperlink" Target="https://www.thriveconf.com/" TargetMode="External"/><Relationship Id="rId2" Type="http://schemas.openxmlformats.org/officeDocument/2006/relationships/hyperlink" Target="https://www.kompas-xnet.si/izobrazevanja/koledar-tecajev-t/MS300" TargetMode="External"/><Relationship Id="rId1" Type="http://schemas.openxmlformats.org/officeDocument/2006/relationships/slideLayout" Target="../slideLayouts/slideLayout66.xml"/><Relationship Id="rId6" Type="http://schemas.openxmlformats.org/officeDocument/2006/relationships/hyperlink" Target="http://www.kompas-xnet.si/" TargetMode="External"/><Relationship Id="rId5" Type="http://schemas.openxmlformats.org/officeDocument/2006/relationships/hyperlink" Target="https://www.kompas-xnet.si/izobrazevanja/koledar-tecajev-t/55238" TargetMode="External"/><Relationship Id="rId4" Type="http://schemas.openxmlformats.org/officeDocument/2006/relationships/hyperlink" Target="https://www.kompas-xnet.si/izobrazevanja/koledar-tecajev-t/55215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2BBA2F-049F-4C8F-99AA-BBE4C8E1CA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Upgrade</a:t>
            </a:r>
            <a:r>
              <a:rPr lang="sl-SI" dirty="0"/>
              <a:t> to SharePoint 2019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82991D-170B-47F7-ADBA-2263B0D86D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sl-SI" dirty="0"/>
              <a:t>Robi Vončina</a:t>
            </a:r>
            <a:endParaRPr lang="en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861C07-E0D0-4118-9D7A-5BD6925F69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Robi.voncina@kompas-xnet.si</a:t>
            </a:r>
            <a:endParaRPr lang="en-S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E99273-C5F6-4BF5-B7C9-90D0BE5278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282990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1EE5E-0865-4AD3-AC6B-3B3C5C3C0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About</a:t>
            </a:r>
            <a:r>
              <a:rPr lang="sl-SI" dirty="0"/>
              <a:t> me</a:t>
            </a:r>
            <a:endParaRPr lang="en-SI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7CA50EE-7177-46DC-B94C-2EC25EE63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Economy graduate</a:t>
            </a:r>
          </a:p>
          <a:p>
            <a:r>
              <a:rPr lang="sl-SI" dirty="0"/>
              <a:t>Working @ Kompas Xnet</a:t>
            </a:r>
          </a:p>
          <a:p>
            <a:r>
              <a:rPr lang="sl-SI" dirty="0"/>
              <a:t>Speaker</a:t>
            </a:r>
          </a:p>
          <a:p>
            <a:r>
              <a:rPr lang="sl-SI" dirty="0"/>
              <a:t>10 </a:t>
            </a:r>
            <a:r>
              <a:rPr lang="sl-SI" dirty="0" err="1"/>
              <a:t>years</a:t>
            </a:r>
            <a:r>
              <a:rPr lang="sl-SI" dirty="0"/>
              <a:t> MCT </a:t>
            </a:r>
          </a:p>
          <a:p>
            <a:r>
              <a:rPr lang="sl-SI" dirty="0"/>
              <a:t>MVP </a:t>
            </a:r>
            <a:r>
              <a:rPr lang="sl-SI" dirty="0" err="1"/>
              <a:t>from</a:t>
            </a:r>
            <a:r>
              <a:rPr lang="sl-SI" dirty="0"/>
              <a:t> 2013</a:t>
            </a:r>
          </a:p>
          <a:p>
            <a:endParaRPr lang="sl-SI" dirty="0"/>
          </a:p>
          <a:p>
            <a:r>
              <a:rPr lang="sl-SI" dirty="0" err="1"/>
              <a:t>Recently</a:t>
            </a:r>
            <a:r>
              <a:rPr lang="sl-SI" dirty="0"/>
              <a:t> </a:t>
            </a:r>
            <a:r>
              <a:rPr lang="sl-SI" dirty="0" err="1"/>
              <a:t>worked</a:t>
            </a:r>
            <a:r>
              <a:rPr lang="sl-SI" dirty="0"/>
              <a:t> on large scale </a:t>
            </a:r>
            <a:r>
              <a:rPr lang="sl-SI" dirty="0" err="1"/>
              <a:t>projects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</a:p>
          <a:p>
            <a:pPr lvl="1"/>
            <a:r>
              <a:rPr lang="sl-SI" dirty="0" err="1"/>
              <a:t>European</a:t>
            </a:r>
            <a:r>
              <a:rPr lang="sl-SI" dirty="0"/>
              <a:t> </a:t>
            </a:r>
            <a:r>
              <a:rPr lang="sl-SI" dirty="0" err="1"/>
              <a:t>Games</a:t>
            </a:r>
            <a:r>
              <a:rPr lang="sl-SI" dirty="0"/>
              <a:t> in Baku, </a:t>
            </a:r>
            <a:r>
              <a:rPr lang="sl-SI" dirty="0" err="1"/>
              <a:t>Azerbaijan</a:t>
            </a:r>
            <a:endParaRPr lang="sl-SI" dirty="0"/>
          </a:p>
          <a:p>
            <a:pPr lvl="1"/>
            <a:r>
              <a:rPr lang="sl-SI" dirty="0" err="1"/>
              <a:t>Asian</a:t>
            </a:r>
            <a:r>
              <a:rPr lang="sl-SI" dirty="0"/>
              <a:t> </a:t>
            </a:r>
            <a:r>
              <a:rPr lang="sl-SI" dirty="0" err="1"/>
              <a:t>games</a:t>
            </a:r>
            <a:r>
              <a:rPr lang="sl-SI" dirty="0"/>
              <a:t> in </a:t>
            </a:r>
            <a:r>
              <a:rPr lang="sl-SI" dirty="0" err="1"/>
              <a:t>Ashgabat</a:t>
            </a:r>
            <a:r>
              <a:rPr lang="sl-SI" dirty="0"/>
              <a:t>, Turkmenistan</a:t>
            </a:r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4035111993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Agenda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numCol="2" spcCol="376504">
            <a:normAutofit/>
          </a:bodyPr>
          <a:lstStyle/>
          <a:p>
            <a:r>
              <a:rPr lang="sl-SI" sz="2600" dirty="0" err="1"/>
              <a:t>What‘s</a:t>
            </a:r>
            <a:r>
              <a:rPr lang="sl-SI" sz="2600" dirty="0"/>
              <a:t> </a:t>
            </a:r>
            <a:r>
              <a:rPr lang="sl-SI" sz="2600" dirty="0" err="1"/>
              <a:t>new</a:t>
            </a:r>
            <a:endParaRPr lang="sl-SI" sz="2600" dirty="0"/>
          </a:p>
          <a:p>
            <a:r>
              <a:rPr lang="sl-SI" sz="2600" dirty="0" err="1"/>
              <a:t>What‘s</a:t>
            </a:r>
            <a:r>
              <a:rPr lang="sl-SI" sz="2600" dirty="0"/>
              <a:t> gone</a:t>
            </a:r>
          </a:p>
          <a:p>
            <a:r>
              <a:rPr lang="sl-SI" sz="2600" dirty="0" err="1"/>
              <a:t>Prerequisites</a:t>
            </a:r>
            <a:endParaRPr lang="sl-SI" sz="2600" dirty="0"/>
          </a:p>
          <a:p>
            <a:r>
              <a:rPr lang="sl-SI" sz="2600" dirty="0" err="1"/>
              <a:t>Upgrade</a:t>
            </a:r>
            <a:r>
              <a:rPr lang="sl-SI" sz="2600" dirty="0"/>
              <a:t> </a:t>
            </a:r>
            <a:r>
              <a:rPr lang="sl-SI" sz="2600" dirty="0" err="1"/>
              <a:t>methods</a:t>
            </a:r>
            <a:endParaRPr lang="sl-SI" sz="2600" dirty="0"/>
          </a:p>
          <a:p>
            <a:r>
              <a:rPr lang="en-US" sz="2600" dirty="0"/>
              <a:t>Design Goals for 201</a:t>
            </a:r>
            <a:r>
              <a:rPr lang="sl-SI" sz="2600" dirty="0"/>
              <a:t>9</a:t>
            </a:r>
            <a:r>
              <a:rPr lang="en-US" sz="2600" dirty="0"/>
              <a:t> Upgrades</a:t>
            </a:r>
            <a:endParaRPr lang="sl-SI" sz="2600" dirty="0"/>
          </a:p>
          <a:p>
            <a:r>
              <a:rPr lang="sl-SI" sz="2600" dirty="0" err="1"/>
              <a:t>Modernization</a:t>
            </a:r>
            <a:endParaRPr lang="en-US" sz="2600" dirty="0"/>
          </a:p>
          <a:p>
            <a:r>
              <a:rPr lang="en-US" sz="2600" dirty="0"/>
              <a:t>Farm Upgrade Overview</a:t>
            </a:r>
          </a:p>
          <a:p>
            <a:pPr lvl="1"/>
            <a:r>
              <a:rPr lang="en-US" sz="1300" dirty="0"/>
              <a:t>Planning</a:t>
            </a:r>
          </a:p>
          <a:p>
            <a:pPr lvl="1"/>
            <a:r>
              <a:rPr lang="en-US" sz="1300" dirty="0"/>
              <a:t>Preparing</a:t>
            </a:r>
          </a:p>
          <a:p>
            <a:pPr lvl="1"/>
            <a:r>
              <a:rPr lang="en-US" sz="1300" dirty="0"/>
              <a:t>Executing</a:t>
            </a:r>
          </a:p>
          <a:p>
            <a:pPr lvl="1"/>
            <a:r>
              <a:rPr lang="en-US" sz="1300" dirty="0"/>
              <a:t>Finishing</a:t>
            </a:r>
          </a:p>
          <a:p>
            <a:r>
              <a:rPr lang="sl-SI" sz="2476" dirty="0" err="1"/>
              <a:t>Tools</a:t>
            </a:r>
            <a:r>
              <a:rPr lang="sl-SI" sz="2476" dirty="0"/>
              <a:t>, </a:t>
            </a:r>
            <a:r>
              <a:rPr lang="sl-SI" sz="2476" dirty="0" err="1"/>
              <a:t>Tips</a:t>
            </a:r>
            <a:r>
              <a:rPr lang="sl-SI" sz="2476" dirty="0"/>
              <a:t> </a:t>
            </a:r>
            <a:r>
              <a:rPr lang="sl-SI" sz="2476" dirty="0" err="1"/>
              <a:t>and</a:t>
            </a:r>
            <a:r>
              <a:rPr lang="sl-SI" sz="2476" dirty="0"/>
              <a:t> </a:t>
            </a:r>
            <a:r>
              <a:rPr lang="sl-SI" sz="2476" dirty="0" err="1"/>
              <a:t>Tricks</a:t>
            </a:r>
            <a:endParaRPr lang="en-US" sz="2476" dirty="0"/>
          </a:p>
        </p:txBody>
      </p:sp>
    </p:spTree>
    <p:extLst>
      <p:ext uri="{BB962C8B-B14F-4D97-AF65-F5344CB8AC3E}">
        <p14:creationId xmlns:p14="http://schemas.microsoft.com/office/powerpoint/2010/main" val="2549990409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new</a:t>
            </a:r>
            <a:r>
              <a:rPr lang="sl-SI" dirty="0"/>
              <a:t>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710ECE-0CE8-4DE5-8EF6-0071DE782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3998098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9500" lvl="1"/>
            <a:r>
              <a:rPr lang="sl-SI" sz="2550" dirty="0" err="1"/>
              <a:t>Web</a:t>
            </a:r>
            <a:r>
              <a:rPr lang="sl-SI" sz="2550" dirty="0"/>
              <a:t> </a:t>
            </a:r>
            <a:r>
              <a:rPr lang="sl-SI" sz="2550" dirty="0" err="1"/>
              <a:t>templates</a:t>
            </a:r>
            <a:endParaRPr lang="sl-SI" sz="2550" dirty="0"/>
          </a:p>
          <a:p>
            <a:pPr lvl="1"/>
            <a:r>
              <a:rPr lang="sl-SI" sz="1224" dirty="0"/>
              <a:t>Modern </a:t>
            </a:r>
            <a:r>
              <a:rPr lang="sl-SI" sz="1224" dirty="0" err="1"/>
              <a:t>teams</a:t>
            </a:r>
            <a:r>
              <a:rPr lang="sl-SI" sz="1224" dirty="0"/>
              <a:t> </a:t>
            </a:r>
            <a:r>
              <a:rPr lang="sl-SI" sz="1224" dirty="0" err="1"/>
              <a:t>sites</a:t>
            </a:r>
            <a:r>
              <a:rPr lang="sl-SI" sz="1224" dirty="0"/>
              <a:t> </a:t>
            </a:r>
            <a:r>
              <a:rPr lang="sl-SI" sz="1224" dirty="0">
                <a:sym typeface="Wingdings" panose="05000000000000000000" pitchFamily="2" charset="2"/>
              </a:rPr>
              <a:t> STS#3</a:t>
            </a:r>
          </a:p>
          <a:p>
            <a:pPr lvl="1"/>
            <a:r>
              <a:rPr lang="sl-SI" sz="1224" dirty="0" err="1">
                <a:sym typeface="Wingdings" panose="05000000000000000000" pitchFamily="2" charset="2"/>
              </a:rPr>
              <a:t>Communication</a:t>
            </a:r>
            <a:r>
              <a:rPr lang="sl-SI" sz="1224" dirty="0">
                <a:sym typeface="Wingdings" panose="05000000000000000000" pitchFamily="2" charset="2"/>
              </a:rPr>
              <a:t> </a:t>
            </a:r>
            <a:r>
              <a:rPr lang="sl-SI" sz="1224" dirty="0" err="1">
                <a:sym typeface="Wingdings" panose="05000000000000000000" pitchFamily="2" charset="2"/>
              </a:rPr>
              <a:t>sites</a:t>
            </a:r>
            <a:r>
              <a:rPr lang="sl-SI" sz="1224" dirty="0">
                <a:sym typeface="Wingdings" panose="05000000000000000000" pitchFamily="2" charset="2"/>
              </a:rPr>
              <a:t>  </a:t>
            </a:r>
            <a:r>
              <a:rPr lang="fr-FR" dirty="0"/>
              <a:t>SITEPAGEPUBLISHING#0</a:t>
            </a:r>
            <a:endParaRPr lang="sl-SI" dirty="0"/>
          </a:p>
          <a:p>
            <a:pPr lvl="1"/>
            <a:r>
              <a:rPr lang="sl-SI" sz="1224" dirty="0" err="1"/>
              <a:t>OneDrive</a:t>
            </a:r>
            <a:r>
              <a:rPr lang="sl-SI" sz="1224" dirty="0"/>
              <a:t> personal site </a:t>
            </a:r>
            <a:r>
              <a:rPr lang="sl-SI" sz="1224" dirty="0">
                <a:sym typeface="Wingdings" panose="05000000000000000000" pitchFamily="2" charset="2"/>
              </a:rPr>
              <a:t> </a:t>
            </a:r>
            <a:r>
              <a:rPr lang="fr-FR" dirty="0"/>
              <a:t>SPSPERS#10</a:t>
            </a:r>
            <a:endParaRPr lang="sl-SI" dirty="0"/>
          </a:p>
          <a:p>
            <a:pPr lvl="1"/>
            <a:r>
              <a:rPr lang="sl-SI" sz="1224" dirty="0" err="1"/>
              <a:t>Fast</a:t>
            </a:r>
            <a:r>
              <a:rPr lang="sl-SI" sz="1224" dirty="0"/>
              <a:t> site </a:t>
            </a:r>
            <a:r>
              <a:rPr lang="sl-SI" sz="1224" dirty="0" err="1"/>
              <a:t>creation</a:t>
            </a:r>
            <a:endParaRPr lang="sl-SI" sz="1224" dirty="0"/>
          </a:p>
          <a:p>
            <a:pPr lvl="1"/>
            <a:r>
              <a:rPr lang="sl-SI" sz="1224" dirty="0"/>
              <a:t>Modern </a:t>
            </a:r>
            <a:r>
              <a:rPr lang="sl-SI" sz="1224" dirty="0" err="1"/>
              <a:t>lists</a:t>
            </a:r>
            <a:r>
              <a:rPr lang="sl-SI" sz="1224" dirty="0"/>
              <a:t> </a:t>
            </a:r>
            <a:r>
              <a:rPr lang="sl-SI" sz="1224" dirty="0" err="1"/>
              <a:t>and</a:t>
            </a:r>
            <a:r>
              <a:rPr lang="sl-SI" sz="1224" dirty="0"/>
              <a:t> </a:t>
            </a:r>
            <a:r>
              <a:rPr lang="sl-SI" sz="1224" dirty="0" err="1"/>
              <a:t>libraries</a:t>
            </a:r>
            <a:endParaRPr lang="sl-SI" sz="1224" dirty="0"/>
          </a:p>
          <a:p>
            <a:pPr lvl="1"/>
            <a:endParaRPr lang="sl-SI" sz="1224" dirty="0"/>
          </a:p>
          <a:p>
            <a:r>
              <a:rPr lang="sl-SI" sz="2550" dirty="0"/>
              <a:t>Large file </a:t>
            </a:r>
            <a:r>
              <a:rPr lang="sl-SI" sz="2550" dirty="0" err="1"/>
              <a:t>support</a:t>
            </a:r>
            <a:endParaRPr lang="sl-SI" sz="2550" dirty="0"/>
          </a:p>
          <a:p>
            <a:pPr lvl="1"/>
            <a:r>
              <a:rPr lang="sl-SI" sz="1224" dirty="0" err="1"/>
              <a:t>Increased</a:t>
            </a:r>
            <a:r>
              <a:rPr lang="sl-SI" sz="1224" dirty="0"/>
              <a:t> </a:t>
            </a:r>
            <a:r>
              <a:rPr lang="sl-SI" sz="1224" dirty="0" err="1"/>
              <a:t>from</a:t>
            </a:r>
            <a:r>
              <a:rPr lang="sl-SI" sz="1224" dirty="0"/>
              <a:t> 10GB to 15GB</a:t>
            </a:r>
          </a:p>
          <a:p>
            <a:pPr marL="243000" lvl="1" indent="0">
              <a:buNone/>
            </a:pPr>
            <a:endParaRPr lang="sl-SI" sz="1224" dirty="0"/>
          </a:p>
          <a:p>
            <a:r>
              <a:rPr lang="sl-SI" sz="2400" dirty="0"/>
              <a:t>Modern </a:t>
            </a:r>
            <a:r>
              <a:rPr lang="sl-SI" sz="2400" dirty="0" err="1"/>
              <a:t>search</a:t>
            </a:r>
            <a:r>
              <a:rPr lang="sl-SI" sz="2400" dirty="0"/>
              <a:t> </a:t>
            </a:r>
            <a:r>
              <a:rPr lang="sl-SI" sz="2400" dirty="0" err="1"/>
              <a:t>experience</a:t>
            </a:r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1488022531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r>
              <a:rPr lang="sl-SI" dirty="0"/>
              <a:t> - SMTP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idx="1"/>
          </p:nvPr>
        </p:nvSpPr>
        <p:spPr>
          <a:xfrm>
            <a:off x="435895" y="2069403"/>
            <a:ext cx="8528593" cy="3735861"/>
          </a:xfrm>
        </p:spPr>
        <p:txBody>
          <a:bodyPr>
            <a:normAutofit fontScale="32500" lnSpcReduction="20000"/>
          </a:bodyPr>
          <a:lstStyle/>
          <a:p>
            <a:r>
              <a:rPr lang="sl-SI" sz="3200" dirty="0"/>
              <a:t>SMTP </a:t>
            </a:r>
            <a:r>
              <a:rPr lang="sl-SI" sz="3200" dirty="0" err="1"/>
              <a:t>Connection</a:t>
            </a:r>
            <a:r>
              <a:rPr lang="sl-SI" sz="3200" dirty="0"/>
              <a:t> </a:t>
            </a:r>
            <a:r>
              <a:rPr lang="sl-SI" sz="3200" dirty="0" err="1"/>
              <a:t>encryption</a:t>
            </a:r>
            <a:r>
              <a:rPr lang="sl-SI" sz="3200" dirty="0"/>
              <a:t> </a:t>
            </a:r>
            <a:r>
              <a:rPr lang="sl-SI" sz="3200" dirty="0" err="1"/>
              <a:t>and</a:t>
            </a:r>
            <a:r>
              <a:rPr lang="sl-SI" sz="3200" dirty="0"/>
              <a:t> SMTP </a:t>
            </a:r>
            <a:r>
              <a:rPr lang="sl-SI" sz="3200" dirty="0" err="1"/>
              <a:t>ports</a:t>
            </a:r>
            <a:endParaRPr lang="sl-SI" sz="3200" dirty="0"/>
          </a:p>
          <a:p>
            <a:r>
              <a:rPr lang="sl-SI" sz="3050" dirty="0"/>
              <a:t>SMTP </a:t>
            </a:r>
            <a:r>
              <a:rPr lang="sl-SI" sz="3050" dirty="0" err="1"/>
              <a:t>username</a:t>
            </a:r>
            <a:r>
              <a:rPr lang="sl-SI" sz="3050" dirty="0"/>
              <a:t> </a:t>
            </a:r>
            <a:r>
              <a:rPr lang="sl-SI" sz="3050" dirty="0" err="1"/>
              <a:t>and</a:t>
            </a:r>
            <a:r>
              <a:rPr lang="sl-SI" sz="3050" dirty="0"/>
              <a:t> </a:t>
            </a:r>
            <a:r>
              <a:rPr lang="sl-SI" sz="3050" dirty="0" err="1"/>
              <a:t>password</a:t>
            </a:r>
            <a:endParaRPr lang="sl-SI" sz="3050" dirty="0"/>
          </a:p>
          <a:p>
            <a:r>
              <a:rPr lang="fr-FR" sz="3200" dirty="0"/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CentralAdmin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Get-SPWebApplication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IncludeCentralAdministration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|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?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{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$_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fr-FR" sz="3200" dirty="0" err="1">
                <a:solidFill>
                  <a:prstClr val="black"/>
                </a:solidFill>
                <a:latin typeface="Lucida Console" panose="020B0609040504020204" pitchFamily="49" charset="0"/>
              </a:rPr>
              <a:t>IsAdministrationWebApplication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-eq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true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}</a:t>
            </a:r>
          </a:p>
          <a:p>
            <a:endParaRPr lang="en-SI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r>
              <a:rPr lang="fr-FR" sz="3200" dirty="0" err="1">
                <a:solidFill>
                  <a:srgbClr val="8B0000"/>
                </a:solidFill>
                <a:latin typeface="Lucida Console" panose="020B0609040504020204" pitchFamily="49" charset="0"/>
              </a:rPr>
              <a:t>mail.dev.local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SmtpServerPort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00080"/>
                </a:solidFill>
                <a:latin typeface="Lucida Console" panose="020B0609040504020204" pitchFamily="49" charset="0"/>
              </a:rPr>
              <a:t>21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FromAddress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"SP2019@dev.loc"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ReplyToAddress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r>
              <a:rPr lang="fr-FR" sz="3200" dirty="0" err="1">
                <a:solidFill>
                  <a:srgbClr val="8B0000"/>
                </a:solidFill>
                <a:latin typeface="Lucida Console" panose="020B0609040504020204" pitchFamily="49" charset="0"/>
              </a:rPr>
              <a:t>robi@dev.loc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Credentials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Get-Credential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Set-</a:t>
            </a:r>
            <a:r>
              <a:rPr lang="fr-FR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SPWebApplication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-Identity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CentralAdmin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SMTPServer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SMTPServerPort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SmtpServerPort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OutgoingEmailAddress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FromAddress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ReplyToEmailAddress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ReplyToAddress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6400"/>
                </a:solidFill>
                <a:latin typeface="Lucida Console" panose="020B0609040504020204" pitchFamily="49" charset="0"/>
              </a:rPr>
              <a:t>#-</a:t>
            </a:r>
            <a:r>
              <a:rPr lang="fr-FR" sz="3200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SMTPCredentials</a:t>
            </a:r>
            <a:r>
              <a:rPr lang="fr-FR" sz="3200" dirty="0">
                <a:solidFill>
                  <a:srgbClr val="006400"/>
                </a:solidFill>
                <a:latin typeface="Lucida Console" panose="020B0609040504020204" pitchFamily="49" charset="0"/>
              </a:rPr>
              <a:t> $</a:t>
            </a:r>
            <a:r>
              <a:rPr lang="fr-FR" sz="3200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Credentials</a:t>
            </a:r>
            <a:r>
              <a:rPr lang="fr-FR" sz="3200" dirty="0">
                <a:solidFill>
                  <a:srgbClr val="006400"/>
                </a:solidFill>
                <a:latin typeface="Lucida Console" panose="020B0609040504020204" pitchFamily="49" charset="0"/>
              </a:rPr>
              <a:t> </a:t>
            </a:r>
          </a:p>
          <a:p>
            <a:endParaRPr lang="sl-SI" sz="3050" dirty="0"/>
          </a:p>
          <a:p>
            <a:endParaRPr lang="sl-SI" sz="305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4A9A0E-FC7B-49E2-9914-BAA9479C8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089" y="3908452"/>
            <a:ext cx="4552614" cy="28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161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D7BA6-8F14-44F0-9FAA-CBD16A4FB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r>
              <a:rPr lang="sl-SI" dirty="0"/>
              <a:t> - PowerShell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81B40-6979-4362-9F92-B930B4154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/>
              <a:t>UPS</a:t>
            </a:r>
          </a:p>
          <a:p>
            <a:pPr lvl="1"/>
            <a:r>
              <a:rPr lang="fr-FR" dirty="0" err="1"/>
              <a:t>Get-SPContentDatabase</a:t>
            </a:r>
            <a:r>
              <a:rPr lang="sl-SI" dirty="0"/>
              <a:t> </a:t>
            </a:r>
            <a:r>
              <a:rPr lang="sl-SI" dirty="0">
                <a:sym typeface="Wingdings" panose="05000000000000000000" pitchFamily="2" charset="2"/>
              </a:rPr>
              <a:t> </a:t>
            </a:r>
            <a:r>
              <a:rPr lang="fr-FR" dirty="0" err="1"/>
              <a:t>DaysSinceLastProfileSync</a:t>
            </a:r>
            <a:r>
              <a:rPr lang="fr-FR" dirty="0"/>
              <a:t> </a:t>
            </a:r>
            <a:endParaRPr lang="sl-SI" dirty="0"/>
          </a:p>
          <a:p>
            <a:pPr lvl="1"/>
            <a:r>
              <a:rPr lang="fr-FR" dirty="0"/>
              <a:t>Clear-</a:t>
            </a:r>
            <a:r>
              <a:rPr lang="fr-FR" dirty="0" err="1"/>
              <a:t>SPContentDatabaseSyncData</a:t>
            </a:r>
            <a:endParaRPr lang="sl-SI" dirty="0"/>
          </a:p>
          <a:p>
            <a:pPr lvl="1"/>
            <a:r>
              <a:rPr lang="fr-FR" dirty="0"/>
              <a:t>Update-</a:t>
            </a:r>
            <a:r>
              <a:rPr lang="fr-FR" dirty="0" err="1"/>
              <a:t>SPProfileSync</a:t>
            </a:r>
            <a:r>
              <a:rPr lang="fr-FR" dirty="0"/>
              <a:t> </a:t>
            </a:r>
            <a:endParaRPr lang="sl-SI" dirty="0"/>
          </a:p>
          <a:p>
            <a:r>
              <a:rPr lang="fr-FR" dirty="0" err="1"/>
              <a:t>Get-SPContentDatabaseOrphanedData</a:t>
            </a:r>
            <a:endParaRPr lang="sl-SI" dirty="0"/>
          </a:p>
          <a:p>
            <a:r>
              <a:rPr lang="fr-FR" dirty="0"/>
              <a:t>Set-</a:t>
            </a:r>
            <a:r>
              <a:rPr lang="fr-FR" dirty="0" err="1"/>
              <a:t>SPApplicationCredentialKey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Remove-SPApplicationCredentialKey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35535719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AFAB8-3CB0-4C71-9515-0B20BC0FC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6EB03-1808-4046-A036-FFD77B5C4D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sl-SI" sz="3200" dirty="0" err="1"/>
              <a:t>Health</a:t>
            </a:r>
            <a:r>
              <a:rPr lang="sl-SI" sz="3200" dirty="0"/>
              <a:t> </a:t>
            </a:r>
            <a:r>
              <a:rPr lang="sl-SI" sz="3200" dirty="0" err="1"/>
              <a:t>rules</a:t>
            </a:r>
            <a:endParaRPr lang="sl-SI" sz="3200" dirty="0"/>
          </a:p>
          <a:p>
            <a:pPr lvl="1"/>
            <a:r>
              <a:rPr lang="sl-SI" sz="3050" dirty="0" err="1"/>
              <a:t>People</a:t>
            </a:r>
            <a:r>
              <a:rPr lang="sl-SI" sz="3050" dirty="0"/>
              <a:t> </a:t>
            </a:r>
            <a:r>
              <a:rPr lang="sl-SI" sz="3050" dirty="0" err="1"/>
              <a:t>picker</a:t>
            </a:r>
            <a:endParaRPr lang="sl-SI" sz="3050" dirty="0"/>
          </a:p>
          <a:p>
            <a:pPr lvl="1"/>
            <a:r>
              <a:rPr lang="sl-SI" sz="3050" dirty="0"/>
              <a:t>SMTP </a:t>
            </a:r>
            <a:r>
              <a:rPr lang="sl-SI" sz="3050" dirty="0" err="1"/>
              <a:t>authentication</a:t>
            </a:r>
            <a:endParaRPr lang="sl-SI" sz="3050" dirty="0"/>
          </a:p>
          <a:p>
            <a:endParaRPr lang="sl-SI" sz="3200" dirty="0"/>
          </a:p>
          <a:p>
            <a:r>
              <a:rPr lang="sl-SI" sz="3200" dirty="0"/>
              <a:t>File </a:t>
            </a:r>
            <a:r>
              <a:rPr lang="sl-SI" sz="3200" dirty="0" err="1"/>
              <a:t>paht</a:t>
            </a:r>
            <a:r>
              <a:rPr lang="sl-SI" sz="3200" dirty="0"/>
              <a:t> limit </a:t>
            </a:r>
            <a:r>
              <a:rPr lang="sl-SI" sz="3200" dirty="0">
                <a:sym typeface="Wingdings" panose="05000000000000000000" pitchFamily="2" charset="2"/>
              </a:rPr>
              <a:t> 400 </a:t>
            </a:r>
            <a:r>
              <a:rPr lang="sl-SI" sz="3200" dirty="0" err="1">
                <a:sym typeface="Wingdings" panose="05000000000000000000" pitchFamily="2" charset="2"/>
              </a:rPr>
              <a:t>charachters</a:t>
            </a:r>
            <a:endParaRPr lang="sl-SI" sz="3200" dirty="0"/>
          </a:p>
          <a:p>
            <a:r>
              <a:rPr lang="sl-SI" sz="3200" dirty="0" err="1"/>
              <a:t>Recycle</a:t>
            </a:r>
            <a:r>
              <a:rPr lang="sl-SI" sz="3200" dirty="0"/>
              <a:t> </a:t>
            </a:r>
            <a:r>
              <a:rPr lang="sl-SI" sz="3200" dirty="0" err="1"/>
              <a:t>bin</a:t>
            </a:r>
            <a:endParaRPr lang="sl-SI" sz="3200" dirty="0"/>
          </a:p>
          <a:p>
            <a:pPr lvl="1"/>
            <a:r>
              <a:rPr lang="sl-SI" sz="3050" dirty="0" err="1"/>
              <a:t>With</a:t>
            </a:r>
            <a:r>
              <a:rPr lang="sl-SI" sz="3050" dirty="0"/>
              <a:t> </a:t>
            </a:r>
            <a:r>
              <a:rPr lang="sl-SI" sz="3050" dirty="0" err="1"/>
              <a:t>edit</a:t>
            </a:r>
            <a:r>
              <a:rPr lang="sl-SI" sz="3050" dirty="0"/>
              <a:t> </a:t>
            </a:r>
            <a:r>
              <a:rPr lang="sl-SI" sz="3050" dirty="0" err="1"/>
              <a:t>permissions</a:t>
            </a:r>
            <a:r>
              <a:rPr lang="sl-SI" sz="3050" dirty="0"/>
              <a:t> </a:t>
            </a:r>
            <a:r>
              <a:rPr lang="sl-SI" sz="3050" dirty="0" err="1"/>
              <a:t>you</a:t>
            </a:r>
            <a:r>
              <a:rPr lang="sl-SI" sz="3050" dirty="0"/>
              <a:t> </a:t>
            </a:r>
            <a:r>
              <a:rPr lang="sl-SI" sz="3050" dirty="0" err="1"/>
              <a:t>can</a:t>
            </a:r>
            <a:r>
              <a:rPr lang="sl-SI" sz="3050" dirty="0"/>
              <a:t> </a:t>
            </a:r>
            <a:r>
              <a:rPr lang="sl-SI" sz="3050" dirty="0" err="1"/>
              <a:t>restore</a:t>
            </a:r>
            <a:r>
              <a:rPr lang="sl-SI" sz="3050" dirty="0"/>
              <a:t> </a:t>
            </a:r>
            <a:r>
              <a:rPr lang="sl-SI" sz="3050" dirty="0" err="1"/>
              <a:t>items</a:t>
            </a:r>
            <a:r>
              <a:rPr lang="sl-SI" sz="3050" dirty="0"/>
              <a:t> </a:t>
            </a:r>
            <a:r>
              <a:rPr lang="sl-SI" sz="3050" dirty="0" err="1"/>
              <a:t>that</a:t>
            </a:r>
            <a:r>
              <a:rPr lang="sl-SI" sz="3050" dirty="0"/>
              <a:t> </a:t>
            </a:r>
            <a:r>
              <a:rPr lang="sl-SI" sz="3050" dirty="0" err="1"/>
              <a:t>were</a:t>
            </a:r>
            <a:r>
              <a:rPr lang="sl-SI" sz="3050" dirty="0"/>
              <a:t> </a:t>
            </a:r>
            <a:r>
              <a:rPr lang="sl-SI" sz="3050" dirty="0" err="1"/>
              <a:t>deleted</a:t>
            </a:r>
            <a:r>
              <a:rPr lang="sl-SI" sz="3050" dirty="0"/>
              <a:t> </a:t>
            </a:r>
            <a:r>
              <a:rPr lang="sl-SI" sz="3050" dirty="0" err="1"/>
              <a:t>by</a:t>
            </a:r>
            <a:r>
              <a:rPr lang="sl-SI" sz="3050" dirty="0"/>
              <a:t> </a:t>
            </a:r>
            <a:r>
              <a:rPr lang="sl-SI" sz="3050" dirty="0" err="1"/>
              <a:t>other</a:t>
            </a:r>
            <a:r>
              <a:rPr lang="sl-SI" sz="3050" dirty="0"/>
              <a:t> </a:t>
            </a:r>
            <a:r>
              <a:rPr lang="sl-SI" sz="3050" dirty="0" err="1"/>
              <a:t>users</a:t>
            </a:r>
            <a:endParaRPr lang="sl-SI" sz="3050" dirty="0"/>
          </a:p>
          <a:p>
            <a:r>
              <a:rPr lang="sl-SI" sz="3200" dirty="0" err="1"/>
              <a:t>Sync</a:t>
            </a:r>
            <a:r>
              <a:rPr lang="sl-SI" sz="3200" dirty="0"/>
              <a:t> </a:t>
            </a:r>
            <a:r>
              <a:rPr lang="sl-SI" sz="3200" dirty="0" err="1"/>
              <a:t>files</a:t>
            </a:r>
            <a:r>
              <a:rPr lang="sl-SI" sz="3200" dirty="0"/>
              <a:t> </a:t>
            </a:r>
            <a:r>
              <a:rPr lang="sl-SI" sz="3200" dirty="0" err="1"/>
              <a:t>with</a:t>
            </a:r>
            <a:r>
              <a:rPr lang="sl-SI" sz="3200" dirty="0"/>
              <a:t> </a:t>
            </a:r>
            <a:r>
              <a:rPr lang="sl-SI" sz="3200" dirty="0" err="1"/>
              <a:t>OneDrive</a:t>
            </a:r>
            <a:r>
              <a:rPr lang="sl-SI" sz="3200" dirty="0"/>
              <a:t> </a:t>
            </a:r>
            <a:r>
              <a:rPr lang="sl-SI" sz="3200" dirty="0" err="1"/>
              <a:t>Sync</a:t>
            </a:r>
            <a:r>
              <a:rPr lang="sl-SI" sz="3200" dirty="0"/>
              <a:t> </a:t>
            </a:r>
            <a:r>
              <a:rPr lang="sl-SI" sz="3200" dirty="0" err="1"/>
              <a:t>client</a:t>
            </a:r>
            <a:endParaRPr lang="sl-SI" sz="3200" dirty="0"/>
          </a:p>
          <a:p>
            <a:pPr lvl="1"/>
            <a:r>
              <a:rPr lang="sl-SI" sz="3050" dirty="0" err="1"/>
              <a:t>Deploy</a:t>
            </a:r>
            <a:r>
              <a:rPr lang="sl-SI" sz="3050" dirty="0"/>
              <a:t> OD4B </a:t>
            </a:r>
            <a:r>
              <a:rPr lang="sl-SI" sz="3050" dirty="0" err="1"/>
              <a:t>sync</a:t>
            </a:r>
            <a:r>
              <a:rPr lang="sl-SI" sz="3050" dirty="0"/>
              <a:t> </a:t>
            </a:r>
            <a:r>
              <a:rPr lang="sl-SI" sz="3050" dirty="0" err="1"/>
              <a:t>client</a:t>
            </a:r>
            <a:endParaRPr lang="sl-SI" sz="3050" dirty="0"/>
          </a:p>
          <a:p>
            <a:pPr lvl="1"/>
            <a:r>
              <a:rPr lang="sl-SI" sz="3050" dirty="0"/>
              <a:t>https://docs.microsoft.com/en-us/onedrive/deploy-on-windows</a:t>
            </a:r>
            <a:endParaRPr lang="sl-SI" dirty="0"/>
          </a:p>
          <a:p>
            <a:endParaRPr lang="en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664304887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0B5DB-42C2-4E25-9380-2A1601A54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Not </a:t>
            </a:r>
            <a:r>
              <a:rPr lang="sl-SI" dirty="0" err="1"/>
              <a:t>available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8A2D6-E5A5-4906-B1EF-F59465938E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Hub </a:t>
            </a:r>
            <a:r>
              <a:rPr lang="sl-SI" dirty="0" err="1"/>
              <a:t>sites</a:t>
            </a:r>
            <a:endParaRPr lang="sl-SI" dirty="0"/>
          </a:p>
          <a:p>
            <a:endParaRPr lang="sl-SI" dirty="0"/>
          </a:p>
          <a:p>
            <a:r>
              <a:rPr lang="sl-SI" dirty="0"/>
              <a:t>Site </a:t>
            </a:r>
            <a:r>
              <a:rPr lang="sl-SI" dirty="0" err="1"/>
              <a:t>designs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site </a:t>
            </a:r>
            <a:r>
              <a:rPr lang="sl-SI" dirty="0" err="1"/>
              <a:t>scripts</a:t>
            </a:r>
            <a:endParaRPr lang="sl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495198684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MIN role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894A7-9DDA-48AD-998D-F03F2E992E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95825895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MIN Role </a:t>
            </a:r>
            <a:r>
              <a:rPr lang="sl-SI" dirty="0" err="1"/>
              <a:t>overview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Installs</a:t>
            </a:r>
            <a:r>
              <a:rPr lang="sl-SI" dirty="0"/>
              <a:t> </a:t>
            </a:r>
            <a:r>
              <a:rPr lang="sl-SI" dirty="0" err="1"/>
              <a:t>only</a:t>
            </a:r>
            <a:r>
              <a:rPr lang="sl-SI" dirty="0"/>
              <a:t> </a:t>
            </a:r>
            <a:r>
              <a:rPr lang="sl-SI" dirty="0" err="1"/>
              <a:t>required</a:t>
            </a:r>
            <a:r>
              <a:rPr lang="sl-SI" dirty="0"/>
              <a:t> </a:t>
            </a:r>
            <a:r>
              <a:rPr lang="sl-SI" dirty="0" err="1"/>
              <a:t>services</a:t>
            </a:r>
            <a:endParaRPr lang="sl-SI" dirty="0"/>
          </a:p>
          <a:p>
            <a:r>
              <a:rPr lang="sl-SI" dirty="0"/>
              <a:t>Min role</a:t>
            </a:r>
          </a:p>
          <a:p>
            <a:pPr lvl="1"/>
            <a:r>
              <a:rPr lang="sl-SI" dirty="0" err="1"/>
              <a:t>Web</a:t>
            </a:r>
            <a:r>
              <a:rPr lang="sl-SI" dirty="0"/>
              <a:t> Front </a:t>
            </a:r>
            <a:r>
              <a:rPr lang="sl-SI" dirty="0" err="1"/>
              <a:t>end</a:t>
            </a:r>
            <a:endParaRPr lang="sl-SI" dirty="0"/>
          </a:p>
          <a:p>
            <a:pPr lvl="1"/>
            <a:r>
              <a:rPr lang="sl-SI" dirty="0" err="1"/>
              <a:t>DistributedCache</a:t>
            </a:r>
            <a:endParaRPr lang="sl-SI" dirty="0"/>
          </a:p>
          <a:p>
            <a:pPr lvl="1"/>
            <a:r>
              <a:rPr lang="sl-SI" dirty="0" err="1"/>
              <a:t>Search</a:t>
            </a:r>
            <a:endParaRPr lang="sl-SI" dirty="0"/>
          </a:p>
          <a:p>
            <a:pPr lvl="1"/>
            <a:r>
              <a:rPr lang="sl-SI" dirty="0" err="1"/>
              <a:t>Application</a:t>
            </a:r>
            <a:r>
              <a:rPr lang="sl-SI" dirty="0"/>
              <a:t> server</a:t>
            </a:r>
          </a:p>
          <a:p>
            <a:pPr lvl="1"/>
            <a:r>
              <a:rPr lang="sl-SI" dirty="0" err="1"/>
              <a:t>Custom</a:t>
            </a:r>
            <a:endParaRPr lang="sl-SI" dirty="0"/>
          </a:p>
          <a:p>
            <a:pPr lvl="1"/>
            <a:r>
              <a:rPr lang="sl-SI" b="1" dirty="0" err="1"/>
              <a:t>Application</a:t>
            </a:r>
            <a:r>
              <a:rPr lang="sl-SI" b="1" dirty="0"/>
              <a:t> </a:t>
            </a:r>
            <a:r>
              <a:rPr lang="sl-SI" b="1" dirty="0" err="1"/>
              <a:t>with</a:t>
            </a:r>
            <a:r>
              <a:rPr lang="sl-SI" b="1" dirty="0"/>
              <a:t> </a:t>
            </a:r>
            <a:r>
              <a:rPr lang="sl-SI" b="1" dirty="0" err="1"/>
              <a:t>search</a:t>
            </a:r>
            <a:endParaRPr lang="sl-SI" b="1" dirty="0"/>
          </a:p>
          <a:p>
            <a:pPr lvl="1"/>
            <a:r>
              <a:rPr lang="sl-SI" b="1" dirty="0"/>
              <a:t>Front-</a:t>
            </a:r>
            <a:r>
              <a:rPr lang="sl-SI" b="1" dirty="0" err="1"/>
              <a:t>end</a:t>
            </a:r>
            <a:r>
              <a:rPr lang="sl-SI" b="1" dirty="0"/>
              <a:t> </a:t>
            </a:r>
            <a:r>
              <a:rPr lang="sl-SI" b="1" dirty="0" err="1"/>
              <a:t>with</a:t>
            </a:r>
            <a:r>
              <a:rPr lang="sl-SI" b="1" dirty="0"/>
              <a:t> </a:t>
            </a:r>
            <a:r>
              <a:rPr lang="sl-SI" b="1" dirty="0" err="1"/>
              <a:t>distributed</a:t>
            </a:r>
            <a:r>
              <a:rPr lang="sl-SI" b="1" dirty="0"/>
              <a:t> </a:t>
            </a:r>
            <a:r>
              <a:rPr lang="sl-SI" b="1" dirty="0" err="1"/>
              <a:t>cache</a:t>
            </a:r>
            <a:endParaRPr lang="sl-SI" b="1" dirty="0"/>
          </a:p>
          <a:p>
            <a:pPr lvl="1"/>
            <a:endParaRPr lang="sl-SI" dirty="0"/>
          </a:p>
          <a:p>
            <a:r>
              <a:rPr lang="sl-SI" dirty="0" err="1"/>
              <a:t>Compliance</a:t>
            </a:r>
            <a:r>
              <a:rPr lang="sl-SI" dirty="0"/>
              <a:t> </a:t>
            </a:r>
            <a:r>
              <a:rPr lang="sl-SI" dirty="0" err="1"/>
              <a:t>check</a:t>
            </a:r>
            <a:endParaRPr lang="sl-SI" dirty="0"/>
          </a:p>
          <a:p>
            <a:endParaRPr lang="sl-SI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48"/>
          <a:stretch/>
        </p:blipFill>
        <p:spPr>
          <a:xfrm>
            <a:off x="3923928" y="5013176"/>
            <a:ext cx="4845970" cy="12241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126260C-34C3-4DBB-9D32-B265F5CED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4" y="1892737"/>
            <a:ext cx="5195210" cy="1776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337526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deprecated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84EBE-5DBB-4116-93D3-EE72D8396C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753296950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deprecated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l-SI" dirty="0" err="1"/>
              <a:t>Definition</a:t>
            </a:r>
            <a:r>
              <a:rPr lang="sl-SI" dirty="0"/>
              <a:t> „</a:t>
            </a:r>
            <a:r>
              <a:rPr lang="sl-SI" dirty="0" err="1"/>
              <a:t>Deprecated</a:t>
            </a:r>
            <a:r>
              <a:rPr lang="sl-SI" dirty="0"/>
              <a:t>“ </a:t>
            </a:r>
            <a:r>
              <a:rPr lang="sl-SI" dirty="0" err="1"/>
              <a:t>vs</a:t>
            </a:r>
            <a:r>
              <a:rPr lang="sl-SI" dirty="0"/>
              <a:t> „</a:t>
            </a:r>
            <a:r>
              <a:rPr lang="sl-SI" dirty="0" err="1"/>
              <a:t>Removed</a:t>
            </a:r>
            <a:r>
              <a:rPr lang="sl-SI" dirty="0"/>
              <a:t>“</a:t>
            </a:r>
          </a:p>
          <a:p>
            <a:endParaRPr lang="sl-SI" dirty="0"/>
          </a:p>
          <a:p>
            <a:r>
              <a:rPr lang="sl-SI" dirty="0"/>
              <a:t>Access </a:t>
            </a:r>
            <a:r>
              <a:rPr lang="sl-SI" dirty="0" err="1"/>
              <a:t>services</a:t>
            </a:r>
            <a:r>
              <a:rPr lang="sl-SI" dirty="0"/>
              <a:t> 2010 </a:t>
            </a:r>
            <a:r>
              <a:rPr lang="sl-SI" dirty="0" err="1"/>
              <a:t>and</a:t>
            </a:r>
            <a:r>
              <a:rPr lang="sl-SI" dirty="0"/>
              <a:t> 2013</a:t>
            </a:r>
          </a:p>
          <a:p>
            <a:r>
              <a:rPr lang="sl-SI" dirty="0" err="1"/>
              <a:t>Agregated</a:t>
            </a:r>
            <a:r>
              <a:rPr lang="sl-SI" dirty="0"/>
              <a:t> </a:t>
            </a:r>
            <a:r>
              <a:rPr lang="sl-SI" dirty="0" err="1"/>
              <a:t>newsfeed</a:t>
            </a:r>
            <a:endParaRPr lang="sl-SI" dirty="0"/>
          </a:p>
          <a:p>
            <a:r>
              <a:rPr lang="sl-SI" dirty="0"/>
              <a:t>InfoPath</a:t>
            </a:r>
          </a:p>
          <a:p>
            <a:pPr lvl="1"/>
            <a:r>
              <a:rPr lang="sl-SI" dirty="0"/>
              <a:t>Support </a:t>
            </a:r>
            <a:r>
              <a:rPr lang="sl-SI" dirty="0" err="1"/>
              <a:t>for</a:t>
            </a:r>
            <a:r>
              <a:rPr lang="sl-SI" dirty="0"/>
              <a:t> InfoPath 2013 </a:t>
            </a:r>
            <a:r>
              <a:rPr lang="sl-SI" dirty="0" err="1"/>
              <a:t>till</a:t>
            </a:r>
            <a:r>
              <a:rPr lang="sl-SI" dirty="0"/>
              <a:t> 2026</a:t>
            </a:r>
          </a:p>
          <a:p>
            <a:r>
              <a:rPr lang="sl-SI" dirty="0" err="1"/>
              <a:t>Machine</a:t>
            </a:r>
            <a:r>
              <a:rPr lang="sl-SI" dirty="0"/>
              <a:t> </a:t>
            </a:r>
            <a:r>
              <a:rPr lang="sl-SI" dirty="0" err="1"/>
              <a:t>translations</a:t>
            </a:r>
            <a:endParaRPr lang="sl-SI" dirty="0"/>
          </a:p>
          <a:p>
            <a:r>
              <a:rPr lang="sl-SI" dirty="0" err="1"/>
              <a:t>PerformancePoint</a:t>
            </a:r>
            <a:endParaRPr lang="sl-SI" dirty="0"/>
          </a:p>
          <a:p>
            <a:pPr lvl="1"/>
            <a:r>
              <a:rPr lang="sl-SI" dirty="0" err="1">
                <a:sym typeface="Wingdings" panose="05000000000000000000" pitchFamily="2" charset="2"/>
              </a:rPr>
              <a:t>Silverlight</a:t>
            </a:r>
            <a:r>
              <a:rPr lang="sl-SI" dirty="0">
                <a:sym typeface="Wingdings" panose="05000000000000000000" pitchFamily="2" charset="2"/>
              </a:rPr>
              <a:t> </a:t>
            </a:r>
            <a:r>
              <a:rPr lang="sl-SI" dirty="0" err="1">
                <a:sym typeface="Wingdings" panose="05000000000000000000" pitchFamily="2" charset="2"/>
              </a:rPr>
              <a:t>dependency</a:t>
            </a:r>
            <a:endParaRPr lang="sl-SI" dirty="0">
              <a:sym typeface="Wingdings" panose="05000000000000000000" pitchFamily="2" charset="2"/>
            </a:endParaRPr>
          </a:p>
          <a:p>
            <a:pPr lvl="1"/>
            <a:r>
              <a:rPr lang="sl-SI" dirty="0" err="1">
                <a:sym typeface="Wingdings" panose="05000000000000000000" pitchFamily="2" charset="2"/>
              </a:rPr>
              <a:t>PowerBI</a:t>
            </a:r>
            <a:r>
              <a:rPr lang="sl-SI" dirty="0">
                <a:sym typeface="Wingdings" panose="05000000000000000000" pitchFamily="2" charset="2"/>
              </a:rPr>
              <a:t> as alternative</a:t>
            </a:r>
          </a:p>
          <a:p>
            <a:r>
              <a:rPr lang="sl-SI" dirty="0">
                <a:sym typeface="Wingdings" panose="05000000000000000000" pitchFamily="2" charset="2"/>
              </a:rPr>
              <a:t>SharePoint </a:t>
            </a:r>
            <a:r>
              <a:rPr lang="sl-SI" dirty="0" err="1">
                <a:sym typeface="Wingdings" panose="05000000000000000000" pitchFamily="2" charset="2"/>
              </a:rPr>
              <a:t>Designer</a:t>
            </a:r>
            <a:endParaRPr lang="sl-SI" dirty="0">
              <a:sym typeface="Wingdings" panose="05000000000000000000" pitchFamily="2" charset="2"/>
            </a:endParaRPr>
          </a:p>
          <a:p>
            <a:pPr lvl="1"/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1109206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gone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015EBA2-EE6C-47A8-A928-7343642193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350165386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gone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err="1"/>
              <a:t>Code</a:t>
            </a:r>
            <a:r>
              <a:rPr lang="sl-SI" dirty="0"/>
              <a:t> </a:t>
            </a:r>
            <a:r>
              <a:rPr lang="sl-SI" dirty="0" err="1"/>
              <a:t>based</a:t>
            </a:r>
            <a:r>
              <a:rPr lang="sl-SI" dirty="0"/>
              <a:t> </a:t>
            </a:r>
            <a:r>
              <a:rPr lang="sl-SI" dirty="0" err="1"/>
              <a:t>sandbox</a:t>
            </a:r>
            <a:endParaRPr lang="sl-SI" dirty="0"/>
          </a:p>
          <a:p>
            <a:r>
              <a:rPr lang="sl-SI" dirty="0" err="1"/>
              <a:t>PowerPivot</a:t>
            </a:r>
            <a:r>
              <a:rPr lang="sl-SI" dirty="0"/>
              <a:t> </a:t>
            </a:r>
            <a:r>
              <a:rPr lang="sl-SI" dirty="0" err="1"/>
              <a:t>Gallery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refresh</a:t>
            </a:r>
            <a:r>
              <a:rPr lang="sl-SI" dirty="0"/>
              <a:t> </a:t>
            </a:r>
          </a:p>
          <a:p>
            <a:pPr lvl="1"/>
            <a:r>
              <a:rPr lang="sl-SI" dirty="0" err="1"/>
              <a:t>PowerBI</a:t>
            </a:r>
            <a:endParaRPr lang="sl-SI" dirty="0"/>
          </a:p>
          <a:p>
            <a:r>
              <a:rPr lang="sl-SI" dirty="0" err="1"/>
              <a:t>Incoming</a:t>
            </a:r>
            <a:r>
              <a:rPr lang="sl-SI" dirty="0"/>
              <a:t> </a:t>
            </a:r>
            <a:r>
              <a:rPr lang="sl-SI" dirty="0" err="1"/>
              <a:t>email</a:t>
            </a:r>
            <a:r>
              <a:rPr lang="sl-SI" dirty="0"/>
              <a:t> </a:t>
            </a:r>
            <a:r>
              <a:rPr lang="sl-SI" dirty="0" err="1"/>
              <a:t>automatic</a:t>
            </a:r>
            <a:r>
              <a:rPr lang="sl-SI" dirty="0"/>
              <a:t> mode</a:t>
            </a:r>
          </a:p>
          <a:p>
            <a:pPr lvl="1"/>
            <a:r>
              <a:rPr lang="sl-SI" dirty="0" err="1"/>
              <a:t>Removing</a:t>
            </a:r>
            <a:r>
              <a:rPr lang="sl-SI" dirty="0"/>
              <a:t> </a:t>
            </a:r>
            <a:r>
              <a:rPr lang="sl-SI" dirty="0" err="1"/>
              <a:t>dependency</a:t>
            </a:r>
            <a:r>
              <a:rPr lang="sl-SI" dirty="0"/>
              <a:t> on IIS 6</a:t>
            </a:r>
          </a:p>
          <a:p>
            <a:r>
              <a:rPr lang="sl-SI" dirty="0"/>
              <a:t>Visio </a:t>
            </a:r>
            <a:r>
              <a:rPr lang="sl-SI" dirty="0" err="1"/>
              <a:t>services</a:t>
            </a:r>
            <a:endParaRPr lang="sl-SI" dirty="0"/>
          </a:p>
          <a:p>
            <a:pPr lvl="1"/>
            <a:r>
              <a:rPr lang="sl-SI" dirty="0" err="1"/>
              <a:t>Silverlight</a:t>
            </a:r>
            <a:r>
              <a:rPr lang="sl-SI" dirty="0"/>
              <a:t> </a:t>
            </a:r>
            <a:r>
              <a:rPr lang="sl-SI" dirty="0" err="1"/>
              <a:t>based</a:t>
            </a:r>
            <a:r>
              <a:rPr lang="sl-SI" dirty="0"/>
              <a:t> </a:t>
            </a:r>
            <a:r>
              <a:rPr lang="sl-SI" dirty="0" err="1"/>
              <a:t>rendering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74671522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Introduction</a:t>
            </a:r>
            <a:endParaRPr lang="sl-SI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8D91C13-CEAC-4F25-93D8-726C7A486E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78455830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Server Prerequisites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/>
              <a:t>HW</a:t>
            </a:r>
          </a:p>
          <a:p>
            <a:pPr lvl="1"/>
            <a:r>
              <a:rPr lang="sl-SI" dirty="0"/>
              <a:t>16GB</a:t>
            </a:r>
          </a:p>
          <a:p>
            <a:pPr lvl="1"/>
            <a:r>
              <a:rPr lang="sl-SI" dirty="0"/>
              <a:t>4xCPU</a:t>
            </a:r>
          </a:p>
          <a:p>
            <a:r>
              <a:rPr lang="sl-SI" dirty="0"/>
              <a:t>Windows Server 2016 </a:t>
            </a:r>
            <a:r>
              <a:rPr lang="sl-SI" dirty="0" err="1"/>
              <a:t>or</a:t>
            </a:r>
            <a:r>
              <a:rPr lang="sl-SI" dirty="0"/>
              <a:t> Windows Server 2019 (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desktop</a:t>
            </a:r>
            <a:r>
              <a:rPr lang="sl-SI" dirty="0"/>
              <a:t> </a:t>
            </a:r>
            <a:r>
              <a:rPr lang="sl-SI" dirty="0" err="1"/>
              <a:t>experience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.NET 4.6</a:t>
            </a:r>
          </a:p>
          <a:p>
            <a:r>
              <a:rPr lang="sl-SI" dirty="0"/>
              <a:t>SQL 2016 </a:t>
            </a:r>
            <a:r>
              <a:rPr lang="sl-SI" dirty="0" err="1"/>
              <a:t>or</a:t>
            </a:r>
            <a:r>
              <a:rPr lang="sl-SI" dirty="0"/>
              <a:t> SQL 2017 </a:t>
            </a:r>
          </a:p>
          <a:p>
            <a:pPr lvl="1"/>
            <a:r>
              <a:rPr lang="sl-SI" dirty="0"/>
              <a:t>MAXDOP=1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552647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Client Minimum Software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35894" y="2090078"/>
            <a:ext cx="7992888" cy="3096344"/>
          </a:xfrm>
          <a:prstGeom prst="rect">
            <a:avLst/>
          </a:prstGeom>
        </p:spPr>
        <p:txBody>
          <a:bodyPr vert="horz" wrap="square" lIns="146304" tIns="91440" rIns="146304" bIns="91440" rtlCol="0">
            <a:normAutofit/>
          </a:bodyPr>
          <a:lstStyle/>
          <a:p>
            <a:pPr defTabSz="685845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sl-SI" sz="2941" dirty="0" err="1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Mobile</a:t>
            </a:r>
            <a:r>
              <a:rPr lang="sl-SI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 </a:t>
            </a:r>
            <a:r>
              <a:rPr lang="sl-SI" sz="2941" dirty="0" err="1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browser</a:t>
            </a:r>
            <a:r>
              <a:rPr lang="sl-SI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 </a:t>
            </a:r>
            <a:r>
              <a:rPr lang="sl-SI" sz="2941" dirty="0" err="1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support</a:t>
            </a:r>
            <a:endParaRPr lang="sl-SI" sz="2941" dirty="0">
              <a:gradFill>
                <a:gsLst>
                  <a:gs pos="125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j-lt"/>
            </a:endParaRPr>
          </a:p>
          <a:p>
            <a:pPr marL="252134" indent="-252134" defTabSz="685845">
              <a:lnSpc>
                <a:spcPct val="90000"/>
              </a:lnSpc>
              <a:spcBef>
                <a:spcPct val="20000"/>
              </a:spcBef>
              <a:buSzPct val="90000"/>
              <a:buFont typeface="Arial" pitchFamily="34" charset="0"/>
              <a:buChar char="•"/>
            </a:pPr>
            <a:r>
              <a:rPr lang="en-US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Internet Explorer and Microsoft Edge on Windows Phone 8.1 or later.</a:t>
            </a:r>
          </a:p>
          <a:p>
            <a:pPr marL="252134" indent="-252134" defTabSz="685845">
              <a:lnSpc>
                <a:spcPct val="90000"/>
              </a:lnSpc>
              <a:spcBef>
                <a:spcPct val="20000"/>
              </a:spcBef>
              <a:buSzPct val="90000"/>
              <a:buFont typeface="Arial" pitchFamily="34" charset="0"/>
              <a:buChar char="•"/>
            </a:pPr>
            <a:r>
              <a:rPr lang="en-US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Latest version of Chrome on Android 4.4 or later. </a:t>
            </a:r>
          </a:p>
          <a:p>
            <a:pPr marL="252134" indent="-252134" defTabSz="685845">
              <a:lnSpc>
                <a:spcPct val="90000"/>
              </a:lnSpc>
              <a:spcBef>
                <a:spcPct val="20000"/>
              </a:spcBef>
              <a:buSzPct val="90000"/>
              <a:buFont typeface="Arial" pitchFamily="34" charset="0"/>
              <a:buChar char="•"/>
            </a:pPr>
            <a:r>
              <a:rPr lang="en-US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Latest versions of Safari and Chrome on iOS 8 or later.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D44AED-66A1-44D5-B2ED-A67D76C6B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496" y="3328537"/>
            <a:ext cx="4690878" cy="3079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5808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Upgrade Methods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SharePoint Server 2019 supports an upgrade from a RTM version of SharePoint Server 2016.</a:t>
            </a:r>
            <a:endParaRPr lang="sl-SI" b="1" dirty="0"/>
          </a:p>
          <a:p>
            <a:r>
              <a:rPr lang="en-US" dirty="0"/>
              <a:t>Database Attach Upgrade</a:t>
            </a:r>
          </a:p>
          <a:p>
            <a:pPr lvl="1"/>
            <a:r>
              <a:rPr lang="en-US" dirty="0"/>
              <a:t>Only available method for version to version (V2V) upgrades</a:t>
            </a:r>
          </a:p>
          <a:p>
            <a:pPr lvl="1"/>
            <a:r>
              <a:rPr lang="en-US" dirty="0"/>
              <a:t>Works for both version to version (V2V) and build to build (B2B) upgrades</a:t>
            </a:r>
          </a:p>
          <a:p>
            <a:pPr lvl="1"/>
            <a:r>
              <a:rPr lang="en-US" dirty="0"/>
              <a:t>Works for content and services databases</a:t>
            </a:r>
            <a:endParaRPr lang="sl-SI" dirty="0"/>
          </a:p>
          <a:p>
            <a:pPr lvl="1"/>
            <a:r>
              <a:rPr lang="sl-SI" dirty="0" err="1"/>
              <a:t>Option</a:t>
            </a:r>
            <a:r>
              <a:rPr lang="sl-SI" dirty="0"/>
              <a:t> to </a:t>
            </a:r>
            <a:r>
              <a:rPr lang="sl-SI" dirty="0" err="1"/>
              <a:t>manually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</a:t>
            </a:r>
            <a:r>
              <a:rPr lang="sl-SI" dirty="0" err="1"/>
              <a:t>automatically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 site </a:t>
            </a:r>
            <a:r>
              <a:rPr lang="sl-SI" dirty="0" err="1"/>
              <a:t>collections</a:t>
            </a:r>
            <a:endParaRPr lang="en-US" dirty="0"/>
          </a:p>
          <a:p>
            <a:r>
              <a:rPr lang="en-US" dirty="0"/>
              <a:t>In-Place Farm Upgrade</a:t>
            </a:r>
          </a:p>
          <a:p>
            <a:pPr lvl="1"/>
            <a:r>
              <a:rPr lang="en-US" dirty="0"/>
              <a:t>Only available for build to build (B2B) upgrades</a:t>
            </a:r>
          </a:p>
        </p:txBody>
      </p:sp>
    </p:spTree>
    <p:extLst>
      <p:ext uri="{BB962C8B-B14F-4D97-AF65-F5344CB8AC3E}">
        <p14:creationId xmlns:p14="http://schemas.microsoft.com/office/powerpoint/2010/main" val="855965152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Databases Supporting Database Attach Upgrade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dirty="0"/>
              <a:t>Content databases</a:t>
            </a:r>
          </a:p>
          <a:p>
            <a:r>
              <a:rPr lang="en-US" sz="2800" dirty="0"/>
              <a:t>Project databases</a:t>
            </a:r>
          </a:p>
          <a:p>
            <a:r>
              <a:rPr lang="en-US" sz="2800" dirty="0"/>
              <a:t>Search admin database</a:t>
            </a:r>
            <a:endParaRPr lang="sl-SI" sz="2800" dirty="0"/>
          </a:p>
          <a:p>
            <a:r>
              <a:rPr lang="sl-SI" sz="2800" dirty="0" err="1"/>
              <a:t>Search</a:t>
            </a:r>
            <a:r>
              <a:rPr lang="sl-SI" sz="2800" dirty="0"/>
              <a:t> </a:t>
            </a:r>
            <a:r>
              <a:rPr lang="sl-SI" sz="2800" dirty="0" err="1"/>
              <a:t>analytics</a:t>
            </a:r>
            <a:r>
              <a:rPr lang="sl-SI" sz="2800" dirty="0"/>
              <a:t> </a:t>
            </a:r>
            <a:r>
              <a:rPr lang="sl-SI" sz="2800" dirty="0" err="1"/>
              <a:t>reporting</a:t>
            </a:r>
            <a:endParaRPr lang="en-US" sz="2800" dirty="0"/>
          </a:p>
          <a:p>
            <a:r>
              <a:rPr lang="en-US" sz="2800" dirty="0"/>
              <a:t>Profile database</a:t>
            </a:r>
          </a:p>
          <a:p>
            <a:r>
              <a:rPr lang="en-US" sz="2800" dirty="0"/>
              <a:t>Social database</a:t>
            </a:r>
          </a:p>
          <a:p>
            <a:r>
              <a:rPr lang="en-US" sz="2800" dirty="0"/>
              <a:t>Managed Metadata database</a:t>
            </a:r>
          </a:p>
          <a:p>
            <a:r>
              <a:rPr lang="en-US" sz="2800" dirty="0"/>
              <a:t>Secure Store database</a:t>
            </a:r>
          </a:p>
          <a:p>
            <a:pPr lvl="1"/>
            <a:r>
              <a:rPr lang="en-US" sz="1600" dirty="0"/>
              <a:t>Note: Passphrase required to retain passwords in store</a:t>
            </a:r>
          </a:p>
        </p:txBody>
      </p:sp>
    </p:spTree>
    <p:extLst>
      <p:ext uri="{BB962C8B-B14F-4D97-AF65-F5344CB8AC3E}">
        <p14:creationId xmlns:p14="http://schemas.microsoft.com/office/powerpoint/2010/main" val="1295852230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Databases Not Supporting Database Attach Upgrade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Configuration database</a:t>
            </a:r>
          </a:p>
          <a:p>
            <a:pPr lvl="1"/>
            <a:r>
              <a:rPr lang="en-US" dirty="0"/>
              <a:t>Unsupported for both V2V and B2B upgrades</a:t>
            </a:r>
          </a:p>
          <a:p>
            <a:pPr lvl="1"/>
            <a:r>
              <a:rPr lang="en-US" dirty="0"/>
              <a:t>Has never been supported in prior versions</a:t>
            </a:r>
          </a:p>
          <a:p>
            <a:r>
              <a:rPr lang="en-US" dirty="0"/>
              <a:t>Search index databases</a:t>
            </a:r>
          </a:p>
          <a:p>
            <a:pPr lvl="1"/>
            <a:r>
              <a:rPr lang="en-US" dirty="0"/>
              <a:t>Unsupported for V2V upgrades only</a:t>
            </a:r>
          </a:p>
          <a:p>
            <a:r>
              <a:rPr lang="sl-SI" dirty="0"/>
              <a:t>Word </a:t>
            </a:r>
            <a:r>
              <a:rPr lang="sl-SI" dirty="0" err="1"/>
              <a:t>automation</a:t>
            </a:r>
            <a:endParaRPr lang="sl-SI" dirty="0"/>
          </a:p>
          <a:p>
            <a:r>
              <a:rPr lang="sl-SI" dirty="0" err="1"/>
              <a:t>Machine</a:t>
            </a:r>
            <a:r>
              <a:rPr lang="sl-SI" dirty="0"/>
              <a:t> </a:t>
            </a:r>
            <a:r>
              <a:rPr lang="sl-SI" dirty="0" err="1"/>
              <a:t>translation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671730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Authentication Mode Support &amp; Upgrade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/>
              <a:t>Windows Classic Support (Legacy)</a:t>
            </a:r>
          </a:p>
          <a:p>
            <a:r>
              <a:rPr lang="en-US" sz="2400" dirty="0"/>
              <a:t>Windows Claims Support</a:t>
            </a:r>
          </a:p>
          <a:p>
            <a:pPr lvl="1"/>
            <a:r>
              <a:rPr lang="en-US" sz="2000" dirty="0"/>
              <a:t>Migration before upgrade recommended</a:t>
            </a:r>
          </a:p>
          <a:p>
            <a:r>
              <a:rPr lang="en-US" sz="2400" dirty="0"/>
              <a:t>Forms </a:t>
            </a:r>
            <a:r>
              <a:rPr lang="en-US" sz="2400" dirty="0" err="1"/>
              <a:t>Auth</a:t>
            </a:r>
            <a:r>
              <a:rPr lang="en-US" sz="2400" dirty="0"/>
              <a:t> Support</a:t>
            </a:r>
          </a:p>
          <a:p>
            <a:pPr lvl="1"/>
            <a:r>
              <a:rPr lang="en-US" sz="2000" dirty="0"/>
              <a:t>No changes from 2010</a:t>
            </a:r>
          </a:p>
          <a:p>
            <a:pPr lvl="1"/>
            <a:r>
              <a:rPr lang="en-US" sz="2000" dirty="0"/>
              <a:t>Ensure provider installed with same name before database attachment</a:t>
            </a:r>
          </a:p>
          <a:p>
            <a:r>
              <a:rPr lang="en-US" sz="2400" dirty="0"/>
              <a:t>Database to Web Application authentication mode mismatches</a:t>
            </a:r>
          </a:p>
          <a:p>
            <a:pPr lvl="1"/>
            <a:r>
              <a:rPr lang="en-US" sz="2000" dirty="0"/>
              <a:t>Database attach in SP201</a:t>
            </a:r>
            <a:r>
              <a:rPr lang="sl-SI" sz="2000" dirty="0"/>
              <a:t>9</a:t>
            </a:r>
            <a:r>
              <a:rPr lang="en-US" sz="2000" dirty="0"/>
              <a:t> detects mismatched auth support</a:t>
            </a:r>
          </a:p>
          <a:p>
            <a:pPr lvl="1"/>
            <a:r>
              <a:rPr lang="en-US" sz="2000" dirty="0"/>
              <a:t>Test-</a:t>
            </a:r>
            <a:r>
              <a:rPr lang="en-US" sz="2000" dirty="0" err="1"/>
              <a:t>SPContentDatabase</a:t>
            </a:r>
            <a:r>
              <a:rPr lang="en-US" sz="2000" dirty="0"/>
              <a:t> in SP201</a:t>
            </a:r>
            <a:r>
              <a:rPr lang="sl-SI" sz="2000" dirty="0"/>
              <a:t>9</a:t>
            </a:r>
            <a:r>
              <a:rPr lang="en-US" sz="2000" dirty="0"/>
              <a:t> also detects this</a:t>
            </a:r>
          </a:p>
          <a:p>
            <a:pPr lvl="1"/>
            <a:r>
              <a:rPr lang="en-US" sz="2000" dirty="0"/>
              <a:t>Fix before attaching is best advice</a:t>
            </a:r>
          </a:p>
        </p:txBody>
      </p:sp>
    </p:spTree>
    <p:extLst>
      <p:ext uri="{BB962C8B-B14F-4D97-AF65-F5344CB8AC3E}">
        <p14:creationId xmlns:p14="http://schemas.microsoft.com/office/powerpoint/2010/main" val="2106210122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Claims Migration Best Practices WRT Upgrade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600" dirty="0"/>
              <a:t>Should not group both events together</a:t>
            </a:r>
          </a:p>
          <a:p>
            <a:pPr lvl="1"/>
            <a:r>
              <a:rPr lang="en-US" sz="2000" dirty="0"/>
              <a:t>Prevent stacked faults that could confuse troubleshooting</a:t>
            </a:r>
          </a:p>
          <a:p>
            <a:pPr lvl="1"/>
            <a:r>
              <a:rPr lang="en-US" sz="2000" dirty="0"/>
              <a:t>Ideally migrate to claims before upgrade</a:t>
            </a:r>
          </a:p>
          <a:p>
            <a:pPr lvl="2"/>
            <a:r>
              <a:rPr lang="en-US" sz="2000" dirty="0"/>
              <a:t>Alternately do so after upgrade is completed and verified successful</a:t>
            </a:r>
          </a:p>
          <a:p>
            <a:r>
              <a:rPr lang="en-US" sz="3600" dirty="0"/>
              <a:t>Find authentication mode mismatch issues between content databases and web applications with Test-</a:t>
            </a:r>
            <a:r>
              <a:rPr lang="en-US" sz="3600" dirty="0" err="1"/>
              <a:t>SPContentDatabase</a:t>
            </a:r>
            <a:r>
              <a:rPr lang="en-US" sz="3600" dirty="0"/>
              <a:t> first</a:t>
            </a:r>
          </a:p>
          <a:p>
            <a:pPr lvl="1"/>
            <a:r>
              <a:rPr lang="en-US" sz="2000" dirty="0"/>
              <a:t>If partial migration within content database, solve that before continuing</a:t>
            </a:r>
          </a:p>
          <a:p>
            <a:pPr lvl="1"/>
            <a:r>
              <a:rPr lang="en-US" sz="2000" dirty="0"/>
              <a:t>If misconfigured web application, fix before doing database attach/upgrades</a:t>
            </a:r>
          </a:p>
          <a:p>
            <a:r>
              <a:rPr lang="en-US" sz="3600" dirty="0"/>
              <a:t>Ensure all external data source/web services work as expected after claims migration</a:t>
            </a:r>
          </a:p>
        </p:txBody>
      </p:sp>
    </p:spTree>
    <p:extLst>
      <p:ext uri="{BB962C8B-B14F-4D97-AF65-F5344CB8AC3E}">
        <p14:creationId xmlns:p14="http://schemas.microsoft.com/office/powerpoint/2010/main" val="272123969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Upgrade process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334547" y="1772816"/>
            <a:ext cx="8600601" cy="3678303"/>
          </a:xfrm>
        </p:spPr>
        <p:txBody>
          <a:bodyPr>
            <a:normAutofit/>
          </a:bodyPr>
          <a:lstStyle/>
          <a:p>
            <a:r>
              <a:rPr lang="sl-SI" dirty="0" err="1"/>
              <a:t>Backup</a:t>
            </a:r>
            <a:r>
              <a:rPr lang="sl-SI" dirty="0"/>
              <a:t> </a:t>
            </a:r>
            <a:r>
              <a:rPr lang="sl-SI" dirty="0" err="1"/>
              <a:t>content</a:t>
            </a:r>
            <a:r>
              <a:rPr lang="sl-SI" dirty="0"/>
              <a:t> </a:t>
            </a:r>
            <a:r>
              <a:rPr lang="sl-SI" dirty="0" err="1"/>
              <a:t>db</a:t>
            </a:r>
            <a:r>
              <a:rPr lang="sl-SI" dirty="0"/>
              <a:t> on a SP2013 farm</a:t>
            </a:r>
          </a:p>
          <a:p>
            <a:pPr lvl="1"/>
            <a:r>
              <a:rPr lang="sl-SI" dirty="0" err="1"/>
              <a:t>Claims</a:t>
            </a:r>
            <a:endParaRPr lang="sl-SI" dirty="0"/>
          </a:p>
          <a:p>
            <a:pPr lvl="1"/>
            <a:r>
              <a:rPr lang="sl-SI" dirty="0" err="1"/>
              <a:t>Classic</a:t>
            </a:r>
            <a:r>
              <a:rPr lang="sl-SI" dirty="0"/>
              <a:t> Windows </a:t>
            </a:r>
            <a:r>
              <a:rPr lang="sl-SI" dirty="0" err="1"/>
              <a:t>Authentication</a:t>
            </a:r>
            <a:r>
              <a:rPr lang="sl-SI" dirty="0"/>
              <a:t> on SP2013</a:t>
            </a:r>
          </a:p>
          <a:p>
            <a:r>
              <a:rPr lang="sl-SI" dirty="0" err="1"/>
              <a:t>Restore</a:t>
            </a:r>
            <a:r>
              <a:rPr lang="sl-SI" dirty="0"/>
              <a:t> </a:t>
            </a:r>
            <a:r>
              <a:rPr lang="sl-SI" dirty="0" err="1"/>
              <a:t>content</a:t>
            </a:r>
            <a:r>
              <a:rPr lang="sl-SI" dirty="0"/>
              <a:t> </a:t>
            </a:r>
            <a:r>
              <a:rPr lang="sl-SI" dirty="0" err="1"/>
              <a:t>db</a:t>
            </a:r>
            <a:r>
              <a:rPr lang="sl-SI" dirty="0"/>
              <a:t> on SQL </a:t>
            </a:r>
            <a:r>
              <a:rPr lang="sl-SI" dirty="0" err="1"/>
              <a:t>for</a:t>
            </a:r>
            <a:r>
              <a:rPr lang="sl-SI" dirty="0"/>
              <a:t> SP2016</a:t>
            </a:r>
          </a:p>
          <a:p>
            <a:r>
              <a:rPr lang="sl-SI" dirty="0" err="1"/>
              <a:t>Mount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 </a:t>
            </a:r>
            <a:r>
              <a:rPr lang="sl-SI" dirty="0" err="1"/>
              <a:t>content</a:t>
            </a:r>
            <a:r>
              <a:rPr lang="sl-SI" dirty="0"/>
              <a:t> </a:t>
            </a:r>
            <a:r>
              <a:rPr lang="sl-SI" dirty="0" err="1"/>
              <a:t>db</a:t>
            </a:r>
            <a:endParaRPr lang="sl-SI" dirty="0"/>
          </a:p>
          <a:p>
            <a:r>
              <a:rPr lang="sl-SI" dirty="0"/>
              <a:t>Site </a:t>
            </a:r>
            <a:r>
              <a:rPr lang="sl-SI" dirty="0" err="1"/>
              <a:t>collection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*</a:t>
            </a:r>
          </a:p>
          <a:p>
            <a:pPr lvl="1"/>
            <a:r>
              <a:rPr lang="sl-SI" dirty="0" err="1"/>
              <a:t>May</a:t>
            </a:r>
            <a:r>
              <a:rPr lang="sl-SI" dirty="0"/>
              <a:t> be </a:t>
            </a:r>
            <a:r>
              <a:rPr lang="sl-SI" dirty="0" err="1"/>
              <a:t>upgraded</a:t>
            </a:r>
            <a:r>
              <a:rPr lang="sl-SI" dirty="0"/>
              <a:t> </a:t>
            </a:r>
            <a:r>
              <a:rPr lang="sl-SI" dirty="0" err="1"/>
              <a:t>automatically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B0601F-F332-44A5-A2AE-33E741BE5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392" y="3645024"/>
            <a:ext cx="5060032" cy="257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3912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Create</a:t>
            </a:r>
            <a:r>
              <a:rPr lang="sl-SI" dirty="0"/>
              <a:t> </a:t>
            </a:r>
            <a:r>
              <a:rPr lang="sl-SI" dirty="0" err="1"/>
              <a:t>web</a:t>
            </a:r>
            <a:r>
              <a:rPr lang="sl-SI" dirty="0"/>
              <a:t> app</a:t>
            </a:r>
          </a:p>
          <a:p>
            <a:r>
              <a:rPr lang="sl-SI" dirty="0"/>
              <a:t>Test, </a:t>
            </a:r>
            <a:r>
              <a:rPr lang="sl-SI" dirty="0" err="1"/>
              <a:t>Mount</a:t>
            </a:r>
            <a:r>
              <a:rPr lang="sl-SI" dirty="0"/>
              <a:t> </a:t>
            </a:r>
            <a:r>
              <a:rPr lang="sl-SI" dirty="0" err="1"/>
              <a:t>SPContentdatabase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99621177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Miscellaneous Upgrade </a:t>
            </a:r>
            <a:r>
              <a:rPr lang="sl-SI" dirty="0" err="1"/>
              <a:t>Items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38D135-E3C1-4F64-BA52-71DF2F0703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699324098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Upgrade Log Improvements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ULS Logging</a:t>
            </a:r>
          </a:p>
          <a:p>
            <a:pPr lvl="1"/>
            <a:r>
              <a:rPr lang="en-US" dirty="0"/>
              <a:t>TSV format with headers, easily imported into Excel</a:t>
            </a:r>
          </a:p>
          <a:p>
            <a:pPr lvl="1"/>
            <a:r>
              <a:rPr lang="en-US" dirty="0"/>
              <a:t>Separate Site Collection level upgrade logs (SiteUpgrade_DateTime.log)</a:t>
            </a:r>
          </a:p>
          <a:p>
            <a:r>
              <a:rPr lang="en-US" dirty="0"/>
              <a:t>Correlation Ids</a:t>
            </a:r>
          </a:p>
          <a:p>
            <a:pPr lvl="1"/>
            <a:r>
              <a:rPr lang="en-US" dirty="0"/>
              <a:t>Helps track specific upgrade sessions into ULS</a:t>
            </a:r>
          </a:p>
          <a:p>
            <a:pPr lvl="1"/>
            <a:r>
              <a:rPr lang="en-US" dirty="0"/>
              <a:t>Also helpful tracking unique sessions from merged parallel upgrade logs </a:t>
            </a:r>
          </a:p>
          <a:p>
            <a:r>
              <a:rPr lang="en-US" dirty="0"/>
              <a:t>Error Codes</a:t>
            </a:r>
          </a:p>
          <a:p>
            <a:pPr lvl="1"/>
            <a:r>
              <a:rPr lang="en-US" dirty="0"/>
              <a:t>Can help determine error cause/location/fix in debugging (Binging for answers)</a:t>
            </a:r>
          </a:p>
          <a:p>
            <a:pPr lvl="1"/>
            <a:r>
              <a:rPr lang="en-US" dirty="0"/>
              <a:t>Some progress at RTM, more codes will follow</a:t>
            </a:r>
          </a:p>
          <a:p>
            <a:r>
              <a:rPr lang="en-US" dirty="0"/>
              <a:t>Categorization of Operations</a:t>
            </a:r>
          </a:p>
          <a:p>
            <a:pPr lvl="1"/>
            <a:r>
              <a:rPr lang="en-US" dirty="0"/>
              <a:t>Better detail to track when entering/exiting sequences and actions</a:t>
            </a:r>
          </a:p>
          <a:p>
            <a:pPr lvl="1"/>
            <a:r>
              <a:rPr lang="en-US" dirty="0"/>
              <a:t>Planned for future update</a:t>
            </a:r>
          </a:p>
        </p:txBody>
      </p:sp>
    </p:spTree>
    <p:extLst>
      <p:ext uri="{BB962C8B-B14F-4D97-AF65-F5344CB8AC3E}">
        <p14:creationId xmlns:p14="http://schemas.microsoft.com/office/powerpoint/2010/main" val="3810140315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Maintenance Log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Gallery added during any upgrade</a:t>
            </a:r>
          </a:p>
          <a:p>
            <a:pPr lvl="1"/>
            <a:r>
              <a:rPr lang="en-US" dirty="0"/>
              <a:t>Only added if it doesn’t exist</a:t>
            </a:r>
          </a:p>
          <a:p>
            <a:pPr lvl="1"/>
            <a:r>
              <a:rPr lang="en-US" dirty="0"/>
              <a:t>Will add during both version to version and build to build upgrades</a:t>
            </a:r>
          </a:p>
          <a:p>
            <a:r>
              <a:rPr lang="en-US" dirty="0"/>
              <a:t>Contains site collection upgrade logs</a:t>
            </a:r>
          </a:p>
          <a:p>
            <a:pPr lvl="1"/>
            <a:r>
              <a:rPr lang="en-US" dirty="0"/>
              <a:t>Only contains local site collection’s reduced logging level upgrade log</a:t>
            </a:r>
          </a:p>
          <a:p>
            <a:pPr lvl="1"/>
            <a:r>
              <a:rPr lang="en-US" dirty="0"/>
              <a:t>Full site collection and database logs still on file system for farm admin access</a:t>
            </a:r>
          </a:p>
          <a:p>
            <a:r>
              <a:rPr lang="en-US" dirty="0"/>
              <a:t>Logging level is separate from file system upgrade logs</a:t>
            </a:r>
          </a:p>
          <a:p>
            <a:pPr lvl="1"/>
            <a:r>
              <a:rPr lang="en-US" dirty="0"/>
              <a:t>Less detail than file system logs, not configurable</a:t>
            </a:r>
          </a:p>
        </p:txBody>
      </p:sp>
    </p:spTree>
    <p:extLst>
      <p:ext uri="{BB962C8B-B14F-4D97-AF65-F5344CB8AC3E}">
        <p14:creationId xmlns:p14="http://schemas.microsoft.com/office/powerpoint/2010/main" val="30971071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Farm Upgrade Overview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0B4A0F-0A62-4F67-B786-81B1B5288E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4003578282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Planning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Learn about upgrade (how it works, what to plan for)</a:t>
            </a:r>
          </a:p>
          <a:p>
            <a:pPr lvl="1"/>
            <a:r>
              <a:rPr lang="en-US" dirty="0"/>
              <a:t>Documentation/posters</a:t>
            </a:r>
          </a:p>
          <a:p>
            <a:pPr lvl="1"/>
            <a:r>
              <a:rPr lang="en-US" dirty="0"/>
              <a:t>Training</a:t>
            </a:r>
          </a:p>
          <a:p>
            <a:pPr lvl="1"/>
            <a:r>
              <a:rPr lang="en-US" dirty="0"/>
              <a:t>Try it out on a test environment</a:t>
            </a:r>
          </a:p>
          <a:p>
            <a:pPr lvl="0"/>
            <a:r>
              <a:rPr lang="en-US" dirty="0"/>
              <a:t>Gather data on existing farms (i.e. farm surveys)</a:t>
            </a:r>
          </a:p>
          <a:p>
            <a:pPr lvl="1"/>
            <a:r>
              <a:rPr lang="en-US" dirty="0"/>
              <a:t>Collect all settings within the farm</a:t>
            </a:r>
          </a:p>
          <a:p>
            <a:pPr lvl="1"/>
            <a:r>
              <a:rPr lang="en-US" dirty="0"/>
              <a:t>Get report on farm state including services, databases, and sites</a:t>
            </a:r>
          </a:p>
          <a:p>
            <a:pPr lvl="1"/>
            <a:r>
              <a:rPr lang="en-US" dirty="0"/>
              <a:t>Collect all customizations with installation/configuration documents</a:t>
            </a:r>
            <a:endParaRPr lang="sl-SI" dirty="0"/>
          </a:p>
          <a:p>
            <a:pPr lvl="1"/>
            <a:r>
              <a:rPr lang="sl-SI" b="1" dirty="0" err="1"/>
              <a:t>SPDocKit</a:t>
            </a:r>
            <a:r>
              <a:rPr lang="sl-SI" b="1" dirty="0"/>
              <a:t> (</a:t>
            </a:r>
            <a:r>
              <a:rPr lang="sl-SI" b="1" dirty="0">
                <a:hlinkClick r:id="rId2"/>
              </a:rPr>
              <a:t>www.spdockit.com</a:t>
            </a:r>
            <a:r>
              <a:rPr lang="sl-SI" b="1" dirty="0"/>
              <a:t>) </a:t>
            </a:r>
            <a:endParaRPr lang="en-US" b="1" dirty="0"/>
          </a:p>
          <a:p>
            <a:r>
              <a:rPr lang="en-US" dirty="0"/>
              <a:t>Plan business continuity</a:t>
            </a:r>
          </a:p>
          <a:p>
            <a:pPr lvl="1"/>
            <a:r>
              <a:rPr lang="en-US" dirty="0"/>
              <a:t>Outage length planning and mitigation methods</a:t>
            </a:r>
          </a:p>
        </p:txBody>
      </p:sp>
    </p:spTree>
    <p:extLst>
      <p:ext uri="{BB962C8B-B14F-4D97-AF65-F5344CB8AC3E}">
        <p14:creationId xmlns:p14="http://schemas.microsoft.com/office/powerpoint/2010/main" val="2565575164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Preparing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Remove orphaned items</a:t>
            </a:r>
          </a:p>
          <a:p>
            <a:pPr lvl="1"/>
            <a:r>
              <a:rPr lang="en-US" dirty="0"/>
              <a:t>Customizations you can’t move forward (e.g. incompatible with 2013)</a:t>
            </a:r>
          </a:p>
          <a:p>
            <a:r>
              <a:rPr lang="en-US" dirty="0"/>
              <a:t>Build-out new 201</a:t>
            </a:r>
            <a:r>
              <a:rPr lang="sl-SI" dirty="0"/>
              <a:t>9</a:t>
            </a:r>
            <a:r>
              <a:rPr lang="en-US" dirty="0"/>
              <a:t> farm(s)</a:t>
            </a:r>
          </a:p>
          <a:p>
            <a:pPr lvl="1"/>
            <a:r>
              <a:rPr lang="en-US" dirty="0"/>
              <a:t>If using federated services on different farms, target the services farm first</a:t>
            </a:r>
          </a:p>
          <a:p>
            <a:pPr lvl="1"/>
            <a:r>
              <a:rPr lang="en-US" dirty="0"/>
              <a:t>If possible leave old farms running while upgrading to new ones (for outage reduction)</a:t>
            </a:r>
          </a:p>
          <a:p>
            <a:pPr lvl="1"/>
            <a:r>
              <a:rPr lang="en-US" dirty="0"/>
              <a:t>Set farm </a:t>
            </a:r>
            <a:r>
              <a:rPr lang="en-US" dirty="0" err="1"/>
              <a:t>CompatibilityRange</a:t>
            </a:r>
            <a:r>
              <a:rPr lang="en-US" dirty="0"/>
              <a:t> as appropriate</a:t>
            </a:r>
          </a:p>
          <a:p>
            <a:pPr lvl="1"/>
            <a:r>
              <a:rPr lang="en-US" dirty="0"/>
              <a:t>Install customizations onto new farm</a:t>
            </a:r>
          </a:p>
          <a:p>
            <a:pPr lvl="2"/>
            <a:r>
              <a:rPr lang="en-US" dirty="0"/>
              <a:t>Ensure you install customizations for both 1</a:t>
            </a:r>
            <a:r>
              <a:rPr lang="sl-SI" dirty="0"/>
              <a:t>5</a:t>
            </a:r>
            <a:r>
              <a:rPr lang="en-US" dirty="0"/>
              <a:t> and 1</a:t>
            </a:r>
            <a:r>
              <a:rPr lang="sl-SI" dirty="0"/>
              <a:t>6</a:t>
            </a:r>
            <a:r>
              <a:rPr lang="en-US" dirty="0"/>
              <a:t> mode as appropriate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322374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Executing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Backup everything</a:t>
            </a:r>
          </a:p>
          <a:p>
            <a:r>
              <a:rPr lang="en-US" dirty="0"/>
              <a:t>Upgrade services first</a:t>
            </a:r>
          </a:p>
          <a:p>
            <a:pPr lvl="2"/>
            <a:r>
              <a:rPr lang="en-US" dirty="0"/>
              <a:t>Search Administration database</a:t>
            </a:r>
          </a:p>
          <a:p>
            <a:pPr lvl="2"/>
            <a:r>
              <a:rPr lang="en-US" dirty="0"/>
              <a:t>Profile, Social, and Sync databases</a:t>
            </a:r>
          </a:p>
          <a:p>
            <a:pPr lvl="2"/>
            <a:r>
              <a:rPr lang="en-US" dirty="0"/>
              <a:t>Managed Metadata/Taxonomy database</a:t>
            </a:r>
          </a:p>
          <a:p>
            <a:pPr lvl="2"/>
            <a:r>
              <a:rPr lang="en-US" dirty="0"/>
              <a:t>Secure Store database</a:t>
            </a:r>
          </a:p>
          <a:p>
            <a:pPr lvl="3"/>
            <a:r>
              <a:rPr lang="en-US" dirty="0"/>
              <a:t>Remember to have Secure Store passphrase or you will lose all existing passwords</a:t>
            </a:r>
          </a:p>
          <a:p>
            <a:r>
              <a:rPr lang="en-US" dirty="0"/>
              <a:t>Upgrade content databases</a:t>
            </a:r>
          </a:p>
          <a:p>
            <a:pPr lvl="1"/>
            <a:r>
              <a:rPr lang="en-US" dirty="0"/>
              <a:t>Site collection upgrade </a:t>
            </a:r>
            <a:r>
              <a:rPr lang="sl-SI" dirty="0"/>
              <a:t>part of </a:t>
            </a:r>
            <a:r>
              <a:rPr lang="sl-SI" dirty="0" err="1"/>
              <a:t>database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 </a:t>
            </a:r>
            <a:r>
              <a:rPr lang="sl-SI" dirty="0" err="1"/>
              <a:t>except</a:t>
            </a:r>
            <a:r>
              <a:rPr lang="sl-SI" dirty="0"/>
              <a:t> </a:t>
            </a:r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explicitly</a:t>
            </a:r>
            <a:r>
              <a:rPr lang="sl-SI" dirty="0"/>
              <a:t> </a:t>
            </a:r>
            <a:r>
              <a:rPr lang="sl-SI" dirty="0" err="1"/>
              <a:t>excluded</a:t>
            </a:r>
            <a:endParaRPr lang="sl-SI" dirty="0"/>
          </a:p>
          <a:p>
            <a:pPr marL="0" indent="0">
              <a:buNone/>
            </a:pPr>
            <a:r>
              <a:rPr lang="fr-FR" sz="1400" dirty="0">
                <a:solidFill>
                  <a:srgbClr val="0000FF"/>
                </a:solidFill>
                <a:latin typeface="Lucida Console" panose="020B0609040504020204" pitchFamily="49" charset="0"/>
              </a:rPr>
              <a:t>Mount-</a:t>
            </a:r>
            <a:r>
              <a:rPr lang="fr-FR" sz="14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SPContentDatabase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8B0000"/>
                </a:solidFill>
                <a:latin typeface="Lucida Console" panose="020B0609040504020204" pitchFamily="49" charset="0"/>
              </a:rPr>
              <a:t>"SP2019_Content_Upgrade"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14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WebApplication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8A2BE2"/>
                </a:solidFill>
                <a:latin typeface="Lucida Console" panose="020B0609040504020204" pitchFamily="49" charset="0"/>
              </a:rPr>
              <a:t>http://2019portal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14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SkipSiteUpgrade</a:t>
            </a:r>
            <a:r>
              <a:rPr lang="fr-FR" sz="1400" dirty="0">
                <a:solidFill>
                  <a:srgbClr val="000080"/>
                </a:solidFill>
                <a:latin typeface="Lucida Console" panose="020B0609040504020204" pitchFamily="49" charset="0"/>
              </a:rPr>
              <a:t> </a:t>
            </a:r>
          </a:p>
          <a:p>
            <a:pPr lvl="1"/>
            <a:r>
              <a:rPr lang="en-US" dirty="0"/>
              <a:t>Upgrade site collections at your leisure</a:t>
            </a:r>
          </a:p>
        </p:txBody>
      </p:sp>
    </p:spTree>
    <p:extLst>
      <p:ext uri="{BB962C8B-B14F-4D97-AF65-F5344CB8AC3E}">
        <p14:creationId xmlns:p14="http://schemas.microsoft.com/office/powerpoint/2010/main" val="3313620019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Finishing Up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Confirm successful upgrade state</a:t>
            </a:r>
          </a:p>
          <a:p>
            <a:pPr lvl="1"/>
            <a:r>
              <a:rPr lang="en-US" dirty="0"/>
              <a:t>Verify services and content rendering</a:t>
            </a:r>
          </a:p>
          <a:p>
            <a:pPr lvl="1"/>
            <a:r>
              <a:rPr lang="en-US" dirty="0"/>
              <a:t>Fix issues if necessary</a:t>
            </a:r>
          </a:p>
          <a:p>
            <a:r>
              <a:rPr lang="en-US" dirty="0"/>
              <a:t>Re-index existing content</a:t>
            </a:r>
            <a:endParaRPr lang="sl-SI" dirty="0"/>
          </a:p>
          <a:p>
            <a:pPr lvl="1"/>
            <a:r>
              <a:rPr lang="sl-SI" dirty="0" err="1"/>
              <a:t>Search</a:t>
            </a:r>
            <a:r>
              <a:rPr lang="sl-SI" dirty="0"/>
              <a:t> </a:t>
            </a:r>
            <a:r>
              <a:rPr lang="sl-SI" dirty="0" err="1"/>
              <a:t>Crawls</a:t>
            </a:r>
            <a:endParaRPr lang="sl-SI" dirty="0"/>
          </a:p>
          <a:p>
            <a:pPr lvl="1"/>
            <a:endParaRPr lang="sl-SI" dirty="0"/>
          </a:p>
          <a:p>
            <a:pPr lvl="1"/>
            <a:endParaRPr lang="sl-SI" dirty="0"/>
          </a:p>
          <a:p>
            <a:pPr lvl="1"/>
            <a:r>
              <a:rPr lang="sl-SI" dirty="0"/>
              <a:t>!! </a:t>
            </a:r>
            <a:r>
              <a:rPr lang="sl-SI" dirty="0" err="1"/>
              <a:t>Query</a:t>
            </a:r>
            <a:r>
              <a:rPr lang="sl-SI" dirty="0"/>
              <a:t> </a:t>
            </a:r>
            <a:r>
              <a:rPr lang="sl-SI" dirty="0" err="1"/>
              <a:t>string</a:t>
            </a:r>
            <a:r>
              <a:rPr lang="sl-SI" dirty="0"/>
              <a:t> </a:t>
            </a:r>
            <a:r>
              <a:rPr lang="sl-SI"/>
              <a:t>parameter: !!</a:t>
            </a:r>
            <a:endParaRPr lang="sl-SI" dirty="0"/>
          </a:p>
          <a:p>
            <a:pPr lvl="1"/>
            <a:r>
              <a:rPr lang="sl-SI" b="1" dirty="0"/>
              <a:t>?</a:t>
            </a:r>
            <a:r>
              <a:rPr lang="sl-SI" b="1" dirty="0" err="1"/>
              <a:t>contents</a:t>
            </a:r>
            <a:r>
              <a:rPr lang="sl-SI" b="1" dirty="0"/>
              <a:t>=1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2032447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79398-CB8F-44B9-9EE8-D32E43E36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Workflow</a:t>
            </a:r>
            <a:r>
              <a:rPr lang="sl-SI" dirty="0"/>
              <a:t> manager??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3BE6F-F220-467A-9DAA-3A3854F04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59" y="1845734"/>
            <a:ext cx="7781489" cy="44635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dirty="0"/>
              <a:t>2 </a:t>
            </a:r>
            <a:r>
              <a:rPr lang="sl-SI" dirty="0" err="1"/>
              <a:t>Scenarios</a:t>
            </a:r>
            <a:endParaRPr lang="sl-SI" dirty="0"/>
          </a:p>
          <a:p>
            <a:r>
              <a:rPr lang="sl-SI" dirty="0"/>
              <a:t>1.Connect to </a:t>
            </a:r>
            <a:r>
              <a:rPr lang="sl-SI" dirty="0" err="1"/>
              <a:t>existing</a:t>
            </a:r>
            <a:r>
              <a:rPr lang="sl-SI" dirty="0"/>
              <a:t> WF manager farm</a:t>
            </a:r>
          </a:p>
          <a:p>
            <a:r>
              <a:rPr lang="sl-SI" dirty="0"/>
              <a:t>2.Set up </a:t>
            </a:r>
            <a:r>
              <a:rPr lang="sl-SI" dirty="0" err="1"/>
              <a:t>new</a:t>
            </a:r>
            <a:r>
              <a:rPr lang="sl-SI" dirty="0"/>
              <a:t> WF manager farm</a:t>
            </a:r>
          </a:p>
          <a:p>
            <a:pPr lvl="1"/>
            <a:endParaRPr lang="sl-SI" dirty="0">
              <a:solidFill>
                <a:srgbClr val="FF4500"/>
              </a:solidFill>
              <a:latin typeface="Lucida Console" panose="020B0609040504020204" pitchFamily="49" charset="0"/>
            </a:endParaRPr>
          </a:p>
          <a:p>
            <a:endParaRPr lang="sl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9843589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BF234-72EE-44B2-88D2-F55AF0A74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Upgrade</a:t>
            </a:r>
            <a:r>
              <a:rPr lang="sl-SI" dirty="0"/>
              <a:t> WF manager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C2C2A-2A00-41E8-A575-DDC83F203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391578"/>
          </a:xfrm>
        </p:spPr>
        <p:txBody>
          <a:bodyPr>
            <a:normAutofit fontScale="70000" lnSpcReduction="20000"/>
          </a:bodyPr>
          <a:lstStyle/>
          <a:p>
            <a:r>
              <a:rPr lang="sl-SI" dirty="0"/>
              <a:t>2.Set up </a:t>
            </a:r>
            <a:r>
              <a:rPr lang="sl-SI" dirty="0" err="1"/>
              <a:t>new</a:t>
            </a:r>
            <a:r>
              <a:rPr lang="sl-SI" dirty="0"/>
              <a:t> WF manager farm</a:t>
            </a:r>
          </a:p>
          <a:p>
            <a:r>
              <a:rPr lang="sl-SI" dirty="0" err="1"/>
              <a:t>Restore</a:t>
            </a:r>
            <a:r>
              <a:rPr lang="sl-SI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Workflow Manager Instance DB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Workflow Manager Resource Manager DB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Service Bus Message Container DB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Service Bus Gateway DB</a:t>
            </a:r>
            <a:endParaRPr lang="sl-SI" dirty="0"/>
          </a:p>
          <a:p>
            <a:pPr marL="0" indent="0">
              <a:buNone/>
            </a:pPr>
            <a:r>
              <a:rPr lang="sl-SI" dirty="0" err="1"/>
              <a:t>Reconnect</a:t>
            </a:r>
            <a:r>
              <a:rPr lang="sl-SI" dirty="0"/>
              <a:t> SharePoint </a:t>
            </a:r>
            <a:r>
              <a:rPr lang="sl-SI" dirty="0" err="1"/>
              <a:t>and</a:t>
            </a:r>
            <a:r>
              <a:rPr lang="sl-SI" dirty="0"/>
              <a:t> run:</a:t>
            </a:r>
          </a:p>
          <a:p>
            <a:pPr marL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credential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[</a:t>
            </a:r>
            <a:r>
              <a:rPr lang="fr-FR" dirty="0" err="1">
                <a:solidFill>
                  <a:srgbClr val="008080"/>
                </a:solidFill>
                <a:latin typeface="Lucida Console" panose="020B0609040504020204" pitchFamily="49" charset="0"/>
              </a:rPr>
              <a:t>System.Net.CredentialCache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]::</a:t>
            </a:r>
            <a:r>
              <a:rPr lang="fr-FR" dirty="0" err="1">
                <a:solidFill>
                  <a:prstClr val="black"/>
                </a:solidFill>
                <a:latin typeface="Lucida Console" panose="020B0609040504020204" pitchFamily="49" charset="0"/>
              </a:rPr>
              <a:t>DefaultNetworkCredentials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&lt;</a:t>
            </a:r>
            <a:r>
              <a:rPr lang="fr-FR" dirty="0" err="1">
                <a:solidFill>
                  <a:srgbClr val="8A2BE2"/>
                </a:solidFill>
                <a:latin typeface="Lucida Console" panose="020B0609040504020204" pitchFamily="49" charset="0"/>
              </a:rPr>
              <a:t>siteurl</a:t>
            </a:r>
            <a:r>
              <a:rPr lang="fr-FR" dirty="0">
                <a:solidFill>
                  <a:srgbClr val="8A2BE2"/>
                </a:solidFill>
                <a:latin typeface="Lucida Console" panose="020B0609040504020204" pitchFamily="49" charset="0"/>
              </a:rPr>
              <a:t>&gt;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$proxy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Get-SPWorkflowServiceApplicationProxy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svcAddress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proxy</a:t>
            </a:r>
            <a:r>
              <a:rPr lang="fr-FR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fr-FR" dirty="0" err="1">
                <a:solidFill>
                  <a:prstClr val="black"/>
                </a:solidFill>
                <a:latin typeface="Lucida Console" panose="020B0609040504020204" pitchFamily="49" charset="0"/>
              </a:rPr>
              <a:t>GetWorkflowServiceAddress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(</a:t>
            </a: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)</a:t>
            </a: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</a:rPr>
              <a:t>Copy-</a:t>
            </a:r>
            <a:r>
              <a:rPr lang="en-US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SPActivitiesToWorkflowService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en-US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WorkflowServiceAddress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en-US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svcAddress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80"/>
                </a:solidFill>
                <a:latin typeface="Lucida Console" panose="020B0609040504020204" pitchFamily="49" charset="0"/>
              </a:rPr>
              <a:t>-Credential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$credential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80"/>
                </a:solidFill>
                <a:latin typeface="Lucida Console" panose="020B0609040504020204" pitchFamily="49" charset="0"/>
              </a:rPr>
              <a:t>-Force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$true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41853834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761C2-ABCE-4270-8FD6-4878806DC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Post </a:t>
            </a:r>
            <a:r>
              <a:rPr lang="sl-SI" dirty="0" err="1"/>
              <a:t>upgrade</a:t>
            </a:r>
            <a:r>
              <a:rPr lang="sl-SI" dirty="0"/>
              <a:t> </a:t>
            </a:r>
            <a:r>
              <a:rPr lang="sl-SI" dirty="0" err="1"/>
              <a:t>steps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4F6908-0C49-4D46-9A31-BFE6B32C9A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Page </a:t>
            </a:r>
            <a:r>
              <a:rPr lang="sl-SI" dirty="0" err="1"/>
              <a:t>modernization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6856414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F6A23-8A0D-458C-BF2A-9C1718DFC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Disable</a:t>
            </a:r>
            <a:r>
              <a:rPr lang="sl-SI" dirty="0"/>
              <a:t> modern??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45CE2-FA17-4865-9C97-0D632C8069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/>
              <a:t> </a:t>
            </a:r>
            <a:r>
              <a:rPr lang="fr-FR" dirty="0">
                <a:solidFill>
                  <a:srgbClr val="006400"/>
                </a:solidFill>
                <a:latin typeface="Lucida Console" panose="020B0609040504020204" pitchFamily="49" charset="0"/>
              </a:rPr>
              <a:t>#Site Collection </a:t>
            </a:r>
            <a:r>
              <a:rPr lang="fr-FR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Level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Add-PSSnapin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8A2BE2"/>
                </a:solidFill>
                <a:latin typeface="Lucida Console" panose="020B0609040504020204" pitchFamily="49" charset="0"/>
              </a:rPr>
              <a:t>microsoft.sharepoint.powershell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ea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800080"/>
                </a:solidFill>
                <a:latin typeface="Lucida Console" panose="020B0609040504020204" pitchFamily="49" charset="0"/>
              </a:rPr>
              <a:t>0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8A2BE2"/>
                </a:solidFill>
                <a:latin typeface="Lucida Console" panose="020B0609040504020204" pitchFamily="49" charset="0"/>
              </a:rPr>
              <a:t>http://spwfe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#Disable modern Lists and </a:t>
            </a:r>
            <a:r>
              <a:rPr lang="en-US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libraies</a:t>
            </a:r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 at the Site Collection Level</a:t>
            </a:r>
            <a:endParaRPr lang="en-US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en-US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site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Features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Add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(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[</a:t>
            </a:r>
            <a:r>
              <a:rPr lang="en-US" dirty="0" err="1">
                <a:solidFill>
                  <a:srgbClr val="008080"/>
                </a:solidFill>
                <a:latin typeface="Lucida Console" panose="020B0609040504020204" pitchFamily="49" charset="0"/>
              </a:rPr>
              <a:t>guid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]</a:t>
            </a:r>
            <a:r>
              <a:rPr lang="en-US" dirty="0">
                <a:solidFill>
                  <a:srgbClr val="8B0000"/>
                </a:solidFill>
                <a:latin typeface="Lucida Console" panose="020B0609040504020204" pitchFamily="49" charset="0"/>
              </a:rPr>
              <a:t>"E3540C7D-6BEA-403C-A224-1A12EAFEE4C4"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)</a:t>
            </a:r>
          </a:p>
          <a:p>
            <a:endParaRPr lang="en-SI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#Re-enable the </a:t>
            </a:r>
            <a:r>
              <a:rPr lang="en-US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moden</a:t>
            </a:r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 </a:t>
            </a:r>
            <a:r>
              <a:rPr lang="en-US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expirence</a:t>
            </a:r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 at the site collection Level.</a:t>
            </a:r>
            <a:endParaRPr lang="en-US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en-US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site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Features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Remove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(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[</a:t>
            </a:r>
            <a:r>
              <a:rPr lang="en-US" dirty="0" err="1">
                <a:solidFill>
                  <a:srgbClr val="008080"/>
                </a:solidFill>
                <a:latin typeface="Lucida Console" panose="020B0609040504020204" pitchFamily="49" charset="0"/>
              </a:rPr>
              <a:t>guid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]</a:t>
            </a:r>
            <a:r>
              <a:rPr lang="en-US" dirty="0">
                <a:solidFill>
                  <a:srgbClr val="8B0000"/>
                </a:solidFill>
                <a:latin typeface="Lucida Console" panose="020B0609040504020204" pitchFamily="49" charset="0"/>
              </a:rPr>
              <a:t>"E3540C7D-6BEA-403C-A224-1A12EAFEE4C4"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) </a:t>
            </a:r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52603555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Tools</a:t>
            </a:r>
            <a:r>
              <a:rPr lang="sl-SI" dirty="0"/>
              <a:t>, </a:t>
            </a:r>
            <a:r>
              <a:rPr lang="sl-SI" dirty="0" err="1"/>
              <a:t>tips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tricks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AB2593-0422-4757-A295-C299D0EAF6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941463937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Tools</a:t>
            </a:r>
            <a:r>
              <a:rPr lang="sl-SI" dirty="0"/>
              <a:t>, </a:t>
            </a:r>
            <a:r>
              <a:rPr lang="sl-SI" dirty="0" err="1"/>
              <a:t>tips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tricks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Feature</a:t>
            </a:r>
            <a:r>
              <a:rPr lang="sl-SI" dirty="0"/>
              <a:t> </a:t>
            </a:r>
            <a:r>
              <a:rPr lang="sl-SI" dirty="0" err="1"/>
              <a:t>admin</a:t>
            </a:r>
            <a:endParaRPr lang="sl-SI" dirty="0"/>
          </a:p>
          <a:p>
            <a:pPr lvl="1"/>
            <a:r>
              <a:rPr lang="en-US" dirty="0"/>
              <a:t>SharePoint Feature Administration and Clean Up Tool - Home</a:t>
            </a:r>
          </a:p>
          <a:p>
            <a:pPr lvl="1"/>
            <a:r>
              <a:rPr lang="fr-FR" dirty="0">
                <a:hlinkClick r:id="rId2"/>
              </a:rPr>
              <a:t>http://www.featureadmin.com/</a:t>
            </a:r>
            <a:endParaRPr lang="sl-SI" dirty="0"/>
          </a:p>
          <a:p>
            <a:pPr marL="0">
              <a:buNone/>
            </a:pPr>
            <a:r>
              <a:rPr lang="sl-SI" dirty="0"/>
              <a:t>  </a:t>
            </a:r>
            <a:r>
              <a:rPr lang="sl-SI" dirty="0" err="1"/>
              <a:t>SPDocKit</a:t>
            </a:r>
            <a:endParaRPr lang="sl-SI" dirty="0"/>
          </a:p>
          <a:p>
            <a:r>
              <a:rPr lang="sl-SI" dirty="0"/>
              <a:t>SharePoint Manager</a:t>
            </a:r>
          </a:p>
          <a:p>
            <a:r>
              <a:rPr lang="sl-SI" dirty="0" err="1"/>
              <a:t>Scripts</a:t>
            </a:r>
            <a:endParaRPr lang="sl-SI" dirty="0"/>
          </a:p>
          <a:p>
            <a:pPr lvl="1"/>
            <a:r>
              <a:rPr lang="sl-SI" dirty="0">
                <a:hlinkClick r:id="rId3"/>
              </a:rPr>
              <a:t>www.Get-spscripts.com</a:t>
            </a:r>
            <a:endParaRPr lang="sl-SI" dirty="0"/>
          </a:p>
          <a:p>
            <a:pPr lvl="1"/>
            <a:endParaRPr lang="sl-SI" dirty="0"/>
          </a:p>
          <a:p>
            <a:pPr lvl="1"/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24520843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Tools</a:t>
            </a:r>
            <a:r>
              <a:rPr lang="sl-SI" dirty="0"/>
              <a:t>, </a:t>
            </a:r>
            <a:r>
              <a:rPr lang="sl-SI" dirty="0" err="1"/>
              <a:t>tips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tricks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6D879A-6628-4138-A875-20B4726C5B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877535799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DC139-8100-47E9-B0A1-4A83C49D7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Xnet</a:t>
            </a:r>
            <a:r>
              <a:rPr lang="sl-SI" dirty="0"/>
              <a:t> </a:t>
            </a:r>
            <a:r>
              <a:rPr lang="sl-SI" dirty="0" err="1"/>
              <a:t>community</a:t>
            </a:r>
            <a:r>
              <a:rPr lang="sl-SI" dirty="0"/>
              <a:t> on MS </a:t>
            </a:r>
            <a:r>
              <a:rPr lang="sl-SI" dirty="0" err="1"/>
              <a:t>Teams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3260E-8014-4D59-9A33-098BB18E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896" y="2069403"/>
            <a:ext cx="3632050" cy="3678303"/>
          </a:xfrm>
        </p:spPr>
        <p:txBody>
          <a:bodyPr/>
          <a:lstStyle/>
          <a:p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you</a:t>
            </a:r>
            <a:r>
              <a:rPr lang="sl-SI" dirty="0"/>
              <a:t> </a:t>
            </a:r>
            <a:r>
              <a:rPr lang="sl-SI" dirty="0" err="1"/>
              <a:t>want</a:t>
            </a:r>
            <a:r>
              <a:rPr lang="sl-SI" dirty="0"/>
              <a:t> to </a:t>
            </a:r>
            <a:r>
              <a:rPr lang="sl-SI" dirty="0" err="1"/>
              <a:t>join</a:t>
            </a:r>
            <a:r>
              <a:rPr lang="sl-SI" dirty="0"/>
              <a:t>, </a:t>
            </a:r>
            <a:r>
              <a:rPr lang="sl-SI" dirty="0" err="1"/>
              <a:t>send</a:t>
            </a:r>
            <a:r>
              <a:rPr lang="sl-SI" dirty="0"/>
              <a:t> </a:t>
            </a:r>
            <a:r>
              <a:rPr lang="sl-SI" dirty="0" err="1"/>
              <a:t>us</a:t>
            </a:r>
            <a:r>
              <a:rPr lang="sl-SI" dirty="0"/>
              <a:t> </a:t>
            </a:r>
            <a:r>
              <a:rPr lang="sl-SI" dirty="0" err="1"/>
              <a:t>either</a:t>
            </a:r>
            <a:r>
              <a:rPr lang="sl-SI" dirty="0"/>
              <a:t> </a:t>
            </a:r>
            <a:r>
              <a:rPr lang="sl-SI" dirty="0" err="1"/>
              <a:t>your</a:t>
            </a:r>
            <a:r>
              <a:rPr lang="sl-SI" dirty="0"/>
              <a:t> Live id </a:t>
            </a:r>
            <a:r>
              <a:rPr lang="sl-SI" dirty="0" err="1"/>
              <a:t>or</a:t>
            </a:r>
            <a:r>
              <a:rPr lang="sl-SI" dirty="0"/>
              <a:t> O365 </a:t>
            </a:r>
            <a:r>
              <a:rPr lang="sl-SI" dirty="0" err="1"/>
              <a:t>account</a:t>
            </a:r>
            <a:r>
              <a:rPr lang="sl-SI" dirty="0"/>
              <a:t> 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ED79B6-E0C9-4C00-A7C6-47A7986ED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5" y="1844824"/>
            <a:ext cx="5079871" cy="21770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9CDC0E-AA21-4B54-A751-ABFD11FED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2699861"/>
            <a:ext cx="4427984" cy="30577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951FAB-CF7E-4A74-AA43-657DE7654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072" y="3796893"/>
            <a:ext cx="3882178" cy="225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9081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7FC32-22AC-460E-AA44-ECEFDD3CF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Learning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2FFE1-A77B-43D4-B612-6625F5776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59" y="1845734"/>
            <a:ext cx="6125305" cy="4023360"/>
          </a:xfrm>
        </p:spPr>
        <p:txBody>
          <a:bodyPr>
            <a:normAutofit fontScale="92500" lnSpcReduction="20000"/>
          </a:bodyPr>
          <a:lstStyle/>
          <a:p>
            <a:r>
              <a:rPr lang="sl-SI" b="1" dirty="0"/>
              <a:t>MS300 </a:t>
            </a:r>
            <a:r>
              <a:rPr lang="sl-SI" b="1" u="sng" dirty="0" err="1">
                <a:hlinkClick r:id="rId2"/>
              </a:rPr>
              <a:t>Deploying</a:t>
            </a:r>
            <a:r>
              <a:rPr lang="sl-SI" b="1" u="sng" dirty="0">
                <a:hlinkClick r:id="rId2"/>
              </a:rPr>
              <a:t> Microsoft 365 </a:t>
            </a:r>
            <a:r>
              <a:rPr lang="sl-SI" b="1" u="sng" dirty="0" err="1">
                <a:hlinkClick r:id="rId2"/>
              </a:rPr>
              <a:t>Teamwork</a:t>
            </a:r>
            <a:r>
              <a:rPr lang="sl-SI" b="1" u="sng" dirty="0"/>
              <a:t> </a:t>
            </a:r>
            <a:r>
              <a:rPr lang="sl-SI" dirty="0"/>
              <a:t>7.-11.10. 2019</a:t>
            </a:r>
            <a:endParaRPr lang="en-SI" dirty="0"/>
          </a:p>
          <a:p>
            <a:r>
              <a:rPr lang="sl-SI" b="1" dirty="0"/>
              <a:t> </a:t>
            </a:r>
            <a:r>
              <a:rPr lang="sl-SI" b="1" u="sng" dirty="0">
                <a:hlinkClick r:id="rId3"/>
              </a:rPr>
              <a:t>MS 301 </a:t>
            </a:r>
            <a:r>
              <a:rPr lang="sl-SI" b="1" u="sng" dirty="0" err="1">
                <a:hlinkClick r:id="rId3"/>
              </a:rPr>
              <a:t>Deploying</a:t>
            </a:r>
            <a:r>
              <a:rPr lang="sl-SI" b="1" u="sng" dirty="0">
                <a:hlinkClick r:id="rId3"/>
              </a:rPr>
              <a:t> SharePoint Server </a:t>
            </a:r>
            <a:r>
              <a:rPr lang="sl-SI" b="1" u="sng" dirty="0" err="1">
                <a:hlinkClick r:id="rId3"/>
              </a:rPr>
              <a:t>Hybrid</a:t>
            </a:r>
            <a:r>
              <a:rPr lang="sl-SI" b="1" u="sng" dirty="0"/>
              <a:t>  </a:t>
            </a:r>
            <a:r>
              <a:rPr lang="sl-SI" dirty="0"/>
              <a:t>26.-30.8.2019</a:t>
            </a:r>
            <a:endParaRPr lang="en-SI" dirty="0"/>
          </a:p>
          <a:p>
            <a:r>
              <a:rPr lang="sl-SI" dirty="0"/>
              <a:t> </a:t>
            </a:r>
            <a:r>
              <a:rPr lang="sl-SI" b="1" u="sng" dirty="0">
                <a:hlinkClick r:id="rId4"/>
              </a:rPr>
              <a:t>SharePoint </a:t>
            </a:r>
            <a:r>
              <a:rPr lang="sl-SI" b="1" u="sng" dirty="0" err="1">
                <a:hlinkClick r:id="rId4"/>
              </a:rPr>
              <a:t>Online</a:t>
            </a:r>
            <a:r>
              <a:rPr lang="sl-SI" b="1" u="sng" dirty="0">
                <a:hlinkClick r:id="rId4"/>
              </a:rPr>
              <a:t> </a:t>
            </a:r>
            <a:r>
              <a:rPr lang="sl-SI" b="1" u="sng" dirty="0" err="1">
                <a:hlinkClick r:id="rId4"/>
              </a:rPr>
              <a:t>Power</a:t>
            </a:r>
            <a:r>
              <a:rPr lang="sl-SI" b="1" u="sng" dirty="0">
                <a:hlinkClick r:id="rId4"/>
              </a:rPr>
              <a:t> </a:t>
            </a:r>
            <a:r>
              <a:rPr lang="sl-SI" b="1" u="sng" dirty="0" err="1">
                <a:hlinkClick r:id="rId4"/>
              </a:rPr>
              <a:t>User</a:t>
            </a:r>
            <a:r>
              <a:rPr lang="sl-SI" b="1" u="sng" dirty="0"/>
              <a:t> </a:t>
            </a:r>
            <a:r>
              <a:rPr lang="sl-SI" dirty="0"/>
              <a:t>26.-29.8.2019</a:t>
            </a:r>
            <a:endParaRPr lang="en-SI" dirty="0"/>
          </a:p>
          <a:p>
            <a:r>
              <a:rPr lang="sl-SI" dirty="0"/>
              <a:t> </a:t>
            </a:r>
            <a:r>
              <a:rPr lang="sl-SI" b="1" u="sng" dirty="0">
                <a:hlinkClick r:id="rId5"/>
              </a:rPr>
              <a:t>SharePoint </a:t>
            </a:r>
            <a:r>
              <a:rPr lang="sl-SI" b="1" u="sng" dirty="0" err="1">
                <a:hlinkClick r:id="rId5"/>
              </a:rPr>
              <a:t>Online</a:t>
            </a:r>
            <a:r>
              <a:rPr lang="sl-SI" b="1" u="sng" dirty="0">
                <a:hlinkClick r:id="rId5"/>
              </a:rPr>
              <a:t> </a:t>
            </a:r>
            <a:r>
              <a:rPr lang="sl-SI" b="1" u="sng" dirty="0" err="1">
                <a:hlinkClick r:id="rId5"/>
              </a:rPr>
              <a:t>for</a:t>
            </a:r>
            <a:r>
              <a:rPr lang="sl-SI" b="1" u="sng" dirty="0">
                <a:hlinkClick r:id="rId5"/>
              </a:rPr>
              <a:t> </a:t>
            </a:r>
            <a:r>
              <a:rPr lang="sl-SI" b="1" u="sng" dirty="0" err="1">
                <a:hlinkClick r:id="rId5"/>
              </a:rPr>
              <a:t>Administrators</a:t>
            </a:r>
            <a:r>
              <a:rPr lang="sl-SI" b="1" u="sng" dirty="0"/>
              <a:t> </a:t>
            </a:r>
            <a:r>
              <a:rPr lang="sl-SI" dirty="0"/>
              <a:t>2.-4.9.2019 </a:t>
            </a:r>
            <a:endParaRPr lang="en-SI" dirty="0"/>
          </a:p>
          <a:p>
            <a:r>
              <a:rPr lang="sl-SI" dirty="0"/>
              <a:t> </a:t>
            </a:r>
            <a:endParaRPr lang="en-SI" dirty="0"/>
          </a:p>
          <a:p>
            <a:r>
              <a:rPr lang="sl-SI" dirty="0"/>
              <a:t>Več:   </a:t>
            </a:r>
            <a:r>
              <a:rPr lang="sl-SI" u="sng" dirty="0">
                <a:hlinkClick r:id="rId6"/>
              </a:rPr>
              <a:t>www.kompas-xnet.si</a:t>
            </a:r>
            <a:endParaRPr lang="en-SI" dirty="0"/>
          </a:p>
          <a:p>
            <a:r>
              <a:rPr lang="sl-SI" dirty="0"/>
              <a:t> </a:t>
            </a:r>
            <a:endParaRPr lang="en-SI" dirty="0"/>
          </a:p>
          <a:p>
            <a:r>
              <a:rPr lang="sl-SI" b="1" dirty="0"/>
              <a:t>10. </a:t>
            </a:r>
            <a:r>
              <a:rPr lang="sl-SI" b="1" dirty="0" err="1"/>
              <a:t>Thrive</a:t>
            </a:r>
            <a:r>
              <a:rPr lang="sl-SI" b="1" dirty="0"/>
              <a:t> konferenca  </a:t>
            </a:r>
            <a:endParaRPr lang="en-SI" dirty="0"/>
          </a:p>
          <a:p>
            <a:r>
              <a:rPr lang="sl-SI" dirty="0"/>
              <a:t>Termin: 12. - 13. november 2019</a:t>
            </a:r>
            <a:endParaRPr lang="en-SI" dirty="0"/>
          </a:p>
          <a:p>
            <a:r>
              <a:rPr lang="sl-SI" dirty="0"/>
              <a:t>Lokacija: Hotel Jama - Postojnska Jama </a:t>
            </a:r>
            <a:r>
              <a:rPr lang="sl-SI" u="sng" dirty="0">
                <a:hlinkClick r:id="rId7"/>
              </a:rPr>
              <a:t>https://www.thriveconf.com</a:t>
            </a:r>
            <a:endParaRPr lang="en-SI" dirty="0"/>
          </a:p>
          <a:p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6C1016-0DE4-4DAE-AB5C-1CC0209295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2097" y="3501008"/>
            <a:ext cx="4232333" cy="285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015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Questions</a:t>
            </a:r>
            <a:r>
              <a:rPr lang="sl-SI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19217216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3_Officeova tema">
  <a:themeElements>
    <a:clrScheme name="Custom 1">
      <a:dk1>
        <a:srgbClr val="595959"/>
      </a:dk1>
      <a:lt1>
        <a:sysClr val="window" lastClr="FFFFFF"/>
      </a:lt1>
      <a:dk2>
        <a:srgbClr val="366092"/>
      </a:dk2>
      <a:lt2>
        <a:srgbClr val="F2F2F2"/>
      </a:lt2>
      <a:accent1>
        <a:srgbClr val="00B0F0"/>
      </a:accent1>
      <a:accent2>
        <a:srgbClr val="595959"/>
      </a:accent2>
      <a:accent3>
        <a:srgbClr val="FF9900"/>
      </a:accent3>
      <a:accent4>
        <a:srgbClr val="BF004C"/>
      </a:accent4>
      <a:accent5>
        <a:srgbClr val="4C9900"/>
      </a:accent5>
      <a:accent6>
        <a:srgbClr val="C00000"/>
      </a:accent6>
      <a:hlink>
        <a:srgbClr val="00B0F0"/>
      </a:hlink>
      <a:folHlink>
        <a:srgbClr val="92D05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ova tema">
  <a:themeElements>
    <a:clrScheme name="Custom 1">
      <a:dk1>
        <a:srgbClr val="595959"/>
      </a:dk1>
      <a:lt1>
        <a:sysClr val="window" lastClr="FFFFFF"/>
      </a:lt1>
      <a:dk2>
        <a:srgbClr val="366092"/>
      </a:dk2>
      <a:lt2>
        <a:srgbClr val="F2F2F2"/>
      </a:lt2>
      <a:accent1>
        <a:srgbClr val="00B0F0"/>
      </a:accent1>
      <a:accent2>
        <a:srgbClr val="595959"/>
      </a:accent2>
      <a:accent3>
        <a:srgbClr val="FF9900"/>
      </a:accent3>
      <a:accent4>
        <a:srgbClr val="BF004C"/>
      </a:accent4>
      <a:accent5>
        <a:srgbClr val="4C9900"/>
      </a:accent5>
      <a:accent6>
        <a:srgbClr val="C00000"/>
      </a:accent6>
      <a:hlink>
        <a:srgbClr val="00B0F0"/>
      </a:hlink>
      <a:folHlink>
        <a:srgbClr val="92D05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AP template">
  <a:themeElements>
    <a:clrScheme name="Windows 8">
      <a:dk1>
        <a:sysClr val="windowText" lastClr="000000"/>
      </a:dk1>
      <a:lt1>
        <a:sysClr val="window" lastClr="FFFFFF"/>
      </a:lt1>
      <a:dk2>
        <a:srgbClr val="260930"/>
      </a:dk2>
      <a:lt2>
        <a:srgbClr val="FFFFFF"/>
      </a:lt2>
      <a:accent1>
        <a:srgbClr val="045097"/>
      </a:accent1>
      <a:accent2>
        <a:srgbClr val="D95438"/>
      </a:accent2>
      <a:accent3>
        <a:srgbClr val="9CB734"/>
      </a:accent3>
      <a:accent4>
        <a:srgbClr val="7A1869"/>
      </a:accent4>
      <a:accent5>
        <a:srgbClr val="54BFC3"/>
      </a:accent5>
      <a:accent6>
        <a:srgbClr val="E3A31A"/>
      </a:accent6>
      <a:hlink>
        <a:srgbClr val="E3A31A"/>
      </a:hlink>
      <a:folHlink>
        <a:srgbClr val="DA8413"/>
      </a:folHlink>
    </a:clrScheme>
    <a:fontScheme name="Segoe light">
      <a:majorFont>
        <a:latin typeface="Segoe Light"/>
        <a:ea typeface="Adobe Heiti Std R"/>
        <a:cs typeface=""/>
      </a:majorFont>
      <a:minorFont>
        <a:latin typeface="Segoe Light"/>
        <a:ea typeface="Adobe Heiti Std 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Windows 10 Brand Template 16x9">
  <a:themeElements>
    <a:clrScheme name="Custom 1">
      <a:dk1>
        <a:srgbClr val="505050"/>
      </a:dk1>
      <a:lt1>
        <a:srgbClr val="FFFFFF"/>
      </a:lt1>
      <a:dk2>
        <a:srgbClr val="0078D7"/>
      </a:dk2>
      <a:lt2>
        <a:srgbClr val="EAEAEA"/>
      </a:lt2>
      <a:accent1>
        <a:srgbClr val="0078D7"/>
      </a:accent1>
      <a:accent2>
        <a:srgbClr val="002050"/>
      </a:accent2>
      <a:accent3>
        <a:srgbClr val="008272"/>
      </a:accent3>
      <a:accent4>
        <a:srgbClr val="107C10"/>
      </a:accent4>
      <a:accent5>
        <a:srgbClr val="092D91"/>
      </a:accent5>
      <a:accent6>
        <a:srgbClr val="B4009E"/>
      </a:accent6>
      <a:hlink>
        <a:srgbClr val="FFC000"/>
      </a:hlink>
      <a:folHlink>
        <a:srgbClr val="A5A5A5"/>
      </a:folHlink>
    </a:clrScheme>
    <a:fontScheme name="Custom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21_template" id="{2F0E12AD-A687-4036-BF74-ECB306E38FF8}" vid="{8E092E32-C48B-4C3D-810B-E4A46C0C3A20}"/>
    </a:ext>
  </a:extLst>
</a:theme>
</file>

<file path=ppt/theme/theme5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A755D0507CB549928A73AB8769F666" ma:contentTypeVersion="3" ma:contentTypeDescription="Create a new document." ma:contentTypeScope="" ma:versionID="59f5905cf57d45b8698ec1cff92d0abf">
  <xsd:schema xmlns:xsd="http://www.w3.org/2001/XMLSchema" xmlns:xs="http://www.w3.org/2001/XMLSchema" xmlns:p="http://schemas.microsoft.com/office/2006/metadata/properties" xmlns:ns2="0b6b6f8b-1970-4459-b690-fd5c43213295" xmlns:ns3="69d8abcf-d2c5-4c21-9f4d-6ed6be22765b" targetNamespace="http://schemas.microsoft.com/office/2006/metadata/properties" ma:root="true" ma:fieldsID="05ac5315e495cc29c0ca781876f6ce72" ns2:_="" ns3:_="">
    <xsd:import namespace="0b6b6f8b-1970-4459-b690-fd5c43213295"/>
    <xsd:import namespace="69d8abcf-d2c5-4c21-9f4d-6ed6be22765b"/>
    <xsd:element name="properties">
      <xsd:complexType>
        <xsd:sequence>
          <xsd:element name="documentManagement">
            <xsd:complexType>
              <xsd:all>
                <xsd:element ref="ns2:Vrsta" minOccurs="0"/>
                <xsd:element ref="ns2:Kategorija" minOccurs="0"/>
                <xsd:element ref="ns3:_dlc_DocId" minOccurs="0"/>
                <xsd:element ref="ns3:_dlc_DocIdUrl" minOccurs="0"/>
                <xsd:element ref="ns3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6b6f8b-1970-4459-b690-fd5c43213295" elementFormDefault="qualified">
    <xsd:import namespace="http://schemas.microsoft.com/office/2006/documentManagement/types"/>
    <xsd:import namespace="http://schemas.microsoft.com/office/infopath/2007/PartnerControls"/>
    <xsd:element name="Vrsta" ma:index="2" nillable="true" ma:displayName="Vrsta" ma:format="Dropdown" ma:internalName="Vrsta">
      <xsd:simpleType>
        <xsd:restriction base="dms:Choice">
          <xsd:enumeration value="Delavnica"/>
          <xsd:enumeration value="Predavanje"/>
        </xsd:restriction>
      </xsd:simpleType>
    </xsd:element>
    <xsd:element name="Kategorija" ma:index="3" nillable="true" ma:displayName="Kategorija" ma:format="Dropdown" ma:internalName="Kategorija">
      <xsd:simpleType>
        <xsd:restriction base="dms:Choice">
          <xsd:enumeration value="OS"/>
          <xsd:enumeration value="SharePoint"/>
          <xsd:enumeration value="Razvoj"/>
          <xsd:enumeration value="Aplikacije"/>
          <xsd:enumeration value="Drugo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d8abcf-d2c5-4c21-9f4d-6ed6be22765b" elementFormDefault="qualified">
    <xsd:import namespace="http://schemas.microsoft.com/office/2006/documentManagement/types"/>
    <xsd:import namespace="http://schemas.microsoft.com/office/infopath/2007/PartnerControls"/>
    <xsd:element name="_dlc_DocId" ma:index="11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2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3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7" ma:displayName="Content Type"/>
        <xsd:element ref="dc:title" minOccurs="0" maxOccurs="1" ma:index="1" ma:displayName="Naslov predavanja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ategorija xmlns="0b6b6f8b-1970-4459-b690-fd5c43213295" xsi:nil="true"/>
    <Vrsta xmlns="0b6b6f8b-1970-4459-b690-fd5c43213295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F886817-1313-4970-97E6-F61532098D32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7066A1DD-1405-46BE-BE96-149E2B8B90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6b6f8b-1970-4459-b690-fd5c43213295"/>
    <ds:schemaRef ds:uri="69d8abcf-d2c5-4c21-9f4d-6ed6be2276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AFC8270-AD0E-4304-A99B-CA0469D2306C}">
  <ds:schemaRefs>
    <ds:schemaRef ds:uri="69d8abcf-d2c5-4c21-9f4d-6ed6be22765b"/>
    <ds:schemaRef ds:uri="http://purl.org/dc/elements/1.1/"/>
    <ds:schemaRef ds:uri="http://schemas.microsoft.com/office/2006/metadata/properties"/>
    <ds:schemaRef ds:uri="http://schemas.microsoft.com/office/2006/documentManagement/types"/>
    <ds:schemaRef ds:uri="0b6b6f8b-1970-4459-b690-fd5c43213295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5D0C665C-DED4-4829-9530-E92F06A7720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04-template_level_300</Template>
  <TotalTime>9894</TotalTime>
  <Words>1488</Words>
  <Application>Microsoft Office PowerPoint</Application>
  <PresentationFormat>On-screen Show (4:3)</PresentationFormat>
  <Paragraphs>307</Paragraphs>
  <Slides>44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44</vt:i4>
      </vt:variant>
    </vt:vector>
  </HeadingPairs>
  <TitlesOfParts>
    <vt:vector size="59" baseType="lpstr">
      <vt:lpstr>Arial</vt:lpstr>
      <vt:lpstr>Bahnschrift</vt:lpstr>
      <vt:lpstr>Calibri</vt:lpstr>
      <vt:lpstr>Calibri Light</vt:lpstr>
      <vt:lpstr>Consolas</vt:lpstr>
      <vt:lpstr>Lucida Console</vt:lpstr>
      <vt:lpstr>Segoe Light</vt:lpstr>
      <vt:lpstr>Segoe UI</vt:lpstr>
      <vt:lpstr>Segoe UI Light</vt:lpstr>
      <vt:lpstr>Wingdings</vt:lpstr>
      <vt:lpstr>3_Officeova tema</vt:lpstr>
      <vt:lpstr>Officeova tema</vt:lpstr>
      <vt:lpstr>VAP template</vt:lpstr>
      <vt:lpstr>Windows 10 Brand Template 16x9</vt:lpstr>
      <vt:lpstr>Retrospect</vt:lpstr>
      <vt:lpstr>PowerPoint Presentation</vt:lpstr>
      <vt:lpstr>PowerPoint Presentation</vt:lpstr>
      <vt:lpstr>About me</vt:lpstr>
      <vt:lpstr>Agenda</vt:lpstr>
      <vt:lpstr>What‘s new </vt:lpstr>
      <vt:lpstr>New and improved</vt:lpstr>
      <vt:lpstr>New and improved - SMTP</vt:lpstr>
      <vt:lpstr>New and improved - PowerShell</vt:lpstr>
      <vt:lpstr>New and improved</vt:lpstr>
      <vt:lpstr>Not available</vt:lpstr>
      <vt:lpstr>MIN role</vt:lpstr>
      <vt:lpstr>MIN Role overview</vt:lpstr>
      <vt:lpstr>What‘s deprecated</vt:lpstr>
      <vt:lpstr>What‘s deprecated</vt:lpstr>
      <vt:lpstr>What‘s gone</vt:lpstr>
      <vt:lpstr>What‘s gone</vt:lpstr>
      <vt:lpstr>Introduction</vt:lpstr>
      <vt:lpstr>Server Prerequisites</vt:lpstr>
      <vt:lpstr>Client Minimum Software Requirements</vt:lpstr>
      <vt:lpstr>Upgrade Methods</vt:lpstr>
      <vt:lpstr>Databases Supporting Database Attach Upgrade</vt:lpstr>
      <vt:lpstr>Databases Not Supporting Database Attach Upgrade</vt:lpstr>
      <vt:lpstr>Authentication Mode Support &amp; Upgrade</vt:lpstr>
      <vt:lpstr>Claims Migration Best Practices WRT Upgrade</vt:lpstr>
      <vt:lpstr>Upgrade process</vt:lpstr>
      <vt:lpstr>Demo</vt:lpstr>
      <vt:lpstr>Miscellaneous Upgrade Items</vt:lpstr>
      <vt:lpstr>Upgrade Log Improvements</vt:lpstr>
      <vt:lpstr>Maintenance Log</vt:lpstr>
      <vt:lpstr>Farm Upgrade Overview</vt:lpstr>
      <vt:lpstr>Planning Farm Upgrades</vt:lpstr>
      <vt:lpstr>Preparing Farm Upgrades</vt:lpstr>
      <vt:lpstr>Executing Farm Upgrades</vt:lpstr>
      <vt:lpstr>Finishing Up Farm Upgrades</vt:lpstr>
      <vt:lpstr>Workflow manager??</vt:lpstr>
      <vt:lpstr>Upgrade WF manager</vt:lpstr>
      <vt:lpstr>Post upgrade steps</vt:lpstr>
      <vt:lpstr>Disable modern??</vt:lpstr>
      <vt:lpstr>Tools, tips and tricks</vt:lpstr>
      <vt:lpstr>Tools, tips and tricks</vt:lpstr>
      <vt:lpstr>Tools, tips and tricks</vt:lpstr>
      <vt:lpstr>Xnet community on MS Teams</vt:lpstr>
      <vt:lpstr>Learning</vt:lpstr>
      <vt:lpstr>Questions?</vt:lpstr>
    </vt:vector>
  </TitlesOfParts>
  <Company>Kompas Xnet d.o.o.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Upgrade to SharePoint 2013</dc:title>
  <dc:creator>Robi Vončina</dc:creator>
  <cp:lastModifiedBy>Robert Vončina</cp:lastModifiedBy>
  <cp:revision>37</cp:revision>
  <dcterms:created xsi:type="dcterms:W3CDTF">2012-11-24T16:31:09Z</dcterms:created>
  <dcterms:modified xsi:type="dcterms:W3CDTF">2019-06-03T11:35:04Z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0x01010088A755D0507CB549928A73AB8769F666</vt:lpwstr>
  </property>
</Properties>
</file>