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2.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4"/>
    <p:sldMasterId id="2147483718" r:id="rId5"/>
  </p:sldMasterIdLst>
  <p:notesMasterIdLst>
    <p:notesMasterId r:id="rId95"/>
  </p:notesMasterIdLst>
  <p:sldIdLst>
    <p:sldId id="256" r:id="rId6"/>
    <p:sldId id="2076138527" r:id="rId7"/>
    <p:sldId id="4352" r:id="rId8"/>
    <p:sldId id="2134805454" r:id="rId9"/>
    <p:sldId id="2134805449" r:id="rId10"/>
    <p:sldId id="2076138220" r:id="rId11"/>
    <p:sldId id="2076137186" r:id="rId12"/>
    <p:sldId id="2076137188" r:id="rId13"/>
    <p:sldId id="4533" r:id="rId14"/>
    <p:sldId id="2076137177" r:id="rId15"/>
    <p:sldId id="2076137179" r:id="rId16"/>
    <p:sldId id="2076137181" r:id="rId17"/>
    <p:sldId id="2134805456" r:id="rId18"/>
    <p:sldId id="2134805457" r:id="rId19"/>
    <p:sldId id="2076137182" r:id="rId20"/>
    <p:sldId id="2076137184" r:id="rId21"/>
    <p:sldId id="2134805458" r:id="rId22"/>
    <p:sldId id="2134805459" r:id="rId23"/>
    <p:sldId id="2134805461" r:id="rId24"/>
    <p:sldId id="2076138221" r:id="rId25"/>
    <p:sldId id="4236" r:id="rId26"/>
    <p:sldId id="4362" r:id="rId27"/>
    <p:sldId id="2076138219" r:id="rId28"/>
    <p:sldId id="2076138216" r:id="rId29"/>
    <p:sldId id="2076138217" r:id="rId30"/>
    <p:sldId id="2076137958" r:id="rId31"/>
    <p:sldId id="4366" r:id="rId32"/>
    <p:sldId id="4369" r:id="rId33"/>
    <p:sldId id="4368" r:id="rId34"/>
    <p:sldId id="4370" r:id="rId35"/>
    <p:sldId id="4371" r:id="rId36"/>
    <p:sldId id="4376" r:id="rId37"/>
    <p:sldId id="4374" r:id="rId38"/>
    <p:sldId id="2076138037" r:id="rId39"/>
    <p:sldId id="4372" r:id="rId40"/>
    <p:sldId id="4367" r:id="rId41"/>
    <p:sldId id="4379" r:id="rId42"/>
    <p:sldId id="2134805462" r:id="rId43"/>
    <p:sldId id="2076138213" r:id="rId44"/>
    <p:sldId id="2134805464" r:id="rId45"/>
    <p:sldId id="4354" r:id="rId46"/>
    <p:sldId id="2076138215" r:id="rId47"/>
    <p:sldId id="2134805468" r:id="rId48"/>
    <p:sldId id="2134805469" r:id="rId49"/>
    <p:sldId id="2134805470" r:id="rId50"/>
    <p:sldId id="2076138225" r:id="rId51"/>
    <p:sldId id="2076138239" r:id="rId52"/>
    <p:sldId id="2076136636" r:id="rId53"/>
    <p:sldId id="2076138240" r:id="rId54"/>
    <p:sldId id="2134805455" r:id="rId55"/>
    <p:sldId id="2076138234" r:id="rId56"/>
    <p:sldId id="2076138235" r:id="rId57"/>
    <p:sldId id="2134805473" r:id="rId58"/>
    <p:sldId id="2134805475" r:id="rId59"/>
    <p:sldId id="2134805476" r:id="rId60"/>
    <p:sldId id="2076138231" r:id="rId61"/>
    <p:sldId id="2134805477" r:id="rId62"/>
    <p:sldId id="2076138233" r:id="rId63"/>
    <p:sldId id="2134805478" r:id="rId64"/>
    <p:sldId id="2134805479" r:id="rId65"/>
    <p:sldId id="2134805480" r:id="rId66"/>
    <p:sldId id="2076138228" r:id="rId67"/>
    <p:sldId id="2134805481" r:id="rId68"/>
    <p:sldId id="2134805482" r:id="rId69"/>
    <p:sldId id="2076138247" r:id="rId70"/>
    <p:sldId id="2134805483" r:id="rId71"/>
    <p:sldId id="2134805484" r:id="rId72"/>
    <p:sldId id="2076138238" r:id="rId73"/>
    <p:sldId id="2134805486" r:id="rId74"/>
    <p:sldId id="2134805487" r:id="rId75"/>
    <p:sldId id="2134805488" r:id="rId76"/>
    <p:sldId id="2134805489" r:id="rId77"/>
    <p:sldId id="2134805490" r:id="rId78"/>
    <p:sldId id="2134805491" r:id="rId79"/>
    <p:sldId id="2134805495" r:id="rId80"/>
    <p:sldId id="2134805496" r:id="rId81"/>
    <p:sldId id="2134805497" r:id="rId82"/>
    <p:sldId id="4353" r:id="rId83"/>
    <p:sldId id="4355" r:id="rId84"/>
    <p:sldId id="4356" r:id="rId85"/>
    <p:sldId id="2134805498" r:id="rId86"/>
    <p:sldId id="4357" r:id="rId87"/>
    <p:sldId id="4358" r:id="rId88"/>
    <p:sldId id="4359" r:id="rId89"/>
    <p:sldId id="4360" r:id="rId90"/>
    <p:sldId id="4365" r:id="rId91"/>
    <p:sldId id="4363" r:id="rId92"/>
    <p:sldId id="4364" r:id="rId93"/>
    <p:sldId id="2134805499"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D12D5FA-0357-44B8-84A6-CB04FC06242A}">
          <p14:sldIdLst>
            <p14:sldId id="256"/>
            <p14:sldId id="2076138527"/>
          </p14:sldIdLst>
        </p14:section>
        <p14:section name="Intro to M365 and App Types" id="{34B24399-B2C3-46FF-A47D-B21E26E7D0CD}">
          <p14:sldIdLst>
            <p14:sldId id="4352"/>
            <p14:sldId id="2134805454"/>
            <p14:sldId id="2134805449"/>
            <p14:sldId id="2076138220"/>
            <p14:sldId id="2076137186"/>
            <p14:sldId id="2076137188"/>
            <p14:sldId id="4533"/>
            <p14:sldId id="2076137177"/>
            <p14:sldId id="2076137179"/>
            <p14:sldId id="2076137181"/>
            <p14:sldId id="2134805456"/>
            <p14:sldId id="2134805457"/>
            <p14:sldId id="2076137182"/>
            <p14:sldId id="2076137184"/>
            <p14:sldId id="2134805458"/>
            <p14:sldId id="2134805459"/>
            <p14:sldId id="2134805461"/>
          </p14:sldIdLst>
        </p14:section>
        <p14:section name="Default Section" id="{EAFB0692-A990-4F07-9A23-AE88F56504C1}">
          <p14:sldIdLst>
            <p14:sldId id="2076138221"/>
            <p14:sldId id="4236"/>
            <p14:sldId id="4362"/>
            <p14:sldId id="2076138219"/>
            <p14:sldId id="2076138216"/>
            <p14:sldId id="2076138217"/>
            <p14:sldId id="2076137958"/>
          </p14:sldIdLst>
        </p14:section>
        <p14:section name="Default Section" id="{DE177F8D-85F2-4655-AC98-7AB0EC1BEEE4}">
          <p14:sldIdLst>
            <p14:sldId id="4366"/>
            <p14:sldId id="4369"/>
            <p14:sldId id="4368"/>
            <p14:sldId id="4370"/>
            <p14:sldId id="4371"/>
            <p14:sldId id="4376"/>
            <p14:sldId id="4374"/>
            <p14:sldId id="2076138037"/>
            <p14:sldId id="4372"/>
            <p14:sldId id="4367"/>
            <p14:sldId id="4379"/>
            <p14:sldId id="2134805462"/>
          </p14:sldIdLst>
        </p14:section>
        <p14:section name="Teams App Store Module" id="{8923F008-B557-4061-922A-06AF4E906759}">
          <p14:sldIdLst/>
        </p14:section>
        <p14:section name="App Store" id="{7622B2F0-348E-4817-B5A4-18553EACA2E2}">
          <p14:sldIdLst>
            <p14:sldId id="2076138213"/>
            <p14:sldId id="2134805464"/>
            <p14:sldId id="4354"/>
            <p14:sldId id="2076138215"/>
            <p14:sldId id="2134805468"/>
            <p14:sldId id="2134805469"/>
            <p14:sldId id="2134805470"/>
            <p14:sldId id="2076138225"/>
          </p14:sldIdLst>
        </p14:section>
        <p14:section name="Customize app store" id="{98DEBEBA-F962-4BF6-BCC7-938EDCA886CB}">
          <p14:sldIdLst>
            <p14:sldId id="2076138239"/>
          </p14:sldIdLst>
        </p14:section>
        <p14:section name="App Templates" id="{4817193B-62F9-494B-B841-F95EBB2EE0DA}">
          <p14:sldIdLst>
            <p14:sldId id="2076136636"/>
            <p14:sldId id="2076138240"/>
          </p14:sldIdLst>
        </p14:section>
        <p14:section name="Publishing apps to catalog" id="{DA1D3E39-8A2F-43FD-BBBC-037BBE2C8E84}">
          <p14:sldIdLst>
            <p14:sldId id="2134805455"/>
            <p14:sldId id="2076138234"/>
            <p14:sldId id="2076138235"/>
            <p14:sldId id="2134805473"/>
          </p14:sldIdLst>
        </p14:section>
        <p14:section name="Teams App Security" id="{E89E882F-60B7-42F7-A658-79D4CEC794D3}">
          <p14:sldIdLst>
            <p14:sldId id="2134805475"/>
            <p14:sldId id="2134805476"/>
            <p14:sldId id="2076138231"/>
            <p14:sldId id="2134805477"/>
            <p14:sldId id="2076138233"/>
            <p14:sldId id="2134805478"/>
            <p14:sldId id="2134805479"/>
            <p14:sldId id="2134805480"/>
            <p14:sldId id="2076138228"/>
            <p14:sldId id="2134805481"/>
            <p14:sldId id="2134805482"/>
            <p14:sldId id="2076138247"/>
            <p14:sldId id="2134805483"/>
            <p14:sldId id="2134805484"/>
            <p14:sldId id="2076138238"/>
            <p14:sldId id="2134805486"/>
            <p14:sldId id="2134805487"/>
            <p14:sldId id="2134805488"/>
            <p14:sldId id="2134805489"/>
            <p14:sldId id="2134805490"/>
            <p14:sldId id="2134805491"/>
            <p14:sldId id="2134805495"/>
            <p14:sldId id="2134805496"/>
            <p14:sldId id="2134805497"/>
            <p14:sldId id="4353"/>
            <p14:sldId id="4355"/>
            <p14:sldId id="4356"/>
            <p14:sldId id="2134805498"/>
            <p14:sldId id="4357"/>
            <p14:sldId id="4358"/>
            <p14:sldId id="4359"/>
            <p14:sldId id="4360"/>
            <p14:sldId id="4365"/>
            <p14:sldId id="4363"/>
            <p14:sldId id="4364"/>
            <p14:sldId id="2134805499"/>
          </p14:sldIdLst>
        </p14:section>
        <p14:section name="Appendix" id="{E5D7ACD7-25D9-49CF-AF16-F062F126016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EA19D17-117B-38E8-8251-BED9360AED6C}" name="Raduan Farias" initials="RF" userId="S::t-rfarias@microsoft.com::73f630f5-743c-4975-b718-912ae0c5b7b7" providerId="AD"/>
  <p188:author id="{493C462D-4CFB-64CD-6656-01AA2A0BA2EE}" name="Carolina Pinheiro" initials="CP" userId="S::capinhei@microsoft.com::6b73421d-eb7d-454f-b85c-ba1006ab0345" providerId="AD"/>
  <p188:author id="{BDFC109E-D8F3-207E-9B38-00D8CC37E15C}" name="Vas Perchuk" initials="VP" userId="S::vaperch@microsoft.com::5d870c6a-26e6-414f-bc4a-7e92eab2efa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Vanitha Prabhakaran" initials="VP" lastIdx="14" clrIdx="0">
    <p:extLst>
      <p:ext uri="{19B8F6BF-5375-455C-9EA6-DF929625EA0E}">
        <p15:presenceInfo xmlns:p15="http://schemas.microsoft.com/office/powerpoint/2012/main" userId="S::vanithp@microsoft.com::e95eb377-dfdd-4aab-8cbe-ebaf486b18a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64A7"/>
    <a:srgbClr val="FFC000"/>
    <a:srgbClr val="5239BD"/>
    <a:srgbClr val="434343"/>
    <a:srgbClr val="1E1E56"/>
    <a:srgbClr val="000000"/>
    <a:srgbClr val="094AB2"/>
    <a:srgbClr val="6149C7"/>
    <a:srgbClr val="4832A4"/>
    <a:srgbClr val="7A65D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A4EB2F-1CD4-4AAE-8F81-2D23123D754F}" v="12" dt="2023-09-27T09:31:00.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5816" autoAdjust="0"/>
  </p:normalViewPr>
  <p:slideViewPr>
    <p:cSldViewPr snapToGrid="0">
      <p:cViewPr varScale="1">
        <p:scale>
          <a:sx n="57" d="100"/>
          <a:sy n="57" d="100"/>
        </p:scale>
        <p:origin x="1002" y="27"/>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microsoft.com/office/2015/10/relationships/revisionInfo" Target="revisionInfo.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notesMaster" Target="notesMasters/notesMaster1.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microsoft.com/office/2018/10/relationships/authors" Target="author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theme" Target="theme/theme1.xml"/><Relationship Id="rId10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 Perchuk" userId="5d870c6a-26e6-414f-bc4a-7e92eab2efa3" providerId="ADAL" clId="{C84130D5-9A7A-4E42-878A-3E26C6A7F9E0}"/>
    <pc:docChg chg="delSld modSld modSection">
      <pc:chgData name="Vas Perchuk" userId="5d870c6a-26e6-414f-bc4a-7e92eab2efa3" providerId="ADAL" clId="{C84130D5-9A7A-4E42-878A-3E26C6A7F9E0}" dt="2022-05-12T22:26:56.051" v="3" actId="47"/>
      <pc:docMkLst>
        <pc:docMk/>
      </pc:docMkLst>
      <pc:sldChg chg="modNotesTx">
        <pc:chgData name="Vas Perchuk" userId="5d870c6a-26e6-414f-bc4a-7e92eab2efa3" providerId="ADAL" clId="{C84130D5-9A7A-4E42-878A-3E26C6A7F9E0}" dt="2022-05-12T22:26:23.286" v="0" actId="20577"/>
        <pc:sldMkLst>
          <pc:docMk/>
          <pc:sldMk cId="887158594" sldId="2076137186"/>
        </pc:sldMkLst>
      </pc:sldChg>
      <pc:sldChg chg="modNotesTx">
        <pc:chgData name="Vas Perchuk" userId="5d870c6a-26e6-414f-bc4a-7e92eab2efa3" providerId="ADAL" clId="{C84130D5-9A7A-4E42-878A-3E26C6A7F9E0}" dt="2022-05-12T22:26:28.231" v="1" actId="20577"/>
        <pc:sldMkLst>
          <pc:docMk/>
          <pc:sldMk cId="3846905372" sldId="2076137187"/>
        </pc:sldMkLst>
      </pc:sldChg>
      <pc:sldChg chg="modNotesTx">
        <pc:chgData name="Vas Perchuk" userId="5d870c6a-26e6-414f-bc4a-7e92eab2efa3" providerId="ADAL" clId="{C84130D5-9A7A-4E42-878A-3E26C6A7F9E0}" dt="2022-05-12T22:26:32.018" v="2" actId="20577"/>
        <pc:sldMkLst>
          <pc:docMk/>
          <pc:sldMk cId="1348959379" sldId="2076137188"/>
        </pc:sldMkLst>
      </pc:sldChg>
      <pc:sldChg chg="del">
        <pc:chgData name="Vas Perchuk" userId="5d870c6a-26e6-414f-bc4a-7e92eab2efa3" providerId="ADAL" clId="{C84130D5-9A7A-4E42-878A-3E26C6A7F9E0}" dt="2022-05-12T22:26:56.051" v="3" actId="47"/>
        <pc:sldMkLst>
          <pc:docMk/>
          <pc:sldMk cId="4181002423" sldId="2134805455"/>
        </pc:sldMkLst>
      </pc:sldChg>
    </pc:docChg>
  </pc:docChgLst>
  <pc:docChgLst>
    <pc:chgData name="Rajko Lah" userId="9a3326a3-a4d2-4a80-9889-6f23e0540ad2" providerId="ADAL" clId="{32A4EB2F-1CD4-4AAE-8F81-2D23123D754F}"/>
    <pc:docChg chg="undo custSel addSld delSld modSld sldOrd delSection modSection">
      <pc:chgData name="Rajko Lah" userId="9a3326a3-a4d2-4a80-9889-6f23e0540ad2" providerId="ADAL" clId="{32A4EB2F-1CD4-4AAE-8F81-2D23123D754F}" dt="2023-09-27T09:31:00.593" v="564"/>
      <pc:docMkLst>
        <pc:docMk/>
      </pc:docMkLst>
      <pc:sldChg chg="addSp delSp modSp mod">
        <pc:chgData name="Rajko Lah" userId="9a3326a3-a4d2-4a80-9889-6f23e0540ad2" providerId="ADAL" clId="{32A4EB2F-1CD4-4AAE-8F81-2D23123D754F}" dt="2023-09-25T13:21:00.496" v="128" actId="1076"/>
        <pc:sldMkLst>
          <pc:docMk/>
          <pc:sldMk cId="2181956486" sldId="256"/>
        </pc:sldMkLst>
        <pc:spChg chg="add del mod">
          <ac:chgData name="Rajko Lah" userId="9a3326a3-a4d2-4a80-9889-6f23e0540ad2" providerId="ADAL" clId="{32A4EB2F-1CD4-4AAE-8F81-2D23123D754F}" dt="2023-09-25T13:17:03.113" v="106" actId="931"/>
          <ac:spMkLst>
            <pc:docMk/>
            <pc:sldMk cId="2181956486" sldId="256"/>
            <ac:spMk id="3" creationId="{39236AB8-2C7E-B8E5-9F32-C5F320FA5AC2}"/>
          </ac:spMkLst>
        </pc:spChg>
        <pc:spChg chg="mod">
          <ac:chgData name="Rajko Lah" userId="9a3326a3-a4d2-4a80-9889-6f23e0540ad2" providerId="ADAL" clId="{32A4EB2F-1CD4-4AAE-8F81-2D23123D754F}" dt="2023-09-25T13:13:53.265" v="104" actId="20577"/>
          <ac:spMkLst>
            <pc:docMk/>
            <pc:sldMk cId="2181956486" sldId="256"/>
            <ac:spMk id="4" creationId="{00000000-0000-0000-0000-000000000000}"/>
          </ac:spMkLst>
        </pc:spChg>
        <pc:spChg chg="mod">
          <ac:chgData name="Rajko Lah" userId="9a3326a3-a4d2-4a80-9889-6f23e0540ad2" providerId="ADAL" clId="{32A4EB2F-1CD4-4AAE-8F81-2D23123D754F}" dt="2023-09-22T10:24:12.531" v="9" actId="20577"/>
          <ac:spMkLst>
            <pc:docMk/>
            <pc:sldMk cId="2181956486" sldId="256"/>
            <ac:spMk id="6" creationId="{12808BD5-6BEE-4164-9264-E55A823F2E3D}"/>
          </ac:spMkLst>
        </pc:spChg>
        <pc:spChg chg="add del mod">
          <ac:chgData name="Rajko Lah" userId="9a3326a3-a4d2-4a80-9889-6f23e0540ad2" providerId="ADAL" clId="{32A4EB2F-1CD4-4AAE-8F81-2D23123D754F}" dt="2023-09-25T13:18:11.983" v="110" actId="478"/>
          <ac:spMkLst>
            <pc:docMk/>
            <pc:sldMk cId="2181956486" sldId="256"/>
            <ac:spMk id="9" creationId="{91FBDC5E-4C51-F5F9-EA1B-4158B0482713}"/>
          </ac:spMkLst>
        </pc:spChg>
        <pc:spChg chg="add del mod">
          <ac:chgData name="Rajko Lah" userId="9a3326a3-a4d2-4a80-9889-6f23e0540ad2" providerId="ADAL" clId="{32A4EB2F-1CD4-4AAE-8F81-2D23123D754F}" dt="2023-09-25T13:19:42.862" v="119" actId="478"/>
          <ac:spMkLst>
            <pc:docMk/>
            <pc:sldMk cId="2181956486" sldId="256"/>
            <ac:spMk id="12" creationId="{D2D4D430-3F1B-B473-C8D8-1A2ED703F4F5}"/>
          </ac:spMkLst>
        </pc:spChg>
        <pc:spChg chg="add del mod">
          <ac:chgData name="Rajko Lah" userId="9a3326a3-a4d2-4a80-9889-6f23e0540ad2" providerId="ADAL" clId="{32A4EB2F-1CD4-4AAE-8F81-2D23123D754F}" dt="2023-09-25T13:18:31.201" v="115" actId="478"/>
          <ac:spMkLst>
            <pc:docMk/>
            <pc:sldMk cId="2181956486" sldId="256"/>
            <ac:spMk id="14" creationId="{98EDC1A4-87E7-B70D-AD8E-20080CDD52CF}"/>
          </ac:spMkLst>
        </pc:spChg>
        <pc:spChg chg="add del mod">
          <ac:chgData name="Rajko Lah" userId="9a3326a3-a4d2-4a80-9889-6f23e0540ad2" providerId="ADAL" clId="{32A4EB2F-1CD4-4AAE-8F81-2D23123D754F}" dt="2023-09-25T13:19:44.565" v="120" actId="478"/>
          <ac:spMkLst>
            <pc:docMk/>
            <pc:sldMk cId="2181956486" sldId="256"/>
            <ac:spMk id="17" creationId="{EB20C137-9921-D895-BF69-7AE67365F5A8}"/>
          </ac:spMkLst>
        </pc:spChg>
        <pc:spChg chg="add del mod">
          <ac:chgData name="Rajko Lah" userId="9a3326a3-a4d2-4a80-9889-6f23e0540ad2" providerId="ADAL" clId="{32A4EB2F-1CD4-4AAE-8F81-2D23123D754F}" dt="2023-09-25T13:20:54.591" v="127" actId="478"/>
          <ac:spMkLst>
            <pc:docMk/>
            <pc:sldMk cId="2181956486" sldId="256"/>
            <ac:spMk id="20" creationId="{0B62284B-6E2C-F1FD-C4E6-950195F5515F}"/>
          </ac:spMkLst>
        </pc:spChg>
        <pc:picChg chg="add del mod">
          <ac:chgData name="Rajko Lah" userId="9a3326a3-a4d2-4a80-9889-6f23e0540ad2" providerId="ADAL" clId="{32A4EB2F-1CD4-4AAE-8F81-2D23123D754F}" dt="2023-09-25T13:18:11.983" v="110" actId="478"/>
          <ac:picMkLst>
            <pc:docMk/>
            <pc:sldMk cId="2181956486" sldId="256"/>
            <ac:picMk id="7" creationId="{36E21FDE-2193-53E4-A22A-9992F6CDE783}"/>
          </ac:picMkLst>
        </pc:picChg>
        <pc:picChg chg="del">
          <ac:chgData name="Rajko Lah" userId="9a3326a3-a4d2-4a80-9889-6f23e0540ad2" providerId="ADAL" clId="{32A4EB2F-1CD4-4AAE-8F81-2D23123D754F}" dt="2023-09-25T13:15:53.619" v="105" actId="478"/>
          <ac:picMkLst>
            <pc:docMk/>
            <pc:sldMk cId="2181956486" sldId="256"/>
            <ac:picMk id="8" creationId="{DEBB7B6C-5800-4217-A7DA-4983C5C30F7A}"/>
          </ac:picMkLst>
        </pc:picChg>
        <pc:picChg chg="add del mod">
          <ac:chgData name="Rajko Lah" userId="9a3326a3-a4d2-4a80-9889-6f23e0540ad2" providerId="ADAL" clId="{32A4EB2F-1CD4-4AAE-8F81-2D23123D754F}" dt="2023-09-25T13:19:42.862" v="119" actId="478"/>
          <ac:picMkLst>
            <pc:docMk/>
            <pc:sldMk cId="2181956486" sldId="256"/>
            <ac:picMk id="11" creationId="{A8F1DDAA-6136-C1C0-C277-F632D6AF7198}"/>
          </ac:picMkLst>
        </pc:picChg>
        <pc:picChg chg="add del mod">
          <ac:chgData name="Rajko Lah" userId="9a3326a3-a4d2-4a80-9889-6f23e0540ad2" providerId="ADAL" clId="{32A4EB2F-1CD4-4AAE-8F81-2D23123D754F}" dt="2023-09-25T13:19:44.565" v="120" actId="478"/>
          <ac:picMkLst>
            <pc:docMk/>
            <pc:sldMk cId="2181956486" sldId="256"/>
            <ac:picMk id="16" creationId="{CA85C39A-5296-A2F8-13A9-AF6C805E7B88}"/>
          </ac:picMkLst>
        </pc:picChg>
        <pc:picChg chg="add mod">
          <ac:chgData name="Rajko Lah" userId="9a3326a3-a4d2-4a80-9889-6f23e0540ad2" providerId="ADAL" clId="{32A4EB2F-1CD4-4AAE-8F81-2D23123D754F}" dt="2023-09-25T13:21:00.496" v="128" actId="1076"/>
          <ac:picMkLst>
            <pc:docMk/>
            <pc:sldMk cId="2181956486" sldId="256"/>
            <ac:picMk id="19" creationId="{91DEFAC3-4D10-4350-6C63-45E93069A159}"/>
          </ac:picMkLst>
        </pc:picChg>
      </pc:sldChg>
      <pc:sldChg chg="add del">
        <pc:chgData name="Rajko Lah" userId="9a3326a3-a4d2-4a80-9889-6f23e0540ad2" providerId="ADAL" clId="{32A4EB2F-1CD4-4AAE-8F81-2D23123D754F}" dt="2023-09-26T14:31:59.925" v="326" actId="47"/>
        <pc:sldMkLst>
          <pc:docMk/>
          <pc:sldMk cId="2242852715" sldId="257"/>
        </pc:sldMkLst>
      </pc:sldChg>
      <pc:sldChg chg="del">
        <pc:chgData name="Rajko Lah" userId="9a3326a3-a4d2-4a80-9889-6f23e0540ad2" providerId="ADAL" clId="{32A4EB2F-1CD4-4AAE-8F81-2D23123D754F}" dt="2023-09-24T22:07:19.411" v="27" actId="47"/>
        <pc:sldMkLst>
          <pc:docMk/>
          <pc:sldMk cId="1635881331" sldId="259"/>
        </pc:sldMkLst>
      </pc:sldChg>
      <pc:sldChg chg="add del">
        <pc:chgData name="Rajko Lah" userId="9a3326a3-a4d2-4a80-9889-6f23e0540ad2" providerId="ADAL" clId="{32A4EB2F-1CD4-4AAE-8F81-2D23123D754F}" dt="2023-09-25T07:26:34.568" v="29" actId="47"/>
        <pc:sldMkLst>
          <pc:docMk/>
          <pc:sldMk cId="4155429159" sldId="486"/>
        </pc:sldMkLst>
      </pc:sldChg>
      <pc:sldChg chg="add del">
        <pc:chgData name="Rajko Lah" userId="9a3326a3-a4d2-4a80-9889-6f23e0540ad2" providerId="ADAL" clId="{32A4EB2F-1CD4-4AAE-8F81-2D23123D754F}" dt="2023-09-25T11:43:50.109" v="41" actId="47"/>
        <pc:sldMkLst>
          <pc:docMk/>
          <pc:sldMk cId="3305954013" sldId="1926"/>
        </pc:sldMkLst>
      </pc:sldChg>
      <pc:sldChg chg="del">
        <pc:chgData name="Rajko Lah" userId="9a3326a3-a4d2-4a80-9889-6f23e0540ad2" providerId="ADAL" clId="{32A4EB2F-1CD4-4AAE-8F81-2D23123D754F}" dt="2023-09-25T11:41:22.275" v="36" actId="47"/>
        <pc:sldMkLst>
          <pc:docMk/>
          <pc:sldMk cId="1384044460" sldId="3915"/>
        </pc:sldMkLst>
      </pc:sldChg>
      <pc:sldChg chg="add mod modShow">
        <pc:chgData name="Rajko Lah" userId="9a3326a3-a4d2-4a80-9889-6f23e0540ad2" providerId="ADAL" clId="{32A4EB2F-1CD4-4AAE-8F81-2D23123D754F}" dt="2023-09-26T14:05:37.672" v="279" actId="729"/>
        <pc:sldMkLst>
          <pc:docMk/>
          <pc:sldMk cId="4166152923" sldId="4236"/>
        </pc:sldMkLst>
      </pc:sldChg>
      <pc:sldChg chg="add mod modShow">
        <pc:chgData name="Rajko Lah" userId="9a3326a3-a4d2-4a80-9889-6f23e0540ad2" providerId="ADAL" clId="{32A4EB2F-1CD4-4AAE-8F81-2D23123D754F}" dt="2023-09-26T14:37:29.162" v="329" actId="729"/>
        <pc:sldMkLst>
          <pc:docMk/>
          <pc:sldMk cId="177543341" sldId="4353"/>
        </pc:sldMkLst>
      </pc:sldChg>
      <pc:sldChg chg="modSp add mod setBg">
        <pc:chgData name="Rajko Lah" userId="9a3326a3-a4d2-4a80-9889-6f23e0540ad2" providerId="ADAL" clId="{32A4EB2F-1CD4-4AAE-8F81-2D23123D754F}" dt="2023-09-27T06:03:29.713" v="444" actId="6549"/>
        <pc:sldMkLst>
          <pc:docMk/>
          <pc:sldMk cId="1053383637" sldId="4354"/>
        </pc:sldMkLst>
        <pc:spChg chg="mod">
          <ac:chgData name="Rajko Lah" userId="9a3326a3-a4d2-4a80-9889-6f23e0540ad2" providerId="ADAL" clId="{32A4EB2F-1CD4-4AAE-8F81-2D23123D754F}" dt="2023-09-27T06:03:29.713" v="444" actId="6549"/>
          <ac:spMkLst>
            <pc:docMk/>
            <pc:sldMk cId="1053383637" sldId="4354"/>
            <ac:spMk id="7" creationId="{E7E9AFC4-F348-4742-9ECC-1C8FF36BF57C}"/>
          </ac:spMkLst>
        </pc:spChg>
      </pc:sldChg>
      <pc:sldChg chg="add modAnim">
        <pc:chgData name="Rajko Lah" userId="9a3326a3-a4d2-4a80-9889-6f23e0540ad2" providerId="ADAL" clId="{32A4EB2F-1CD4-4AAE-8F81-2D23123D754F}" dt="2023-09-27T09:31:00.593" v="564"/>
        <pc:sldMkLst>
          <pc:docMk/>
          <pc:sldMk cId="2676180453" sldId="4355"/>
        </pc:sldMkLst>
      </pc:sldChg>
      <pc:sldChg chg="add">
        <pc:chgData name="Rajko Lah" userId="9a3326a3-a4d2-4a80-9889-6f23e0540ad2" providerId="ADAL" clId="{32A4EB2F-1CD4-4AAE-8F81-2D23123D754F}" dt="2023-09-22T11:31:14.246" v="26"/>
        <pc:sldMkLst>
          <pc:docMk/>
          <pc:sldMk cId="2334552690" sldId="4356"/>
        </pc:sldMkLst>
      </pc:sldChg>
      <pc:sldChg chg="add mod modShow">
        <pc:chgData name="Rajko Lah" userId="9a3326a3-a4d2-4a80-9889-6f23e0540ad2" providerId="ADAL" clId="{32A4EB2F-1CD4-4AAE-8F81-2D23123D754F}" dt="2023-09-26T14:37:50.050" v="331" actId="729"/>
        <pc:sldMkLst>
          <pc:docMk/>
          <pc:sldMk cId="3240549938" sldId="4357"/>
        </pc:sldMkLst>
      </pc:sldChg>
      <pc:sldChg chg="add mod modShow">
        <pc:chgData name="Rajko Lah" userId="9a3326a3-a4d2-4a80-9889-6f23e0540ad2" providerId="ADAL" clId="{32A4EB2F-1CD4-4AAE-8F81-2D23123D754F}" dt="2023-09-26T14:37:57.652" v="332" actId="729"/>
        <pc:sldMkLst>
          <pc:docMk/>
          <pc:sldMk cId="3951467282" sldId="4358"/>
        </pc:sldMkLst>
      </pc:sldChg>
      <pc:sldChg chg="add mod modShow">
        <pc:chgData name="Rajko Lah" userId="9a3326a3-a4d2-4a80-9889-6f23e0540ad2" providerId="ADAL" clId="{32A4EB2F-1CD4-4AAE-8F81-2D23123D754F}" dt="2023-09-26T14:38:06.906" v="333" actId="729"/>
        <pc:sldMkLst>
          <pc:docMk/>
          <pc:sldMk cId="4083405490" sldId="4359"/>
        </pc:sldMkLst>
      </pc:sldChg>
      <pc:sldChg chg="add mod modShow">
        <pc:chgData name="Rajko Lah" userId="9a3326a3-a4d2-4a80-9889-6f23e0540ad2" providerId="ADAL" clId="{32A4EB2F-1CD4-4AAE-8F81-2D23123D754F}" dt="2023-09-26T14:38:12.330" v="334" actId="729"/>
        <pc:sldMkLst>
          <pc:docMk/>
          <pc:sldMk cId="2246203472" sldId="4360"/>
        </pc:sldMkLst>
      </pc:sldChg>
      <pc:sldChg chg="add del">
        <pc:chgData name="Rajko Lah" userId="9a3326a3-a4d2-4a80-9889-6f23e0540ad2" providerId="ADAL" clId="{32A4EB2F-1CD4-4AAE-8F81-2D23123D754F}" dt="2023-09-26T13:36:02.317" v="133" actId="47"/>
        <pc:sldMkLst>
          <pc:docMk/>
          <pc:sldMk cId="1373198220" sldId="4361"/>
        </pc:sldMkLst>
      </pc:sldChg>
      <pc:sldChg chg="add mod modShow">
        <pc:chgData name="Rajko Lah" userId="9a3326a3-a4d2-4a80-9889-6f23e0540ad2" providerId="ADAL" clId="{32A4EB2F-1CD4-4AAE-8F81-2D23123D754F}" dt="2023-09-26T14:05:33.179" v="278" actId="729"/>
        <pc:sldMkLst>
          <pc:docMk/>
          <pc:sldMk cId="1665844107" sldId="4362"/>
        </pc:sldMkLst>
      </pc:sldChg>
      <pc:sldChg chg="add mod modShow">
        <pc:chgData name="Rajko Lah" userId="9a3326a3-a4d2-4a80-9889-6f23e0540ad2" providerId="ADAL" clId="{32A4EB2F-1CD4-4AAE-8F81-2D23123D754F}" dt="2023-09-26T14:38:26.366" v="336" actId="729"/>
        <pc:sldMkLst>
          <pc:docMk/>
          <pc:sldMk cId="1297632533" sldId="4363"/>
        </pc:sldMkLst>
      </pc:sldChg>
      <pc:sldChg chg="add">
        <pc:chgData name="Rajko Lah" userId="9a3326a3-a4d2-4a80-9889-6f23e0540ad2" providerId="ADAL" clId="{32A4EB2F-1CD4-4AAE-8F81-2D23123D754F}" dt="2023-09-22T11:31:14.246" v="26"/>
        <pc:sldMkLst>
          <pc:docMk/>
          <pc:sldMk cId="4251017882" sldId="4364"/>
        </pc:sldMkLst>
      </pc:sldChg>
      <pc:sldChg chg="add mod modShow">
        <pc:chgData name="Rajko Lah" userId="9a3326a3-a4d2-4a80-9889-6f23e0540ad2" providerId="ADAL" clId="{32A4EB2F-1CD4-4AAE-8F81-2D23123D754F}" dt="2023-09-26T14:38:20.982" v="335" actId="729"/>
        <pc:sldMkLst>
          <pc:docMk/>
          <pc:sldMk cId="3817724829" sldId="4365"/>
        </pc:sldMkLst>
      </pc:sldChg>
      <pc:sldChg chg="add">
        <pc:chgData name="Rajko Lah" userId="9a3326a3-a4d2-4a80-9889-6f23e0540ad2" providerId="ADAL" clId="{32A4EB2F-1CD4-4AAE-8F81-2D23123D754F}" dt="2023-09-22T11:26:51.686" v="22"/>
        <pc:sldMkLst>
          <pc:docMk/>
          <pc:sldMk cId="914440619" sldId="4366"/>
        </pc:sldMkLst>
      </pc:sldChg>
      <pc:sldChg chg="add mod modShow">
        <pc:chgData name="Rajko Lah" userId="9a3326a3-a4d2-4a80-9889-6f23e0540ad2" providerId="ADAL" clId="{32A4EB2F-1CD4-4AAE-8F81-2D23123D754F}" dt="2023-09-27T05:53:13.777" v="344" actId="729"/>
        <pc:sldMkLst>
          <pc:docMk/>
          <pc:sldMk cId="2847730506" sldId="4367"/>
        </pc:sldMkLst>
      </pc:sldChg>
      <pc:sldChg chg="add mod modShow">
        <pc:chgData name="Rajko Lah" userId="9a3326a3-a4d2-4a80-9889-6f23e0540ad2" providerId="ADAL" clId="{32A4EB2F-1CD4-4AAE-8F81-2D23123D754F}" dt="2023-09-27T05:45:13.064" v="342" actId="729"/>
        <pc:sldMkLst>
          <pc:docMk/>
          <pc:sldMk cId="3435411266" sldId="4368"/>
        </pc:sldMkLst>
      </pc:sldChg>
      <pc:sldChg chg="add">
        <pc:chgData name="Rajko Lah" userId="9a3326a3-a4d2-4a80-9889-6f23e0540ad2" providerId="ADAL" clId="{32A4EB2F-1CD4-4AAE-8F81-2D23123D754F}" dt="2023-09-22T11:26:51.686" v="22"/>
        <pc:sldMkLst>
          <pc:docMk/>
          <pc:sldMk cId="3830772279" sldId="4369"/>
        </pc:sldMkLst>
      </pc:sldChg>
      <pc:sldChg chg="modSp add mod">
        <pc:chgData name="Rajko Lah" userId="9a3326a3-a4d2-4a80-9889-6f23e0540ad2" providerId="ADAL" clId="{32A4EB2F-1CD4-4AAE-8F81-2D23123D754F}" dt="2023-09-27T05:49:38.792" v="343" actId="20577"/>
        <pc:sldMkLst>
          <pc:docMk/>
          <pc:sldMk cId="3272595839" sldId="4370"/>
        </pc:sldMkLst>
        <pc:spChg chg="mod">
          <ac:chgData name="Rajko Lah" userId="9a3326a3-a4d2-4a80-9889-6f23e0540ad2" providerId="ADAL" clId="{32A4EB2F-1CD4-4AAE-8F81-2D23123D754F}" dt="2023-09-27T05:49:38.792" v="343" actId="20577"/>
          <ac:spMkLst>
            <pc:docMk/>
            <pc:sldMk cId="3272595839" sldId="4370"/>
            <ac:spMk id="7" creationId="{CE7A54A5-11FB-4681-BDF7-6AE8EBC192BD}"/>
          </ac:spMkLst>
        </pc:spChg>
      </pc:sldChg>
      <pc:sldChg chg="add">
        <pc:chgData name="Rajko Lah" userId="9a3326a3-a4d2-4a80-9889-6f23e0540ad2" providerId="ADAL" clId="{32A4EB2F-1CD4-4AAE-8F81-2D23123D754F}" dt="2023-09-22T11:26:51.686" v="22"/>
        <pc:sldMkLst>
          <pc:docMk/>
          <pc:sldMk cId="770838655" sldId="4371"/>
        </pc:sldMkLst>
      </pc:sldChg>
      <pc:sldChg chg="modSp add mod">
        <pc:chgData name="Rajko Lah" userId="9a3326a3-a4d2-4a80-9889-6f23e0540ad2" providerId="ADAL" clId="{32A4EB2F-1CD4-4AAE-8F81-2D23123D754F}" dt="2023-09-27T05:53:21.007" v="352" actId="20577"/>
        <pc:sldMkLst>
          <pc:docMk/>
          <pc:sldMk cId="3814495997" sldId="4372"/>
        </pc:sldMkLst>
        <pc:spChg chg="mod">
          <ac:chgData name="Rajko Lah" userId="9a3326a3-a4d2-4a80-9889-6f23e0540ad2" providerId="ADAL" clId="{32A4EB2F-1CD4-4AAE-8F81-2D23123D754F}" dt="2023-09-27T05:53:21.007" v="352" actId="20577"/>
          <ac:spMkLst>
            <pc:docMk/>
            <pc:sldMk cId="3814495997" sldId="4372"/>
            <ac:spMk id="2" creationId="{28257742-17BC-4DA0-9904-414FB177F682}"/>
          </ac:spMkLst>
        </pc:spChg>
      </pc:sldChg>
      <pc:sldChg chg="add">
        <pc:chgData name="Rajko Lah" userId="9a3326a3-a4d2-4a80-9889-6f23e0540ad2" providerId="ADAL" clId="{32A4EB2F-1CD4-4AAE-8F81-2D23123D754F}" dt="2023-09-22T11:26:51.686" v="22"/>
        <pc:sldMkLst>
          <pc:docMk/>
          <pc:sldMk cId="2890998720" sldId="4374"/>
        </pc:sldMkLst>
      </pc:sldChg>
      <pc:sldChg chg="add mod modShow">
        <pc:chgData name="Rajko Lah" userId="9a3326a3-a4d2-4a80-9889-6f23e0540ad2" providerId="ADAL" clId="{32A4EB2F-1CD4-4AAE-8F81-2D23123D754F}" dt="2023-09-27T05:43:25.343" v="338" actId="729"/>
        <pc:sldMkLst>
          <pc:docMk/>
          <pc:sldMk cId="2654871533" sldId="4376"/>
        </pc:sldMkLst>
      </pc:sldChg>
      <pc:sldChg chg="add mod modShow">
        <pc:chgData name="Rajko Lah" userId="9a3326a3-a4d2-4a80-9889-6f23e0540ad2" providerId="ADAL" clId="{32A4EB2F-1CD4-4AAE-8F81-2D23123D754F}" dt="2023-09-27T05:44:24.325" v="340" actId="729"/>
        <pc:sldMkLst>
          <pc:docMk/>
          <pc:sldMk cId="744664096" sldId="4379"/>
        </pc:sldMkLst>
      </pc:sldChg>
      <pc:sldChg chg="del">
        <pc:chgData name="Rajko Lah" userId="9a3326a3-a4d2-4a80-9889-6f23e0540ad2" providerId="ADAL" clId="{32A4EB2F-1CD4-4AAE-8F81-2D23123D754F}" dt="2023-09-22T10:24:19.340" v="11" actId="47"/>
        <pc:sldMkLst>
          <pc:docMk/>
          <pc:sldMk cId="3781662944" sldId="6294"/>
        </pc:sldMkLst>
      </pc:sldChg>
      <pc:sldChg chg="del">
        <pc:chgData name="Rajko Lah" userId="9a3326a3-a4d2-4a80-9889-6f23e0540ad2" providerId="ADAL" clId="{32A4EB2F-1CD4-4AAE-8F81-2D23123D754F}" dt="2023-09-22T10:24:20.616" v="12" actId="47"/>
        <pc:sldMkLst>
          <pc:docMk/>
          <pc:sldMk cId="2920159590" sldId="6295"/>
        </pc:sldMkLst>
      </pc:sldChg>
      <pc:sldChg chg="add del">
        <pc:chgData name="Rajko Lah" userId="9a3326a3-a4d2-4a80-9889-6f23e0540ad2" providerId="ADAL" clId="{32A4EB2F-1CD4-4AAE-8F81-2D23123D754F}" dt="2023-09-25T14:21:54.594" v="130" actId="47"/>
        <pc:sldMkLst>
          <pc:docMk/>
          <pc:sldMk cId="778424539" sldId="11172"/>
        </pc:sldMkLst>
      </pc:sldChg>
      <pc:sldChg chg="add del">
        <pc:chgData name="Rajko Lah" userId="9a3326a3-a4d2-4a80-9889-6f23e0540ad2" providerId="ADAL" clId="{32A4EB2F-1CD4-4AAE-8F81-2D23123D754F}" dt="2023-09-25T07:27:22.071" v="30" actId="47"/>
        <pc:sldMkLst>
          <pc:docMk/>
          <pc:sldMk cId="2237698092" sldId="2076136556"/>
        </pc:sldMkLst>
      </pc:sldChg>
      <pc:sldChg chg="modSp add del mod">
        <pc:chgData name="Rajko Lah" userId="9a3326a3-a4d2-4a80-9889-6f23e0540ad2" providerId="ADAL" clId="{32A4EB2F-1CD4-4AAE-8F81-2D23123D754F}" dt="2023-09-25T11:46:23.279" v="50" actId="47"/>
        <pc:sldMkLst>
          <pc:docMk/>
          <pc:sldMk cId="1008343647" sldId="2076136631"/>
        </pc:sldMkLst>
        <pc:spChg chg="mod">
          <ac:chgData name="Rajko Lah" userId="9a3326a3-a4d2-4a80-9889-6f23e0540ad2" providerId="ADAL" clId="{32A4EB2F-1CD4-4AAE-8F81-2D23123D754F}" dt="2023-09-22T11:28:33.334" v="24" actId="27636"/>
          <ac:spMkLst>
            <pc:docMk/>
            <pc:sldMk cId="1008343647" sldId="2076136631"/>
            <ac:spMk id="6" creationId="{8A71CF48-3F35-47C7-9175-27BF11F4B566}"/>
          </ac:spMkLst>
        </pc:spChg>
      </pc:sldChg>
      <pc:sldChg chg="addSp delSp modSp add mod ord">
        <pc:chgData name="Rajko Lah" userId="9a3326a3-a4d2-4a80-9889-6f23e0540ad2" providerId="ADAL" clId="{32A4EB2F-1CD4-4AAE-8F81-2D23123D754F}" dt="2023-09-26T14:22:43.780" v="294" actId="478"/>
        <pc:sldMkLst>
          <pc:docMk/>
          <pc:sldMk cId="3094278738" sldId="2076136636"/>
        </pc:sldMkLst>
        <pc:graphicFrameChg chg="add del modGraphic">
          <ac:chgData name="Rajko Lah" userId="9a3326a3-a4d2-4a80-9889-6f23e0540ad2" providerId="ADAL" clId="{32A4EB2F-1CD4-4AAE-8F81-2D23123D754F}" dt="2023-09-26T14:22:43.780" v="294" actId="478"/>
          <ac:graphicFrameMkLst>
            <pc:docMk/>
            <pc:sldMk cId="3094278738" sldId="2076136636"/>
            <ac:graphicFrameMk id="4" creationId="{80518E97-771C-3D13-F3EE-5E6BA2F0BA4B}"/>
          </ac:graphicFrameMkLst>
        </pc:graphicFrameChg>
      </pc:sldChg>
      <pc:sldChg chg="del">
        <pc:chgData name="Rajko Lah" userId="9a3326a3-a4d2-4a80-9889-6f23e0540ad2" providerId="ADAL" clId="{32A4EB2F-1CD4-4AAE-8F81-2D23123D754F}" dt="2023-09-22T10:24:43.562" v="15" actId="47"/>
        <pc:sldMkLst>
          <pc:docMk/>
          <pc:sldMk cId="2994453637" sldId="2076137068"/>
        </pc:sldMkLst>
      </pc:sldChg>
      <pc:sldChg chg="del">
        <pc:chgData name="Rajko Lah" userId="9a3326a3-a4d2-4a80-9889-6f23e0540ad2" providerId="ADAL" clId="{32A4EB2F-1CD4-4AAE-8F81-2D23123D754F}" dt="2023-09-26T14:38:30.773" v="337" actId="47"/>
        <pc:sldMkLst>
          <pc:docMk/>
          <pc:sldMk cId="720184351" sldId="2076137176"/>
        </pc:sldMkLst>
      </pc:sldChg>
      <pc:sldChg chg="mod modShow">
        <pc:chgData name="Rajko Lah" userId="9a3326a3-a4d2-4a80-9889-6f23e0540ad2" providerId="ADAL" clId="{32A4EB2F-1CD4-4AAE-8F81-2D23123D754F}" dt="2023-09-26T14:05:47.658" v="280" actId="729"/>
        <pc:sldMkLst>
          <pc:docMk/>
          <pc:sldMk cId="2522694561" sldId="2076137177"/>
        </pc:sldMkLst>
      </pc:sldChg>
      <pc:sldChg chg="del">
        <pc:chgData name="Rajko Lah" userId="9a3326a3-a4d2-4a80-9889-6f23e0540ad2" providerId="ADAL" clId="{32A4EB2F-1CD4-4AAE-8F81-2D23123D754F}" dt="2023-09-22T10:26:16.541" v="19" actId="47"/>
        <pc:sldMkLst>
          <pc:docMk/>
          <pc:sldMk cId="1602833605" sldId="2076137178"/>
        </pc:sldMkLst>
      </pc:sldChg>
      <pc:sldChg chg="mod modShow">
        <pc:chgData name="Rajko Lah" userId="9a3326a3-a4d2-4a80-9889-6f23e0540ad2" providerId="ADAL" clId="{32A4EB2F-1CD4-4AAE-8F81-2D23123D754F}" dt="2023-09-26T14:05:50.564" v="281" actId="729"/>
        <pc:sldMkLst>
          <pc:docMk/>
          <pc:sldMk cId="3180167041" sldId="2076137179"/>
        </pc:sldMkLst>
      </pc:sldChg>
      <pc:sldChg chg="mod modShow">
        <pc:chgData name="Rajko Lah" userId="9a3326a3-a4d2-4a80-9889-6f23e0540ad2" providerId="ADAL" clId="{32A4EB2F-1CD4-4AAE-8F81-2D23123D754F}" dt="2023-09-26T14:05:52.922" v="282" actId="729"/>
        <pc:sldMkLst>
          <pc:docMk/>
          <pc:sldMk cId="4227943069" sldId="2076137181"/>
        </pc:sldMkLst>
      </pc:sldChg>
      <pc:sldChg chg="mod modShow">
        <pc:chgData name="Rajko Lah" userId="9a3326a3-a4d2-4a80-9889-6f23e0540ad2" providerId="ADAL" clId="{32A4EB2F-1CD4-4AAE-8F81-2D23123D754F}" dt="2023-09-27T09:17:54.006" v="563" actId="729"/>
        <pc:sldMkLst>
          <pc:docMk/>
          <pc:sldMk cId="3143999621" sldId="2076137182"/>
        </pc:sldMkLst>
      </pc:sldChg>
      <pc:sldChg chg="mod modShow">
        <pc:chgData name="Rajko Lah" userId="9a3326a3-a4d2-4a80-9889-6f23e0540ad2" providerId="ADAL" clId="{32A4EB2F-1CD4-4AAE-8F81-2D23123D754F}" dt="2023-09-26T14:06:14.341" v="285" actId="729"/>
        <pc:sldMkLst>
          <pc:docMk/>
          <pc:sldMk cId="1548422752" sldId="2076137184"/>
        </pc:sldMkLst>
      </pc:sldChg>
      <pc:sldChg chg="del">
        <pc:chgData name="Rajko Lah" userId="9a3326a3-a4d2-4a80-9889-6f23e0540ad2" providerId="ADAL" clId="{32A4EB2F-1CD4-4AAE-8F81-2D23123D754F}" dt="2023-09-25T11:42:02.865" v="39" actId="47"/>
        <pc:sldMkLst>
          <pc:docMk/>
          <pc:sldMk cId="3846905372" sldId="2076137187"/>
        </pc:sldMkLst>
      </pc:sldChg>
      <pc:sldChg chg="add del">
        <pc:chgData name="Rajko Lah" userId="9a3326a3-a4d2-4a80-9889-6f23e0540ad2" providerId="ADAL" clId="{32A4EB2F-1CD4-4AAE-8F81-2D23123D754F}" dt="2023-09-25T11:42:00.933" v="38" actId="47"/>
        <pc:sldMkLst>
          <pc:docMk/>
          <pc:sldMk cId="1348959379" sldId="2076137188"/>
        </pc:sldMkLst>
      </pc:sldChg>
      <pc:sldChg chg="del">
        <pc:chgData name="Rajko Lah" userId="9a3326a3-a4d2-4a80-9889-6f23e0540ad2" providerId="ADAL" clId="{32A4EB2F-1CD4-4AAE-8F81-2D23123D754F}" dt="2023-09-22T10:24:21.920" v="13" actId="47"/>
        <pc:sldMkLst>
          <pc:docMk/>
          <pc:sldMk cId="2161313186" sldId="2076137318"/>
        </pc:sldMkLst>
      </pc:sldChg>
      <pc:sldChg chg="add">
        <pc:chgData name="Rajko Lah" userId="9a3326a3-a4d2-4a80-9889-6f23e0540ad2" providerId="ADAL" clId="{32A4EB2F-1CD4-4AAE-8F81-2D23123D754F}" dt="2023-09-22T11:25:40.167" v="21"/>
        <pc:sldMkLst>
          <pc:docMk/>
          <pc:sldMk cId="756111923" sldId="2076137958"/>
        </pc:sldMkLst>
      </pc:sldChg>
      <pc:sldChg chg="add mod modShow">
        <pc:chgData name="Rajko Lah" userId="9a3326a3-a4d2-4a80-9889-6f23e0540ad2" providerId="ADAL" clId="{32A4EB2F-1CD4-4AAE-8F81-2D23123D754F}" dt="2023-09-27T05:43:48.300" v="339" actId="729"/>
        <pc:sldMkLst>
          <pc:docMk/>
          <pc:sldMk cId="2962441099" sldId="2076138037"/>
        </pc:sldMkLst>
      </pc:sldChg>
      <pc:sldChg chg="add">
        <pc:chgData name="Rajko Lah" userId="9a3326a3-a4d2-4a80-9889-6f23e0540ad2" providerId="ADAL" clId="{32A4EB2F-1CD4-4AAE-8F81-2D23123D754F}" dt="2023-09-22T11:28:32.835" v="23"/>
        <pc:sldMkLst>
          <pc:docMk/>
          <pc:sldMk cId="2449198516" sldId="2076138213"/>
        </pc:sldMkLst>
      </pc:sldChg>
      <pc:sldChg chg="add">
        <pc:chgData name="Rajko Lah" userId="9a3326a3-a4d2-4a80-9889-6f23e0540ad2" providerId="ADAL" clId="{32A4EB2F-1CD4-4AAE-8F81-2D23123D754F}" dt="2023-09-22T11:28:32.835" v="23"/>
        <pc:sldMkLst>
          <pc:docMk/>
          <pc:sldMk cId="98420008" sldId="2076138215"/>
        </pc:sldMkLst>
      </pc:sldChg>
      <pc:sldChg chg="add">
        <pc:chgData name="Rajko Lah" userId="9a3326a3-a4d2-4a80-9889-6f23e0540ad2" providerId="ADAL" clId="{32A4EB2F-1CD4-4AAE-8F81-2D23123D754F}" dt="2023-09-22T11:25:40.167" v="21"/>
        <pc:sldMkLst>
          <pc:docMk/>
          <pc:sldMk cId="3535078065" sldId="2076138216"/>
        </pc:sldMkLst>
      </pc:sldChg>
      <pc:sldChg chg="add mod modShow">
        <pc:chgData name="Rajko Lah" userId="9a3326a3-a4d2-4a80-9889-6f23e0540ad2" providerId="ADAL" clId="{32A4EB2F-1CD4-4AAE-8F81-2D23123D754F}" dt="2023-09-26T14:10:56.423" v="287" actId="729"/>
        <pc:sldMkLst>
          <pc:docMk/>
          <pc:sldMk cId="1371305024" sldId="2076138217"/>
        </pc:sldMkLst>
      </pc:sldChg>
      <pc:sldChg chg="add del">
        <pc:chgData name="Rajko Lah" userId="9a3326a3-a4d2-4a80-9889-6f23e0540ad2" providerId="ADAL" clId="{32A4EB2F-1CD4-4AAE-8F81-2D23123D754F}" dt="2023-09-25T13:04:53.496" v="52" actId="47"/>
        <pc:sldMkLst>
          <pc:docMk/>
          <pc:sldMk cId="4280645375" sldId="2076138218"/>
        </pc:sldMkLst>
      </pc:sldChg>
      <pc:sldChg chg="add">
        <pc:chgData name="Rajko Lah" userId="9a3326a3-a4d2-4a80-9889-6f23e0540ad2" providerId="ADAL" clId="{32A4EB2F-1CD4-4AAE-8F81-2D23123D754F}" dt="2023-09-22T11:25:40.167" v="21"/>
        <pc:sldMkLst>
          <pc:docMk/>
          <pc:sldMk cId="1948788324" sldId="2076138219"/>
        </pc:sldMkLst>
      </pc:sldChg>
      <pc:sldChg chg="add">
        <pc:chgData name="Rajko Lah" userId="9a3326a3-a4d2-4a80-9889-6f23e0540ad2" providerId="ADAL" clId="{32A4EB2F-1CD4-4AAE-8F81-2D23123D754F}" dt="2023-09-22T11:25:40.167" v="21"/>
        <pc:sldMkLst>
          <pc:docMk/>
          <pc:sldMk cId="3816065321" sldId="2076138221"/>
        </pc:sldMkLst>
      </pc:sldChg>
      <pc:sldChg chg="add del">
        <pc:chgData name="Rajko Lah" userId="9a3326a3-a4d2-4a80-9889-6f23e0540ad2" providerId="ADAL" clId="{32A4EB2F-1CD4-4AAE-8F81-2D23123D754F}" dt="2023-09-25T11:44:22.834" v="45" actId="47"/>
        <pc:sldMkLst>
          <pc:docMk/>
          <pc:sldMk cId="148654240" sldId="2076138222"/>
        </pc:sldMkLst>
      </pc:sldChg>
      <pc:sldChg chg="add del">
        <pc:chgData name="Rajko Lah" userId="9a3326a3-a4d2-4a80-9889-6f23e0540ad2" providerId="ADAL" clId="{32A4EB2F-1CD4-4AAE-8F81-2D23123D754F}" dt="2023-09-25T11:44:04.789" v="44" actId="47"/>
        <pc:sldMkLst>
          <pc:docMk/>
          <pc:sldMk cId="3836443780" sldId="2076138223"/>
        </pc:sldMkLst>
      </pc:sldChg>
      <pc:sldChg chg="add del">
        <pc:chgData name="Rajko Lah" userId="9a3326a3-a4d2-4a80-9889-6f23e0540ad2" providerId="ADAL" clId="{32A4EB2F-1CD4-4AAE-8F81-2D23123D754F}" dt="2023-09-25T11:45:55.368" v="47" actId="47"/>
        <pc:sldMkLst>
          <pc:docMk/>
          <pc:sldMk cId="3317464785" sldId="2076138224"/>
        </pc:sldMkLst>
      </pc:sldChg>
      <pc:sldChg chg="add mod modShow">
        <pc:chgData name="Rajko Lah" userId="9a3326a3-a4d2-4a80-9889-6f23e0540ad2" providerId="ADAL" clId="{32A4EB2F-1CD4-4AAE-8F81-2D23123D754F}" dt="2023-09-26T14:22:00.888" v="288" actId="729"/>
        <pc:sldMkLst>
          <pc:docMk/>
          <pc:sldMk cId="3128461568" sldId="2076138225"/>
        </pc:sldMkLst>
      </pc:sldChg>
      <pc:sldChg chg="add del setBg">
        <pc:chgData name="Rajko Lah" userId="9a3326a3-a4d2-4a80-9889-6f23e0540ad2" providerId="ADAL" clId="{32A4EB2F-1CD4-4AAE-8F81-2D23123D754F}" dt="2023-09-26T14:24:47.201" v="296" actId="47"/>
        <pc:sldMkLst>
          <pc:docMk/>
          <pc:sldMk cId="3907731500" sldId="2076138226"/>
        </pc:sldMkLst>
      </pc:sldChg>
      <pc:sldChg chg="add del">
        <pc:chgData name="Rajko Lah" userId="9a3326a3-a4d2-4a80-9889-6f23e0540ad2" providerId="ADAL" clId="{32A4EB2F-1CD4-4AAE-8F81-2D23123D754F}" dt="2023-09-26T14:24:38.891" v="295" actId="47"/>
        <pc:sldMkLst>
          <pc:docMk/>
          <pc:sldMk cId="2747511477" sldId="2076138227"/>
        </pc:sldMkLst>
      </pc:sldChg>
      <pc:sldChg chg="add mod modShow">
        <pc:chgData name="Rajko Lah" userId="9a3326a3-a4d2-4a80-9889-6f23e0540ad2" providerId="ADAL" clId="{32A4EB2F-1CD4-4AAE-8F81-2D23123D754F}" dt="2023-09-26T14:29:28.582" v="312" actId="729"/>
        <pc:sldMkLst>
          <pc:docMk/>
          <pc:sldMk cId="372798059" sldId="2076138228"/>
        </pc:sldMkLst>
      </pc:sldChg>
      <pc:sldChg chg="add del">
        <pc:chgData name="Rajko Lah" userId="9a3326a3-a4d2-4a80-9889-6f23e0540ad2" providerId="ADAL" clId="{32A4EB2F-1CD4-4AAE-8F81-2D23123D754F}" dt="2023-09-26T14:28:04.758" v="302" actId="47"/>
        <pc:sldMkLst>
          <pc:docMk/>
          <pc:sldMk cId="3414507171" sldId="2076138229"/>
        </pc:sldMkLst>
      </pc:sldChg>
      <pc:sldChg chg="add del">
        <pc:chgData name="Rajko Lah" userId="9a3326a3-a4d2-4a80-9889-6f23e0540ad2" providerId="ADAL" clId="{32A4EB2F-1CD4-4AAE-8F81-2D23123D754F}" dt="2023-09-26T14:25:42.075" v="299" actId="47"/>
        <pc:sldMkLst>
          <pc:docMk/>
          <pc:sldMk cId="20478640" sldId="2076138230"/>
        </pc:sldMkLst>
      </pc:sldChg>
      <pc:sldChg chg="add mod modShow">
        <pc:chgData name="Rajko Lah" userId="9a3326a3-a4d2-4a80-9889-6f23e0540ad2" providerId="ADAL" clId="{32A4EB2F-1CD4-4AAE-8F81-2D23123D754F}" dt="2023-09-26T14:28:55.104" v="306" actId="729"/>
        <pc:sldMkLst>
          <pc:docMk/>
          <pc:sldMk cId="3116303761" sldId="2076138231"/>
        </pc:sldMkLst>
      </pc:sldChg>
      <pc:sldChg chg="add del">
        <pc:chgData name="Rajko Lah" userId="9a3326a3-a4d2-4a80-9889-6f23e0540ad2" providerId="ADAL" clId="{32A4EB2F-1CD4-4AAE-8F81-2D23123D754F}" dt="2023-09-26T14:25:32.056" v="298" actId="47"/>
        <pc:sldMkLst>
          <pc:docMk/>
          <pc:sldMk cId="3904326037" sldId="2076138232"/>
        </pc:sldMkLst>
      </pc:sldChg>
      <pc:sldChg chg="add mod modShow">
        <pc:chgData name="Rajko Lah" userId="9a3326a3-a4d2-4a80-9889-6f23e0540ad2" providerId="ADAL" clId="{32A4EB2F-1CD4-4AAE-8F81-2D23123D754F}" dt="2023-09-26T14:29:03.503" v="308" actId="729"/>
        <pc:sldMkLst>
          <pc:docMk/>
          <pc:sldMk cId="3313230853" sldId="2076138233"/>
        </pc:sldMkLst>
      </pc:sldChg>
      <pc:sldChg chg="add">
        <pc:chgData name="Rajko Lah" userId="9a3326a3-a4d2-4a80-9889-6f23e0540ad2" providerId="ADAL" clId="{32A4EB2F-1CD4-4AAE-8F81-2D23123D754F}" dt="2023-09-22T11:28:32.835" v="23"/>
        <pc:sldMkLst>
          <pc:docMk/>
          <pc:sldMk cId="4035794473" sldId="2076138234"/>
        </pc:sldMkLst>
      </pc:sldChg>
      <pc:sldChg chg="add mod modShow">
        <pc:chgData name="Rajko Lah" userId="9a3326a3-a4d2-4a80-9889-6f23e0540ad2" providerId="ADAL" clId="{32A4EB2F-1CD4-4AAE-8F81-2D23123D754F}" dt="2023-09-26T14:27:08.470" v="301" actId="729"/>
        <pc:sldMkLst>
          <pc:docMk/>
          <pc:sldMk cId="1221570817" sldId="2076138235"/>
        </pc:sldMkLst>
      </pc:sldChg>
      <pc:sldChg chg="add del">
        <pc:chgData name="Rajko Lah" userId="9a3326a3-a4d2-4a80-9889-6f23e0540ad2" providerId="ADAL" clId="{32A4EB2F-1CD4-4AAE-8F81-2D23123D754F}" dt="2023-09-26T14:25:49.630" v="300" actId="47"/>
        <pc:sldMkLst>
          <pc:docMk/>
          <pc:sldMk cId="1681435154" sldId="2076138236"/>
        </pc:sldMkLst>
      </pc:sldChg>
      <pc:sldChg chg="add del">
        <pc:chgData name="Rajko Lah" userId="9a3326a3-a4d2-4a80-9889-6f23e0540ad2" providerId="ADAL" clId="{32A4EB2F-1CD4-4AAE-8F81-2D23123D754F}" dt="2023-09-25T13:10:09.388" v="53" actId="47"/>
        <pc:sldMkLst>
          <pc:docMk/>
          <pc:sldMk cId="3149404440" sldId="2076138237"/>
        </pc:sldMkLst>
      </pc:sldChg>
      <pc:sldChg chg="add mod modShow">
        <pc:chgData name="Rajko Lah" userId="9a3326a3-a4d2-4a80-9889-6f23e0540ad2" providerId="ADAL" clId="{32A4EB2F-1CD4-4AAE-8F81-2D23123D754F}" dt="2023-09-26T14:30:57.806" v="318" actId="729"/>
        <pc:sldMkLst>
          <pc:docMk/>
          <pc:sldMk cId="2829705209" sldId="2076138238"/>
        </pc:sldMkLst>
      </pc:sldChg>
      <pc:sldChg chg="add mod modShow">
        <pc:chgData name="Rajko Lah" userId="9a3326a3-a4d2-4a80-9889-6f23e0540ad2" providerId="ADAL" clId="{32A4EB2F-1CD4-4AAE-8F81-2D23123D754F}" dt="2023-09-26T14:22:09.592" v="289" actId="729"/>
        <pc:sldMkLst>
          <pc:docMk/>
          <pc:sldMk cId="635686766" sldId="2076138239"/>
        </pc:sldMkLst>
      </pc:sldChg>
      <pc:sldChg chg="addSp modSp add mod">
        <pc:chgData name="Rajko Lah" userId="9a3326a3-a4d2-4a80-9889-6f23e0540ad2" providerId="ADAL" clId="{32A4EB2F-1CD4-4AAE-8F81-2D23123D754F}" dt="2023-09-27T06:10:47.377" v="454" actId="14100"/>
        <pc:sldMkLst>
          <pc:docMk/>
          <pc:sldMk cId="2450133633" sldId="2076138240"/>
        </pc:sldMkLst>
        <pc:picChg chg="add mod">
          <ac:chgData name="Rajko Lah" userId="9a3326a3-a4d2-4a80-9889-6f23e0540ad2" providerId="ADAL" clId="{32A4EB2F-1CD4-4AAE-8F81-2D23123D754F}" dt="2023-09-27T06:10:47.377" v="454" actId="14100"/>
          <ac:picMkLst>
            <pc:docMk/>
            <pc:sldMk cId="2450133633" sldId="2076138240"/>
            <ac:picMk id="6" creationId="{FC970E57-A73F-CCDF-D9F5-C5AC20C6B402}"/>
          </ac:picMkLst>
        </pc:picChg>
        <pc:picChg chg="mod">
          <ac:chgData name="Rajko Lah" userId="9a3326a3-a4d2-4a80-9889-6f23e0540ad2" providerId="ADAL" clId="{32A4EB2F-1CD4-4AAE-8F81-2D23123D754F}" dt="2023-09-27T06:10:39.303" v="451" actId="14100"/>
          <ac:picMkLst>
            <pc:docMk/>
            <pc:sldMk cId="2450133633" sldId="2076138240"/>
            <ac:picMk id="31746" creationId="{EB05B4E4-BE80-4013-85B3-565EBB6777F2}"/>
          </ac:picMkLst>
        </pc:picChg>
      </pc:sldChg>
      <pc:sldChg chg="add del">
        <pc:chgData name="Rajko Lah" userId="9a3326a3-a4d2-4a80-9889-6f23e0540ad2" providerId="ADAL" clId="{32A4EB2F-1CD4-4AAE-8F81-2D23123D754F}" dt="2023-09-26T14:31:53.652" v="324" actId="47"/>
        <pc:sldMkLst>
          <pc:docMk/>
          <pc:sldMk cId="2925891151" sldId="2076138241"/>
        </pc:sldMkLst>
      </pc:sldChg>
      <pc:sldChg chg="add del">
        <pc:chgData name="Rajko Lah" userId="9a3326a3-a4d2-4a80-9889-6f23e0540ad2" providerId="ADAL" clId="{32A4EB2F-1CD4-4AAE-8F81-2D23123D754F}" dt="2023-09-25T12:04:22.884" v="51" actId="47"/>
        <pc:sldMkLst>
          <pc:docMk/>
          <pc:sldMk cId="3981602347" sldId="2076138242"/>
        </pc:sldMkLst>
      </pc:sldChg>
      <pc:sldChg chg="add del">
        <pc:chgData name="Rajko Lah" userId="9a3326a3-a4d2-4a80-9889-6f23e0540ad2" providerId="ADAL" clId="{32A4EB2F-1CD4-4AAE-8F81-2D23123D754F}" dt="2023-09-25T11:43:55.363" v="42" actId="47"/>
        <pc:sldMkLst>
          <pc:docMk/>
          <pc:sldMk cId="2105571607" sldId="2076138243"/>
        </pc:sldMkLst>
      </pc:sldChg>
      <pc:sldChg chg="del">
        <pc:chgData name="Rajko Lah" userId="9a3326a3-a4d2-4a80-9889-6f23e0540ad2" providerId="ADAL" clId="{32A4EB2F-1CD4-4AAE-8F81-2D23123D754F}" dt="2023-09-22T10:24:29.311" v="14" actId="47"/>
        <pc:sldMkLst>
          <pc:docMk/>
          <pc:sldMk cId="2427993336" sldId="2076138243"/>
        </pc:sldMkLst>
      </pc:sldChg>
      <pc:sldChg chg="add del">
        <pc:chgData name="Rajko Lah" userId="9a3326a3-a4d2-4a80-9889-6f23e0540ad2" providerId="ADAL" clId="{32A4EB2F-1CD4-4AAE-8F81-2D23123D754F}" dt="2023-09-25T11:44:01.520" v="43" actId="47"/>
        <pc:sldMkLst>
          <pc:docMk/>
          <pc:sldMk cId="3376899050" sldId="2076138244"/>
        </pc:sldMkLst>
      </pc:sldChg>
      <pc:sldChg chg="add del">
        <pc:chgData name="Rajko Lah" userId="9a3326a3-a4d2-4a80-9889-6f23e0540ad2" providerId="ADAL" clId="{32A4EB2F-1CD4-4AAE-8F81-2D23123D754F}" dt="2023-09-25T07:26:12.258" v="28" actId="47"/>
        <pc:sldMkLst>
          <pc:docMk/>
          <pc:sldMk cId="1177286912" sldId="2076138245"/>
        </pc:sldMkLst>
      </pc:sldChg>
      <pc:sldChg chg="add del">
        <pc:chgData name="Rajko Lah" userId="9a3326a3-a4d2-4a80-9889-6f23e0540ad2" providerId="ADAL" clId="{32A4EB2F-1CD4-4AAE-8F81-2D23123D754F}" dt="2023-09-25T11:44:50.384" v="46" actId="47"/>
        <pc:sldMkLst>
          <pc:docMk/>
          <pc:sldMk cId="2499612778" sldId="2076138246"/>
        </pc:sldMkLst>
      </pc:sldChg>
      <pc:sldChg chg="add mod modShow">
        <pc:chgData name="Rajko Lah" userId="9a3326a3-a4d2-4a80-9889-6f23e0540ad2" providerId="ADAL" clId="{32A4EB2F-1CD4-4AAE-8F81-2D23123D754F}" dt="2023-09-26T14:30:38.346" v="314" actId="729"/>
        <pc:sldMkLst>
          <pc:docMk/>
          <pc:sldMk cId="1467361489" sldId="2076138247"/>
        </pc:sldMkLst>
      </pc:sldChg>
      <pc:sldChg chg="delSp modSp mod">
        <pc:chgData name="Rajko Lah" userId="9a3326a3-a4d2-4a80-9889-6f23e0540ad2" providerId="ADAL" clId="{32A4EB2F-1CD4-4AAE-8F81-2D23123D754F}" dt="2023-09-26T13:40:24.887" v="277" actId="1076"/>
        <pc:sldMkLst>
          <pc:docMk/>
          <pc:sldMk cId="1848932976" sldId="2076138527"/>
        </pc:sldMkLst>
        <pc:spChg chg="del mod">
          <ac:chgData name="Rajko Lah" userId="9a3326a3-a4d2-4a80-9889-6f23e0540ad2" providerId="ADAL" clId="{32A4EB2F-1CD4-4AAE-8F81-2D23123D754F}" dt="2023-09-26T13:36:34.680" v="136"/>
          <ac:spMkLst>
            <pc:docMk/>
            <pc:sldMk cId="1848932976" sldId="2076138527"/>
            <ac:spMk id="3" creationId="{FB236C45-F118-5403-1FB8-3868067645E7}"/>
          </ac:spMkLst>
        </pc:spChg>
        <pc:spChg chg="mod">
          <ac:chgData name="Rajko Lah" userId="9a3326a3-a4d2-4a80-9889-6f23e0540ad2" providerId="ADAL" clId="{32A4EB2F-1CD4-4AAE-8F81-2D23123D754F}" dt="2023-09-26T13:40:24.887" v="277" actId="1076"/>
          <ac:spMkLst>
            <pc:docMk/>
            <pc:sldMk cId="1848932976" sldId="2076138527"/>
            <ac:spMk id="4" creationId="{04A3AB11-EB2E-1705-AC3A-2CA2C3F7D4CD}"/>
          </ac:spMkLst>
        </pc:spChg>
        <pc:spChg chg="del mod">
          <ac:chgData name="Rajko Lah" userId="9a3326a3-a4d2-4a80-9889-6f23e0540ad2" providerId="ADAL" clId="{32A4EB2F-1CD4-4AAE-8F81-2D23123D754F}" dt="2023-09-26T13:38:27.666" v="139" actId="478"/>
          <ac:spMkLst>
            <pc:docMk/>
            <pc:sldMk cId="1848932976" sldId="2076138527"/>
            <ac:spMk id="5" creationId="{FDD44B39-CCDF-03AF-B677-96B2C78E9CEE}"/>
          </ac:spMkLst>
        </pc:spChg>
        <pc:spChg chg="mod">
          <ac:chgData name="Rajko Lah" userId="9a3326a3-a4d2-4a80-9889-6f23e0540ad2" providerId="ADAL" clId="{32A4EB2F-1CD4-4AAE-8F81-2D23123D754F}" dt="2023-09-26T13:39:41.007" v="222" actId="20577"/>
          <ac:spMkLst>
            <pc:docMk/>
            <pc:sldMk cId="1848932976" sldId="2076138527"/>
            <ac:spMk id="6" creationId="{960220ED-6D30-6165-ECD0-11DD38AA75C2}"/>
          </ac:spMkLst>
        </pc:spChg>
        <pc:spChg chg="mod">
          <ac:chgData name="Rajko Lah" userId="9a3326a3-a4d2-4a80-9889-6f23e0540ad2" providerId="ADAL" clId="{32A4EB2F-1CD4-4AAE-8F81-2D23123D754F}" dt="2023-09-26T13:39:51.465" v="249" actId="20577"/>
          <ac:spMkLst>
            <pc:docMk/>
            <pc:sldMk cId="1848932976" sldId="2076138527"/>
            <ac:spMk id="7" creationId="{4106BC26-8284-9A53-E305-FABB7303954B}"/>
          </ac:spMkLst>
        </pc:spChg>
        <pc:spChg chg="mod">
          <ac:chgData name="Rajko Lah" userId="9a3326a3-a4d2-4a80-9889-6f23e0540ad2" providerId="ADAL" clId="{32A4EB2F-1CD4-4AAE-8F81-2D23123D754F}" dt="2023-09-26T13:40:13.475" v="275" actId="6549"/>
          <ac:spMkLst>
            <pc:docMk/>
            <pc:sldMk cId="1848932976" sldId="2076138527"/>
            <ac:spMk id="8" creationId="{EDC9FF5C-8513-3507-6B40-83D9BA59EE54}"/>
          </ac:spMkLst>
        </pc:spChg>
        <pc:spChg chg="mod">
          <ac:chgData name="Rajko Lah" userId="9a3326a3-a4d2-4a80-9889-6f23e0540ad2" providerId="ADAL" clId="{32A4EB2F-1CD4-4AAE-8F81-2D23123D754F}" dt="2023-09-26T13:39:06.701" v="194" actId="20577"/>
          <ac:spMkLst>
            <pc:docMk/>
            <pc:sldMk cId="1848932976" sldId="2076138527"/>
            <ac:spMk id="70" creationId="{3F22DFA3-9E36-4F59-9AE2-93D4D5001ED7}"/>
          </ac:spMkLst>
        </pc:spChg>
        <pc:grpChg chg="mod">
          <ac:chgData name="Rajko Lah" userId="9a3326a3-a4d2-4a80-9889-6f23e0540ad2" providerId="ADAL" clId="{32A4EB2F-1CD4-4AAE-8F81-2D23123D754F}" dt="2023-09-26T13:40:13.081" v="274" actId="1076"/>
          <ac:grpSpMkLst>
            <pc:docMk/>
            <pc:sldMk cId="1848932976" sldId="2076138527"/>
            <ac:grpSpMk id="19" creationId="{CBFBE2D6-2982-827A-4B17-A84266A87049}"/>
          </ac:grpSpMkLst>
        </pc:grpChg>
        <pc:grpChg chg="del">
          <ac:chgData name="Rajko Lah" userId="9a3326a3-a4d2-4a80-9889-6f23e0540ad2" providerId="ADAL" clId="{32A4EB2F-1CD4-4AAE-8F81-2D23123D754F}" dt="2023-09-26T13:38:23.891" v="137" actId="478"/>
          <ac:grpSpMkLst>
            <pc:docMk/>
            <pc:sldMk cId="1848932976" sldId="2076138527"/>
            <ac:grpSpMk id="23" creationId="{D8E54919-ACB1-5BDD-CD98-85EEC2CE86B9}"/>
          </ac:grpSpMkLst>
        </pc:grpChg>
        <pc:grpChg chg="mod">
          <ac:chgData name="Rajko Lah" userId="9a3326a3-a4d2-4a80-9889-6f23e0540ad2" providerId="ADAL" clId="{32A4EB2F-1CD4-4AAE-8F81-2D23123D754F}" dt="2023-09-26T13:40:12.623" v="273" actId="1076"/>
          <ac:grpSpMkLst>
            <pc:docMk/>
            <pc:sldMk cId="1848932976" sldId="2076138527"/>
            <ac:grpSpMk id="28" creationId="{CA0CC707-23F7-FF77-075D-DCE328246005}"/>
          </ac:grpSpMkLst>
        </pc:grpChg>
        <pc:grpChg chg="mod">
          <ac:chgData name="Rajko Lah" userId="9a3326a3-a4d2-4a80-9889-6f23e0540ad2" providerId="ADAL" clId="{32A4EB2F-1CD4-4AAE-8F81-2D23123D754F}" dt="2023-09-26T13:40:12.402" v="272" actId="1076"/>
          <ac:grpSpMkLst>
            <pc:docMk/>
            <pc:sldMk cId="1848932976" sldId="2076138527"/>
            <ac:grpSpMk id="31" creationId="{76E5C2BA-71A6-6BF2-9F17-B4B250400790}"/>
          </ac:grpSpMkLst>
        </pc:grpChg>
        <pc:grpChg chg="mod">
          <ac:chgData name="Rajko Lah" userId="9a3326a3-a4d2-4a80-9889-6f23e0540ad2" providerId="ADAL" clId="{32A4EB2F-1CD4-4AAE-8F81-2D23123D754F}" dt="2023-09-26T13:40:18.202" v="276" actId="1076"/>
          <ac:grpSpMkLst>
            <pc:docMk/>
            <pc:sldMk cId="1848932976" sldId="2076138527"/>
            <ac:grpSpMk id="65" creationId="{38A5E604-29D4-4E3F-95D4-18825BED249A}"/>
          </ac:grpSpMkLst>
        </pc:grpChg>
      </pc:sldChg>
      <pc:sldChg chg="del">
        <pc:chgData name="Rajko Lah" userId="9a3326a3-a4d2-4a80-9889-6f23e0540ad2" providerId="ADAL" clId="{32A4EB2F-1CD4-4AAE-8F81-2D23123D754F}" dt="2023-09-22T10:26:17.321" v="20" actId="47"/>
        <pc:sldMkLst>
          <pc:docMk/>
          <pc:sldMk cId="720680495" sldId="2134805451"/>
        </pc:sldMkLst>
      </pc:sldChg>
      <pc:sldChg chg="del">
        <pc:chgData name="Rajko Lah" userId="9a3326a3-a4d2-4a80-9889-6f23e0540ad2" providerId="ADAL" clId="{32A4EB2F-1CD4-4AAE-8F81-2D23123D754F}" dt="2023-09-25T11:43:20.616" v="40" actId="47"/>
        <pc:sldMkLst>
          <pc:docMk/>
          <pc:sldMk cId="3733054885" sldId="2134805453"/>
        </pc:sldMkLst>
      </pc:sldChg>
      <pc:sldChg chg="add mod modShow">
        <pc:chgData name="Rajko Lah" userId="9a3326a3-a4d2-4a80-9889-6f23e0540ad2" providerId="ADAL" clId="{32A4EB2F-1CD4-4AAE-8F81-2D23123D754F}" dt="2023-09-26T14:22:21.300" v="290" actId="729"/>
        <pc:sldMkLst>
          <pc:docMk/>
          <pc:sldMk cId="4071292733" sldId="2134805455"/>
        </pc:sldMkLst>
      </pc:sldChg>
      <pc:sldChg chg="mod modShow">
        <pc:chgData name="Rajko Lah" userId="9a3326a3-a4d2-4a80-9889-6f23e0540ad2" providerId="ADAL" clId="{32A4EB2F-1CD4-4AAE-8F81-2D23123D754F}" dt="2023-09-26T14:05:55.335" v="283" actId="729"/>
        <pc:sldMkLst>
          <pc:docMk/>
          <pc:sldMk cId="1378443392" sldId="2134805456"/>
        </pc:sldMkLst>
      </pc:sldChg>
      <pc:sldChg chg="mod modShow">
        <pc:chgData name="Rajko Lah" userId="9a3326a3-a4d2-4a80-9889-6f23e0540ad2" providerId="ADAL" clId="{32A4EB2F-1CD4-4AAE-8F81-2D23123D754F}" dt="2023-09-26T14:06:01.578" v="284" actId="729"/>
        <pc:sldMkLst>
          <pc:docMk/>
          <pc:sldMk cId="864479535" sldId="2134805457"/>
        </pc:sldMkLst>
      </pc:sldChg>
      <pc:sldChg chg="mod modShow">
        <pc:chgData name="Rajko Lah" userId="9a3326a3-a4d2-4a80-9889-6f23e0540ad2" providerId="ADAL" clId="{32A4EB2F-1CD4-4AAE-8F81-2D23123D754F}" dt="2023-09-26T14:06:23.716" v="286" actId="729"/>
        <pc:sldMkLst>
          <pc:docMk/>
          <pc:sldMk cId="2832826402" sldId="2134805458"/>
        </pc:sldMkLst>
      </pc:sldChg>
      <pc:sldChg chg="del">
        <pc:chgData name="Rajko Lah" userId="9a3326a3-a4d2-4a80-9889-6f23e0540ad2" providerId="ADAL" clId="{32A4EB2F-1CD4-4AAE-8F81-2D23123D754F}" dt="2023-09-22T10:25:57.393" v="18" actId="47"/>
        <pc:sldMkLst>
          <pc:docMk/>
          <pc:sldMk cId="916377397" sldId="2134805460"/>
        </pc:sldMkLst>
      </pc:sldChg>
      <pc:sldChg chg="add mod modShow">
        <pc:chgData name="Rajko Lah" userId="9a3326a3-a4d2-4a80-9889-6f23e0540ad2" providerId="ADAL" clId="{32A4EB2F-1CD4-4AAE-8F81-2D23123D754F}" dt="2023-09-27T05:44:33.129" v="341" actId="729"/>
        <pc:sldMkLst>
          <pc:docMk/>
          <pc:sldMk cId="2179259347" sldId="2134805462"/>
        </pc:sldMkLst>
      </pc:sldChg>
      <pc:sldChg chg="add del">
        <pc:chgData name="Rajko Lah" userId="9a3326a3-a4d2-4a80-9889-6f23e0540ad2" providerId="ADAL" clId="{32A4EB2F-1CD4-4AAE-8F81-2D23123D754F}" dt="2023-09-25T13:28:45.772" v="129" actId="47"/>
        <pc:sldMkLst>
          <pc:docMk/>
          <pc:sldMk cId="2958190404" sldId="2134805463"/>
        </pc:sldMkLst>
      </pc:sldChg>
      <pc:sldChg chg="add modAnim">
        <pc:chgData name="Rajko Lah" userId="9a3326a3-a4d2-4a80-9889-6f23e0540ad2" providerId="ADAL" clId="{32A4EB2F-1CD4-4AAE-8F81-2D23123D754F}" dt="2023-09-27T05:59:29.753" v="353"/>
        <pc:sldMkLst>
          <pc:docMk/>
          <pc:sldMk cId="3193443499" sldId="2134805464"/>
        </pc:sldMkLst>
      </pc:sldChg>
      <pc:sldChg chg="add del">
        <pc:chgData name="Rajko Lah" userId="9a3326a3-a4d2-4a80-9889-6f23e0540ad2" providerId="ADAL" clId="{32A4EB2F-1CD4-4AAE-8F81-2D23123D754F}" dt="2023-09-25T07:27:44.598" v="31" actId="47"/>
        <pc:sldMkLst>
          <pc:docMk/>
          <pc:sldMk cId="3071002532" sldId="2134805465"/>
        </pc:sldMkLst>
      </pc:sldChg>
      <pc:sldChg chg="add del">
        <pc:chgData name="Rajko Lah" userId="9a3326a3-a4d2-4a80-9889-6f23e0540ad2" providerId="ADAL" clId="{32A4EB2F-1CD4-4AAE-8F81-2D23123D754F}" dt="2023-09-25T07:27:51.053" v="32" actId="47"/>
        <pc:sldMkLst>
          <pc:docMk/>
          <pc:sldMk cId="2196214147" sldId="2134805466"/>
        </pc:sldMkLst>
      </pc:sldChg>
      <pc:sldChg chg="add del setBg">
        <pc:chgData name="Rajko Lah" userId="9a3326a3-a4d2-4a80-9889-6f23e0540ad2" providerId="ADAL" clId="{32A4EB2F-1CD4-4AAE-8F81-2D23123D754F}" dt="2023-09-25T11:45:58.730" v="48" actId="47"/>
        <pc:sldMkLst>
          <pc:docMk/>
          <pc:sldMk cId="3316983416" sldId="2134805467"/>
        </pc:sldMkLst>
      </pc:sldChg>
      <pc:sldChg chg="add">
        <pc:chgData name="Rajko Lah" userId="9a3326a3-a4d2-4a80-9889-6f23e0540ad2" providerId="ADAL" clId="{32A4EB2F-1CD4-4AAE-8F81-2D23123D754F}" dt="2023-09-22T11:28:32.835" v="23"/>
        <pc:sldMkLst>
          <pc:docMk/>
          <pc:sldMk cId="1900832610" sldId="2134805468"/>
        </pc:sldMkLst>
      </pc:sldChg>
      <pc:sldChg chg="add">
        <pc:chgData name="Rajko Lah" userId="9a3326a3-a4d2-4a80-9889-6f23e0540ad2" providerId="ADAL" clId="{32A4EB2F-1CD4-4AAE-8F81-2D23123D754F}" dt="2023-09-22T11:28:32.835" v="23"/>
        <pc:sldMkLst>
          <pc:docMk/>
          <pc:sldMk cId="1007329682" sldId="2134805469"/>
        </pc:sldMkLst>
      </pc:sldChg>
      <pc:sldChg chg="add">
        <pc:chgData name="Rajko Lah" userId="9a3326a3-a4d2-4a80-9889-6f23e0540ad2" providerId="ADAL" clId="{32A4EB2F-1CD4-4AAE-8F81-2D23123D754F}" dt="2023-09-22T11:28:32.835" v="23"/>
        <pc:sldMkLst>
          <pc:docMk/>
          <pc:sldMk cId="1990089906" sldId="2134805470"/>
        </pc:sldMkLst>
      </pc:sldChg>
      <pc:sldChg chg="add del">
        <pc:chgData name="Rajko Lah" userId="9a3326a3-a4d2-4a80-9889-6f23e0540ad2" providerId="ADAL" clId="{32A4EB2F-1CD4-4AAE-8F81-2D23123D754F}" dt="2023-09-25T11:46:06.882" v="49" actId="47"/>
        <pc:sldMkLst>
          <pc:docMk/>
          <pc:sldMk cId="119080181" sldId="2134805471"/>
        </pc:sldMkLst>
      </pc:sldChg>
      <pc:sldChg chg="add del">
        <pc:chgData name="Rajko Lah" userId="9a3326a3-a4d2-4a80-9889-6f23e0540ad2" providerId="ADAL" clId="{32A4EB2F-1CD4-4AAE-8F81-2D23123D754F}" dt="2023-09-25T11:34:14.388" v="33" actId="47"/>
        <pc:sldMkLst>
          <pc:docMk/>
          <pc:sldMk cId="200572726" sldId="2134805472"/>
        </pc:sldMkLst>
      </pc:sldChg>
      <pc:sldChg chg="add">
        <pc:chgData name="Rajko Lah" userId="9a3326a3-a4d2-4a80-9889-6f23e0540ad2" providerId="ADAL" clId="{32A4EB2F-1CD4-4AAE-8F81-2D23123D754F}" dt="2023-09-22T11:28:32.835" v="23"/>
        <pc:sldMkLst>
          <pc:docMk/>
          <pc:sldMk cId="527933830" sldId="2134805473"/>
        </pc:sldMkLst>
      </pc:sldChg>
      <pc:sldChg chg="add del">
        <pc:chgData name="Rajko Lah" userId="9a3326a3-a4d2-4a80-9889-6f23e0540ad2" providerId="ADAL" clId="{32A4EB2F-1CD4-4AAE-8F81-2D23123D754F}" dt="2023-09-26T14:25:15.913" v="297" actId="47"/>
        <pc:sldMkLst>
          <pc:docMk/>
          <pc:sldMk cId="997244346" sldId="2134805474"/>
        </pc:sldMkLst>
      </pc:sldChg>
      <pc:sldChg chg="modSp add mod">
        <pc:chgData name="Rajko Lah" userId="9a3326a3-a4d2-4a80-9889-6f23e0540ad2" providerId="ADAL" clId="{32A4EB2F-1CD4-4AAE-8F81-2D23123D754F}" dt="2023-09-27T06:47:52.440" v="507" actId="6549"/>
        <pc:sldMkLst>
          <pc:docMk/>
          <pc:sldMk cId="3253476359" sldId="2134805475"/>
        </pc:sldMkLst>
        <pc:spChg chg="mod">
          <ac:chgData name="Rajko Lah" userId="9a3326a3-a4d2-4a80-9889-6f23e0540ad2" providerId="ADAL" clId="{32A4EB2F-1CD4-4AAE-8F81-2D23123D754F}" dt="2023-09-27T06:47:52.440" v="507" actId="6549"/>
          <ac:spMkLst>
            <pc:docMk/>
            <pc:sldMk cId="3253476359" sldId="2134805475"/>
            <ac:spMk id="8" creationId="{D8B3A872-ECE0-4F0D-B374-4E8F2A2199D7}"/>
          </ac:spMkLst>
        </pc:spChg>
      </pc:sldChg>
      <pc:sldChg chg="add mod modShow">
        <pc:chgData name="Rajko Lah" userId="9a3326a3-a4d2-4a80-9889-6f23e0540ad2" providerId="ADAL" clId="{32A4EB2F-1CD4-4AAE-8F81-2D23123D754F}" dt="2023-09-26T14:28:51.415" v="305" actId="729"/>
        <pc:sldMkLst>
          <pc:docMk/>
          <pc:sldMk cId="288425887" sldId="2134805476"/>
        </pc:sldMkLst>
      </pc:sldChg>
      <pc:sldChg chg="add mod modShow">
        <pc:chgData name="Rajko Lah" userId="9a3326a3-a4d2-4a80-9889-6f23e0540ad2" providerId="ADAL" clId="{32A4EB2F-1CD4-4AAE-8F81-2D23123D754F}" dt="2023-09-26T14:28:58.324" v="307" actId="729"/>
        <pc:sldMkLst>
          <pc:docMk/>
          <pc:sldMk cId="3331824667" sldId="2134805477"/>
        </pc:sldMkLst>
      </pc:sldChg>
      <pc:sldChg chg="add mod modShow">
        <pc:chgData name="Rajko Lah" userId="9a3326a3-a4d2-4a80-9889-6f23e0540ad2" providerId="ADAL" clId="{32A4EB2F-1CD4-4AAE-8F81-2D23123D754F}" dt="2023-09-26T14:29:12.121" v="309" actId="729"/>
        <pc:sldMkLst>
          <pc:docMk/>
          <pc:sldMk cId="3358123862" sldId="2134805478"/>
        </pc:sldMkLst>
      </pc:sldChg>
      <pc:sldChg chg="add mod modShow">
        <pc:chgData name="Rajko Lah" userId="9a3326a3-a4d2-4a80-9889-6f23e0540ad2" providerId="ADAL" clId="{32A4EB2F-1CD4-4AAE-8F81-2D23123D754F}" dt="2023-09-26T14:29:17.134" v="310" actId="729"/>
        <pc:sldMkLst>
          <pc:docMk/>
          <pc:sldMk cId="3376412968" sldId="2134805479"/>
        </pc:sldMkLst>
      </pc:sldChg>
      <pc:sldChg chg="add mod modShow">
        <pc:chgData name="Rajko Lah" userId="9a3326a3-a4d2-4a80-9889-6f23e0540ad2" providerId="ADAL" clId="{32A4EB2F-1CD4-4AAE-8F81-2D23123D754F}" dt="2023-09-26T14:29:20.579" v="311" actId="729"/>
        <pc:sldMkLst>
          <pc:docMk/>
          <pc:sldMk cId="1118378635" sldId="2134805480"/>
        </pc:sldMkLst>
      </pc:sldChg>
      <pc:sldChg chg="add mod modShow">
        <pc:chgData name="Rajko Lah" userId="9a3326a3-a4d2-4a80-9889-6f23e0540ad2" providerId="ADAL" clId="{32A4EB2F-1CD4-4AAE-8F81-2D23123D754F}" dt="2023-09-26T14:29:31.940" v="313" actId="729"/>
        <pc:sldMkLst>
          <pc:docMk/>
          <pc:sldMk cId="231763361" sldId="2134805481"/>
        </pc:sldMkLst>
      </pc:sldChg>
      <pc:sldChg chg="add setBg">
        <pc:chgData name="Rajko Lah" userId="9a3326a3-a4d2-4a80-9889-6f23e0540ad2" providerId="ADAL" clId="{32A4EB2F-1CD4-4AAE-8F81-2D23123D754F}" dt="2023-09-22T11:30:08.345" v="25"/>
        <pc:sldMkLst>
          <pc:docMk/>
          <pc:sldMk cId="155794296" sldId="2134805482"/>
        </pc:sldMkLst>
      </pc:sldChg>
      <pc:sldChg chg="add mod modShow">
        <pc:chgData name="Rajko Lah" userId="9a3326a3-a4d2-4a80-9889-6f23e0540ad2" providerId="ADAL" clId="{32A4EB2F-1CD4-4AAE-8F81-2D23123D754F}" dt="2023-09-26T14:30:44.403" v="315" actId="729"/>
        <pc:sldMkLst>
          <pc:docMk/>
          <pc:sldMk cId="3304257885" sldId="2134805483"/>
        </pc:sldMkLst>
      </pc:sldChg>
      <pc:sldChg chg="add mod modShow">
        <pc:chgData name="Rajko Lah" userId="9a3326a3-a4d2-4a80-9889-6f23e0540ad2" providerId="ADAL" clId="{32A4EB2F-1CD4-4AAE-8F81-2D23123D754F}" dt="2023-09-26T14:30:49.712" v="316" actId="729"/>
        <pc:sldMkLst>
          <pc:docMk/>
          <pc:sldMk cId="291462077" sldId="2134805484"/>
        </pc:sldMkLst>
      </pc:sldChg>
      <pc:sldChg chg="add del">
        <pc:chgData name="Rajko Lah" userId="9a3326a3-a4d2-4a80-9889-6f23e0540ad2" providerId="ADAL" clId="{32A4EB2F-1CD4-4AAE-8F81-2D23123D754F}" dt="2023-09-26T14:30:53.075" v="317" actId="47"/>
        <pc:sldMkLst>
          <pc:docMk/>
          <pc:sldMk cId="1995651328" sldId="2134805485"/>
        </pc:sldMkLst>
      </pc:sldChg>
      <pc:sldChg chg="add mod modShow">
        <pc:chgData name="Rajko Lah" userId="9a3326a3-a4d2-4a80-9889-6f23e0540ad2" providerId="ADAL" clId="{32A4EB2F-1CD4-4AAE-8F81-2D23123D754F}" dt="2023-09-26T14:31:10.311" v="319" actId="729"/>
        <pc:sldMkLst>
          <pc:docMk/>
          <pc:sldMk cId="3431432780" sldId="2134805486"/>
        </pc:sldMkLst>
      </pc:sldChg>
      <pc:sldChg chg="add mod modShow">
        <pc:chgData name="Rajko Lah" userId="9a3326a3-a4d2-4a80-9889-6f23e0540ad2" providerId="ADAL" clId="{32A4EB2F-1CD4-4AAE-8F81-2D23123D754F}" dt="2023-09-26T14:31:22.255" v="320" actId="729"/>
        <pc:sldMkLst>
          <pc:docMk/>
          <pc:sldMk cId="2642446765" sldId="2134805487"/>
        </pc:sldMkLst>
      </pc:sldChg>
      <pc:sldChg chg="add">
        <pc:chgData name="Rajko Lah" userId="9a3326a3-a4d2-4a80-9889-6f23e0540ad2" providerId="ADAL" clId="{32A4EB2F-1CD4-4AAE-8F81-2D23123D754F}" dt="2023-09-22T11:30:08.345" v="25"/>
        <pc:sldMkLst>
          <pc:docMk/>
          <pc:sldMk cId="4049956569" sldId="2134805488"/>
        </pc:sldMkLst>
      </pc:sldChg>
      <pc:sldChg chg="add mod modShow">
        <pc:chgData name="Rajko Lah" userId="9a3326a3-a4d2-4a80-9889-6f23e0540ad2" providerId="ADAL" clId="{32A4EB2F-1CD4-4AAE-8F81-2D23123D754F}" dt="2023-09-26T14:31:30.332" v="321" actId="729"/>
        <pc:sldMkLst>
          <pc:docMk/>
          <pc:sldMk cId="1846335254" sldId="2134805489"/>
        </pc:sldMkLst>
      </pc:sldChg>
      <pc:sldChg chg="add">
        <pc:chgData name="Rajko Lah" userId="9a3326a3-a4d2-4a80-9889-6f23e0540ad2" providerId="ADAL" clId="{32A4EB2F-1CD4-4AAE-8F81-2D23123D754F}" dt="2023-09-22T11:30:08.345" v="25"/>
        <pc:sldMkLst>
          <pc:docMk/>
          <pc:sldMk cId="2986267886" sldId="2134805490"/>
        </pc:sldMkLst>
      </pc:sldChg>
      <pc:sldChg chg="add mod modShow">
        <pc:chgData name="Rajko Lah" userId="9a3326a3-a4d2-4a80-9889-6f23e0540ad2" providerId="ADAL" clId="{32A4EB2F-1CD4-4AAE-8F81-2D23123D754F}" dt="2023-09-26T14:31:49.732" v="322" actId="729"/>
        <pc:sldMkLst>
          <pc:docMk/>
          <pc:sldMk cId="3721187668" sldId="2134805491"/>
        </pc:sldMkLst>
      </pc:sldChg>
      <pc:sldChg chg="add del">
        <pc:chgData name="Rajko Lah" userId="9a3326a3-a4d2-4a80-9889-6f23e0540ad2" providerId="ADAL" clId="{32A4EB2F-1CD4-4AAE-8F81-2D23123D754F}" dt="2023-09-26T14:31:51.920" v="323" actId="47"/>
        <pc:sldMkLst>
          <pc:docMk/>
          <pc:sldMk cId="3640723402" sldId="2134805492"/>
        </pc:sldMkLst>
      </pc:sldChg>
      <pc:sldChg chg="add del">
        <pc:chgData name="Rajko Lah" userId="9a3326a3-a4d2-4a80-9889-6f23e0540ad2" providerId="ADAL" clId="{32A4EB2F-1CD4-4AAE-8F81-2D23123D754F}" dt="2023-09-26T14:31:56.869" v="325" actId="47"/>
        <pc:sldMkLst>
          <pc:docMk/>
          <pc:sldMk cId="1088272232" sldId="2134805493"/>
        </pc:sldMkLst>
      </pc:sldChg>
      <pc:sldChg chg="add del">
        <pc:chgData name="Rajko Lah" userId="9a3326a3-a4d2-4a80-9889-6f23e0540ad2" providerId="ADAL" clId="{32A4EB2F-1CD4-4AAE-8F81-2D23123D754F}" dt="2023-09-26T14:32:01.797" v="327" actId="47"/>
        <pc:sldMkLst>
          <pc:docMk/>
          <pc:sldMk cId="2427993336" sldId="2134805494"/>
        </pc:sldMkLst>
      </pc:sldChg>
      <pc:sldChg chg="add">
        <pc:chgData name="Rajko Lah" userId="9a3326a3-a4d2-4a80-9889-6f23e0540ad2" providerId="ADAL" clId="{32A4EB2F-1CD4-4AAE-8F81-2D23123D754F}" dt="2023-09-22T11:31:14.246" v="26"/>
        <pc:sldMkLst>
          <pc:docMk/>
          <pc:sldMk cId="3429879226" sldId="2134805495"/>
        </pc:sldMkLst>
      </pc:sldChg>
      <pc:sldChg chg="add">
        <pc:chgData name="Rajko Lah" userId="9a3326a3-a4d2-4a80-9889-6f23e0540ad2" providerId="ADAL" clId="{32A4EB2F-1CD4-4AAE-8F81-2D23123D754F}" dt="2023-09-22T11:31:14.246" v="26"/>
        <pc:sldMkLst>
          <pc:docMk/>
          <pc:sldMk cId="1091751556" sldId="2134805496"/>
        </pc:sldMkLst>
      </pc:sldChg>
      <pc:sldChg chg="add mod modShow">
        <pc:chgData name="Rajko Lah" userId="9a3326a3-a4d2-4a80-9889-6f23e0540ad2" providerId="ADAL" clId="{32A4EB2F-1CD4-4AAE-8F81-2D23123D754F}" dt="2023-09-26T14:37:25.571" v="328" actId="729"/>
        <pc:sldMkLst>
          <pc:docMk/>
          <pc:sldMk cId="3661442546" sldId="2134805497"/>
        </pc:sldMkLst>
      </pc:sldChg>
      <pc:sldChg chg="add mod modShow">
        <pc:chgData name="Rajko Lah" userId="9a3326a3-a4d2-4a80-9889-6f23e0540ad2" providerId="ADAL" clId="{32A4EB2F-1CD4-4AAE-8F81-2D23123D754F}" dt="2023-09-26T14:37:47.478" v="330" actId="729"/>
        <pc:sldMkLst>
          <pc:docMk/>
          <pc:sldMk cId="1345055027" sldId="2134805498"/>
        </pc:sldMkLst>
      </pc:sldChg>
      <pc:sldChg chg="addSp delSp modSp new mod modTransition modClrScheme chgLayout">
        <pc:chgData name="Rajko Lah" userId="9a3326a3-a4d2-4a80-9889-6f23e0540ad2" providerId="ADAL" clId="{32A4EB2F-1CD4-4AAE-8F81-2D23123D754F}" dt="2023-09-27T09:05:55.938" v="562" actId="5793"/>
        <pc:sldMkLst>
          <pc:docMk/>
          <pc:sldMk cId="2302080315" sldId="2134805499"/>
        </pc:sldMkLst>
        <pc:spChg chg="del mod">
          <ac:chgData name="Rajko Lah" userId="9a3326a3-a4d2-4a80-9889-6f23e0540ad2" providerId="ADAL" clId="{32A4EB2F-1CD4-4AAE-8F81-2D23123D754F}" dt="2023-09-27T07:04:40.452" v="516" actId="26606"/>
          <ac:spMkLst>
            <pc:docMk/>
            <pc:sldMk cId="2302080315" sldId="2134805499"/>
            <ac:spMk id="2" creationId="{3457E4E2-0B1A-92B7-3998-E104A06C797B}"/>
          </ac:spMkLst>
        </pc:spChg>
        <pc:spChg chg="add mod">
          <ac:chgData name="Rajko Lah" userId="9a3326a3-a4d2-4a80-9889-6f23e0540ad2" providerId="ADAL" clId="{32A4EB2F-1CD4-4AAE-8F81-2D23123D754F}" dt="2023-09-27T09:05:55.938" v="562" actId="5793"/>
          <ac:spMkLst>
            <pc:docMk/>
            <pc:sldMk cId="2302080315" sldId="2134805499"/>
            <ac:spMk id="9" creationId="{0077A14B-7BF1-F6F7-E6FE-F0AA9DFDA1B6}"/>
          </ac:spMkLst>
        </pc:spChg>
        <pc:spChg chg="add mod">
          <ac:chgData name="Rajko Lah" userId="9a3326a3-a4d2-4a80-9889-6f23e0540ad2" providerId="ADAL" clId="{32A4EB2F-1CD4-4AAE-8F81-2D23123D754F}" dt="2023-09-27T07:04:40.452" v="516" actId="26606"/>
          <ac:spMkLst>
            <pc:docMk/>
            <pc:sldMk cId="2302080315" sldId="2134805499"/>
            <ac:spMk id="11" creationId="{509B3D23-B39B-8A3B-262F-D75A2F3A6148}"/>
          </ac:spMkLst>
        </pc:spChg>
        <pc:picChg chg="add mod">
          <ac:chgData name="Rajko Lah" userId="9a3326a3-a4d2-4a80-9889-6f23e0540ad2" providerId="ADAL" clId="{32A4EB2F-1CD4-4AAE-8F81-2D23123D754F}" dt="2023-09-27T07:04:40.452" v="516" actId="26606"/>
          <ac:picMkLst>
            <pc:docMk/>
            <pc:sldMk cId="2302080315" sldId="2134805499"/>
            <ac:picMk id="4" creationId="{2848D8D7-DDF8-57DF-0B4C-496ED1D9D21A}"/>
          </ac:picMkLst>
        </pc:picChg>
      </pc:sldChg>
      <pc:sldChg chg="add del">
        <pc:chgData name="Rajko Lah" userId="9a3326a3-a4d2-4a80-9889-6f23e0540ad2" providerId="ADAL" clId="{32A4EB2F-1CD4-4AAE-8F81-2D23123D754F}" dt="2023-09-25T14:42:26.779" v="132" actId="47"/>
        <pc:sldMkLst>
          <pc:docMk/>
          <pc:sldMk cId="3822613913" sldId="2134805499"/>
        </pc:sldMkLst>
      </pc:sldChg>
      <pc:sldChg chg="add del">
        <pc:chgData name="Rajko Lah" userId="9a3326a3-a4d2-4a80-9889-6f23e0540ad2" providerId="ADAL" clId="{32A4EB2F-1CD4-4AAE-8F81-2D23123D754F}" dt="2023-09-25T14:41:39.978" v="131" actId="47"/>
        <pc:sldMkLst>
          <pc:docMk/>
          <pc:sldMk cId="1111067283" sldId="2134805500"/>
        </pc:sldMkLst>
      </pc:sldChg>
      <pc:sldChg chg="add del">
        <pc:chgData name="Rajko Lah" userId="9a3326a3-a4d2-4a80-9889-6f23e0540ad2" providerId="ADAL" clId="{32A4EB2F-1CD4-4AAE-8F81-2D23123D754F}" dt="2023-09-25T11:37:54.640" v="34" actId="47"/>
        <pc:sldMkLst>
          <pc:docMk/>
          <pc:sldMk cId="2566794643" sldId="2134805501"/>
        </pc:sldMkLst>
      </pc:sldChg>
      <pc:sldChg chg="add del">
        <pc:chgData name="Rajko Lah" userId="9a3326a3-a4d2-4a80-9889-6f23e0540ad2" providerId="ADAL" clId="{32A4EB2F-1CD4-4AAE-8F81-2D23123D754F}" dt="2023-09-25T11:37:56.579" v="35" actId="47"/>
        <pc:sldMkLst>
          <pc:docMk/>
          <pc:sldMk cId="2091101462" sldId="2134805502"/>
        </pc:sldMkLst>
      </pc:sldChg>
      <pc:sldMasterChg chg="delSldLayout">
        <pc:chgData name="Rajko Lah" userId="9a3326a3-a4d2-4a80-9889-6f23e0540ad2" providerId="ADAL" clId="{32A4EB2F-1CD4-4AAE-8F81-2D23123D754F}" dt="2023-09-26T14:31:59.925" v="326" actId="47"/>
        <pc:sldMasterMkLst>
          <pc:docMk/>
          <pc:sldMasterMk cId="2546450500" sldId="2147483691"/>
        </pc:sldMasterMkLst>
        <pc:sldLayoutChg chg="del">
          <pc:chgData name="Rajko Lah" userId="9a3326a3-a4d2-4a80-9889-6f23e0540ad2" providerId="ADAL" clId="{32A4EB2F-1CD4-4AAE-8F81-2D23123D754F}" dt="2023-09-22T10:25:56.212" v="17" actId="47"/>
          <pc:sldLayoutMkLst>
            <pc:docMk/>
            <pc:sldMasterMk cId="2546450500" sldId="2147483691"/>
            <pc:sldLayoutMk cId="443138374" sldId="2147483712"/>
          </pc:sldLayoutMkLst>
        </pc:sldLayoutChg>
        <pc:sldLayoutChg chg="del">
          <pc:chgData name="Rajko Lah" userId="9a3326a3-a4d2-4a80-9889-6f23e0540ad2" providerId="ADAL" clId="{32A4EB2F-1CD4-4AAE-8F81-2D23123D754F}" dt="2023-09-25T11:43:50.109" v="41" actId="47"/>
          <pc:sldLayoutMkLst>
            <pc:docMk/>
            <pc:sldMasterMk cId="2546450500" sldId="2147483691"/>
            <pc:sldLayoutMk cId="3048055177" sldId="2147483717"/>
          </pc:sldLayoutMkLst>
        </pc:sldLayoutChg>
        <pc:sldLayoutChg chg="del">
          <pc:chgData name="Rajko Lah" userId="9a3326a3-a4d2-4a80-9889-6f23e0540ad2" providerId="ADAL" clId="{32A4EB2F-1CD4-4AAE-8F81-2D23123D754F}" dt="2023-09-22T10:24:17.890" v="10" actId="47"/>
          <pc:sldLayoutMkLst>
            <pc:docMk/>
            <pc:sldMasterMk cId="2546450500" sldId="2147483691"/>
            <pc:sldLayoutMk cId="3661101270" sldId="2147488333"/>
          </pc:sldLayoutMkLst>
        </pc:sldLayoutChg>
        <pc:sldLayoutChg chg="del">
          <pc:chgData name="Rajko Lah" userId="9a3326a3-a4d2-4a80-9889-6f23e0540ad2" providerId="ADAL" clId="{32A4EB2F-1CD4-4AAE-8F81-2D23123D754F}" dt="2023-09-22T10:24:21.920" v="13" actId="47"/>
          <pc:sldLayoutMkLst>
            <pc:docMk/>
            <pc:sldMasterMk cId="2546450500" sldId="2147483691"/>
            <pc:sldLayoutMk cId="1750535405" sldId="2147488337"/>
          </pc:sldLayoutMkLst>
        </pc:sldLayoutChg>
        <pc:sldLayoutChg chg="del">
          <pc:chgData name="Rajko Lah" userId="9a3326a3-a4d2-4a80-9889-6f23e0540ad2" providerId="ADAL" clId="{32A4EB2F-1CD4-4AAE-8F81-2D23123D754F}" dt="2023-09-24T22:07:19.411" v="27" actId="47"/>
          <pc:sldLayoutMkLst>
            <pc:docMk/>
            <pc:sldMasterMk cId="2546450500" sldId="2147483691"/>
            <pc:sldLayoutMk cId="4279134358" sldId="2147488340"/>
          </pc:sldLayoutMkLst>
        </pc:sldLayoutChg>
        <pc:sldLayoutChg chg="del">
          <pc:chgData name="Rajko Lah" userId="9a3326a3-a4d2-4a80-9889-6f23e0540ad2" providerId="ADAL" clId="{32A4EB2F-1CD4-4AAE-8F81-2D23123D754F}" dt="2023-09-25T11:46:23.279" v="50" actId="47"/>
          <pc:sldLayoutMkLst>
            <pc:docMk/>
            <pc:sldMasterMk cId="2546450500" sldId="2147483691"/>
            <pc:sldLayoutMk cId="3913246463" sldId="2147488343"/>
          </pc:sldLayoutMkLst>
        </pc:sldLayoutChg>
        <pc:sldLayoutChg chg="del">
          <pc:chgData name="Rajko Lah" userId="9a3326a3-a4d2-4a80-9889-6f23e0540ad2" providerId="ADAL" clId="{32A4EB2F-1CD4-4AAE-8F81-2D23123D754F}" dt="2023-09-26T14:31:59.925" v="326" actId="47"/>
          <pc:sldLayoutMkLst>
            <pc:docMk/>
            <pc:sldMasterMk cId="2546450500" sldId="2147483691"/>
            <pc:sldLayoutMk cId="89179417" sldId="2147488345"/>
          </pc:sldLayoutMkLst>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0.263"/>
    </inkml:context>
    <inkml:brush xml:id="br0">
      <inkml:brushProperty name="width" value="0.05" units="cm"/>
      <inkml:brushProperty name="height" value="0.05" units="cm"/>
      <inkml:brushProperty name="color" value="#F6630D"/>
    </inkml:brush>
  </inkml:definitions>
  <inkml:trace contextRef="#ctx0" brushRef="#br0">0 0 26255 0 0,'0'0'566'0'0,"1"2"-5"0"0,11 26 735 0 0,30 47-1 0 0,-11-20-542 0 0,-25-44-612 0 0,1-1 1 0 0,0 1 0 0 0,1-1-1 0 0,13 13 1 0 0,-5-11-2834 0 0,-15-11 1021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0.645"/>
    </inkml:context>
    <inkml:brush xml:id="br0">
      <inkml:brushProperty name="width" value="0.05" units="cm"/>
      <inkml:brushProperty name="height" value="0.05" units="cm"/>
      <inkml:brushProperty name="color" value="#F6630D"/>
    </inkml:brush>
  </inkml:definitions>
  <inkml:trace contextRef="#ctx0" brushRef="#br0">24 0 25863 0 0,'-9'8'1088'0'0,"-1"0"-864"0"0,10-8 544 0 0,0 0 104 0 0,-4 9 24 0 0,4-1 8 0 0,4 0-584 0 0,1 4-128 0 0,4 0-16 0 0,1 1-8 0 0,-1 2-328 0 0,5-2-72 0 0,5 4-16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5.752"/>
    </inkml:context>
    <inkml:brush xml:id="br0">
      <inkml:brushProperty name="width" value="0.05" units="cm"/>
      <inkml:brushProperty name="height" value="0.05" units="cm"/>
      <inkml:brushProperty name="color" value="#F6630D"/>
    </inkml:brush>
  </inkml:definitions>
  <inkml:trace contextRef="#ctx0" brushRef="#br0">222 46 14592 0 0,'0'0'528'0'0,"0"0"-71"0"0,0 0 967 0 0,0 0 457 0 0,0 0 95 0 0,0 0-108 0 0,-1-8 552 0 0,0 6-2246 0 0,0 0 0 0 0,1 0-1 0 0,-1 0 1 0 0,0 0 0 0 0,-1 0 0 0 0,1 1 0 0 0,0-1 0 0 0,-1 0-1 0 0,1 1 1 0 0,0-1 0 0 0,-1 1 0 0 0,0-1 0 0 0,1 1-1 0 0,-1 0 1 0 0,0 0 0 0 0,0 0 0 0 0,0 0 0 0 0,0 0 0 0 0,0 0-1 0 0,0 0 1 0 0,0 1 0 0 0,-3-2 0 0 0,-4 1 48 0 0,0-1 0 0 0,-1 1 0 0 0,-16 1 0 0 0,23 0-158 0 0,-1 0-33 0 0,0 1 0 0 0,-1-1 0 0 0,1 1 0 0 0,0 0-1 0 0,0 1 1 0 0,0-1 0 0 0,0 1 0 0 0,0 0 0 0 0,0 0-1 0 0,1 0 1 0 0,-1 0 0 0 0,0 0 0 0 0,1 1 0 0 0,0 0-1 0 0,0 0 1 0 0,-4 3 0 0 0,2 0-3 0 0,-1 1 0 0 0,1 0 0 0 0,0 0 0 0 0,0 0 0 0 0,1 0 0 0 0,0 1 0 0 0,-3 8 0 0 0,3-5-14 0 0,1-1-1 0 0,0 1 0 0 0,1 0 0 0 0,0-1 0 0 0,1 1 0 0 0,0 0 0 0 0,1 0 0 0 0,0 0 1 0 0,1 0-1 0 0,0 0 0 0 0,1 0 0 0 0,4 15 0 0 0,-2-12-13 0 0,-2-6 0 0 0,0 0 0 0 0,1 0 0 0 0,0-1 0 0 0,1 1 0 0 0,-1-1 0 0 0,1 0 0 0 0,6 8 0 0 0,-1-4-9 0 0,1 0 0 0 0,0 0 0 0 0,18 13 0 0 0,-23-20 6 0 0,0-1 0 0 0,0 0 0 0 0,1 0 0 0 0,-1 0 0 0 0,1-1 0 0 0,0 1 0 0 0,-1-1 0 0 0,1-1 0 0 0,0 1 0 0 0,0-1 0 0 0,6 0 0 0 0,-1 0 0 0 0,0-2 1 0 0,0 1-1 0 0,0-1 1 0 0,-1-1-1 0 0,1 0 0 0 0,-1 0 1 0 0,1-1-1 0 0,-1-1 1 0 0,0 1-1 0 0,14-9 0 0 0,-11 5-4 0 0,0 0 0 0 0,0-2 1 0 0,0 0-1 0 0,-1 0 0 0 0,0-1 0 0 0,16-19 0 0 0,5-12 3 0 0,-30 37-193 0 0,-1 0 1 0 0,0 0-1 0 0,1 0 0 0 0,-1-1 0 0 0,-1 1 0 0 0,1-1 0 0 0,-1 1 0 0 0,2-7 0 0 0,-3-6-1630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6.149"/>
    </inkml:context>
    <inkml:brush xml:id="br0">
      <inkml:brushProperty name="width" value="0.05" units="cm"/>
      <inkml:brushProperty name="height" value="0.05" units="cm"/>
      <inkml:brushProperty name="color" value="#F6630D"/>
    </inkml:brush>
  </inkml:definitions>
  <inkml:trace contextRef="#ctx0" brushRef="#br0">1 0 24879 0 0,'0'0'564'0'0,"0"0"83"0"0,0 0 34 0 0,0 0-75 0 0,1 8 247 0 0,2 1-376 0 0,1-1 1 0 0,0 0 0 0 0,1 0-1 0 0,6 8 1 0 0,-9-12-380 0 0,29 42 616 0 0,109 151-680 0 0,-98-146-2160 0 0,-32-38 995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6.613"/>
    </inkml:context>
    <inkml:brush xml:id="br0">
      <inkml:brushProperty name="width" value="0.05" units="cm"/>
      <inkml:brushProperty name="height" value="0.05" units="cm"/>
      <inkml:brushProperty name="color" value="#F6630D"/>
    </inkml:brush>
  </inkml:definitions>
  <inkml:trace contextRef="#ctx0" brushRef="#br0">5 0 19471 0 0,'-4'8'552'0'0,"4"-8"120"0"0,0 8-544 0 0,0-8-128 0 0,4 9 0 0 0</inkml:trace>
  <inkml:trace contextRef="#ctx0" brushRef="#br0" timeOffset="1">274 45 24319 0 0,'0'0'528'0'0,"0"0"-16"0"0,14 3 1532 0 0,-7-1-1693 0 0,0-1 1 0 0,0 2-1 0 0,0-1 0 0 0,0 1 1 0 0,0 0-1 0 0,-1 0 0 0 0,10 7 1 0 0,0 0-200 0 0,-1 1 0 0 0,-1 0 0 0 0,0 1 0 0 0,18 20 0 0 0,47 62 266 0 0,-55-64-360 0 0,40 57 71 0 0,-13-18-53 0 0,-21-24-76 0 0,-2 0 0 0 0,30 65 0 0 0,-54-101 0 0 0,50 100-1376 0 0,-39-75-1295 0 0,-10-22 254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7.021"/>
    </inkml:context>
    <inkml:brush xml:id="br0">
      <inkml:brushProperty name="width" value="0.05" units="cm"/>
      <inkml:brushProperty name="height" value="0.05" units="cm"/>
      <inkml:brushProperty name="color" value="#F6630D"/>
    </inkml:brush>
  </inkml:definitions>
  <inkml:trace contextRef="#ctx0" brushRef="#br0">14 250 28207 0 0,'-11'25'612'0'0,"8"-20"-15"0"0,9-3-358 0 0,25-1 104 0 0,0-2-1 0 0,-1-1 1 0 0,1-1 0 0 0,-1-2-1 0 0,34-9 1 0 0,-5-6-343 0 0,0-1 0 0 0,99-53 0 0 0,-72 26-2688 0 0,-62 31 1176 0 0</inkml:trace>
  <inkml:trace contextRef="#ctx0" brushRef="#br0" timeOffset="1">623 0 24319 0 0,'0'0'528'0'0,"0"0"-16"0"0,1 13 1532 0 0,2-6-1519 0 0,1 0-1 0 0,0 0 1 0 0,0 0-1 0 0,1 0 1 0 0,5 6 0 0 0,-9-12-497 0 0,43 54 302 0 0,78 106 472 0 0,-96-125-1002 0 0,-18-27-94 0 0,-2 0-1 0 0,1 0 0 0 0,-1 1 0 0 0,8 17 1 0 0,-6-10-1609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7.778"/>
    </inkml:context>
    <inkml:brush xml:id="br0">
      <inkml:brushProperty name="width" value="0.05" units="cm"/>
      <inkml:brushProperty name="height" value="0.05" units="cm"/>
      <inkml:brushProperty name="color" value="#F6630D"/>
    </inkml:brush>
  </inkml:definitions>
  <inkml:trace contextRef="#ctx0" brushRef="#br0">52 1 25143 0 0,'-19'12'712'0'0,"10"-7"152"0"0,-1 2-688 0 0,1 1-176 0 0,4 0 0 0 0,5 1 0 0 0,0 4 64 0 0,5-1-64 0 0,0-4 64 0 0,9 7-64 0 0,0-2-1504 0 0,0-1-328 0 0,26 18-72 0 0,-12-18-16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8.176"/>
    </inkml:context>
    <inkml:brush xml:id="br0">
      <inkml:brushProperty name="width" value="0.05" units="cm"/>
      <inkml:brushProperty name="height" value="0.05" units="cm"/>
      <inkml:brushProperty name="color" value="#F6630D"/>
    </inkml:brush>
  </inkml:definitions>
  <inkml:trace contextRef="#ctx0" brushRef="#br0">1 229 27711 0 0,'0'0'819'0'0,"0"0"-21"0"0,0-2-511 0 0,0-1-248 0 0,1-1 0 0 0,0 1 0 0 0,0 0 0 0 0,0-1 0 0 0,0 1 0 0 0,1 0 0 0 0,-1-1 0 0 0,1 1 1 0 0,0 0-1 0 0,0 0 0 0 0,0 0 0 0 0,0 1 0 0 0,0-1 0 0 0,1 0 0 0 0,4-3 0 0 0,7-6 672 0 0,24-17 0 0 0,-33 26-629 0 0,52-43 583 0 0,-44 34-615 0 0,0 1 1 0 0,2 0-1 0 0,-1 1 0 0 0,1 0 1 0 0,28-13-1 0 0,-41 22-48 0 0,1 0 1 0 0,0 0-1 0 0,0 0 1 0 0,0 0-1 0 0,0 1 1 0 0,0-1-1 0 0,0 1 0 0 0,0 0 1 0 0,0 0-1 0 0,0 0 1 0 0,0 0-1 0 0,0 0 1 0 0,0 1-1 0 0,0-1 1 0 0,0 1-1 0 0,0 0 0 0 0,0 0 1 0 0,0 0-1 0 0,0 0 1 0 0,0 0-1 0 0,-1 1 1 0 0,5 2-1 0 0,-5-2-22 0 0,0 1-1 0 0,0-1 1 0 0,0 1-1 0 0,0-1 1 0 0,0 1-1 0 0,-1 0 1 0 0,1-1-1 0 0,-1 1 1 0 0,0 0-1 0 0,1 0 1 0 0,-2 0-1 0 0,1 0 1 0 0,0 0-1 0 0,0 4 1 0 0,0 6-142 0 0,0 0 0 0 0,-2 16 0 0 0,1-5 59 0 0,0 227 119 0 0,0-239-19 0 0,0 0 1 0 0,1 0-1 0 0,1-1 1 0 0,0 1-1 0 0,1 0 1 0 0,5 14-1 0 0,-7-22-1 0 0,1 0-1 0 0,0 0 1 0 0,0 0 0 0 0,0 0 0 0 0,0 0-1 0 0,0 0 1 0 0,1-1 0 0 0,0 1-1 0 0,0-1 1 0 0,0 0 0 0 0,0 0-1 0 0,0 0 1 0 0,1 0 0 0 0,0 0 0 0 0,-1-1-1 0 0,1 0 1 0 0,0 1 0 0 0,0-1-1 0 0,8 2 1 0 0,-7-2 4 0 0,43 8 0 0 0,-44-9 0 0 0,0-1 0 0 0,0 1 0 0 0,0-1 0 0 0,0 0 0 0 0,1-1 0 0 0,-1 1 0 0 0,0-1 0 0 0,0 0 0 0 0,6-2 0 0 0,10-4 0 0 0,67-32 0 0 0,-83 37-68 0 0,-1-1 1 0 0,0 1-1 0 0,0-1 1 0 0,0 0-1 0 0,0 0 0 0 0,0 0 1 0 0,0 0-1 0 0,-1 0 0 0 0,1-1 1 0 0,-1 1-1 0 0,0-1 1 0 0,0 0-1 0 0,1-4 0 0 0,6-9-441 0 0</inkml:trace>
  <inkml:trace contextRef="#ctx0" brushRef="#br0" timeOffset="1">111 412 26255 0 0,'0'0'566'0'0,"0"0"-5"0"0,1-1-359 0 0,0-1-199 0 0,1 0-1 0 0,0 0 0 0 0,0 0 0 0 0,0 0 0 0 0,0 0 0 0 0,0 1 1 0 0,3-3-1 0 0,9-7 144 0 0,12-9 1034 0 0,30-21-1 0 0,13-9 401 0 0,-50 34-1580 0 0,1 1 0 0 0,1 0 0 0 0,0 1 0 0 0,23-10 0 0 0,-7 6 0 0 0,-16 8 0 0 0,0 0 0 0 0,33-10 0 0 0,-17 16-1659 0 0,-22 0-234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8.552"/>
    </inkml:context>
    <inkml:brush xml:id="br0">
      <inkml:brushProperty name="width" value="0.05" units="cm"/>
      <inkml:brushProperty name="height" value="0.05" units="cm"/>
      <inkml:brushProperty name="color" value="#F6630D"/>
    </inkml:brush>
  </inkml:definitions>
  <inkml:trace contextRef="#ctx0" brushRef="#br0">1 343 24319 0 0,'0'0'528'0'0,"0"0"-16"0"0,1-1-325 0 0,16-6-110 0 0,-9 3 269 0 0,0 0 0 0 0,0 0 0 0 0,10-8 0 0 0,77-54 3455 0 0,-4 4-2967 0 0,-74 50-832 0 0,21-18 107 0 0,-35 28-154 0 0,0 0 1 0 0,-1-1-1 0 0,1 0 1 0 0,-1 1-1 0 0,0-1 1 0 0,0 0-1 0 0,0 0 1 0 0,0 0-1 0 0,-1 0 1 0 0,3-6-1 0 0,-4 7-24 0 0,0 0 1 0 0,1 0-1 0 0,-1-1 0 0 0,0 1 1 0 0,0 0-1 0 0,-1-1 0 0 0,1 1 1 0 0,0 0-1 0 0,-1 0 0 0 0,1 0 1 0 0,-1-1-1 0 0,0 1 0 0 0,0 0 1 0 0,0 0-1 0 0,0 0 0 0 0,0 0 1 0 0,0 0-1 0 0,-1 0 0 0 0,1 0 1 0 0,-3-2-1 0 0,-2-3-68 0 0,-1 0 1 0 0,-1 1 0 0 0,-11-9-1 0 0,15 12 36 0 0,0 0-1 0 0,0 1 1 0 0,0 0-1 0 0,-1 0 1 0 0,1 0-1 0 0,-1 0 1 0 0,0 0-1 0 0,1 1 1 0 0,-1 0-1 0 0,0 0 1 0 0,0 0-1 0 0,0 1 1 0 0,-5 0-1 0 0,-2 0 110 0 0,0 2 0 0 0,1-1-1 0 0,-1 2 1 0 0,-15 4-1 0 0,24-6-16 0 0,0 0-1 0 0,0 1 0 0 0,0-1 0 0 0,0 1 0 0 0,0-1 0 0 0,1 1 1 0 0,-1 0-1 0 0,0 0 0 0 0,1 0 0 0 0,0 0 0 0 0,-1 1 0 0 0,1-1 1 0 0,0 1-1 0 0,0-1 0 0 0,0 1 0 0 0,1 0 0 0 0,-1 0 0 0 0,1-1 1 0 0,-1 1-1 0 0,-1 6 0 0 0,0 4 269 0 0,0 0 0 0 0,0 0 0 0 0,0 25 0 0 0,2-26 74 0 0,-1 8-173 0 0,2 0 0 0 0,0 0 0 0 0,1-1 0 0 0,8 37 0 0 0,-7-43 28 0 0,2 0 0 0 0,0-1 0 0 0,0 0-1 0 0,1 0 1 0 0,1 0 0 0 0,0-1 0 0 0,0 0 0 0 0,12 15 0 0 0,-13-20-172 0 0,1-1-1 0 0,0 1 1 0 0,0-1 0 0 0,0 0 0 0 0,1 0 0 0 0,0-1 0 0 0,0 1 0 0 0,0-2-1 0 0,9 5 1 0 0,-2-3-14 0 0,1 0 0 0 0,0 0-1 0 0,25 3 1 0 0,-34-7-10 0 0,1 0 1 0 0,-1-1-1 0 0,0 0 0 0 0,1 0 1 0 0,-1-1-1 0 0,0 0 1 0 0,0 0-1 0 0,1 0 0 0 0,-1-1 1 0 0,0 0-1 0 0,7-3 0 0 0,2-2-69 0 0,-1-1 0 0 0,0-1-1 0 0,13-10 1 0 0,-16 10-275 0 0,-1 0 0 0 0,0-1 0 0 0,0-1 0 0 0,13-18 0 0 0,-3 4-1583 0 0,-2 4-489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9.043"/>
    </inkml:context>
    <inkml:brush xml:id="br0">
      <inkml:brushProperty name="width" value="0.05" units="cm"/>
      <inkml:brushProperty name="height" value="0.05" units="cm"/>
      <inkml:brushProperty name="color" value="#F6630D"/>
    </inkml:brush>
  </inkml:definitions>
  <inkml:trace contextRef="#ctx0" brushRef="#br0">88 384 25799 0 0,'15'3'1771'0'0,"0"-3"-1805"0"0,24 6 0 0 0,-26-4 533 0 0,0 0 0 0 0,0-1 0 0 0,17 0 0 0 0,-47-6-338 0 0,11 2-157 0 0,-5-1-4 0 0,1 0 0 0 0,0-1 0 0 0,1-1 0 0 0,-1 0 0 0 0,-10-8 0 0 0,7 3 0 0 0,1-1 0 0 0,0 0 0 0 0,1 0 0 0 0,1-1 0 0 0,-1-1 0 0 0,2 1 0 0 0,0-2 0 0 0,1 1 0 0 0,0-1 0 0 0,1 0 0 0 0,1-1 0 0 0,-6-23 0 0 0,10 31 0 0 0,1 1 0 0 0,0 0 0 0 0,1-1 0 0 0,0 1 0 0 0,0 0 0 0 0,0-1 0 0 0,1 1 0 0 0,0 0 0 0 0,1-1 0 0 0,0 1 0 0 0,0 0 0 0 0,0 0 0 0 0,1 0 0 0 0,0 0 0 0 0,7-12 0 0 0,-9 17 0 0 0,0 1 0 0 0,0-1 0 0 0,0 1 0 0 0,0-1 0 0 0,1 1 0 0 0,-1 0 0 0 0,0-1 0 0 0,1 1 0 0 0,-1 0 0 0 0,1 0 0 0 0,-1 0 0 0 0,1 0 0 0 0,0 0 0 0 0,-1 0 0 0 0,1 0 0 0 0,0 1 0 0 0,0-1 0 0 0,-1 1 0 0 0,1-1 0 0 0,0 1 0 0 0,0 0 0 0 0,0-1 0 0 0,0 1 0 0 0,0 0 0 0 0,-1 0 0 0 0,1 0 0 0 0,0 1 0 0 0,0-1 0 0 0,2 1 0 0 0,5 1 128 0 0,-1 1 1 0 0,1 0 0 0 0,0 1 0 0 0,13 7 0 0 0,-14-6 158 0 0,12 7-138 0 0,-1 1 0 0 0,0 1 0 0 0,-1 1 1 0 0,-1 0-1 0 0,24 29 0 0 0,23 19 73 0 0,-46-46-1010 0 0,22 26 0 0 0,-13-12-324 0 0,-9-11-400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9.425"/>
    </inkml:context>
    <inkml:brush xml:id="br0">
      <inkml:brushProperty name="width" value="0.05" units="cm"/>
      <inkml:brushProperty name="height" value="0.05" units="cm"/>
      <inkml:brushProperty name="color" value="#F6630D"/>
    </inkml:brush>
  </inkml:definitions>
  <inkml:trace contextRef="#ctx0" brushRef="#br0">1 0 23191 0 0,'4'17'976'0'0,"6"3"-784"0"0,4-3 88 0 0,0-1 8 0 0,0 6 8 0 0,0-2 0 0 0,0-5 48 0 0,0 7 8 0 0,4-6 0 0 0,-5 1 0 0 0,1-5-1016 0 0,0 1-200 0 0,-5-6-32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2:59.784"/>
    </inkml:context>
    <inkml:brush xml:id="br0">
      <inkml:brushProperty name="width" value="0.05" units="cm"/>
      <inkml:brushProperty name="height" value="0.05" units="cm"/>
      <inkml:brushProperty name="color" value="#F6630D"/>
    </inkml:brush>
  </inkml:definitions>
  <inkml:trace contextRef="#ctx0" brushRef="#br0">5 1 24319 0 0,'-4'8'1024'0'0,"8"4"-824"0"0,-4-3 248 0 0,5 4 56 0 0,4-2 8 0 0,-4 1 0 0 0,4-7 0 0 0,1 3 0 0 0,4-8 0 0 0,0 4 0 0 0,0 4-416 0 0,4 4-96 0 0,1 1 0 0 0,-1-1 0 0 0,1 1-800 0 0,3-6-176 0 0,1 3-40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1.035"/>
    </inkml:context>
    <inkml:brush xml:id="br0">
      <inkml:brushProperty name="width" value="0.05" units="cm"/>
      <inkml:brushProperty name="height" value="0.05" units="cm"/>
      <inkml:brushProperty name="color" value="#F6630D"/>
    </inkml:brush>
  </inkml:definitions>
  <inkml:trace contextRef="#ctx0" brushRef="#br0">412 0 21791 0 0,'-37'17'3537'0'0,"-21"5"-104"0"0,27-10-2243 0 0,-51 25-1 0 0,62-26-1036 0 0,-54 33 251 0 0,65-37-372 0 0,0-1 0 0 0,1 1 0 0 0,0 1 1 0 0,0 0-1 0 0,-12 16 0 0 0,13-14-11 0 0,0 0 1 0 0,1 0 0 0 0,0 1 0 0 0,1 0 0 0 0,-6 17-1 0 0,10-24-14 0 0,0 0 1 0 0,0 1-1 0 0,0-1 0 0 0,0 1 0 0 0,1-1 0 0 0,0 0 0 0 0,0 1 0 0 0,0-1 0 0 0,0 1 0 0 0,1-1 0 0 0,0 1 0 0 0,0-1 1 0 0,0 1-1 0 0,0-1 0 0 0,1 0 0 0 0,-1 0 0 0 0,1 0 0 0 0,3 6 0 0 0,0-4-19 0 0,0 1-1 0 0,0-1 1 0 0,0 0 0 0 0,1-1-1 0 0,0 1 1 0 0,0-1 0 0 0,0-1-1 0 0,1 1 1 0 0,-1-1 0 0 0,1 0-1 0 0,0 0 1 0 0,0-1 0 0 0,1 0-1 0 0,-1 0 1 0 0,1-1 0 0 0,-1 0-1 0 0,1 0 1 0 0,0 0 0 0 0,11 0-1 0 0,-5-2-31 0 0,0-1 0 0 0,0 0-1 0 0,0-1 1 0 0,0 0-1 0 0,0-1 1 0 0,-1-1-1 0 0,0 0 1 0 0,1-1 0 0 0,-1 0-1 0 0,-1-1 1 0 0,1 0-1 0 0,12-10 1 0 0,-1 0-194 0 0,-1-1 0 0 0,0-1 0 0 0,-1-1 0 0 0,35-40-1 0 0,-45 45-607 0 0,0-2-1 0 0,14-25 0 0 0,-3 1-634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1.399"/>
    </inkml:context>
    <inkml:brush xml:id="br0">
      <inkml:brushProperty name="width" value="0.05" units="cm"/>
      <inkml:brushProperty name="height" value="0.05" units="cm"/>
      <inkml:brushProperty name="color" value="#F6630D"/>
    </inkml:brush>
  </inkml:definitions>
  <inkml:trace contextRef="#ctx0" brushRef="#br0">0 0 24319 0 0,'0'0'887'0'0,"0"0"-508"0"0,0 0 37 0 0,0 0 80 0 0,2 1 14 0 0,4 3-30 0 0,0 0-1 0 0,0 1 1 0 0,0 0 0 0 0,-1 0-1 0 0,0 0 1 0 0,0 1-1 0 0,0-1 1 0 0,4 8 0 0 0,19 21 40 0 0,13 10-166 0 0,38 56-1 0 0,-4-5-169 0 0,-44-56-184 0 0,15 19-11 0 0,120 110-1501 0 0,-143-147 843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1.779"/>
    </inkml:context>
    <inkml:brush xml:id="br0">
      <inkml:brushProperty name="width" value="0.05" units="cm"/>
      <inkml:brushProperty name="height" value="0.05" units="cm"/>
      <inkml:brushProperty name="color" value="#F6630D"/>
    </inkml:brush>
  </inkml:definitions>
  <inkml:trace contextRef="#ctx0" brushRef="#br0">79 257 22367 0 0,'65'-27'1747'0'0,"-34"13"-506"0"0,103-57 3350 0 0,-66 32-3755 0 0,-62 36-821 0 0,1-1 0 0 0,-1 0 1 0 0,0 0-1 0 0,0-1 0 0 0,0 1 1 0 0,-1-1-1 0 0,1-1 0 0 0,-1 1 1 0 0,8-11-1 0 0,-13 15-25 0 0,1 1 0 0 0,-1-1 0 0 0,0 1 0 0 0,1-1 0 0 0,-1 1 0 0 0,0-1 0 0 0,1 0-1 0 0,-1 1 1 0 0,0-1 0 0 0,0 1 0 0 0,1-1 0 0 0,-1 0 0 0 0,0 1 0 0 0,0-1 0 0 0,0 0 0 0 0,0 1 0 0 0,0-1 0 0 0,0 0 0 0 0,0 1 0 0 0,0-1 0 0 0,0 0-1 0 0,-1-1 1 0 0,0 2-11 0 0,0-1 1 0 0,0 0-1 0 0,0 0 0 0 0,0 0 0 0 0,0 0 0 0 0,0 0 0 0 0,0 1 0 0 0,0-1 0 0 0,0 1 0 0 0,-1-1 0 0 0,1 1 0 0 0,0-1 1 0 0,0 1-1 0 0,-2-1 0 0 0,-26-6-118 0 0,0 1 0 0 0,0 1 1 0 0,-1 1-1 0 0,0 2 0 0 0,-52 2 1 0 0,68 1 88 0 0,0 1 0 0 0,0 0 0 0 0,1 0 0 0 0,-1 1 0 0 0,1 1 0 0 0,0 1 0 0 0,0-1 0 0 0,-24 14 0 0 0,33-15 87 0 0,0 1 0 0 0,0-1-1 0 0,0 1 1 0 0,0 0 0 0 0,0 0-1 0 0,1 1 1 0 0,-1-1-1 0 0,1 1 1 0 0,0-1 0 0 0,1 1-1 0 0,-1 0 1 0 0,1 0-1 0 0,0 1 1 0 0,0-1 0 0 0,1 0-1 0 0,0 0 1 0 0,-1 1 0 0 0,2-1-1 0 0,-1 1 1 0 0,1-1-1 0 0,0 1 1 0 0,0-1 0 0 0,0 1-1 0 0,1 0 1 0 0,2 9-1 0 0,0-5-49 0 0,0-1 1 0 0,1 0-1 0 0,0 0 0 0 0,0 0 0 0 0,1 0 0 0 0,0 0 0 0 0,1-1 0 0 0,0 0 0 0 0,0 0 0 0 0,0-1 0 0 0,1 0 0 0 0,1 0 0 0 0,12 10 0 0 0,-12-11-6 0 0,-1-1 0 0 0,1 0 0 0 0,0 0 0 0 0,0 0 0 0 0,1-1 0 0 0,-1 0 0 0 0,15 3 0 0 0,3 0 65 0 0,0-2 1 0 0,0-2-1 0 0,1 0 0 0 0,35-1 1 0 0,-45-2-51 0 0,-1-2 1 0 0,0 0 0 0 0,0 0-1 0 0,0-2 1 0 0,0 0 0 0 0,-1 0-1 0 0,1-2 1 0 0,20-10-1 0 0,-30 13-287 0 0,0 0 0 0 0,-1 0-1 0 0,1-1 1 0 0,-1 0 0 0 0,0 0-1 0 0,-1 0 1 0 0,1-1-1 0 0,-1 1 1 0 0,1-1 0 0 0,-1 0-1 0 0,-1-1 1 0 0,5-5 0 0 0,1-7-2067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2.198"/>
    </inkml:context>
    <inkml:brush xml:id="br0">
      <inkml:brushProperty name="width" value="0.05" units="cm"/>
      <inkml:brushProperty name="height" value="0.05" units="cm"/>
      <inkml:brushProperty name="color" value="#F6630D"/>
    </inkml:brush>
  </inkml:definitions>
  <inkml:trace contextRef="#ctx0" brushRef="#br0">0 250 21671 0 0,'3'-2'337'0'0,"0"1"0"0"0,-1-1 0 0 0,1 1 0 0 0,0 0-1 0 0,0 0 1 0 0,0 0 0 0 0,0 0 0 0 0,0 1 0 0 0,1-1 0 0 0,-1 1-1 0 0,0 0 1 0 0,0 0 0 0 0,5 0 0 0 0,3 2 631 0 0,0 0 0 0 0,17 5-1 0 0,-10-2-603 0 0,209 69 938 0 0,-113-34-955 0 0,-110-39-341 0 0,0 0 0 0 0,0 0 1 0 0,0 0-1 0 0,8 1 0 0 0,-11-2-1 0 0,0 0-1 0 0,1 0 1 0 0,-1 0 0 0 0,0-1 0 0 0,1 1-1 0 0,-1 0 1 0 0,0 0 0 0 0,0-1 0 0 0,1 1-1 0 0,-1-1 1 0 0,0 1 0 0 0,0-1-1 0 0,0 0 1 0 0,1 0 0 0 0,-1 1 0 0 0,0-1-1 0 0,1-1 1 0 0,-1 1 95 0 0,-2 0-80 0 0,0-1 0 0 0,0 1 0 0 0,0-1 0 0 0,0 0 0 0 0,0 1 1 0 0,0-1-1 0 0,1 0 0 0 0,-1-1 0 0 0,-1-2-33 0 0,-22-39-141 0 0,-2 0 1 0 0,-55-68-1 0 0,38 55-193 0 0,24 28 22 0 0,12 18-732 0 0,-14-19 0 0 0,7 13-200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2.589"/>
    </inkml:context>
    <inkml:brush xml:id="br0">
      <inkml:brushProperty name="width" value="0.05" units="cm"/>
      <inkml:brushProperty name="height" value="0.05" units="cm"/>
      <inkml:brushProperty name="color" value="#F6630D"/>
    </inkml:brush>
  </inkml:definitions>
  <inkml:trace contextRef="#ctx0" brushRef="#br0">33 292 24319 0 0,'5'-11'393'0'0,"-3"7"-286"0"0,0 0 0 0 0,0 0 0 0 0,1 0 0 0 0,-1 0 0 0 0,1 0-1 0 0,0 1 1 0 0,3-4 0 0 0,25-22 225 0 0,-21 18 386 0 0,1 0 0 0 0,1 1-1 0 0,16-10 1 0 0,-14 11-625 0 0,12-7 287 0 0,49-38 0 0 0,-74 52-380 0 0,1 1 0 0 0,-1-1 0 0 0,1 0 0 0 0,-1 0 0 0 0,0 0 0 0 0,0 0 0 0 0,0 0 0 0 0,0 0 0 0 0,0 0 0 0 0,-1 0 0 0 0,1 0 0 0 0,0-1 0 0 0,-1 1 0 0 0,0 0 0 0 0,1-3 0 0 0,-1 4 0 0 0,0 0 0 0 0,0 0 0 0 0,0 0 0 0 0,0 0 0 0 0,0 0 0 0 0,0 0 0 0 0,-1 0 0 0 0,1 0 0 0 0,0 0 0 0 0,0 0 0 0 0,-1 0 0 0 0,1 0 0 0 0,-1 0 0 0 0,1 0 0 0 0,-1 0 0 0 0,1 0 0 0 0,-1 0 0 0 0,1 0 0 0 0,-1 1 0 0 0,0-1 0 0 0,0 0 0 0 0,1 0 0 0 0,-1 1 0 0 0,0-1 0 0 0,0 1 0 0 0,0-1 0 0 0,0 0 0 0 0,0 1 0 0 0,0 0 0 0 0,0-1 0 0 0,0 1 0 0 0,0-1 0 0 0,0 1 0 0 0,-1 0 0 0 0,-33-11 0 0 0,26 8 0 0 0,1 0 0 0 0,0 0 0 0 0,-10-1 0 0 0,12 4 0 0 0,-1-1 0 0 0,1 1 0 0 0,-1 1 0 0 0,1-1 0 0 0,-1 1 0 0 0,1 0 0 0 0,0 0 0 0 0,-1 1 0 0 0,1 0 0 0 0,0 0 0 0 0,0 1 0 0 0,0-1 0 0 0,1 1 0 0 0,-1 0 0 0 0,-7 6 0 0 0,4-2 0 0 0,-1 0 0 0 0,1 1 0 0 0,-11 10 0 0 0,17-15 0 0 0,0 1 0 0 0,0 0 0 0 0,1-1 0 0 0,-1 1 0 0 0,1 0 0 0 0,0 0 0 0 0,0 0 0 0 0,0 1 0 0 0,-1 6 0 0 0,1-3 0 0 0,1 0-1 0 0,0 0 1 0 0,0 0-1 0 0,1 0 1 0 0,0 0 0 0 0,1 0-1 0 0,0 0 1 0 0,0 0-1 0 0,0 0 1 0 0,1-1-1 0 0,0 1 1 0 0,1 0 0 0 0,0-1-1 0 0,4 9 1 0 0,-1-5 3 0 0,1 0 1 0 0,0 0-1 0 0,0 0 1 0 0,1-1-1 0 0,0-1 1 0 0,1 1-1 0 0,0-1 1 0 0,11 8-1 0 0,-14-13 28 0 0,0 0-1 0 0,-1-1 0 0 0,1 0 0 0 0,0 0 0 0 0,0-1 1 0 0,1 0-1 0 0,-1 0 0 0 0,0 0 0 0 0,1-1 0 0 0,-1 0 1 0 0,1 0-1 0 0,0 0 0 0 0,-1-1 0 0 0,1 0 0 0 0,0 0 1 0 0,6-2-1 0 0,7-1-192 0 0,-1-1 0 0 0,0-1 0 0 0,1 0 0 0 0,17-9 0 0 0,-12 1-592 0 0,-2-2-21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3.079"/>
    </inkml:context>
    <inkml:brush xml:id="br0">
      <inkml:brushProperty name="width" value="0.05" units="cm"/>
      <inkml:brushProperty name="height" value="0.05" units="cm"/>
      <inkml:brushProperty name="color" value="#F6630D"/>
    </inkml:brush>
  </inkml:definitions>
  <inkml:trace contextRef="#ctx0" brushRef="#br0">1 5 21975 0 0,'0'0'647'0'0,"0"0"-11"0"0,1-1-408 0 0,2 0-107 0 0,0 1-1 0 0,0-1 1 0 0,-1 0 0 0 0,1 1-1 0 0,0 0 1 0 0,0-1 0 0 0,0 1-1 0 0,0 0 1 0 0,0 0 0 0 0,0 1-1 0 0,-1-1 1 0 0,1 1 0 0 0,0-1-1 0 0,0 1 1 0 0,0 0 0 0 0,-1 0-1 0 0,1 0 1 0 0,4 3 0 0 0,3 2 567 0 0,-1 0 0 0 0,1 0 0 0 0,14 13 0 0 0,85 82 1876 0 0,-4 15-1951 0 0,-53-55-514 0 0,36 37 189 0 0,-33-36-528 0 0,-13-14-4272 0 0,-32-39-5456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4.872"/>
    </inkml:context>
    <inkml:brush xml:id="br0">
      <inkml:brushProperty name="width" value="0.05" units="cm"/>
      <inkml:brushProperty name="height" value="0.05" units="cm"/>
      <inkml:brushProperty name="color" value="#F6630D"/>
    </inkml:brush>
  </inkml:definitions>
  <inkml:trace contextRef="#ctx0" brushRef="#br0">4 858 22463 0 0,'0'0'488'0'0,"0"0"-12"0"0,0 0-160 0 0,0 0 462 0 0,0 0 234 0 0,0 0 48 0 0,0 0-49 0 0,0 0-244 0 0,0 0-108 0 0,6 6 974 0 0,-3-4-1514 0 0,-1 1 0 0 0,1 0 0 0 0,-1 0 0 0 0,0 0-1 0 0,0 0 1 0 0,0 0 0 0 0,0 0 0 0 0,2 7 0 0 0,10 33 143 0 0,0-1-327 0 0,-7-28 24 0 0,0-1 1 0 0,12 16 0 0 0,-2-4 151 0 0,-14-20-93 0 0,1 0-1 0 0,0 0 1 0 0,0 0-1 0 0,0 0 0 0 0,1-1 1 0 0,0 0-1 0 0,0 0 1 0 0,0 0-1 0 0,0-1 1 0 0,0 0-1 0 0,1 0 0 0 0,10 5 1 0 0,-11-7-30 0 0,-1 1 1 0 0,1-1-1 0 0,0 0 1 0 0,0 0-1 0 0,0 0 1 0 0,0-1-1 0 0,0 0 1 0 0,0 0-1 0 0,0 0 1 0 0,0 0-1 0 0,-1-1 1 0 0,1 0-1 0 0,0 0 1 0 0,0 0-1 0 0,0 0 1 0 0,8-5-1 0 0,0-1-5 0 0,0 0 0 0 0,0-1 0 0 0,-1-1-1 0 0,0 0 1 0 0,0 0 0 0 0,16-18 0 0 0,-22 20 11 0 0,-1 0 1 0 0,1 0-1 0 0,-1-1 1 0 0,0 1-1 0 0,-1-1 1 0 0,0 0-1 0 0,0 0 1 0 0,-1-1-1 0 0,0 1 1 0 0,0-1-1 0 0,-1 1 1 0 0,2-14-1 0 0,-4 18 6 0 0,0 0 1 0 0,0 1-1 0 0,0-1 0 0 0,-1 0 1 0 0,1 0-1 0 0,-1 1 1 0 0,0-1-1 0 0,0 0 0 0 0,0 1 1 0 0,-1-1-1 0 0,1 1 0 0 0,-1 0 1 0 0,1-1-1 0 0,-1 1 0 0 0,0 0 1 0 0,-1 0-1 0 0,1 0 0 0 0,0 0 1 0 0,-1 0-1 0 0,0 1 1 0 0,0-1-1 0 0,0 1 0 0 0,0 0 1 0 0,0-1-1 0 0,0 1 0 0 0,0 1 1 0 0,-7-4-1 0 0,3 2-4 0 0,-1 0 0 0 0,1 1 0 0 0,-1-1-1 0 0,0 1 1 0 0,0 1 0 0 0,0 0 0 0 0,-1 0 0 0 0,1 0 0 0 0,0 1-1 0 0,0 0 1 0 0,-15 3 0 0 0,12-1-81 0 0,1 2 0 0 0,-1-1 1 0 0,1 1-1 0 0,0 1 0 0 0,0 0 0 0 0,0 0 1 0 0,1 1-1 0 0,-10 8 0 0 0,-7 7-161 0 0,-32 33 0 0 0,43-39 17 0 0,-21 28-1 0 0,33-39 44 0 0,0 0-1 0 0,0 1 0 0 0,0-1 0 0 0,0 1 0 0 0,1 0 0 0 0,0 0 0 0 0,0 0 1 0 0,0 0-1 0 0,1 0 0 0 0,0 1 0 0 0,-1 9 0 0 0,2-15 52 0 0,0 1 1 0 0,0-1-1 0 0,0 1 1 0 0,0 0-1 0 0,0-1 0 0 0,0 1 1 0 0,0-1-1 0 0,1 1 0 0 0,-1 0 1 0 0,0-1-1 0 0,0 1 0 0 0,1-1 1 0 0,-1 1-1 0 0,0-1 0 0 0,1 1 1 0 0,-1-1-1 0 0,1 1 0 0 0,-1-1 1 0 0,0 1-1 0 0,1-1 0 0 0,-1 0 1 0 0,1 1-1 0 0,-1-1 0 0 0,1 0 1 0 0,0 1-1 0 0,0-1 0 0 0,11 4-1937 0 0</inkml:trace>
  <inkml:trace contextRef="#ctx0" brushRef="#br0" timeOffset="1">392 707 23791 0 0,'-22'-15'771'0'0,"18"12"-694"0"0,-1 1 0 0 0,1-1 0 0 0,0 0 0 0 0,0-1-1 0 0,-3-3 1 0 0,-7-13 2502 0 0,14 19-2510 0 0,0 1 0 0 0,0-1 1 0 0,0 1-1 0 0,0-1 0 0 0,0 1 1 0 0,0-1-1 0 0,0 1 1 0 0,0-1-1 0 0,0 0 0 0 0,0 1 1 0 0,0-1-1 0 0,0 1 0 0 0,0-1 1 0 0,0 1-1 0 0,1-1 0 0 0,-1 1 1 0 0,1-1-1 0 0,1-6 261 0 0,-1 5-263 0 0,0 1 0 0 0,-1 0 0 0 0,1 0 0 0 0,0 0 0 0 0,0 0 0 0 0,0 0 0 0 0,0-1 0 0 0,0 2 0 0 0,0-1-1 0 0,0 0 1 0 0,0 0 0 0 0,1 0 0 0 0,-1 0 0 0 0,0 1 0 0 0,0-1 0 0 0,1 1 0 0 0,-1-1 0 0 0,0 1 0 0 0,1-1-1 0 0,-1 1 1 0 0,1 0 0 0 0,1-1 0 0 0,3 0 110 0 0,-1 1-1 0 0,1-1 1 0 0,0 1-1 0 0,8 1 1 0 0,-7 1-164 0 0,0 0 1 0 0,0 0 0 0 0,-1 1 0 0 0,1-1 0 0 0,0 2-1 0 0,-1-1 1 0 0,0 1 0 0 0,0 0 0 0 0,0 0 0 0 0,6 6-1 0 0,6 3 49 0 0,11 9-3 0 0,-1 2 0 0 0,32 36 0 0 0,-32-32-33 0 0,9 12-9 0 0,-3 2 1 0 0,55 85 0 0 0,-68-94-82 0 0,82 118-1033 0 0,-100-147 996 0 0,28 30-1682 0 0,-13-20 700 0 0</inkml:trace>
  <inkml:trace contextRef="#ctx0" brushRef="#br0" timeOffset="2">484 575 28991 0 0,'0'0'629'0'0,"0"0"-11"0"0,0 0-606 0 0,0-1 1 0 0,1 1-1 0 0,-1 0 1 0 0,0-1-1 0 0,1 1 1 0 0,-1 0-1 0 0,1-1 0 0 0,-1 1 1 0 0,0 0-1 0 0,1 0 1 0 0,-1 0-1 0 0,1-1 1 0 0,-1 1-1 0 0,1 0 1 0 0,-1 0-1 0 0,1 0 1 0 0,-1 0-1 0 0,1 0 1 0 0,0 0-1 0 0,12-1-12 0 0,1-1 0 0 0,-1 1 0 0 0,16-6 0 0 0,-14 4 0 0 0,30-4 0 0 0,-32 6 0 0 0,18-1 0 0 0,1 1 0 0 0,-1 2 0 0 0,33 4 0 0 0,-61-5-31 0 0,0 1-1 0 0,1 0 1 0 0,-1 0-1 0 0,0 0 1 0 0,0 0 0 0 0,1 1-1 0 0,-1-1 1 0 0,0 1-1 0 0,0 0 1 0 0,-1 0-1 0 0,1 0 1 0 0,0 0 0 0 0,-1 0-1 0 0,1 1 1 0 0,-1-1-1 0 0,0 1 1 0 0,4 5-1 0 0,-4-5-2 0 0,-1-1 0 0 0,0 1 0 0 0,0-1 0 0 0,0 1 1 0 0,0 0-1 0 0,0 0 0 0 0,-1-1 0 0 0,1 1 0 0 0,-1 0 0 0 0,0 0 0 0 0,0 0 0 0 0,0 0 0 0 0,0 0 0 0 0,0 0 0 0 0,-1-1 0 0 0,1 1 0 0 0,-1 0 0 0 0,0 0 0 0 0,0-1 0 0 0,0 1 0 0 0,-2 5 0 0 0,-2 1-89 0 0,0-1 1 0 0,0 1 0 0 0,0-1-1 0 0,-1 0 1 0 0,-1 0 0 0 0,1-1-1 0 0,-1 0 1 0 0,-13 11-1 0 0,4-5-76 0 0,-64 47-198 0 0,66-50-119 0 0,0-2 0 0 0,-1 0 1 0 0,-30 12-1 0 0,27-12-322 0 0</inkml:trace>
  <inkml:trace contextRef="#ctx0" brushRef="#br0" timeOffset="3">825 526 19623 0 0,'3'-5'146'0'0,"0"0"-1"0"0,1 0 0 0 0,-1 1 0 0 0,1 0 0 0 0,0 0 0 0 0,8-7 0 0 0,7-6 487 0 0,-15 13-269 0 0,0 0 1 0 0,0 0 0 0 0,0 0 0 0 0,1 1-1 0 0,0-1 1 0 0,0 1 0 0 0,0 0 0 0 0,0 0-1 0 0,0 1 1 0 0,0 0 0 0 0,1 0-1 0 0,9-2 1 0 0,-10 3-63 0 0,2 0-110 0 0,-1 0 1 0 0,1 0-1 0 0,-1 0 0 0 0,1-1 0 0 0,-1 1 1 0 0,0-2-1 0 0,0 1 0 0 0,0-1 0 0 0,6-3 0 0 0,19-15 292 0 0,24-18 304 0 0,-53 37-709 0 0,-3-3-19 0 0,-3-1-47 0 0,1 4-14 0 0,0 1 1 0 0,0-1-1 0 0,0 1 0 0 0,1 0 1 0 0,-1 0-1 0 0,0 0 1 0 0,0 0-1 0 0,-1 1 0 0 0,1-1 1 0 0,0 1-1 0 0,0 0 0 0 0,0-1 1 0 0,-4 2-1 0 0,-44 5-43 0 0,46-5 40 0 0,-30 5 7 0 0,-53 16 1 0 0,76-18 90 0 0,0 0-1 0 0,1 1 1 0 0,-1 1 0 0 0,1 0 0 0 0,-20 15-1 0 0,28-19-73 0 0,0 0 0 0 0,0 0-1 0 0,0 1 1 0 0,1-1 0 0 0,-1 1-1 0 0,1 0 1 0 0,0 0 0 0 0,0-1 0 0 0,0 2-1 0 0,0-1 1 0 0,0 0 0 0 0,1 0-1 0 0,-1 0 1 0 0,1 1 0 0 0,0-1 0 0 0,0 1-1 0 0,0-1 1 0 0,1 1 0 0 0,-1-1-1 0 0,1 1 1 0 0,0 0 0 0 0,0-1 0 0 0,0 1-1 0 0,0-1 1 0 0,2 6 0 0 0,1 2-7 0 0,1-1 1 0 0,0 0-1 0 0,1 0 1 0 0,0 0-1 0 0,1-1 1 0 0,0 0-1 0 0,0 0 1 0 0,1 0-1 0 0,0-1 1 0 0,9 9-1 0 0,-8-10 9 0 0,1-1-1 0 0,-1 0 1 0 0,1-1-1 0 0,1 1 0 0 0,-1-2 1 0 0,1 1-1 0 0,0-2 1 0 0,0 1-1 0 0,0-1 1 0 0,17 3-1 0 0,-8-3-151 0 0,0-1-1 0 0,0-1 1 0 0,0-1-1 0 0,0 0 1 0 0,0-2-1 0 0,0 0 1 0 0,-1-1-1 0 0,1 0 1 0 0,0-2-1 0 0,-1 0 1 0 0,0-2-1 0 0,0 0 1 0 0,-1 0-1 0 0,0-2 1 0 0,0 0-1 0 0,20-15 0 0 0,-29 18-490 0 0,0-1-1 0 0,0 1 1 0 0,9-12-1 0 0,-2 1-780 0 0</inkml:trace>
  <inkml:trace contextRef="#ctx0" brushRef="#br0" timeOffset="4">1291 308 24439 0 0,'0'11'888'0'0,"0"-9"-492"0"0,2-1 83 0 0,43 36 2069 0 0,-43-34-2476 0 0,1 0 0 0 0,0 0-1 0 0,0 0 1 0 0,0 0 0 0 0,1-1 0 0 0,-1 1 0 0 0,1-1 0 0 0,-1 0 0 0 0,1 0-1 0 0,0 0 1 0 0,0-1 0 0 0,0 1 0 0 0,0-1 0 0 0,0 0 0 0 0,0 0 0 0 0,0 0-1 0 0,0 0 1 0 0,0-1 0 0 0,6 0 0 0 0,9 5 406 0 0,-14-3 140 0 0,-12-6-303 0 0,-10-7-154 0 0,0-1 0 0 0,0-1 0 0 0,-28-28 0 0 0,18 16-87 0 0,13 12-75 0 0,1-1 0 0 0,0-1-1 0 0,1 0 1 0 0,1-1 0 0 0,0 0-1 0 0,1-1 1 0 0,1 0 0 0 0,-12-32-1 0 0,19 46-114 0 0,1-1 0 0 0,0 0-1 0 0,1 0 1 0 0,-1 0 0 0 0,1 0-1 0 0,-1 0 1 0 0,1 0 0 0 0,1 0-1 0 0,-1 0 1 0 0,0 0-1 0 0,1 0 1 0 0,0 0 0 0 0,0 0-1 0 0,0 0 1 0 0,0 1 0 0 0,1-1-1 0 0,-1 0 1 0 0,1 1 0 0 0,0-1-1 0 0,0 1 1 0 0,1 0 0 0 0,-1-1-1 0 0,1 1 1 0 0,-1 0 0 0 0,1 0-1 0 0,0 1 1 0 0,0-1 0 0 0,0 1-1 0 0,0-1 1 0 0,1 1 0 0 0,-1 0-1 0 0,1 0 1 0 0,5-2-1 0 0,9-3-944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5.269"/>
    </inkml:context>
    <inkml:brush xml:id="br0">
      <inkml:brushProperty name="width" value="0.05" units="cm"/>
      <inkml:brushProperty name="height" value="0.05" units="cm"/>
      <inkml:brushProperty name="color" value="#F6630D"/>
    </inkml:brush>
  </inkml:definitions>
  <inkml:trace contextRef="#ctx0" brushRef="#br0">230 11 26255 0 0,'-5'-2'155'0'0,"0"0"-1"0"0,0 1 1 0 0,0-1-1 0 0,0 1 1 0 0,0 0-1 0 0,0 1 0 0 0,-1-1 1 0 0,1 1-1 0 0,0 0 1 0 0,-1 0-1 0 0,1 0 1 0 0,0 1-1 0 0,-10 2 1 0 0,8-1 48 0 0,1 0 0 0 0,0 0 0 0 0,-1 1 0 0 0,1 0 0 0 0,0 0 0 0 0,1 0 0 0 0,-1 0 0 0 0,1 1 0 0 0,-1 0 0 0 0,1 0 0 0 0,-5 6 0 0 0,8-8-184 0 0,0 0 0 0 0,1 0 0 0 0,-1 0 0 0 0,0 0 0 0 0,1 0 0 0 0,0 1 0 0 0,-1-1 0 0 0,1 1 0 0 0,0-1 0 0 0,0 1-1 0 0,0-1 1 0 0,1 1 0 0 0,-1-1 0 0 0,0 1 0 0 0,1 0 0 0 0,0-1 0 0 0,0 1 0 0 0,0 0 0 0 0,0 0 0 0 0,0-1 0 0 0,0 1 0 0 0,1 0 0 0 0,-1-1 0 0 0,1 1 0 0 0,0-1 0 0 0,0 1 0 0 0,0 0 0 0 0,0-1 0 0 0,0 0 0 0 0,0 1 0 0 0,1-1 0 0 0,-1 0 0 0 0,3 3 0 0 0,5 6-6 0 0,1-1-1 0 0,-1-1 0 0 0,2 0 1 0 0,-1 0-1 0 0,16 9 1 0 0,-7-5 39 0 0,48 31 41 0 0,116 63-93 0 0,-175-103-9 0 0,-1 1 0 0 0,-1 0 0 0 0,1 0 0 0 0,-1 1-1 0 0,9 9 1 0 0,-12-11-8 0 0,0-1-1 0 0,0 1 0 0 0,-1 0 1 0 0,1 0-1 0 0,-1 0 0 0 0,0 0 0 0 0,0 0 1 0 0,0 1-1 0 0,-1-1 0 0 0,3 9 1 0 0,-4-10 36 0 0,0 0 0 0 0,-1 0 1 0 0,1-1-1 0 0,0 1 0 0 0,-1 0 0 0 0,1-1 1 0 0,-1 1-1 0 0,0-1 0 0 0,0 1 0 0 0,0-1 1 0 0,0 1-1 0 0,0-1 0 0 0,-1 0 1 0 0,1 1-1 0 0,-1-1 0 0 0,0 0 0 0 0,-3 3 1 0 0,-3 3 75 0 0,0 0 0 0 0,-17 11 0 0 0,12-9-92 0 0,0-1 1 0 0,0 0-1 0 0,-1-1 0 0 0,-1-1 1 0 0,1 0-1 0 0,-1-1 1 0 0,0-1-1 0 0,-30 7 0 0 0,-102 5-236 0 0,138-16 85 0 0,-1-1 1 0 0,0 0-1 0 0,0-1 0 0 0,0 0 1 0 0,1-1-1 0 0,-1 1 0 0 0,0-2 0 0 0,-17-6 1 0 0,8 1-720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7.263"/>
    </inkml:context>
    <inkml:brush xml:id="br0">
      <inkml:brushProperty name="width" value="0.05" units="cm"/>
      <inkml:brushProperty name="height" value="0.05" units="cm"/>
      <inkml:brushProperty name="color" value="#F6630D"/>
    </inkml:brush>
  </inkml:definitions>
  <inkml:trace contextRef="#ctx0" brushRef="#br0">1 7 14616 0 0,'0'0'316'0'0,"0"0"-3"0"0,0-1-202 0 0,0-4 39 0 0,0 4 568 0 0,0 1 239 0 0,0 0 47 0 0,0 0 22 0 0,0 0 52 0 0,0 0 18 0 0,0 3-767 0 0,1-1-1 0 0,1 0 1 0 0,-1 0 0 0 0,0 1 0 0 0,0-1 0 0 0,1-1 0 0 0,0 2-1 0 0,-1-1 1 0 0,0 0 0 0 0,1-1 0 0 0,3 3 0 0 0,-2-1 98 0 0,5 7 364 0 0,-1 0 1 0 0,14 20 0 0 0,-14-18-357 0 0,1 0 1 0 0,12 13-1 0 0,4 1 268 0 0,42 57-1 0 0,57 94 142 0 0,8 15-424 0 0,42 92-238 0 0,-131-214-121 0 0,147 208 237 0 0,-54-86-185 0 0,352 605-108 0 0,-252-412-5 0 0,0-23 0 0 0,-76-117 0 0 0,-63-114-120 0 0,-13-19-103 0 0,-61-81 103 0 0,26 56-1 0 0,-34-60-1027 0 0,-11-19 480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8.310"/>
    </inkml:context>
    <inkml:brush xml:id="br0">
      <inkml:brushProperty name="width" value="0.05" units="cm"/>
      <inkml:brushProperty name="height" value="0.05" units="cm"/>
      <inkml:brushProperty name="color" value="#F6630D"/>
    </inkml:brush>
  </inkml:definitions>
  <inkml:trace contextRef="#ctx0" brushRef="#br0">1 623 25799 0 0,'0'0'762'0'0,"0"0"-18"0"0,0 0-405 0 0,0 0 72 0 0,1-1 80 0 0,9-3-127 0 0,0-2 0 0 0,0 1 1 0 0,-1-1-1 0 0,0-1 0 0 0,0 0 0 0 0,11-11 0 0 0,4-2 87 0 0,165-112-283 0 0,-102 75-171 0 0,-29 14 109 0 0,67-66 1 0 0,-18 16-60 0 0,-85 74-92 0 0,-8 7-270 0 0,1 0 0 0 0,1 0 1 0 0,27-15-1 0 0,-20 14-229 0 0,-17 9-151 0 0,0 1 0 0 0,1 0-1 0 0,7-4 1 0 0,-4 4-1616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8.781"/>
    </inkml:context>
    <inkml:brush xml:id="br0">
      <inkml:brushProperty name="width" value="0.05" units="cm"/>
      <inkml:brushProperty name="height" value="0.05" units="cm"/>
      <inkml:brushProperty name="color" value="#F6630D"/>
    </inkml:brush>
  </inkml:definitions>
  <inkml:trace contextRef="#ctx0" brushRef="#br0">134 0 24319 0 0,'-3'3'111'0'0,"1"0"1"0"0,-1-1-1 0 0,1 1 0 0 0,0 0 0 0 0,0 0 1 0 0,1 0-1 0 0,-1 0 0 0 0,0 1 0 0 0,1-1 1 0 0,0 0-1 0 0,0 1 0 0 0,0-1 0 0 0,0 1 0 0 0,0-1 1 0 0,1 1-1 0 0,0-1 0 0 0,0 1 0 0 0,0 4 1 0 0,-1 7 1437 0 0,-1 16 387 0 0,5 2-1503 0 0,-1 0-1 0 0,-2 0 1 0 0,-5 42 0 0 0,-22 99-243 0 0,7-59 195 0 0,-4 35-310 0 0,13-71-63 0 0,5-25 29 0 0,-3 15-230 0 0,6-49-70 0 0,-2 8-409 0 0,4-26-90 0 0,1-2-165 0 0,0 0-33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9.134"/>
    </inkml:context>
    <inkml:brush xml:id="br0">
      <inkml:brushProperty name="width" value="0.05" units="cm"/>
      <inkml:brushProperty name="height" value="0.05" units="cm"/>
      <inkml:brushProperty name="color" value="#F6630D"/>
    </inkml:brush>
  </inkml:definitions>
  <inkml:trace contextRef="#ctx0" brushRef="#br0">0 0 22367 0 0,'1'2'269'0'0,"-1"-1"-1"0"0,1 0 0 0 0,-1 0 0 0 0,1 1 0 0 0,0-1 1 0 0,0 0-1 0 0,-1 0 0 0 0,1 0 0 0 0,0 0 0 0 0,0 0 1 0 0,0 0-1 0 0,0 0 0 0 0,0 0 0 0 0,2 1 1 0 0,-1-1-16 0 0,1 1 0 0 0,-1-1 0 0 0,0 1 0 0 0,1-1 0 0 0,-1 0 0 0 0,1 0 0 0 0,2 1 0 0 0,74 18 3236 0 0,-54-13-3493 0 0,47 8-1 0 0,-37-11-8 0 0,-1 1-1 0 0,0 2 1 0 0,-1 2 0 0 0,1 1-1 0 0,45 21 1 0 0,-77-30 10 0 0,327 141 141 0 0,-246-110-3185 0 0,-63-24 1455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09.945"/>
    </inkml:context>
    <inkml:brush xml:id="br0">
      <inkml:brushProperty name="width" value="0.05" units="cm"/>
      <inkml:brushProperty name="height" value="0.05" units="cm"/>
      <inkml:brushProperty name="color" value="#F6630D"/>
    </inkml:brush>
  </inkml:definitions>
  <inkml:trace contextRef="#ctx0" brushRef="#br0">1 460 22335 0 0,'3'5'96'0'0,"0"0"0"0"0,0 0 0 0 0,0 0 0 0 0,1-1 0 0 0,0 1 0 0 0,0-1 0 0 0,0 0 0 0 0,1 0 0 0 0,-1 0 0 0 0,1-1 0 0 0,9 6 0 0 0,95 45 1166 0 0,-76-36-997 0 0,1-2-1 0 0,65 23 1 0 0,-71-31-265 0 0,-27-8-3 0 0,-1 0-1 0 0,0 0 1 0 0,1 0-1 0 0,-1 0 1 0 0,0 0-1 0 0,1 0 1 0 0,-1 0-1 0 0,1 0 1 0 0,-1 0-1 0 0,0 0 1 0 0,1 0-1 0 0,-1 0 1 0 0,1 0-1 0 0,-1 0 0 0 0,0 0 1 0 0,1-1-1 0 0,-1 1 1 0 0,0 0-1 0 0,1 0 1 0 0,-1 0-1 0 0,1-1 1 0 0,-1 0-25 0 0,0 1 0 0 0,0-1-1 0 0,1 1 1 0 0,-1-1 0 0 0,0 0 0 0 0,0 1 0 0 0,0-1-1 0 0,0 0 1 0 0,0 1 0 0 0,0-1 0 0 0,0 0 0 0 0,0 1-1 0 0,0-1 1 0 0,-1 0 0 0 0,1 1 0 0 0,0-1 0 0 0,0 0-1 0 0,-1 1 1 0 0,1-1 0 0 0,0 1 0 0 0,0-1 0 0 0,-1 0-1 0 0,-11-16-672 0 0,9 11 439 0 0,-6-4-28 0 0,1 0 0 0 0,-2 0 0 0 0,1 1 0 0 0,-1 0 0 0 0,-13-9 0 0 0,-11-10-173 0 0,-84-68 332 0 0,117 96 130 0 0,-30-31 67 0 0,29 30 276 0 0,2 1 134 0 0,0 0 32 0 0,2 1-17 0 0,16 9 273 0 0,19 14 0 0 0,-24-15-672 0 0,0 0-1 0 0,0-1 1 0 0,0-1 0 0 0,18 7 0 0 0,-13-7-32 0 0,35 6 0 0 0,-42-10-51 0 0,0 0 0 0 0,-1 0 1 0 0,0 1-1 0 0,1 0 1 0 0,-1 1-1 0 0,15 9 1 0 0,-24-13-10 0 0,-1-1 0 0 0,0 0 0 0 0,1 0 0 0 0,-1 1 0 0 0,0-1 0 0 0,0 0 0 0 0,0 0 0 0 0,0 0 0 0 0,1 0 0 0 0,-1 1 0 0 0,0-1 0 0 0,0 0 0 0 0,0 0 0 0 0,1 0 0 0 0,-1 0 0 0 0,0 0 0 0 0,0 0 0 0 0,0 0 0 0 0,1 0 0 0 0,-1 0 0 0 0,0 0 0 0 0,0 0 0 0 0,0 0 0 0 0,1 0 0 0 0,-1 0 0 0 0,0 0 0 0 0,0 0 0 0 0,1 0 0 0 0,-1 0 0 0 0,0 0 0 0 0,0 0 0 0 0,0 0 0 0 0,1 0 0 0 0,-1 0 0 0 0,0 0 0 0 0,0 0 0 0 0,0-1 0 0 0,1 1 0 0 0,-1 0 0 0 0,0 0 0 0 0,0 0 0 0 0,0 0 0 0 0,0 0 0 0 0,0-1 0 0 0,1 1 0 0 0,-1 0 0 0 0,0 0 0 0 0,0 0 0 0 0,0-1 0 0 0,0 1 0 0 0,0 0 0 0 0,0 0 0 0 0,0 0 0 0 0,0-1 0 0 0,0 1 0 0 0,1 0 0 0 0,-1 0 0 0 0,0 0 0 0 0,0-1 0 0 0,-2-7 0 0 0,2 6 0 0 0,0-1 0 0 0,-1 1 0 0 0,0 0 0 0 0,1 0 0 0 0,-1 0 0 0 0,0 0 0 0 0,0 0 0 0 0,0 0 0 0 0,-1 0 0 0 0,1 0 0 0 0,0 0 0 0 0,-1 1 0 0 0,1-1 0 0 0,-3-1 0 0 0,-1-2 0 0 0,-1 1 0 0 0,0 0 0 0 0,-7-3 0 0 0,-12-9 0 0 0,21 13 0 0 0,-18-14 0 0 0,-26-28 0 0 0,43 40 0 0 0,0 0 0 0 0,0 0 0 0 0,1-1 0 0 0,0 0 0 0 0,0 0 0 0 0,1 0 0 0 0,0 0 0 0 0,0 0 0 0 0,0-1 0 0 0,-3-12 0 0 0,6 19 0 0 0,0-1 0 0 0,0 1 0 0 0,0 0 0 0 0,0 0 0 0 0,0-1 0 0 0,0 1 0 0 0,0 0 0 0 0,0-1 0 0 0,0 1 0 0 0,0 0 0 0 0,0 0 0 0 0,0-1 0 0 0,0 1 0 0 0,0 0 0 0 0,0-1 0 0 0,0 1 0 0 0,0 0 0 0 0,0 0 0 0 0,0-1 0 0 0,0 1 0 0 0,0 0 0 0 0,0 0 0 0 0,1-1 0 0 0,-1 1 0 0 0,0 0 0 0 0,0 0 0 0 0,0-1 0 0 0,1 1 0 0 0,3 0 0 0 0,0 0 0 0 0,-1 0 0 0 0,1 0 0 0 0,0 0 0 0 0,0 1 0 0 0,0-1 0 0 0,0 1 0 0 0,-1 0 0 0 0,5 2 0 0 0,-3-2 0 0 0,56 19-44 0 0,72 33-1 0 0,-110-44 2 0 0,33 7-1 0 0,-55-16 44 0 0,-1 0 0 0 0,0 0 0 0 0,0 0 0 0 0,1 0 0 0 0,-1 1 0 0 0,0-1 0 0 0,0 0 0 0 0,1 0 0 0 0,-1 0 0 0 0,0 0 0 0 0,0 0 0 0 0,1 0 0 0 0,-1 0 0 0 0,0 0 0 0 0,0 0 0 0 0,1 0 0 0 0,-1-1 0 0 0,0 1 0 0 0,0 0 0 0 0,0 0 0 0 0,1 0 0 0 0,-1 0 0 0 0,0 0 0 0 0,0 0 0 0 0,1 0 0 0 0,-1-1 0 0 0,0 1 0 0 0,0 0 0 0 0,0-4 0 0 0,-1 0 0 0 0,-1 1 0 0 0,1-1 0 0 0,0 0 0 0 0,-1 1 0 0 0,0-1 0 0 0,0 1 0 0 0,0 0 0 0 0,0 0 0 0 0,-4-5 0 0 0,-11-9 11 0 0,-26-18-1 0 0,6 4 45 0 0,18 15-33 0 0,7 7-9 0 0,0-1-1 0 0,-13-16 1 0 0,24 25-13 0 0,1 0 0 0 0,-1 0 0 0 0,0 0 0 0 0,1 0 0 0 0,-1 0 0 0 0,1 0 0 0 0,-1-1 0 0 0,1 1 0 0 0,-1 0 0 0 0,1 0 0 0 0,0 0 0 0 0,0 0 0 0 0,-1-1 0 0 0,1 1 0 0 0,0 0 0 0 0,0 0 0 0 0,0 0 0 0 0,0-1 0 0 0,1 1 0 0 0,-1 0 0 0 0,0 0 0 0 0,0 0 0 0 0,1-1 0 0 0,-1 1 0 0 0,1 0 0 0 0,-1 0 0 0 0,1 0 0 0 0,-1 0 0 0 0,1 0 0 0 0,0 0 0 0 0,-1 0 0 0 0,1 0 0 0 0,0 0 0 0 0,0 0 0 0 0,0 1 0 0 0,0-1 0 0 0,0 0 0 0 0,0 0 0 0 0,0 1 0 0 0,0-1 0 0 0,0 1 0 0 0,0-1 0 0 0,0 1 0 0 0,0-1 0 0 0,0 1 0 0 0,0-1 0 0 0,1 1 0 0 0,-1 0 0 0 0,0 0 0 0 0,0 0 0 0 0,0 0 0 0 0,1 0 0 0 0,-1 0 0 0 0,0 0 0 0 0,0 0 0 0 0,2 1 0 0 0,44 16-60 0 0,-23-7 24 0 0,32 8 0 0 0,-42-15 124 0 0,-12-2-94 0 0,0 0-1 0 0,-1 0 0 0 0,1-1 0 0 0,0 1 1 0 0,0-1-1 0 0,0 1 0 0 0,0-1 0 0 0,0 0 1 0 0,0 0-1 0 0,0 0 0 0 0,0 0 0 0 0,0 0 1 0 0,0-1-1 0 0,0 1 0 0 0,0 0 0 0 0,4-2 1 0 0,-6 1-1 0 0,1 0 1 0 0,-1 0 0 0 0,1 0 0 0 0,-1 1 0 0 0,1-1-1 0 0,-1 0 1 0 0,0 0 0 0 0,0 0 0 0 0,1 0 0 0 0,-1 0-1 0 0,0-2 1 0 0,0 3-1 0 0,0-5 21 0 0,0 0 0 0 0,-1 0 1 0 0,0 1-1 0 0,0-1 0 0 0,0 0 0 0 0,0 1 0 0 0,-1-1 0 0 0,1 1 0 0 0,-1-1 0 0 0,0 1 0 0 0,-4-6 0 0 0,-3-7 63 0 0,-9-22-330 0 0,9 22 99 0 0,-9-27 1 0 0,14 36 127 0 0,-2-11-18 0 0,6 19 41 0 0,0 0 0 0 0,0 0 0 0 0,1-1 0 0 0,-1 1 0 0 0,0 0 0 0 0,0 0 0 0 0,0-1 0 0 0,0 1 0 0 0,0 0 0 0 0,0 0 0 0 0,1-1 0 0 0,-1 1 0 0 0,0 0 0 0 0,0 0 0 0 0,0 0 0 0 0,1-1 0 0 0,-1 1 0 0 0,0 0-1 0 0,0 0 1 0 0,1 0 0 0 0,-1 0 0 0 0,0 0 0 0 0,0 0 0 0 0,1-1 0 0 0,-1 1 0 0 0,0 0 0 0 0,0 0 0 0 0,1 0 0 0 0,-1 0 0 0 0,0 0 0 0 0,1 0 0 0 0,-1 0 0 0 0,0 0 0 0 0,0 0 0 0 0,1 0 0 0 0,-1 0 0 0 0,0 0 0 0 0,1 1 0 0 0,12 1-103 0 0,-11-1 65 0 0,11 0-70 0 0,-3 3-1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11.016"/>
    </inkml:context>
    <inkml:brush xml:id="br0">
      <inkml:brushProperty name="width" value="0.05" units="cm"/>
      <inkml:brushProperty name="height" value="0.05" units="cm"/>
      <inkml:brushProperty name="color" value="#F6630D"/>
    </inkml:brush>
  </inkml:definitions>
  <inkml:trace contextRef="#ctx0" brushRef="#br0">5 0 19623 0 0,'0'0'426'0'0,"0"0"-1"0"0,-4 6-263 0 0,5-3 3259 0 0,2 0-3062 0 0,1-1 1 0 0,0 0-1 0 0,0 0 1 0 0,0-1-1 0 0,0 1 1 0 0,0-1 0 0 0,0 0-1 0 0,0 0 1 0 0,6 0-1 0 0,24 7 871 0 0,-11 4-888 0 0,1 0-1 0 0,-2 1 1 0 0,25 18 0 0 0,-3-1-28 0 0,-8-7-161 0 0,250 146 545 0 0,279 83-233 0 0,-207-71-398 0 0,-89-39-70 0 0,-81-58 39 0 0,241 74 0 0 0,-425-157-36 0 0,10 3 20 0 0,1 1-1 0 0,-2 0 1 0 0,1 1-1 0 0,-1 0 1 0 0,25 16-1 0 0,-30-16-16 0 0,14 10 43 0 0,-21-15-57 0 0,0 0 0 0 0,0-1 0 0 0,0 1 0 0 0,0 0 0 0 0,1-1 0 0 0,-1 1 0 0 0,0-1 0 0 0,0 0 0 0 0,1 1 0 0 0,-1-1 0 0 0,0 0 0 0 0,0 0 1 0 0,1 0-1 0 0,-1 0 0 0 0,2 0 0 0 0,20-7-1093 0 0,-22 7 133 0 0,3 3-41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14.905"/>
    </inkml:context>
    <inkml:brush xml:id="br0">
      <inkml:brushProperty name="width" value="0.05" units="cm"/>
      <inkml:brushProperty name="height" value="0.05" units="cm"/>
      <inkml:brushProperty name="color" value="#F6630D"/>
    </inkml:brush>
  </inkml:definitions>
  <inkml:trace contextRef="#ctx0" brushRef="#br0">389 41 13888 0 0,'0'0'406'0'0,"5"-12"156"0"0,-5-16 4016 0 0,0 28-3033 0 0,0 0-450 0 0,0 0-198 0 0,0 0-38 0 0,0 0-31 0 0,-10 16 1297 0 0,-108 219 2137 0 0,87-165-3942 0 0,-3-2 1 0 0,-45 67-1 0 0,57-106-239 0 0,13-18-25 0 0,-12 19 0 0 0,10-6-13 0 0,0 0-1 0 0,1 0 1 0 0,-11 50 0 0 0,11-40-263 0 0,9-29 221 0 0,-1 0-1 0 0,1 0 1 0 0,0 0 0 0 0,0 0 0 0 0,1 1 0 0 0,0-1 0 0 0,0 0-1 0 0,0 1 1 0 0,0-1 0 0 0,2 8 0 0 0,-2-12-3 0 0,0-1 0 0 0,0 0 0 0 0,1 1-1 0 0,-1-1 1 0 0,0 0 0 0 0,0 1 0 0 0,0-1 0 0 0,0 0 0 0 0,0 0-1 0 0,0 1 1 0 0,0-1 0 0 0,0 0 0 0 0,1 1 0 0 0,-1-1 0 0 0,0 0-1 0 0,0 0 1 0 0,0 1 0 0 0,1-1 0 0 0,-1 0 0 0 0,0 0 0 0 0,0 1-1 0 0,1-1 1 0 0,-1 0 0 0 0,0 0 0 0 0,1 1 0 0 0,5-6-224 0 0,4-17-293 0 0,-8 17 448 0 0,2-2-417 0 0,0-1 1 0 0,0 1-1 0 0,6-7 0 0 0,-1 2-1233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15.353"/>
    </inkml:context>
    <inkml:brush xml:id="br0">
      <inkml:brushProperty name="width" value="0.05" units="cm"/>
      <inkml:brushProperty name="height" value="0.05" units="cm"/>
      <inkml:brushProperty name="color" value="#F6630D"/>
    </inkml:brush>
  </inkml:definitions>
  <inkml:trace contextRef="#ctx0" brushRef="#br0">0 1 22359 0 0,'1'2'483'0'0,"3"9"174"0"0,-3-9-627 0 0,0-1 1 0 0,0 0-1 0 0,-1 0 0 0 0,1 1 0 0 0,0-1 0 0 0,0 0 1 0 0,0 0-1 0 0,0 0 0 0 0,0 0 0 0 0,1-1 0 0 0,-1 1 1 0 0,0 0-1 0 0,0 0 0 0 0,0-1 0 0 0,3 2 0 0 0,0 0 379 0 0,15 8 1376 0 0,-15-9-1555 0 0,-1 0 0 0 0,0 1 1 0 0,0-1-1 0 0,0 1 0 0 0,-1 0 0 0 0,1 0 1 0 0,3 3-1 0 0,20 18 762 0 0,-11-10-467 0 0,0 0 1 0 0,-1 2-1 0 0,12 15 0 0 0,4 9 80 0 0,14 20-437 0 0,-22-26-170 0 0,2-1-1 0 0,1-1 0 0 0,1-1 1 0 0,58 50-1 0 0,-74-71-16 0 0,0 2 0 0 0,0-1 0 0 0,-1 1 0 0 0,-1 1 0 0 0,8 12 0 0 0,32 65 42 0 0,-44-81-25 0 0,-4-6-452 0 0,0-2-196 0 0,0 0-50 0 0,0 0-191 0 0,-13-10-2729 0 0,3-2 1580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15.750"/>
    </inkml:context>
    <inkml:brush xml:id="br0">
      <inkml:brushProperty name="width" value="0.05" units="cm"/>
      <inkml:brushProperty name="height" value="0.05" units="cm"/>
      <inkml:brushProperty name="color" value="#F6630D"/>
    </inkml:brush>
  </inkml:definitions>
  <inkml:trace contextRef="#ctx0" brushRef="#br0">896 1 24319 0 0,'0'0'528'0'0,"0"0"-16"0"0,0 0-185 0 0,0 0 420 0 0,0 0 223 0 0,-1 1 43 0 0,-7 18 656 0 0,7-17-1566 0 0,1 1 1 0 0,-1 0 0 0 0,0-1 0 0 0,-1 1 0 0 0,1-1 0 0 0,0 1 0 0 0,-1-1 0 0 0,1 0 0 0 0,-1 1-1 0 0,0-1 1 0 0,0 0 0 0 0,0 0 0 0 0,-4 3 0 0 0,3-4-92 0 0,0 1 1 0 0,0-1-1 0 0,-1 0 0 0 0,1 0 0 0 0,-1-1 1 0 0,1 1-1 0 0,-1 0 0 0 0,0-1 1 0 0,1 0-1 0 0,-1 0 0 0 0,1 0 0 0 0,-1-1 1 0 0,-3 0-1 0 0,-24 0-12 0 0,6 6 0 0 0,1 1 0 0 0,-40 15 0 0 0,41-12 0 0 0,0-1 0 0 0,-1-2 0 0 0,-24 4 0 0 0,-5-5 0 0 0,-67-4 0 0 0,13-1 0 0 0,90 2 0 0 0,1 0 0 0 0,0 1 0 0 0,1 0 0 0 0,-1 1 0 0 0,0 1 0 0 0,1 1 0 0 0,0 0 0 0 0,1 1 0 0 0,-1 0 0 0 0,1 2 0 0 0,1-1 0 0 0,-1 2 0 0 0,1 0 0 0 0,1 0 0 0 0,-22 24 0 0 0,33-32-69 0 0,-1-1 0 0 0,1 0 0 0 0,0 1 0 0 0,-1 0-1 0 0,1-1 1 0 0,0 1 0 0 0,0 0 0 0 0,0 0 0 0 0,1-1 0 0 0,-1 1 0 0 0,-1 4 0 0 0,3-5-885 0 0,3 3-55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16.967"/>
    </inkml:context>
    <inkml:brush xml:id="br0">
      <inkml:brushProperty name="width" value="0.05" units="cm"/>
      <inkml:brushProperty name="height" value="0.05" units="cm"/>
      <inkml:brushProperty name="color" value="#F6630D"/>
    </inkml:brush>
  </inkml:definitions>
  <inkml:trace contextRef="#ctx0" brushRef="#br0">1 411 21975 0 0,'0'0'647'0'0,"0"0"-11"0"0,0 2-408 0 0,23 72 1688 0 0,-18-66-1767 0 0,2-10-133 0 0,-5 1-16 0 0,1-1 0 0 0,-1 0 0 0 0,0 1 0 0 0,0-1 0 0 0,0 0 0 0 0,0 0 0 0 0,0 0 0 0 0,0 0 0 0 0,0 0 0 0 0,-1-1 0 0 0,1 1 0 0 0,-1 0 0 0 0,1-1 0 0 0,-1 0 0 0 0,0 1 0 0 0,0-1 0 0 0,0 1 0 0 0,-1-1 0 0 0,1 0 0 0 0,0 0 0 0 0,-1 1 0 0 0,0-1 0 0 0,0 0 0 0 0,0-5 0 0 0,0-13 0 0 0,1 3 0 0 0,-1 1 0 0 0,-1 0 0 0 0,-1 0 0 0 0,-5-27 0 0 0,5 34 0 0 0,0 0 0 0 0,1 0 0 0 0,0 0 0 0 0,1 0 0 0 0,0 0 0 0 0,2-11 0 0 0,2 9 158 0 0,-4 12-135 0 0,0-1 0 0 0,0 1-1 0 0,1 0 1 0 0,-1 0-1 0 0,0 0 1 0 0,0 0-1 0 0,0 0 1 0 0,1 0 0 0 0,-1 0-1 0 0,0-1 1 0 0,0 1-1 0 0,0 0 1 0 0,1 0 0 0 0,-1 0-1 0 0,0 0 1 0 0,0 0-1 0 0,0 0 1 0 0,1 0-1 0 0,-1 0 1 0 0,0 0 0 0 0,0 0-1 0 0,1 0 1 0 0,-1 0-1 0 0,0 0 1 0 0,0 0 0 0 0,0 0-1 0 0,1 1 1 0 0,-1-1-1 0 0,0 0 1 0 0,0 0 0 0 0,3 2 168 0 0,-1-1 1 0 0,0 1-1 0 0,0 0 1 0 0,-1 0-1 0 0,1 0 1 0 0,2 3 0 0 0,2 3-360 0 0,3 1 170 0 0,-2 0-1 0 0,1 0 1 0 0,-2 1-1 0 0,1 0 0 0 0,-1 0 1 0 0,-1 0-1 0 0,1 1 1 0 0,-2 0-1 0 0,0 0 1 0 0,4 16-1 0 0,-2-9-1 0 0,0 0 0 0 0,13 24 0 0 0,-9-21 0 0 0,-9-19 21 0 0,1 1 1 0 0,-1-1-1 0 0,0 1 0 0 0,1-1 1 0 0,0 1-1 0 0,0-1 0 0 0,3 4 1 0 0,-3-5 159 0 0,-1-1 3 0 0,0 0-188 0 0,0 0 1 0 0,0 0-1 0 0,1-1 0 0 0,-1 1 1 0 0,0 0-1 0 0,0 0 0 0 0,0-1 1 0 0,0 1-1 0 0,0-1 0 0 0,0 1 0 0 0,0-1 1 0 0,0 1-1 0 0,0-1 0 0 0,0 0 1 0 0,0 1-1 0 0,-1-1 0 0 0,1 0 1 0 0,0 0-1 0 0,0 1 0 0 0,0-1 1 0 0,-1 0-1 0 0,1 0 0 0 0,-1 0 0 0 0,1 0 1 0 0,0-2-1 0 0,0 0-29 0 0,1 0-1 0 0,-1-1 1 0 0,-1 1 0 0 0,1-1-1 0 0,0-4 1 0 0,0-3-22 0 0,-2-1-1 0 0,-1-18 1 0 0,0 10 29 0 0,-3-13 26 0 0,-13-52 0 0 0,8 44 0 0 0,3 14 0 0 0,3 12 0 0 0,1 0 0 0 0,0 0 0 0 0,-1-23 0 0 0,4 37 1 0 0,0 1 0 0 0,0 0 0 0 0,0 0 0 0 0,0-1 0 0 0,0 1 0 0 0,0 0 0 0 0,-1 0 1 0 0,1 0-1 0 0,0-1 0 0 0,0 1 0 0 0,0 0 0 0 0,0 0 0 0 0,0-1 0 0 0,0 1 0 0 0,1 0 0 0 0,-1 0 0 0 0,0 0 0 0 0,0-1 0 0 0,0 1 0 0 0,0 0 0 0 0,0 0 0 0 0,0-1 0 0 0,0 1 0 0 0,0 0 0 0 0,0 0 0 0 0,1 0 0 0 0,-1-1 0 0 0,0 1 1 0 0,0 0-1 0 0,0 0 0 0 0,0 0 0 0 0,1 0 0 0 0,-1 0 0 0 0,0-1 0 0 0,3 4 121 0 0,-3-2-89 0 0,19 19 396 0 0,-12-13-308 0 0,-1 0 1 0 0,11 15-1 0 0,30 63 21 0 0,-14-26-109 0 0,-16-22-45 0 0,-12-26-138 0 0,0 0 0 0 0,7 12-1 0 0,-11-23 145 0 0,-1 0-1 0 0,0 0 0 0 0,0 0 0 0 0,0 0 0 0 0,0 0 0 0 0,0 0 1 0 0,0 1-1 0 0,0-1 0 0 0,0 0 0 0 0,1 0 0 0 0,-1 0 0 0 0,0 0 0 0 0,0 0 1 0 0,0 0-1 0 0,0 0 0 0 0,0 1 0 0 0,0-1 0 0 0,1 0 0 0 0,-1 0 0 0 0,0 0 1 0 0,0 0-1 0 0,0 0 0 0 0,0 0 0 0 0,1 0 0 0 0,-1 0 0 0 0,0 0 0 0 0,0 0 1 0 0,0 0-1 0 0,0 0 0 0 0,1 0 0 0 0,-1 0 0 0 0,0 0 0 0 0,0 0 1 0 0,0 0-1 0 0,0 0 0 0 0,0 0 0 0 0,1 0 0 0 0,-1-1 0 0 0,0 1 0 0 0,0 0 1 0 0,0 0-1 0 0,0 0 0 0 0,0 0 0 0 0,1 0 0 0 0,-1 0 0 0 0,0 0 0 0 0,0 0 1 0 0,0-1-1 0 0,0 1 0 0 0,0 0 0 0 0,0 0 0 0 0,0 0 0 0 0,0 0 1 0 0,0 0-1 0 0,1-1 0 0 0,-1 1 0 0 0,3-9-256 0 0,-1 1 77 0 0,-1-1-1 0 0,-1 0 0 0 0,1 0 1 0 0,-2 0-1 0 0,-1-17 0 0 0,-13-46-186 0 0,6 35 302 0 0,-23-79 75 0 0,14 55 275 0 0,17 58-94 0 0,1 3 37 0 0,0 0 8 0 0,0 0 6 0 0,1 2-162 0 0,0 1-1 0 0,-1-1 0 0 0,1 1 1 0 0,0-1-1 0 0,1 1 0 0 0,-1-1 1 0 0,0 0-1 0 0,1 1 0 0 0,-1-1 1 0 0,4 3-1 0 0,3 6 116 0 0,-2 1-101 0 0,6 8 54 0 0,16 38-1 0 0,9 30-68 0 0,-29-69-66 0 0,13 20 0 0 0,-5-8-9 0 0,7 5-238 0 0,-22-35 144 0 0,9-9-456 0 0,-8 2 521 0 0,-1 0 1 0 0,0 0-1 0 0,0 1 0 0 0,0-1 1 0 0,-1 0-1 0 0,0-7 0 0 0,-4-40 8 0 0,2 31-111 0 0,0-5 23 0 0,0 0-119 0 0,-8-46-1 0 0,14 87 747 0 0,-3-10-414 0 0,1 1 0 0 0,-1-1 0 0 0,1 0 0 0 0,0 0 0 0 0,4 5 0 0 0,44 51 122 0 0,28 37 64 0 0,-75-92-306 0 0,1 1-1 0 0,-1 0 1 0 0,0 0 0 0 0,2 7-1 0 0,-4-8-29 0 0,2 0-1 0 0,-1 0 1 0 0,0 0-1 0 0,5 7 0 0 0,-7-12 32 0 0,0 0-1 0 0,0 0 0 0 0,1 0 0 0 0,-1 0 0 0 0,0 1 0 0 0,0-1 0 0 0,0 0 1 0 0,0 0-1 0 0,0 0 0 0 0,0 0 0 0 0,0 0 0 0 0,0 0 0 0 0,1 0 0 0 0,-1 0 1 0 0,0 0-1 0 0,0 0 0 0 0,0 1 0 0 0,0-1 0 0 0,0 0 0 0 0,0 0 0 0 0,1 0 0 0 0,-1 0 1 0 0,0 0-1 0 0,0 0 0 0 0,0 0 0 0 0,0 0 0 0 0,0 0 0 0 0,1 0 0 0 0,-1 0 1 0 0,0 0-1 0 0,0 0 0 0 0,0 0 0 0 0,0 0 0 0 0,0 0 0 0 0,1-1 0 0 0,-1 1 1 0 0,0 0-1 0 0,0 0 0 0 0,0 0 0 0 0,4-6-464 0 0,0-8-115 0 0,-3 8 107 0 0,0-1 0 0 0,-1 0 0 0 0,-1 0-1 0 0,-1-11 1 0 0,0 0-776 0 0,2-10-361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4.940"/>
    </inkml:context>
    <inkml:brush xml:id="br0">
      <inkml:brushProperty name="width" value="0.05" units="cm"/>
      <inkml:brushProperty name="height" value="0.05" units="cm"/>
      <inkml:brushProperty name="color" value="#F6630D"/>
    </inkml:brush>
  </inkml:definitions>
  <inkml:trace contextRef="#ctx0" brushRef="#br0">365 113 24607 0 0,'-5'0'214'0'0,"0"0"0"0"0,0-1 0 0 0,0 1 0 0 0,1-1 0 0 0,-1 0 0 0 0,0 0 0 0 0,-9-3 0 0 0,-2-2 356 0 0,0-1-1 0 0,1 0 0 0 0,0-1 0 0 0,-24-17 1 0 0,28 17-383 0 0,-1 1 1 0 0,-1 0 0 0 0,0 1-1 0 0,0 0 1 0 0,0 1-1 0 0,-22-6 1 0 0,32 11-140 0 0,0-1 0 0 0,-1 1 0 0 0,1-1 0 0 0,-1 1 0 0 0,1 0 0 0 0,-1 0 0 0 0,1 1 0 0 0,0-1 0 0 0,-1 1 0 0 0,1-1 0 0 0,-1 1 0 0 0,1 0 0 0 0,0 1 0 0 0,0-1 0 0 0,0 0 0 0 0,0 1 1 0 0,0 0-1 0 0,0 0 0 0 0,0 0 0 0 0,0 0 0 0 0,-4 4 0 0 0,4-3-42 0 0,0-1 1 0 0,1 1 0 0 0,-1 0 0 0 0,1 0-1 0 0,0 0 1 0 0,0 0 0 0 0,0 1 0 0 0,0-1 0 0 0,0 1-1 0 0,1-1 1 0 0,-1 1 0 0 0,1-1 0 0 0,0 1-1 0 0,0 0 1 0 0,1-1 0 0 0,-1 1 0 0 0,1 0-1 0 0,0 0 1 0 0,0 4 0 0 0,2 4-7 0 0,0-1 0 0 0,1 1 0 0 0,1-1 0 0 0,0 0 0 0 0,0 0 0 0 0,1 0 0 0 0,1-1 0 0 0,10 16 0 0 0,-1-5 0 0 0,1-1 0 0 0,34 33 0 0 0,26 28 0 0 0,-48-54 0 0 0,137 120 0 0 0,-107-100-21 0 0,-20-16-387 0 0,65 42 0 0 0,-73-58-233 0 0,-20-10-126 0 0,-1-1 0 0 0,14 10-1 0 0,-13-6-252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5.457"/>
    </inkml:context>
    <inkml:brush xml:id="br0">
      <inkml:brushProperty name="width" value="0.05" units="cm"/>
      <inkml:brushProperty name="height" value="0.05" units="cm"/>
      <inkml:brushProperty name="color" value="#F6630D"/>
    </inkml:brush>
  </inkml:definitions>
  <inkml:trace contextRef="#ctx0" brushRef="#br0">0 387 27807 0 0,'0'0'599'0'0,"0"-1"-535"0"0,0 0 0 0 0,0 1 0 0 0,0-1 0 0 0,0 0 0 0 0,0 0 0 0 0,0 0 1 0 0,0 0-1 0 0,0 0 0 0 0,1 0 0 0 0,-1 1 0 0 0,0-1 0 0 0,1-1 0 0 0,4-5 117 0 0,0 0-1 0 0,1 0 1 0 0,0 1 0 0 0,0 0-1 0 0,13-9 1 0 0,-2 0 335 0 0,40-37 497 0 0,-32 26-881 0 0,2 2 1 0 0,1 1-1 0 0,61-39 1 0 0,-75 54-537 0 0,0-1 1 0 0,0-1-1 0 0,0 0 1 0 0,-1-1-1 0 0,-1 0 1 0 0,0-1-1 0 0,19-25 1 0 0,-21 21-968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5.869"/>
    </inkml:context>
    <inkml:brush xml:id="br0">
      <inkml:brushProperty name="width" value="0.05" units="cm"/>
      <inkml:brushProperty name="height" value="0.05" units="cm"/>
      <inkml:brushProperty name="color" value="#F6630D"/>
    </inkml:brush>
  </inkml:definitions>
  <inkml:trace contextRef="#ctx0" brushRef="#br0">0 195 15016 0 0,'0'0'548'0'0,"0"0"-107"0"0,0 0 881 0 0,0 0 430 0 0,2 0 83 0 0,1 0-1115 0 0,1 1 1 0 0,0 0-1 0 0,-1-1 1 0 0,1 1-1 0 0,-1 1 0 0 0,1-1 1 0 0,-1 0-1 0 0,1 1 1 0 0,-1 0-1 0 0,0 0 0 0 0,5 3 1 0 0,36 32 1085 0 0,-29-22-1293 0 0,86 77 283 0 0,-88-81-781 0 0,0-1 1 0 0,0 0 0 0 0,23 12-1 0 0,-29-18-12 0 0,1 0 0 0 0,-1-1 1 0 0,1 0-1 0 0,0-1 0 0 0,-1 1 0 0 0,1-1 0 0 0,0-1 0 0 0,0 0 0 0 0,9 1 0 0 0,-13-2-12 0 0,0-1 0 0 0,0 1 0 0 0,0 0 0 0 0,0-1 0 0 0,0 0 0 0 0,1 0 0 0 0,-2 0 0 0 0,1-1-1 0 0,0 1 1 0 0,0-1 0 0 0,0 0 0 0 0,-1 0 0 0 0,1 0 0 0 0,-1-1 0 0 0,1 1 0 0 0,-1-1 0 0 0,0 0 0 0 0,0 1 0 0 0,0-1 0 0 0,-1-1 0 0 0,5-4 0 0 0,-5 3-6 0 0,1 0 0 0 0,-1 1 0 0 0,0-1 1 0 0,0 0-1 0 0,-1 0 0 0 0,1 0 0 0 0,-1 0 0 0 0,0 0 1 0 0,-1 0-1 0 0,1-1 0 0 0,-1 1 0 0 0,0 0 0 0 0,0 0 1 0 0,0 0-1 0 0,-1-1 0 0 0,-2-7 0 0 0,-2-4-27 0 0,0 1-1 0 0,-1 1 1 0 0,-1-1-1 0 0,0 1 0 0 0,-1 0 1 0 0,-1 1-1 0 0,0 0 1 0 0,-1 0-1 0 0,-1 1 1 0 0,0 0-1 0 0,-1 1 0 0 0,0 0 1 0 0,-1 1-1 0 0,-13-9 1 0 0,5 6-1351 0 0,0 0 0 0 0,0 2 1 0 0,-44-18-1 0 0,45 21-811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6.430"/>
    </inkml:context>
    <inkml:brush xml:id="br0">
      <inkml:brushProperty name="width" value="0.05" units="cm"/>
      <inkml:brushProperty name="height" value="0.05" units="cm"/>
      <inkml:brushProperty name="color" value="#F6630D"/>
    </inkml:brush>
  </inkml:definitions>
  <inkml:trace contextRef="#ctx0" brushRef="#br0">0 125 24319 0 0,'0'0'528'0'0,"0"0"-16"0"0,0 0-185 0 0,0 0 420 0 0,2 0 223 0 0,-1 1-725 0 0,1 0-1 0 0,0 0 1 0 0,0 0-1 0 0,-1 1 1 0 0,1-1-1 0 0,0 0 1 0 0,-1 1 0 0 0,2 2-1 0 0,12 10 731 0 0,-9-10-791 0 0,0 0 0 0 0,-1 1-1 0 0,6 7 1 0 0,15 13 213 0 0,-4-6-397 0 0,0 0 0 0 0,-1 2 0 0 0,23 30 0 0 0,13 14 0 0 0,-13-12 0 0 0,-5-4 0 0 0,-16-22-328 0 0,-18-20 85 0 0,0-1 1 0 0,0 1 0 0 0,1-1-1 0 0,0-1 1 0 0,13 11-1 0 0,-7-7-684 0 0,7 2-1624 0 0,-17-10 1048 0 0,-2-1-29 0 0,0 0-140 0 0,-1-13-3069 0 0,-3 1 2195 0 0</inkml:trace>
  <inkml:trace contextRef="#ctx0" brushRef="#br0" timeOffset="1">194 58 18407 0 0,'-32'-49'960'0'0,"28"42"-750"0"0,3 5 876 0 0,1 2 377 0 0,0 0 69 0 0,0 0-53 0 0,10 18 1791 0 0,3 0-1955 0 0,-4-6-629 0 0,11 19 1 0 0,-12-17-506 0 0,0-2-1 0 0,18 22 1 0 0,-5-8-107 0 0,-7-10-74 0 0,0 0 0 0 0,23 19 0 0 0,8 8 0 0 0,-5-1 0 0 0,77 89 0 0 0,-35-42-1590 0 0,-43-47 492 0 0,-30-34-414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6.940"/>
    </inkml:context>
    <inkml:brush xml:id="br0">
      <inkml:brushProperty name="width" value="0.05" units="cm"/>
      <inkml:brushProperty name="height" value="0.05" units="cm"/>
      <inkml:brushProperty name="color" value="#F6630D"/>
    </inkml:brush>
  </inkml:definitions>
  <inkml:trace contextRef="#ctx0" brushRef="#br0">5 196 27631 0 0,'0'0'597'0'0,"-4"-8"199"0"0,4 5-759 0 0,0 0-1 0 0,0 1 0 0 0,1-1 0 0 0,-1 0 1 0 0,1 0-1 0 0,0 0 0 0 0,-1 1 0 0 0,1-1 1 0 0,0 1-1 0 0,1-1 0 0 0,-1 0 0 0 0,3-4 0 0 0,2-3 693 0 0,-3 5-561 0 0,0 0-1 0 0,0 1 1 0 0,1-1-1 0 0,-1 0 1 0 0,1 1-1 0 0,0 0 1 0 0,1 0-1 0 0,6-5 1 0 0,40-25-68 0 0,-49 33-49 0 0,13-7 65 0 0,1 0 0 0 0,1 1-1 0 0,25-8 1 0 0,19-1-2178 0 0,-46 12 393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7.302"/>
    </inkml:context>
    <inkml:brush xml:id="br0">
      <inkml:brushProperty name="width" value="0.05" units="cm"/>
      <inkml:brushProperty name="height" value="0.05" units="cm"/>
      <inkml:brushProperty name="color" value="#F6630D"/>
    </inkml:brush>
  </inkml:definitions>
  <inkml:trace contextRef="#ctx0" brushRef="#br0">5 1 24879 0 0,'0'0'564'0'0,"0"0"83"0"0,0 0 34 0 0,0 0-75 0 0,-1 0-399 0 0,-2 2-43 0 0,2-1 567 0 0,1-1 241 0 0,0 3-799 0 0,1 0 1 0 0,-1 0-1 0 0,1 0 0 0 0,0 0 0 0 0,-1 0 1 0 0,1 0-1 0 0,1 0 0 0 0,-1 0 1 0 0,0-1-1 0 0,1 1 0 0 0,-1 0 0 0 0,1-1 1 0 0,3 4-1 0 0,4 4-340 0 0,18 16 1 0 0,-6-6 350 0 0,17 19 163 0 0,-1 2-1 0 0,48 71 0 0 0,-41-48-437 0 0,57 63 0 0 0,-88-112 58 0 0,42 52-415 0 0,55 86-1 0 0,-105-145 257 0 0,13 18-1333 0 0,-9-18 506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7.686"/>
    </inkml:context>
    <inkml:brush xml:id="br0">
      <inkml:brushProperty name="width" value="0.05" units="cm"/>
      <inkml:brushProperty name="height" value="0.05" units="cm"/>
      <inkml:brushProperty name="color" value="#F6630D"/>
    </inkml:brush>
  </inkml:definitions>
  <inkml:trace contextRef="#ctx0" brushRef="#br0">1 402 27711 0 0,'1'-1'819'0'0,"1"-2"-743"0"0,0 1-1 0 0,0-1 1 0 0,0 1 0 0 0,1 0 0 0 0,0 0-1 0 0,-1 0 1 0 0,1 0 0 0 0,0 1 0 0 0,0-1 0 0 0,0 1-1 0 0,0 0 1 0 0,0 0 0 0 0,0 0 0 0 0,3-1-1 0 0,18-8 362 0 0,69-47 1199 0 0,-50 33-1583 0 0,-1 0 6 0 0,56-22 1 0 0,-63 30-83 0 0,-28 12 16 0 0,-1 0 0 0 0,1 1-1 0 0,0 1 1 0 0,0-1 0 0 0,0 1-1 0 0,0 0 1 0 0,0 0 0 0 0,0 1-1 0 0,8-1 1 0 0,-5 3 7 0 0,-7-1 0 0 0,0 0 0 0 0,1 0 0 0 0,-1 0 0 0 0,0 0 0 0 0,0-1 0 0 0,0 1 0 0 0,0-1 0 0 0,0 0 0 0 0,0 1 0 0 0,-1-1 0 0 0,1-1 0 0 0,0 1 0 0 0,0 0 0 0 0,-1-1 0 0 0,1 1 0 0 0,0-1 0 0 0,-1 0 0 0 0,5-4 0 0 0,-3 1 0 0 0,-3 5 0 0 0,-1-1 0 0 0,0 1 0 0 0,1-1 0 0 0,-1 1 0 0 0,1-1 0 0 0,-1 1 0 0 0,1 0 0 0 0,-1-1 0 0 0,1 1 0 0 0,-1 0 0 0 0,1 0 0 0 0,-1-1 0 0 0,1 1 0 0 0,-1 0 0 0 0,1 0 0 0 0,0 0 0 0 0,-1 0 0 0 0,1-1 0 0 0,-1 1 0 0 0,1 0 0 0 0,0 0 0 0 0,-1 0 0 0 0,1 0 0 0 0,-1 0 0 0 0,1 1 0 0 0,-1-1 0 0 0,1 0 0 0 0,0 0 0 0 0,-1 0 0 0 0,1 0 0 0 0,-1 1 0 0 0,1-1 0 0 0,-1 0 0 0 0,1 1 0 0 0,-1-1 0 0 0,1 0 0 0 0,-1 1 0 0 0,1-1 0 0 0,0 1 0 0 0,1 1 0 0 0,4 1 0 0 0,1 0 0 0 0,-2 1 0 0 0,1 0 0 0 0,0 0 0 0 0,5 6 0 0 0,3 3 0 0 0,3 2 4 0 0,-2 0 1 0 0,0 1-1 0 0,-1 1 1 0 0,22 34-1 0 0,-12-18 133 0 0,-6-4-525 0 0,21 45 0 0 0,-36-70 56 0 0,6 16-719 0 0</inkml:trace>
  <inkml:trace contextRef="#ctx0" brushRef="#br0" timeOffset="1">272 8 24319 0 0,'-27'-8'512'0'0,"27"8"96"0"0,-10 0-480 0 0,10 0-128 0 0,0 0 0 0 0,0 0 0 0 0,0 0 416 0 0,0 0 64 0 0,5 8 16 0 0,0 0 0 0 0,4-4-792 0 0,0 4-160 0 0,5-3-32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8.121"/>
    </inkml:context>
    <inkml:brush xml:id="br0">
      <inkml:brushProperty name="width" value="0.05" units="cm"/>
      <inkml:brushProperty name="height" value="0.05" units="cm"/>
      <inkml:brushProperty name="color" value="#F6630D"/>
    </inkml:brush>
  </inkml:definitions>
  <inkml:trace contextRef="#ctx0" brushRef="#br0">92 430 22335 0 0,'0'0'662'0'0,"0"2"-18"0"0,-1 18-371 0 0,2-10-198 0 0,0-3 258 0 0,2-1 0 0 0,-1 0 0 0 0,1 0 0 0 0,0-1 0 0 0,0 1 0 0 0,0 0 0 0 0,1-1 1 0 0,0 0-1 0 0,0 0 0 0 0,0 0 0 0 0,1 0 0 0 0,6 5 0 0 0,-9-9-129 0 0,-2-1 17 0 0,0 0 10 0 0,0 0 1 0 0,0 0 1 0 0,-2-8 246 0 0,-12-16 20 0 0,-12-26 26 0 0,19 37-439 0 0,0-1 1 0 0,-17-22-1 0 0,17 25-40 0 0,0 1-1 0 0,0-1 1 0 0,1 0 0 0 0,-9-24 0 0 0,9 18-33 0 0,2-1 0 0 0,0 0-1 0 0,1 0 1 0 0,-1-36 0 0 0,4 54-13 0 0,-1-1 0 0 0,1 1 0 0 0,0-1 0 0 0,0 1 0 0 0,0 0 0 0 0,0-1 0 0 0,0 1 0 0 0,0-1 0 0 0,0 1 0 0 0,0-1 0 0 0,0 1 0 0 0,1 0 0 0 0,-1-1 0 0 0,0 1 0 0 0,0-1 0 0 0,0 1 0 0 0,0 0 0 0 0,0-1 0 0 0,1 1 0 0 0,-1-1 0 0 0,0 1 0 0 0,0 0 0 0 0,1-1 0 0 0,-1 1 0 0 0,0 0 0 0 0,1-1 0 0 0,-1 1 0 0 0,0 0 0 0 0,1 0 0 0 0,-1-1 0 0 0,1 1 0 0 0,-1 0 0 0 0,0 0 0 0 0,1 0 0 0 0,-1 0 0 0 0,1-1 0 0 0,-1 1 0 0 0,0 0 0 0 0,1 0 0 0 0,-1 0 0 0 0,1 0 0 0 0,-1 0 0 0 0,1 0 0 0 0,-1 0 0 0 0,0 0 0 0 0,1 0 0 0 0,-1 0 0 0 0,1 1 0 0 0,0-1 0 0 0,3 0 0 0 0,1 1 0 0 0,-1-1 0 0 0,0 1 0 0 0,0 0 0 0 0,1 0 0 0 0,-1 1 0 0 0,0-1 0 0 0,0 1 0 0 0,4 3 0 0 0,36 24 0 0 0,-31-20 0 0 0,91 61 16 0 0,-78-51 53 0 0,-10-9-5 0 0,21 21 0 0 0,7 9-52 0 0,18 20-13 0 0,-60-59 1 0 0,43 43 0 0 0,-45-44 0 0 0,0 0 0 0 0,0 0 0 0 0,0 0 0 0 0,0 0 0 0 0,0 0 0 0 0,0-1 0 0 0,0 1 0 0 0,0 0 0 0 0,0 0 0 0 0,0 0 0 0 0,0 0 0 0 0,0 0 0 0 0,0 0 0 0 0,0 0 0 0 0,0 0 0 0 0,0 0 0 0 0,0 0 0 0 0,0 0 0 0 0,0-1 0 0 0,0 1 0 0 0,0 0 0 0 0,1 0 0 0 0,-1 0 0 0 0,0 0 0 0 0,0 0 0 0 0,0 0 0 0 0,0 0 0 0 0,0 0 0 0 0,0 0 0 0 0,0 0 0 0 0,0 0 0 0 0,0 0 0 0 0,0 0 0 0 0,1 0 0 0 0,-1 0 0 0 0,0 0 0 0 0,0 0 0 0 0,0 0 0 0 0,0 0 0 0 0,0 0 0 0 0,0 0 0 0 0,0 0 0 0 0,0 0 0 0 0,0 0 0 0 0,1 0 0 0 0,-1 0 0 0 0,0 0 0 0 0,0 0 0 0 0,0 0 0 0 0,0 0 0 0 0,0 0 0 0 0,0 1 0 0 0,0-1 0 0 0,0 0 0 0 0,0 0 0 0 0,0 0 0 0 0,0 0 0 0 0,0 0 0 0 0,0 0 0 0 0,1 0 0 0 0,-1 0 0 0 0,0 0 0 0 0,0 0 0 0 0,0 0 0 0 0,0 1 0 0 0,0-1 0 0 0,0 0 0 0 0,-1-5 0 0 0,-68-161 83 0 0,47 118-50 0 0,14 33-23 0 0,-7-22 0 0 0,-5-21 67 0 0,-19-109-1 0 0,38 167-69 0 0,1 0-1 0 0,0-1 1 0 0,0 1-1 0 0,0 0 1 0 0,0-1-1 0 0,0 1 0 0 0,0 0 1 0 0,0-1-1 0 0,-1 1 1 0 0,1 0-1 0 0,0-1 1 0 0,0 1-1 0 0,0 0 1 0 0,1-1-1 0 0,-1 1 0 0 0,0 0 1 0 0,0-1-1 0 0,0 1 1 0 0,0 0-1 0 0,0-1 1 0 0,0 1-1 0 0,0 0 0 0 0,0 0 1 0 0,1-1-1 0 0,-1 1 1 0 0,0 0-1 0 0,0-1 1 0 0,0 1-1 0 0,1 0 1 0 0,-1 0-1 0 0,0 0 0 0 0,0-1 1 0 0,1 1-1 0 0,-1 0 1 0 0,1-1-1 0 0,0 2-10 0 0,0-1 0 0 0,0 0 0 0 0,-1 0 0 0 0,1 0 0 0 0,0 1 0 0 0,0-1 0 0 0,0 0 0 0 0,0 1 0 0 0,-1-1 0 0 0,1 0 0 0 0,0 1 0 0 0,1 1 0 0 0,23 20-265 0 0,32 44 204 0 0,59 89-1 0 0,-45-57 53 0 0,-19-32-3636 0 0,-38-46 1626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8.600"/>
    </inkml:context>
    <inkml:brush xml:id="br0">
      <inkml:brushProperty name="width" value="0.05" units="cm"/>
      <inkml:brushProperty name="height" value="0.05" units="cm"/>
      <inkml:brushProperty name="color" value="#F6630D"/>
    </inkml:brush>
  </inkml:definitions>
  <inkml:trace contextRef="#ctx0" brushRef="#br0">131 241 28399 0 0,'0'0'836'0'0,"5"-5"272"0"0,10 1-1077 0 0,-13 4-25 0 0,-1 0 0 0 0,1 0 1 0 0,0 0-1 0 0,0-1 1 0 0,-1 1-1 0 0,1-1 0 0 0,-1 1 1 0 0,3-2-1 0 0,73-51 1362 0 0,-51 34-1200 0 0,33-19 0 0 0,-34 25-157 0 0,-14 8-2 0 0,0-1 0 0 0,-1 0 0 0 0,1-1-1 0 0,-1 0 1 0 0,12-11 0 0 0,-18 14 2 0 0,-3 3 42 0 0,-1 1-51 0 0,-1 0 1 0 0,1 0-1 0 0,-1 0 0 0 0,1-1 0 0 0,-1 1 1 0 0,1 0-1 0 0,0 0 0 0 0,-1-1 1 0 0,1 1-1 0 0,-1 0 0 0 0,1-1 0 0 0,0 1 1 0 0,-1 0-1 0 0,1-1 0 0 0,0 1 1 0 0,0 0-1 0 0,-1-1 0 0 0,1 1 1 0 0,0-1-1 0 0,0 1 0 0 0,-1-1 0 0 0,-6-8 12 0 0,3 8-48 0 0,0-1 1 0 0,0 1-1 0 0,0-1 1 0 0,0 1-1 0 0,0 0 1 0 0,-1 1-1 0 0,1-1 0 0 0,0 1 1 0 0,-6 0-1 0 0,-21-3-79 0 0,17 0 227 0 0,-87-15 234 0 0,90 17-386 0 0,-1 1 1 0 0,1 0-1 0 0,0 0 0 0 0,-1 1 1 0 0,1 1-1 0 0,-21 5 0 0 0,22-4 56 0 0,1 0 0 0 0,-1 1-1 0 0,1 0 1 0 0,0 0 0 0 0,0 1-1 0 0,0 0 1 0 0,-10 9 0 0 0,15-11-6 0 0,1 1-1 0 0,-1-1 1 0 0,1 1 0 0 0,0 0 0 0 0,0-1 0 0 0,0 1 0 0 0,1 1 0 0 0,-1-1-1 0 0,1 0 1 0 0,0 1 0 0 0,0-1 0 0 0,1 1 0 0 0,-1-1 0 0 0,1 1-1 0 0,0 0 1 0 0,0 0 0 0 0,0 5 0 0 0,0 0-17 0 0,1-1 1 0 0,0 1-1 0 0,0-1 1 0 0,1 0-1 0 0,0 1 1 0 0,1-1-1 0 0,0 0 0 0 0,0 0 1 0 0,1 0-1 0 0,0 0 1 0 0,1 0-1 0 0,0 0 1 0 0,7 11-1 0 0,-5-11 9 0 0,0 0-1 0 0,1-1 1 0 0,0 0-1 0 0,0 0 1 0 0,1 0-1 0 0,0-1 1 0 0,1 0-1 0 0,11 7 1 0 0,-7-6-3 0 0,1-1-1 0 0,0 0 1 0 0,0-1 0 0 0,1 0 0 0 0,21 4 0 0 0,-16-5-6 0 0,0-2 1 0 0,0 0-1 0 0,1-1 1 0 0,-1-1-1 0 0,1-1 1 0 0,0-1-1 0 0,-1-1 1 0 0,0 0-1 0 0,23-7 1 0 0,-15 0-14 0 0,-2-1-1 0 0,1-1 1 0 0,-1-1-1 0 0,28-19 1 0 0,-51 30-127 0 0,-1-1 0 0 0,1 1 0 0 0,0-1-1 0 0,-1 0 1 0 0,0 0 0 0 0,1 0 0 0 0,-1 0 0 0 0,0 0 0 0 0,0-1 0 0 0,0 1-1 0 0,0 0 1 0 0,-1-1 0 0 0,3-3 0 0 0,-4 1-1827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29.602"/>
    </inkml:context>
    <inkml:brush xml:id="br0">
      <inkml:brushProperty name="width" value="0.05" units="cm"/>
      <inkml:brushProperty name="height" value="0.05" units="cm"/>
      <inkml:brushProperty name="color" value="#F6630D"/>
    </inkml:brush>
  </inkml:definitions>
  <inkml:trace contextRef="#ctx0" brushRef="#br0">1 1 11024 0 0,'0'0'234'0'0,"0"0"6"0"0,0 0 71 0 0,0 0 842 0 0,0 0 390 0 0,0 0 80 0 0,0 0-29 0 0,0 0-158 0 0,0 0-76 0 0,0 0-15 0 0,0 0-15 0 0,4 5 1179 0 0,1 0-1512 0 0,0 1 1 0 0,1-1 0 0 0,8 6-1 0 0,7 6 485 0 0,167 175-844 0 0,-177-180-1471 0 0,1 0 0 0 0,21 17-1 0 0,-14-16-607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0.752"/>
    </inkml:context>
    <inkml:brush xml:id="br0">
      <inkml:brushProperty name="width" value="0.05" units="cm"/>
      <inkml:brushProperty name="height" value="0.05" units="cm"/>
      <inkml:brushProperty name="color" value="#F6630D"/>
    </inkml:brush>
  </inkml:definitions>
  <inkml:trace contextRef="#ctx0" brushRef="#br0">262 0 25127 0 0,'0'0'542'0'0,"0"0"-2"0"0,-2 1-347 0 0,-15 7 141 0 0,8-4 732 0 0,6-3-1037 0 0,-90 18 2131 0 0,83-16-1914 0 0,-1 0 0 0 0,1 1-1 0 0,0 0 1 0 0,1 1 0 0 0,-1 0-1 0 0,-14 11 1 0 0,19-12-246 0 0,0 1 0 0 0,0-1 0 0 0,1 1 0 0 0,0 0 0 0 0,0 1 0 0 0,1-1 0 0 0,-1 1 0 0 0,1-1 0 0 0,0 1 0 0 0,0 0 0 0 0,1 0 0 0 0,0 1 0 0 0,0-1 0 0 0,1 0 0 0 0,-1 1 0 0 0,1-1 0 0 0,1 1 0 0 0,-1-1 0 0 0,1 1 0 0 0,0-1 0 0 0,1 1 0 0 0,1 7 0 0 0,-1-7 0 0 0,0 0 0 0 0,0 0 0 0 0,1-1 0 0 0,0 1 0 0 0,1-1 0 0 0,-1 1 0 0 0,1-1 0 0 0,1 0 0 0 0,-1 0 0 0 0,1 0 0 0 0,0-1 0 0 0,0 1 0 0 0,0-1 0 0 0,1 0 0 0 0,0 0 0 0 0,0 0 0 0 0,0-1 0 0 0,1 0 0 0 0,0 0 0 0 0,-1 0 0 0 0,8 3 0 0 0,-6-4-10 0 0,0 0 0 0 0,0 0 1 0 0,1-1-1 0 0,-1 0 0 0 0,1 0 0 0 0,-1 0 0 0 0,1-1 0 0 0,0 0 1 0 0,-1-1-1 0 0,1 0 0 0 0,0 0 0 0 0,0 0 0 0 0,-1-1 1 0 0,1 0-1 0 0,0-1 0 0 0,-1 0 0 0 0,1 0 0 0 0,-1 0 0 0 0,0-1 1 0 0,0 0-1 0 0,7-5 0 0 0,-4 3-107 0 0,-1-1 0 0 0,0 0-1 0 0,0 0 1 0 0,-1-1 0 0 0,0 0 0 0 0,0 0 0 0 0,-1-1-1 0 0,1 0 1 0 0,-2-1 0 0 0,9-12 0 0 0,-4 5-565 0 0,-2-1-1 0 0,1-1 1 0 0,-2 1 0 0 0,0-1 0 0 0,5-21 0 0 0,-8 14-920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1.160"/>
    </inkml:context>
    <inkml:brush xml:id="br0">
      <inkml:brushProperty name="width" value="0.05" units="cm"/>
      <inkml:brushProperty name="height" value="0.05" units="cm"/>
      <inkml:brushProperty name="color" value="#F6630D"/>
    </inkml:brush>
  </inkml:definitions>
  <inkml:trace contextRef="#ctx0" brushRef="#br0">27 0 24767 0 0,'-2'1'67'0'0,"0"0"-1"0"0,1-1 0 0 0,-1 1 0 0 0,0 0 1 0 0,1 0-1 0 0,0 0 0 0 0,-1 0 1 0 0,1 0-1 0 0,-1 1 0 0 0,1-1 0 0 0,0 0 1 0 0,0 0-1 0 0,0 1 0 0 0,0-1 0 0 0,0 1 1 0 0,0-1-1 0 0,0 1 0 0 0,0 0 1 0 0,1-1-1 0 0,-2 3 0 0 0,3 2 262 0 0,0-1-1 0 0,0 1 0 0 0,1-1 1 0 0,0 1-1 0 0,0-1 1 0 0,0 0-1 0 0,1 0 0 0 0,5 10 1 0 0,2-3 48 0 0,0-1 0 0 0,0 0 0 0 0,1-1 0 0 0,0 0 0 0 0,0-1 0 0 0,15 9 0 0 0,9 8-395 0 0,28 22 205 0 0,-29-23-7 0 0,49 45 1 0 0,32 58-75 0 0,-58-64-279 0 0,-32-36-1363 0 0,41 35 1 0 0,-52-51 229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1.550"/>
    </inkml:context>
    <inkml:brush xml:id="br0">
      <inkml:brushProperty name="width" value="0.05" units="cm"/>
      <inkml:brushProperty name="height" value="0.05" units="cm"/>
      <inkml:brushProperty name="color" value="#F6630D"/>
    </inkml:brush>
  </inkml:definitions>
  <inkml:trace contextRef="#ctx0" brushRef="#br0">9 203 26775 0 0,'0'0'580'0'0,"0"-2"-11"0"0,1-2-483 0 0,0 0 0 0 0,-1 1-1 0 0,1-1 1 0 0,0 1 0 0 0,1-1-1 0 0,-1 1 1 0 0,1-1-1 0 0,-1 1 1 0 0,1 0 0 0 0,0 0-1 0 0,0 0 1 0 0,1 0-1 0 0,-1 0 1 0 0,1 0 0 0 0,-1 1-1 0 0,7-5 1 0 0,-1 0 190 0 0,0 1 0 0 0,1 0 1 0 0,0 0-1 0 0,0 1 0 0 0,10-4 1 0 0,-10 6-167 0 0,92-43 373 0 0,-86 38-463 0 0,0 1 0 0 0,1 1 0 0 0,21-6 0 0 0,-35 12-18 0 0,0-1 0 0 0,0 1-1 0 0,0-1 1 0 0,1 0 0 0 0,-1 0 0 0 0,-1 0 0 0 0,5-1-1 0 0,15-10-80 0 0,-19 11-265 0 0,-2 1-138 0 0,0 0-28 0 0,-79 4-626 0 0,64-4 1157 0 0,1 1 0 0 0,0 0 0 0 0,-1 0 0 0 0,1 1 0 0 0,0 1 0 0 0,0 1 1 0 0,1 0-1 0 0,-1 1 0 0 0,1 0 0 0 0,0 1 0 0 0,-19 11 0 0 0,16-8 88 0 0,9-5 1 0 0,-1 1 0 0 0,1 0 0 0 0,0 0 0 0 0,-9 8 0 0 0,15-11-82 0 0,-1 0-1 0 0,0 0 1 0 0,1 0-1 0 0,-1 0 1 0 0,1 0-1 0 0,0 0 1 0 0,0 0 0 0 0,0 0-1 0 0,0 1 1 0 0,0-1-1 0 0,0 0 1 0 0,1 1 0 0 0,-1-1-1 0 0,1 1 1 0 0,-1-1-1 0 0,1 1 1 0 0,0-1 0 0 0,0 1-1 0 0,1 4 1 0 0,1 4-1 0 0,1 0 0 0 0,0 0 0 0 0,1 0 1 0 0,0 0-1 0 0,0 0 0 0 0,1-1 0 0 0,11 16 0 0 0,5 5 53 0 0,27 29 0 0 0,-29-38-10 0 0,2 0 1 0 0,0-1-1 0 0,1-1 1 0 0,1-2-1 0 0,1 0 0 0 0,0-1 1 0 0,2-1-1 0 0,47 21 0 0 0,-64-33-205 0 0,0-1-1 0 0,0 0 0 0 0,0 0 1 0 0,1-1-1 0 0,11 0 0 0 0,-19-1-91 0 0,1-1 0 0 0,-1 0 0 0 0,1 0 0 0 0,0 0 0 0 0,-1 0 0 0 0,1 0 0 0 0,-1-1 0 0 0,1 1 0 0 0,-1-1 0 0 0,1 0 0 0 0,-1 1 0 0 0,0-1 0 0 0,1 0 0 0 0,-1-1 0 0 0,0 1 0 0 0,0 0 0 0 0,0-1 0 0 0,0 1 0 0 0,0-1 0 0 0,0 1 0 0 0,0-1 0 0 0,0 0 0 0 0,-1 0 0 0 0,3-3 0 0 0,6-15-9004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2.108"/>
    </inkml:context>
    <inkml:brush xml:id="br0">
      <inkml:brushProperty name="width" value="0.05" units="cm"/>
      <inkml:brushProperty name="height" value="0.05" units="cm"/>
      <inkml:brushProperty name="color" value="#F6630D"/>
    </inkml:brush>
  </inkml:definitions>
  <inkml:trace contextRef="#ctx0" brushRef="#br0">1 275 23887 0 0,'0'0'699'0'0,"0"0"-6"0"0,1 0-447 0 0,61 10 2645 0 0,-28-7-1966 0 0,-1 2 0 0 0,57 15 0 0 0,11 18-466 0 0,-8-2-318 0 0,-79-32-73 0 0,0-1 0 0 0,27 3 0 0 0,-27-4-62 0 0,-9-1 17 0 0,-1 0 0 0 0,1-1 0 0 0,0 0 0 0 0,-1 0-1 0 0,7 0 1 0 0,-11 0-30 0 0,1 0 0 0 0,0-1 0 0 0,0 1 0 0 0,0 0-1 0 0,0 0 1 0 0,-1-1 0 0 0,1 1 0 0 0,0 0 0 0 0,0-1 0 0 0,-1 1-1 0 0,1-1 1 0 0,0 1 0 0 0,-1-1 0 0 0,1 1 0 0 0,-1-1-1 0 0,1 1 1 0 0,0-1 0 0 0,-1 0 0 0 0,1 1 0 0 0,-1-1 0 0 0,1 0-1 0 0,-1 0 1 0 0,0 1 0 0 0,1-1 0 0 0,-1 0 0 0 0,0 0-1 0 0,0 1 1 0 0,1-1 0 0 0,-1 0 0 0 0,0 0 0 0 0,0 0 0 0 0,0 0-1 0 0,0 1 1 0 0,0-2 0 0 0,-1-2-4 0 0,0 1 1 0 0,0 0-1 0 0,0 0 0 0 0,0 0 0 0 0,-1-1 1 0 0,0 1-1 0 0,1 1 0 0 0,-1-1 1 0 0,0 0-1 0 0,-4-4 0 0 0,-5-9 9 0 0,-53-77 672 0 0,26 39-425 0 0,-60-81-1712 0 0,87 121 938 0 0,8 11 168 0 0,1 0-1 0 0,0 1 0 0 0,0-1 0 0 0,0 0 0 0 0,-3-6 0 0 0,0 0-874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2.934"/>
    </inkml:context>
    <inkml:brush xml:id="br0">
      <inkml:brushProperty name="width" value="0.05" units="cm"/>
      <inkml:brushProperty name="height" value="0.05" units="cm"/>
      <inkml:brushProperty name="color" value="#F6630D"/>
    </inkml:brush>
  </inkml:definitions>
  <inkml:trace contextRef="#ctx0" brushRef="#br0">55 388 26255 0 0,'3'-3'147'0'0,"-1"0"1"0"0,0 0-1 0 0,1 1 0 0 0,0-1 0 0 0,-1 0 1 0 0,1 1-1 0 0,0 0 0 0 0,4-3 0 0 0,7-6-120 0 0,4-7 678 0 0,0 0-1 0 0,21-32 1 0 0,11-12 649 0 0,7-10-902 0 0,-24 26-388 0 0,-29 41-64 0 0,0 0 1 0 0,-1 0-1 0 0,0-1 0 0 0,0 1 0 0 0,3-8 0 0 0,-5 12 0 0 0,-1 0 0 0 0,0 0-1 0 0,1 0 1 0 0,-1 0-1 0 0,1 0 1 0 0,-1 0-1 0 0,0 0 1 0 0,0 0 0 0 0,0 0-1 0 0,0 0 1 0 0,0 0-1 0 0,0 0 1 0 0,0 0-1 0 0,0 0 1 0 0,0 0-1 0 0,0 0 1 0 0,0 0 0 0 0,-1 0-1 0 0,1 0 1 0 0,0 0-1 0 0,-1 0 1 0 0,1 0-1 0 0,-1 0 1 0 0,1 0 0 0 0,-1 0-1 0 0,0 0 1 0 0,1 0-1 0 0,-1 1 1 0 0,0-1-1 0 0,1 0 1 0 0,-1 0 0 0 0,0 1-1 0 0,0-1 1 0 0,0 1-1 0 0,1-1 1 0 0,-1 1-1 0 0,0-1 1 0 0,0 1-1 0 0,-1-1 1 0 0,-9-2-10 0 0,1 1 0 0 0,0 0 1 0 0,-1 0-1 0 0,0 1 0 0 0,1 1 0 0 0,-1 0 0 0 0,0 0 1 0 0,1 1-1 0 0,-1 0 0 0 0,-18 6 0 0 0,16-4 1 0 0,1 1-1 0 0,0 0 1 0 0,-1 1 0 0 0,2 1-1 0 0,-1 0 1 0 0,1 1 0 0 0,0 0-1 0 0,-16 13 1 0 0,21-15 16 0 0,0 1 0 0 0,0 0 0 0 0,1 0-1 0 0,0 0 1 0 0,0 1 0 0 0,1 0 0 0 0,0 0 0 0 0,0 0 0 0 0,1 0-1 0 0,0 0 1 0 0,0 1 0 0 0,0 0 0 0 0,1-1 0 0 0,0 1 0 0 0,1 0-1 0 0,0 0 1 0 0,0 0 0 0 0,0 0 0 0 0,1 0 0 0 0,0 1 0 0 0,1-1 0 0 0,3 15-1 0 0,-1-11 10 0 0,1 0 0 0 0,1 0 0 0 0,10 20 0 0 0,-8-21-5 0 0,0 0 1 0 0,1-1 0 0 0,0 0 0 0 0,0 0 0 0 0,1 0 0 0 0,14 10 0 0 0,-12-11-22 0 0,0-1-1 0 0,0 0 1 0 0,1-1-1 0 0,0-1 1 0 0,0 0 0 0 0,1 0-1 0 0,-1-1 1 0 0,1 0-1 0 0,0-2 1 0 0,1 1 0 0 0,-1-2-1 0 0,0 1 1 0 0,1-2-1 0 0,13 0 1 0 0,-10 0-23 0 0,-1-2-1 0 0,1 0 1 0 0,-1-1 0 0 0,1 0-1 0 0,-1-1 1 0 0,0-1 0 0 0,0-1-1 0 0,16-7 1 0 0,-23 9 29 0 0,3-2-437 0 0,0 0 1 0 0,0-1 0 0 0,0 0-1 0 0,-1-1 1 0 0,12-9-1 0 0,-12 3-880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3.467"/>
    </inkml:context>
    <inkml:brush xml:id="br0">
      <inkml:brushProperty name="width" value="0.05" units="cm"/>
      <inkml:brushProperty name="height" value="0.05" units="cm"/>
      <inkml:brushProperty name="color" value="#F6630D"/>
    </inkml:brush>
  </inkml:definitions>
  <inkml:trace contextRef="#ctx0" brushRef="#br0">98 702 16527 0 0,'0'0'358'0'0,"0"0"-4"0"0,-1 2-16 0 0,-5 2 807 0 0,4-3-667 0 0,0 0 1 0 0,0 0 0 0 0,1 0-1 0 0,-1 1 1 0 0,1-1 0 0 0,-1 1 0 0 0,1-1-1 0 0,-2 3 1 0 0,-4 7 500 0 0,6-10-885 0 0,0 0 0 0 0,0 1 0 0 0,0-1 0 0 0,1 1 0 0 0,-1-1 1 0 0,0 1-1 0 0,1-1 0 0 0,-1 1 0 0 0,0 2 0 0 0,-7 23 1332 0 0,6-20-972 0 0,0 0 0 0 0,0 0 0 0 0,-1 8 0 0 0,0 12 49 0 0,-1 0 0 0 0,-8 28-1 0 0,10-47-343 0 0,1 0-1 0 0,-2 16 0 0 0,-1 2 171 0 0,-1 3-745 0 0,-4 56 0 0 0,9-84-729 0 0</inkml:trace>
  <inkml:trace contextRef="#ctx0" brushRef="#br0" timeOffset="1">1114 4 20183 0 0,'0'0'463'0'0,"0"0"61"0"0,0 0 28 0 0,0 0-63 0 0,0 0-147 0 0,0-1 1113 0 0,5-1-809 0 0,-3 2-397 0 0,0-1 0 0 0,0 1 0 0 0,0 0 1 0 0,0 0-1 0 0,0 0 0 0 0,0 0 0 0 0,0 1 0 0 0,0-1 1 0 0,0 0-1 0 0,0 1 0 0 0,0 0 0 0 0,-1-1 0 0 0,1 1 0 0 0,0 0 1 0 0,0 0-1 0 0,0 0 0 0 0,2 2 0 0 0,2 2 159 0 0,1 0-1 0 0,-1 1 1 0 0,5 7-1 0 0,9 6 94 0 0,-2-1-297 0 0,-1-1 0 0 0,19 28 0 0 0,-11-14-259 0 0,154 210 43 0 0,-118-159-965 0 0,-42-57 466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3.859"/>
    </inkml:context>
    <inkml:brush xml:id="br0">
      <inkml:brushProperty name="width" value="0.05" units="cm"/>
      <inkml:brushProperty name="height" value="0.05" units="cm"/>
      <inkml:brushProperty name="color" value="#F6630D"/>
    </inkml:brush>
  </inkml:definitions>
  <inkml:trace contextRef="#ctx0" brushRef="#br0">75 270 24319 0 0,'-3'-1'208'0'0,"-1"0"0"0"0,0 0 0 0 0,1-1 0 0 0,-1 0 0 0 0,-5-4 0 0 0,8 6-162 0 0,0-1 0 0 0,1 1 0 0 0,-1-1 0 0 0,0 1 0 0 0,0-1 0 0 0,1 0 0 0 0,-1 1-1 0 0,1-1 1 0 0,-1 0 0 0 0,1 1 0 0 0,-1-1 0 0 0,1 0 0 0 0,-1 0 0 0 0,1 0 0 0 0,-1 0 0 0 0,1 1 0 0 0,-1-3 0 0 0,-2-2 963 0 0,-1 0 1396 0 0,11 10-502 0 0,1 5-1903 0 0,0 0 0 0 0,8 16 0 0 0,-10-16 0 0 0,1 0 0 0 0,14 18 0 0 0,-15-22 0 0 0,0-1 0 0 0,0 1 0 0 0,0-1 0 0 0,1-1 0 0 0,0 1 0 0 0,0-1 0 0 0,0 0 0 0 0,0 0 0 0 0,0-1 0 0 0,1 0 0 0 0,0 0 0 0 0,0-1 0 0 0,-1 0 0 0 0,1-1 0 0 0,1 0 0 0 0,-1 0 0 0 0,8 0 0 0 0,-10-2 0 0 0,0 1 0 0 0,0-1 0 0 0,-1-1 0 0 0,1 1 0 0 0,-1-1 0 0 0,1 0 0 0 0,-1 0 0 0 0,0-1 0 0 0,6-3 0 0 0,5-4 0 0 0,21-16 0 0 0,-31 21 0 0 0,0 1 0 0 0,0-1 0 0 0,-1-1 0 0 0,0 1 0 0 0,9-13 0 0 0,-12 14 0 0 0,0 0 0 0 0,0 1 0 0 0,0-2 0 0 0,-1 1 0 0 0,1 0 0 0 0,-1 0 0 0 0,0 0 0 0 0,0-1 0 0 0,-1 1 0 0 0,1 0 0 0 0,-1-6 0 0 0,0 2 0 0 0,0 1 0 0 0,0-1 0 0 0,-1 0 0 0 0,-1 1 0 0 0,-2-12 0 0 0,3 15 0 0 0,-1 1 0 0 0,1-1 0 0 0,-1 1 0 0 0,0 0 0 0 0,0 0 0 0 0,0 0 0 0 0,-1 0 0 0 0,1 0 0 0 0,-1 0 0 0 0,1 0 0 0 0,-1 1 0 0 0,0-1 0 0 0,-5-2 0 0 0,-3-3 0 0 0,-1 1 0 0 0,0 1 0 0 0,0 0 0 0 0,-1 1 0 0 0,-18-6 0 0 0,23 9 0 0 0,-1 0 0 0 0,1 1 0 0 0,-1 0 0 0 0,1 0 0 0 0,0 1 0 0 0,-1 0 0 0 0,1 0 0 0 0,-1 1 0 0 0,1 0 0 0 0,-10 3 0 0 0,3 0 8 0 0,0 1 1 0 0,0 1-1 0 0,-22 12 0 0 0,28-13-31 0 0,0 1-1 0 0,0-1 0 0 0,1 2 0 0 0,0-1 0 0 0,0 1 1 0 0,-10 12-1 0 0,15-15-141 0 0,1-1 0 0 0,0 1 0 0 0,0-1 0 0 0,0 1 0 0 0,0 0 0 0 0,0 0 0 0 0,1 0 0 0 0,0 0 0 0 0,-2 7 0 0 0,-1 10-844 0 0</inkml:trace>
  <inkml:trace contextRef="#ctx0" brushRef="#br0" timeOffset="1">398 58 26287 0 0,'-27'-15'1051'0'0,"22"13"-996"0"0,0 0 0 0 0,0 0 0 0 0,0-1 1 0 0,1 0-1 0 0,-1 0 0 0 0,1 0 0 0 0,-6-6 0 0 0,5 4 629 0 0,-1-1 1352 0 0,6 6-2004 0 0,0-1 0 0 0,0 1 0 0 0,0 0 0 0 0,0 0 0 0 0,0 0 0 0 0,0-1 0 0 0,1 1 1 0 0,-1 0-1 0 0,0 0 0 0 0,0 0 0 0 0,0-1 0 0 0,0 1 0 0 0,0 0 0 0 0,1 0 0 0 0,-1 0 0 0 0,0 0 1 0 0,0-1-1 0 0,0 1 0 0 0,1 0 0 0 0,-1 0 0 0 0,0 0 0 0 0,0 0 0 0 0,0 0 0 0 0,1 0 1 0 0,-1 0-1 0 0,0 0 0 0 0,0 0 0 0 0,1 0 0 0 0,-1 0 0 0 0,0 0 0 0 0,0 0 0 0 0,0 0 1 0 0,1 0-1 0 0,-1 0 0 0 0,0 0 0 0 0,1 0 0 0 0,4-1-32 0 0,0 1 0 0 0,0 0 0 0 0,0 1 0 0 0,0-1 0 0 0,1 1 0 0 0,-1 0 0 0 0,0 0 0 0 0,0 1 0 0 0,0-1 0 0 0,-1 1 0 0 0,1 0 0 0 0,6 4 0 0 0,7 5 0 0 0,27 20 0 0 0,10 13 357 0 0,90 98 1 0 0,-35-31-57 0 0,-1-2-1183 0 0,-71-69 448 0 0,-5-8-314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4.212"/>
    </inkml:context>
    <inkml:brush xml:id="br0">
      <inkml:brushProperty name="width" value="0.05" units="cm"/>
      <inkml:brushProperty name="height" value="0.05" units="cm"/>
      <inkml:brushProperty name="color" value="#F6630D"/>
    </inkml:brush>
  </inkml:definitions>
  <inkml:trace contextRef="#ctx0" brushRef="#br0">0 0 29623 0 0,'0'0'871'0'0,"0"0"-15"0"0,6 7-519 0 0,-2-4-337 0 0,-1-1 0 0 0,1 0 0 0 0,0 0 0 0 0,0-1 0 0 0,0 1 0 0 0,0-1 0 0 0,0 0 0 0 0,1 0 0 0 0,-1 0 0 0 0,8 0 0 0 0,8 0 0 0 0,22-2 0 0 0,-13 0 0 0 0,4 1-169 0 0,-7-1-435 0 0,30 3 0 0 0,-48-1 485 0 0,0 1-1 0 0,0-1 1 0 0,0 1-1 0 0,-1 0 1 0 0,1 1-1 0 0,-1 0 1 0 0,1 0 0 0 0,7 5-1 0 0,-13-7 40 0 0,1 0 0 0 0,-1 1 0 0 0,0-1 0 0 0,0 1-1 0 0,-1-1 1 0 0,1 1 0 0 0,0 0 0 0 0,0 0 0 0 0,-1 0 0 0 0,1 0 0 0 0,-1 0-1 0 0,0 0 1 0 0,1 0 0 0 0,-1 0 0 0 0,0 0 0 0 0,0 1 0 0 0,0-1 0 0 0,-1 0 0 0 0,1 1-1 0 0,-1-1 1 0 0,1 3 0 0 0,-1 0-32 0 0,0-1 0 0 0,-1 0 0 0 0,0 1 0 0 0,0-1 0 0 0,0 0 0 0 0,0 0 0 0 0,0 1 0 0 0,-1-1-1 0 0,0 0 1 0 0,0 0 0 0 0,-3 4 0 0 0,-13 19-400 0 0,-2-1 0 0 0,0-1 0 0 0,-2 0 0 0 0,-32 27 0 0 0,-9 11 448 0 0,30-29-794 0 0,19-22 348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4.630"/>
    </inkml:context>
    <inkml:brush xml:id="br0">
      <inkml:brushProperty name="width" value="0.05" units="cm"/>
      <inkml:brushProperty name="height" value="0.05" units="cm"/>
      <inkml:brushProperty name="color" value="#F6630D"/>
    </inkml:brush>
  </inkml:definitions>
  <inkml:trace contextRef="#ctx0" brushRef="#br0">61 248 24191 0 0,'0'0'887'0'0,"1"-5"-62"0"0,0 1-576 0 0,1 0 0 0 0,0 1 0 0 0,0 0 0 0 0,0 0 0 0 0,0-1 0 0 0,1 1-1 0 0,-1 1 1 0 0,1-1 0 0 0,5-4 0 0 0,31-20 1779 0 0,-24 17-1724 0 0,7-3-153 0 0,32-14 0 0 0,-33 17-252 0 0,0-1-1 0 0,23-15 1 0 0,-40 22-5 0 0,1 1 0 0 0,-1-1 0 0 0,0-1-1 0 0,-1 1 1 0 0,1 0 0 0 0,-1-1 0 0 0,1 0 0 0 0,2-6 0 0 0,-3 3 106 0 0,-6 1 0 0 0,1 5 0 0 0,1 0 0 0 0,-1 0 0 0 0,0 0 0 0 0,0 1 0 0 0,0-1 0 0 0,0 1 0 0 0,0-1 0 0 0,0 1 0 0 0,0 0 0 0 0,0 0 0 0 0,0 0 0 0 0,-1 0 0 0 0,1 0 0 0 0,-1 1 0 0 0,1-1 0 0 0,0 1 0 0 0,-1-1 0 0 0,1 1 0 0 0,-1 0 0 0 0,-3 0 0 0 0,-6 0 0 0 0,0 0 0 0 0,-21 5 0 0 0,13-2 37 0 0,0 2-1 0 0,0 1 1 0 0,1 0-1 0 0,-1 1 1 0 0,1 1 0 0 0,-33 20-1 0 0,47-25-23 0 0,0 1-1 0 0,1-1 0 0 0,0 1 1 0 0,0 0-1 0 0,0 0 1 0 0,0 1-1 0 0,1-1 1 0 0,-1 1-1 0 0,1 0 1 0 0,0 0-1 0 0,1 0 1 0 0,-3 6-1 0 0,2-3 18 0 0,0 1-1 0 0,0 0 0 0 0,1-1 1 0 0,0 1-1 0 0,1 0 1 0 0,-1 17-1 0 0,3-23-6 0 0,-1 1 0 0 0,0-1 0 0 0,1 0 0 0 0,0 1 0 0 0,0-1 1 0 0,0 0-1 0 0,0 0 0 0 0,0 0 0 0 0,4 5 0 0 0,18 26 220 0 0,-16-25-165 0 0,-1-3-39 0 0,-1 0-1 0 0,1 0 1 0 0,0-1 0 0 0,0 0 0 0 0,1 0-1 0 0,-1 0 1 0 0,1-1 0 0 0,0 0-1 0 0,0 0 1 0 0,1-1 0 0 0,13 5-1 0 0,-6-4-1 0 0,0 0-1 0 0,0-1 0 0 0,1 0 0 0 0,-1-1 0 0 0,21-1 0 0 0,-6-1 57 0 0,40-5-1 0 0,-60 4-401 0 0,0-1-1 0 0,-1 0 0 0 0,1-1 1 0 0,0 0-1 0 0,-1-1 1 0 0,0 0-1 0 0,0 0 1 0 0,9-6-1 0 0,4-6-1202 0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4.992"/>
    </inkml:context>
    <inkml:brush xml:id="br0">
      <inkml:brushProperty name="width" value="0.05" units="cm"/>
      <inkml:brushProperty name="height" value="0.05" units="cm"/>
      <inkml:brushProperty name="color" value="#F6630D"/>
    </inkml:brush>
  </inkml:definitions>
  <inkml:trace contextRef="#ctx0" brushRef="#br0">93 341 26303 0 0,'-1'6'290'0'0,"2"1"-1"0"0,-1-1 1 0 0,1 0-1 0 0,0 1 1 0 0,0-1-1 0 0,0 0 1 0 0,5 11-1 0 0,-5-15-184 0 0,1 1 1 0 0,-1-1-1 0 0,1 1 1 0 0,-1-1-1 0 0,1 0 0 0 0,0 1 1 0 0,0-1-1 0 0,0 0 1 0 0,0 0-1 0 0,1 0 0 0 0,-1-1 1 0 0,0 1-1 0 0,1 0 1 0 0,-1-1-1 0 0,1 0 1 0 0,0 1-1 0 0,-1-1 0 0 0,6 1 1 0 0,7 3 140 0 0,-10-3-172 0 0,0-1 0 0 0,0 1 0 0 0,0-1 0 0 0,0 0 0 0 0,0 0 0 0 0,0-1-1 0 0,0 1 1 0 0,0-1 0 0 0,10-1 0 0 0,-5-1 63 0 0,-6 1 171 0 0,-6-5-37 0 0,-1-2-210 0 0,-3-6-123 0 0,-2 1 1 0 0,1 0-1 0 0,-18-22 0 0 0,2 4-207 0 0,-52-75 944 0 0,38 57-451 0 0,26 34-234 0 0,7 10-7 0 0,0-1 0 0 0,0 0 1 0 0,0 1-1 0 0,0-1 0 0 0,1-1 1 0 0,0 1-1 0 0,0 0 1 0 0,-2-12-1 0 0,3 12-62 0 0,1 0 0 0 0,0 0 0 0 0,0-1 0 0 0,1 1 0 0 0,0 0 0 0 0,1-10 0 0 0,-1 15-12 0 0,0-1 1 0 0,1 0 0 0 0,-1 0 0 0 0,1 0-1 0 0,-1 1 1 0 0,1-1 0 0 0,0 0 0 0 0,0 1-1 0 0,-1-1 1 0 0,1 0 0 0 0,0 1-1 0 0,1-1 1 0 0,-1 1 0 0 0,0 0 0 0 0,0-1-1 0 0,1 1 1 0 0,-1 0 0 0 0,0 0 0 0 0,1-1-1 0 0,0 1 1 0 0,-1 1 0 0 0,1-1 0 0 0,-1 0-1 0 0,1 0 1 0 0,0 0 0 0 0,2 0-1 0 0,10-2-1114 0 0,-1 3-39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5.494"/>
    </inkml:context>
    <inkml:brush xml:id="br0">
      <inkml:brushProperty name="width" value="0.05" units="cm"/>
      <inkml:brushProperty name="height" value="0.05" units="cm"/>
      <inkml:brushProperty name="color" value="#F6630D"/>
    </inkml:brush>
  </inkml:definitions>
  <inkml:trace contextRef="#ctx0" brushRef="#br0">143 8 27079 0 0,'-8'-2'112'0'0,"4"1"45"0"0,0 0 0 0 0,0 0 1 0 0,-1 0-1 0 0,1 0 0 0 0,0 1 0 0 0,0 0 0 0 0,-9 0 0 0 0,11 0-134 0 0,0 0 0 0 0,1 1-1 0 0,-1-1 1 0 0,0 0 0 0 0,0 1-1 0 0,1-1 1 0 0,-1 1 0 0 0,0 0-1 0 0,0 0 1 0 0,-2 1 0 0 0,-3 2 441 0 0,3-3-307 0 0,1 1 0 0 0,-1 0-1 0 0,0 1 1 0 0,1-1 0 0 0,-1 1 0 0 0,1 0 0 0 0,-1 0 0 0 0,1 0 0 0 0,0 0 0 0 0,1 0 0 0 0,-1 0 0 0 0,0 1-1 0 0,1 0 1 0 0,0-1 0 0 0,0 1 0 0 0,0 0 0 0 0,-3 8 0 0 0,4-8-149 0 0,-1 1 1 0 0,1-1-1 0 0,0 0 0 0 0,0 1 0 0 0,0-1 1 0 0,1 1-1 0 0,-1 0 0 0 0,1-1 0 0 0,0 1 1 0 0,1-1-1 0 0,-1 1 0 0 0,1 0 1 0 0,0-1-1 0 0,0 0 0 0 0,0 1 0 0 0,1-1 1 0 0,2 6-1 0 0,2 0-13 0 0,0-1 0 0 0,1 0 0 0 0,0-1-1 0 0,1 1 1 0 0,0-1 0 0 0,0-1 0 0 0,1 0 0 0 0,14 10 0 0 0,10 3-32 0 0,42 19 0 0 0,-17-10 21 0 0,-52-25 38 0 0,1 0 0 0 0,-1 0-1 0 0,1 1 1 0 0,-1 0 0 0 0,-1 0 0 0 0,1 0 0 0 0,-1 0-1 0 0,0 1 1 0 0,8 11 0 0 0,-12-15-13 0 0,1 0 1 0 0,-1 1-1 0 0,0-1 0 0 0,0 1 0 0 0,0-1 1 0 0,0 1-1 0 0,0 0 0 0 0,-1-1 0 0 0,1 1 1 0 0,-1 0-1 0 0,0 0 0 0 0,1 0 0 0 0,-1-1 1 0 0,0 1-1 0 0,-1 0 0 0 0,1 0 1 0 0,0-1-1 0 0,-1 1 0 0 0,0 0 0 0 0,0-1 1 0 0,1 1-1 0 0,-1 0 0 0 0,-1-1 0 0 0,1 1 1 0 0,0-1-1 0 0,-1 0 0 0 0,1 1 1 0 0,-1-1-1 0 0,-2 2 0 0 0,-6 7-56 0 0,0-1-1 0 0,-1 0 1 0 0,0-1 0 0 0,-1 0-1 0 0,0-1 1 0 0,-19 10 0 0 0,-3-1 176 0 0,-46 15 1 0 0,70-29-86 0 0,1 1-1 0 0,-16 1 1 0 0,22-4-100 0 0,1-1-1 0 0,-1 1 1 0 0,0-1 0 0 0,0 0-1 0 0,0 0 1 0 0,0 0 0 0 0,0-1 0 0 0,1 1-1 0 0,-1-1 1 0 0,0 1 0 0 0,0-1-1 0 0,0 0 1 0 0,-3-2 0 0 0,0-5-1116 0 0,1-3-335 0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39.225"/>
    </inkml:context>
    <inkml:brush xml:id="br0">
      <inkml:brushProperty name="width" value="0.05" units="cm"/>
      <inkml:brushProperty name="height" value="0.05" units="cm"/>
      <inkml:brushProperty name="color" value="#F6630D"/>
    </inkml:brush>
  </inkml:definitions>
  <inkml:trace contextRef="#ctx0" brushRef="#br0">22 284 27023 0 0,'-2'0'32'0'0,"1"1"1"0"0,0-1-1 0 0,0 1 0 0 0,0-1 1 0 0,0 1-1 0 0,0-1 0 0 0,-1 1 1 0 0,1 0-1 0 0,0 0 0 0 0,0 0 1 0 0,1 0-1 0 0,-1-1 0 0 0,0 1 1 0 0,0 0-1 0 0,0 1 0 0 0,1-1 1 0 0,-1 0-1 0 0,0 0 0 0 0,1 0 1 0 0,-1 0-1 0 0,1 0 0 0 0,-1 1 1 0 0,1-1-1 0 0,0 0 0 0 0,0 0 1 0 0,-1 1-1 0 0,1-1 0 0 0,0 0 0 0 0,0 1 1 0 0,0-1-1 0 0,0 0 0 0 0,1 0 1 0 0,-1 1-1 0 0,0-1 0 0 0,0 0 1 0 0,1 0-1 0 0,-1 1 0 0 0,1-1 1 0 0,-1 0-1 0 0,1 0 0 0 0,-1 0 1 0 0,1 0-1 0 0,0 0 0 0 0,0 0 1 0 0,-1 0-1 0 0,1 0 0 0 0,0 0 1 0 0,0 0-1 0 0,0 0 0 0 0,0 0 1 0 0,0-1-1 0 0,0 1 0 0 0,0 0 1 0 0,0-1-1 0 0,1 1 0 0 0,-1-1 0 0 0,2 1 1 0 0,7 3 231 0 0,0-1 1 0 0,0 0 0 0 0,0-1-1 0 0,1 0 1 0 0,-1 0-1 0 0,1-2 1 0 0,-1 1-1 0 0,15-2 1 0 0,174-15 886 0 0,-163 12-1038 0 0,338-65 108 0 0,-339 61-218 0 0,328-77-3 0 0,256-54 0 0 0,-544 126 0 0 0,128-7 0 0 0,-181 18-243 0 0,0 2-1 0 0,0 1 1 0 0,0 1 0 0 0,0 0-1 0 0,34 10 1 0 0,-45-8-569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41.205"/>
    </inkml:context>
    <inkml:brush xml:id="br0">
      <inkml:brushProperty name="width" value="0.05" units="cm"/>
      <inkml:brushProperty name="height" value="0.05" units="cm"/>
      <inkml:brushProperty name="color" value="#F6630D"/>
    </inkml:brush>
  </inkml:definitions>
  <inkml:trace contextRef="#ctx0" brushRef="#br0">1 0 23039 0 0,'0'0'528'0'0,"0"0"70"0"0,0 0 36 0 0,0 0-79 0 0,0 0-223 0 0,0 0 415 0 0,0 0 223 0 0,0 0 43 0 0,0 9 606 0 0,35 121 65 0 0,-4-21-636 0 0,18 70-1048 0 0,-7-30 0 0 0,-5-41-1401 0 0,0-1-643 0 0,-32-93 705 0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41.637"/>
    </inkml:context>
    <inkml:brush xml:id="br0">
      <inkml:brushProperty name="width" value="0.05" units="cm"/>
      <inkml:brushProperty name="height" value="0.05" units="cm"/>
      <inkml:brushProperty name="color" value="#F6630D"/>
    </inkml:brush>
  </inkml:definitions>
  <inkml:trace contextRef="#ctx0" brushRef="#br0">0 0 25079 0 0,'0'0'572'0'0,"0"0"83"0"0,0 0 33 0 0,0 0-82 0 0,6 1-310 0 0,59 10 1674 0 0,-6-1-733 0 0,-30-4-1170 0 0,170 40 319 0 0,-155-33-334 0 0,-1 1-1 0 0,63 32 1 0 0,-53-22-52 0 0,2-3 0 0 0,66 17 0 0 0,-16-6 0 0 0,27 16 0 0 0,-104-36 0 0 0,0 1 0 0 0,37 25 0 0 0,-58-33-131 0 0,-4-3-48 0 0,-1-1 0 0 0,1 1 0 0 0,0 0 0 0 0,0-1 0 0 0,-1 1 0 0 0,5 0 0 0 0,-15 0-821 0 0,-4 0 464 0 0,-39-14-2265 0 0,30 8 858 0 0</inkml:trace>
  <inkml:trace contextRef="#ctx0" brushRef="#br0" timeOffset="1">1140 452 23039 0 0,'0'0'528'0'0,"0"0"70"0"0,0 0 36 0 0,0 0-79 0 0,0 0-223 0 0,0 0 415 0 0,-2 0 223 0 0,-6 1-407 0 0,-1 1-1 0 0,1 0 1 0 0,0 0-1 0 0,0 0 1 0 0,0 1 0 0 0,-11 6-1 0 0,-12 3-209 0 0,-117 33-332 0 0,-56 20-25 0 0,174-54 4 0 0,-11 4 0 0 0,-49 25 0 0 0,-90 74 0 0 0,175-110-139 0 0,-1 1 0 0 0,1-1 0 0 0,-1 1 0 0 0,1 0-1 0 0,0 0 1 0 0,1 0 0 0 0,0 1 0 0 0,-6 8 0 0 0,9-12-1297 0 0,1-2-76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9T23:43:42.093"/>
    </inkml:context>
    <inkml:brush xml:id="br0">
      <inkml:brushProperty name="width" value="0.05" units="cm"/>
      <inkml:brushProperty name="height" value="0.05" units="cm"/>
      <inkml:brushProperty name="color" value="#F6630D"/>
    </inkml:brush>
  </inkml:definitions>
  <inkml:trace contextRef="#ctx0" brushRef="#br0">826 293 12608 0 0,'0'0'289'0'0,"0"0"40"0"0,0-9 325 0 0,0 4-436 0 0,0 0 1 0 0,1 0 0 0 0,0 1 0 0 0,0-1 0 0 0,0 0 0 0 0,3-6 0 0 0,-4 10 37 0 0,1 1 1 0 0,-1-1 0 0 0,0 0 0 0 0,0 0-1 0 0,0 0 1 0 0,0 0 0 0 0,0 0 0 0 0,0 0-1 0 0,0 1 1 0 0,-1-1 0 0 0,1 0 0 0 0,0 0 0 0 0,0 0-1 0 0,-1 0 1 0 0,1 1 0 0 0,0-1 0 0 0,-1 0-1 0 0,1 0 1 0 0,-1 1 0 0 0,1-1 0 0 0,-1 0 0 0 0,1 1-1 0 0,-2-2 1 0 0,1 0-13 0 0,0 1 0 0 0,0 0-1 0 0,-1 0 1 0 0,1-1 0 0 0,0 1 0 0 0,-1 0-1 0 0,1 0 1 0 0,-1 0 0 0 0,1 0 0 0 0,-2 0-1 0 0,-7 0 198 0 0,-1 0 0 0 0,1 0-1 0 0,0 1 1 0 0,0 1 0 0 0,0 0 0 0 0,-1 0-1 0 0,1 1 1 0 0,0 0 0 0 0,1 1-1 0 0,-15 5 1 0 0,-10 4-238 0 0,17-7-97 0 0,1 1-1 0 0,-28 14 1 0 0,31-14-107 0 0,8-3 3 0 0,-1 0-1 0 0,1 0 1 0 0,0 0 0 0 0,1 0 0 0 0,-1 1 0 0 0,-6 6 0 0 0,20-6 58 0 0,-4-4-76 0 0,0 0 1 0 0,0 0-1 0 0,-1-1 0 0 0,1 1 0 0 0,0-1 1 0 0,0 0-1 0 0,-1 0 0 0 0,1-1 0 0 0,6-2 0 0 0,40-22-258 0 0,-41 21 226 0 0,24-14-278 0 0,0-2 1 0 0,59-49-1 0 0,-88 66 272 0 0,0-1 1 0 0,-1 0 0 0 0,1 0-1 0 0,-1 0 1 0 0,3-7-1 0 0,-6 10 38 0 0,0 0 0 0 0,0 1 0 0 0,0-1 0 0 0,0 0 0 0 0,-1 0 0 0 0,1 0 0 0 0,-1 0 0 0 0,1 0-1 0 0,-1-4 1 0 0,0 5 13 0 0,0 0 0 0 0,0 0 0 0 0,0 0 0 0 0,0 0 0 0 0,0 1-1 0 0,-1-1 1 0 0,1 0 0 0 0,0 0 0 0 0,-1 0 0 0 0,1 0 0 0 0,-1 0 0 0 0,1 0-1 0 0,-1 1 1 0 0,1-1 0 0 0,-1 0 0 0 0,0 0 0 0 0,1 1 0 0 0,-1-1 0 0 0,0 0-1 0 0,0 1 1 0 0,-1-2 0 0 0,1 2 20 0 0,0-1-1 0 0,-1 1 0 0 0,1-1 1 0 0,0 1-1 0 0,-1-1 1 0 0,1 1-1 0 0,-1 0 1 0 0,1 0-1 0 0,0-1 1 0 0,-1 1-1 0 0,1 0 0 0 0,-1 1 1 0 0,-2-1-1 0 0,-21 5 453 0 0,17-2-307 0 0,-28 7 436 0 0,-69 29-1 0 0,-33 27-751 0 0,109-51 228 0 0,-16 8-74 0 0,20-9 0 0 0,0-1 0 0 0,-41 14 0 0 0,57-24 0 0 0,-19 7 0 0 0,21-6 0 0 0,7-5 0 0 0,11-6 0 0 0,81-40-679 0 0,-9 4-469 0 0,-3 6 1003 0 0,38-17-1315 0 0,-106 49 1020 0 0,-22 8 239 0 0,-23 8 82 0 0,-84 33 967 0 0,9-2 428 0 0,75-31-1259 0 0,9-2-16 0 0,1-1 0 0 0,-1-1-1 0 0,-47 7 1 0 0,57-14-1 0 0,13 0 0 0 0,1 0 0 0 0,0 0 0 0 0,-1 0 0 0 0,1 0 0 0 0,-1 0 0 0 0,1 0 0 0 0,0 0 0 0 0,-1 0 0 0 0,1 0 0 0 0,-1-1 0 0 0,1 1 0 0 0,0 0 0 0 0,-1 0 0 0 0,1 0 0 0 0,0 0 0 0 0,-1-1 0 0 0,1 1 0 0 0,0 0 0 0 0,-1 0 0 0 0,1 0 0 0 0,0-1 0 0 0,-1 1 0 0 0,1 0 0 0 0,0-1 0 0 0,0 1 0 0 0,-1 0 0 0 0,1-1 0 0 0,0 1 0 0 0,0 0 0 0 0,0-1 0 0 0,-1 1 0 0 0,1 0 0 0 0,0-1 0 0 0,0 0 0 0 0,2-4 0 0 0,2-1 0 0 0,1 0 0 0 0,-1 1 0 0 0,1-1 0 0 0,0 1 0 0 0,0 0 0 0 0,1 0 0 0 0,10-7 0 0 0,-7 5 0 0 0,30-21-134 0 0,0 2 1 0 0,48-22-1 0 0,-81 44-117 0 0,1 0 0 0 0,0 1 0 0 0,0 0 1 0 0,1 0-1 0 0,-1 1 0 0 0,0 0 0 0 0,16-2 0 0 0,-21 4-261 0 0,-2 0 0 0 0,-11 5 214 0 0,-66 33 1751 0 0,-57 22 795 0 0,94-44-2226 0 0,31-11 95 0 0,-1 0 1 0 0,1-2-1 0 0,-1 1 0 0 0,0-1 0 0 0,0 0 0 0 0,0-1 1 0 0,-20 1-1 0 0,22-2 88 0 0,6-1-103 0 0,-1 0 0 0 0,0 0 0 0 0,0 0 0 0 0,1 0-1 0 0,-1-1 1 0 0,-4 0 0 0 0,6 0-95 0 0,0 1 0 0 0,1 0 0 0 0,-1-1 0 0 0,1 1-1 0 0,-1-1 1 0 0,0 1 0 0 0,1-1 0 0 0,-1 1 0 0 0,1-1 0 0 0,-1 1 0 0 0,1-1-1 0 0,-1 0 1 0 0,1 1 0 0 0,-1-1 0 0 0,1 0 0 0 0,0 1 0 0 0,-1-1 0 0 0,1 0 0 0 0,0 1-1 0 0,0-1 1 0 0,-1 0 0 0 0,1 0 0 0 0,0 1 0 0 0,0-1 0 0 0,0 0 0 0 0,0 0-1 0 0,0 1 1 0 0,0-2 0 0 0,1-2-54 0 0,-1 0-1 0 0,1 0 1 0 0,0 0 0 0 0,0 1-1 0 0,0-1 1 0 0,0 0-1 0 0,1 1 1 0 0,0-1 0 0 0,0 1-1 0 0,0 0 1 0 0,0-1 0 0 0,0 1-1 0 0,0 0 1 0 0,1 0-1 0 0,0 0 1 0 0,5-4 0 0 0,6-5-346 0 0,0 2 0 0 0,21-13 0 0 0,-25 17 401 0 0,103-55-702 0 0,-80 44-424 0 0,-31 17 625 0 0,-2 0-10 0 0,-20 9-160 0 0,12-6 618 0 0,-6 2 104 0 0,1-1 0 0 0,-1 0 0 0 0,0-1 0 0 0,-19 2 0 0 0,-132 24 2866 0 0,151-28-2817 0 0,-27 1 0 0 0,32-4-108 0 0,8-2 0 0 0,5-1 0 0 0,-1 2-3 0 0,-1 1 0 0 0,1 0 0 0 0,-1 0 0 0 0,1 0-1 0 0,0 1 1 0 0,0-1 0 0 0,0 1 0 0 0,0-1 0 0 0,0 1 0 0 0,0 0-1 0 0,5-1 1 0 0,35-6-433 0 0,-23 7 39 0 0,28 1 0 0 0,-18 1 65 0 0,2 3-533 0 0,-31-4 498 0 0,-1 0 19 0 0,3 7-130 0 0,-3-6 463 0 0,0-1 0 0 0,1 1-1 0 0,-1-1 1 0 0,0 1 0 0 0,0-1 0 0 0,1 1 0 0 0,-1-1 0 0 0,0 1-1 0 0,0-1 1 0 0,0 1 0 0 0,0-1 0 0 0,0 1 0 0 0,0-1 0 0 0,1 1-1 0 0,-1-1 1 0 0,0 1 0 0 0,-1-1 0 0 0,1 1 0 0 0,0 0-1 0 0,0-1 1 0 0,0 1 0 0 0,0-1 0 0 0,0 1 0 0 0,0-1 0 0 0,-1 1-1 0 0,1 0 1 0 0,-4 3 37 0 0,1 1 0 0 0,-1-1 0 0 0,0 0 0 0 0,0 0 0 0 0,-8 6 0 0 0,-6 6 546 0 0,16-15-342 0 0,2-1-64 0 0,0 0-30 0 0,0 0-4 0 0,1 9 0 0 0,1-6-128 0 0,-1 1 0 0 0,1 0 0 0 0,0-1 0 0 0,0 1 0 0 0,3 3 0 0 0,4 7 0 0 0,-5-8 101 0 0,0 0 0 0 0,-1 0 0 0 0,0 1 0 0 0,-1-1 0 0 0,1 1 0 0 0,-1 0 0 0 0,0-1 0 0 0,-1 1 0 0 0,0 0 0 0 0,0 0 0 0 0,0 0 0 0 0,-1 0 0 0 0,0 0 0 0 0,0 0 0 0 0,-3 14 0 0 0,-2 4 643 0 0,5-22-631 0 0,0-2-112 0 0,1 0 0 0 0,-1 0 0 0 0,1 0 0 0 0,-1 0 0 0 0,1-1 0 0 0,-1 1 0 0 0,1 0-1 0 0,-1 0 1 0 0,1-1 0 0 0,0 1 0 0 0,-1 0 0 0 0,1-1 0 0 0,0 1 0 0 0,0-1-1 0 0,0 1 1 0 0,-1-1 0 0 0,1 1 0 0 0,0-1 0 0 0,0 0 0 0 0,0 1 0 0 0,0-1-1 0 0,1 1 1 0 0,2 0-9 0 0,1 0-43 0 0,-1 0-1 0 0,0-1 0 0 0,1 1 0 0 0,-1-1 0 0 0,1 0 0 0 0,-1 0 0 0 0,0 0 0 0 0,1-1 1 0 0,-1 1-1 0 0,7-3 0 0 0,-2 0-1 0 0,-8 2 49 0 0,0 1-1 0 0,0-1 1 0 0,0 1-1 0 0,0-1 1 0 0,0 1-1 0 0,0 0 0 0 0,1-1 1 0 0,-1 1-1 0 0,0 0 1 0 0,0 0-1 0 0,0 0 1 0 0,0 0-1 0 0,0 0 1 0 0,1 0-1 0 0,-1 0 1 0 0,0 0-1 0 0,0 0 1 0 0,0 0-1 0 0,0 1 1 0 0,0-1-1 0 0,0 0 1 0 0,0 1-1 0 0,1-1 1 0 0,-1 1-1 0 0,0 0 0 0 0,0-1 1 0 0,-1 1-1 0 0,3 1 1 0 0,-2-1 29 0 0,-1 0-1 0 0,0-1 1 0 0,1 1 0 0 0,-1 0 0 0 0,0 0-1 0 0,1 0 1 0 0,-1-1 0 0 0,0 1 0 0 0,0 0-1 0 0,0 0 1 0 0,0 0 0 0 0,0 0 0 0 0,0 0 0 0 0,0-1-1 0 0,0 1 1 0 0,0 0 0 0 0,0 0 0 0 0,0 0-1 0 0,0 0 1 0 0,-1 0 0 0 0,1-1 0 0 0,0 1-1 0 0,-1 0 1 0 0,0 1 0 0 0,-12 20 239 0 0,12-20-230 0 0,-9 11 301 0 0,-20 21 0 0 0,-9 10 179 0 0,38-43-498 0 0,-2 3 32 0 0,1 0 0 0 0,-2 0 0 0 0,1 0 0 0 0,0 0 0 0 0,-1 0 0 0 0,0-1 0 0 0,0 0 0 0 0,-6 5 0 0 0,8-8 37 0 0,2 0-10 0 0,0 0-3 0 0,0 0 0 0 0,0 0-77 0 0,3 0-326 0 0,49-10-2535 0 0,-34 9 1388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A66071-55AE-4522-BF90-7762413AE4A5}"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EE2E-B5CA-4467-9625-DBC07139D49F}" type="slidenum">
              <a:rPr lang="en-US" smtClean="0"/>
              <a:t>‹#›</a:t>
            </a:fld>
            <a:endParaRPr lang="en-US"/>
          </a:p>
        </p:txBody>
      </p:sp>
    </p:spTree>
    <p:extLst>
      <p:ext uri="{BB962C8B-B14F-4D97-AF65-F5344CB8AC3E}">
        <p14:creationId xmlns:p14="http://schemas.microsoft.com/office/powerpoint/2010/main" val="105891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docs.microsoft.com/en-us/microsoftteams/platform/tabs/what-are-tab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docs.microsoft.com/en-us/MicrosoftTeams/assign-policies"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docs.microsoft.com/en-us/MicrosoftTeams/assign-policies#group-assignment-ranking" TargetMode="Externa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docs.microsoft.com/en-us/microsoftteams/assign-policie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docs.microsoft.com/en-us/microsoftteams/assign-policies"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docs.microsoft.com/en-us/microsoftteams/teams-custom-app-policies-and-settings"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hyperlink" Target="https://aka.ms/teamsdevdocs" TargetMode="External"/><Relationship Id="rId2" Type="http://schemas.openxmlformats.org/officeDocument/2006/relationships/slide" Target="../slides/slide55.xml"/><Relationship Id="rId1" Type="http://schemas.openxmlformats.org/officeDocument/2006/relationships/notesMaster" Target="../notesMasters/notesMaster1.xml"/><Relationship Id="rId4" Type="http://schemas.openxmlformats.org/officeDocument/2006/relationships/hyperlink" Target="https://developer.microsoft.com/graph/docs/concepts/permissions_reference" TargetMode="Externa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aka.ms/teamsdevdocs" TargetMode="External"/><Relationship Id="rId2" Type="http://schemas.openxmlformats.org/officeDocument/2006/relationships/slide" Target="../slides/slide56.xml"/><Relationship Id="rId1" Type="http://schemas.openxmlformats.org/officeDocument/2006/relationships/notesMaster" Target="../notesMasters/notesMaster1.xml"/><Relationship Id="rId4" Type="http://schemas.openxmlformats.org/officeDocument/2006/relationships/hyperlink" Target="https://developer.microsoft.com/graph/docs/concepts/permissions_reference" TargetMode="Externa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aka.ms/teamsdevdocs" TargetMode="External"/><Relationship Id="rId2" Type="http://schemas.openxmlformats.org/officeDocument/2006/relationships/slide" Target="../slides/slide57.xml"/><Relationship Id="rId1" Type="http://schemas.openxmlformats.org/officeDocument/2006/relationships/notesMaster" Target="../notesMasters/notesMaster1.xml"/><Relationship Id="rId4" Type="http://schemas.openxmlformats.org/officeDocument/2006/relationships/hyperlink" Target="https://developer.microsoft.com/graph/docs/concepts/permissions_reference" TargetMode="Externa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3" Type="http://schemas.openxmlformats.org/officeDocument/2006/relationships/hyperlink" Target="https://aka.ms/teamsdevdocs" TargetMode="External"/><Relationship Id="rId2" Type="http://schemas.openxmlformats.org/officeDocument/2006/relationships/slide" Target="../slides/slide59.xml"/><Relationship Id="rId1" Type="http://schemas.openxmlformats.org/officeDocument/2006/relationships/notesMaster" Target="../notesMasters/notesMaster1.xml"/><Relationship Id="rId4" Type="http://schemas.openxmlformats.org/officeDocument/2006/relationships/hyperlink" Target="https://developer.microsoft.com/graph/docs/concepts/permissions_reference" TargetMode="External"/></Relationships>
</file>

<file path=ppt/notesSlides/_rels/notesSlide52.xml.rels><?xml version="1.0" encoding="UTF-8" standalone="yes"?>
<Relationships xmlns="http://schemas.openxmlformats.org/package/2006/relationships"><Relationship Id="rId3" Type="http://schemas.openxmlformats.org/officeDocument/2006/relationships/hyperlink" Target="https://aka.ms/teamsdevdocs" TargetMode="External"/><Relationship Id="rId2" Type="http://schemas.openxmlformats.org/officeDocument/2006/relationships/slide" Target="../slides/slide60.xml"/><Relationship Id="rId1" Type="http://schemas.openxmlformats.org/officeDocument/2006/relationships/notesMaster" Target="../notesMasters/notesMaster1.xml"/><Relationship Id="rId4" Type="http://schemas.openxmlformats.org/officeDocument/2006/relationships/hyperlink" Target="https://developer.microsoft.com/graph/docs/concepts/permissions_reference" TargetMode="Externa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3" Type="http://schemas.openxmlformats.org/officeDocument/2006/relationships/hyperlink" Target="https://apps.dev.microsoft.com/" TargetMode="External"/><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3" Type="http://schemas.openxmlformats.org/officeDocument/2006/relationships/hyperlink" Target="https://docs.microsoft.com/en-us/azure/active-directory/manage-apps/configure-user-consent" TargetMode="External"/><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3" Type="http://schemas.openxmlformats.org/officeDocument/2006/relationships/hyperlink" Target="https://docs.microsoft.com/en-us/azure/active-directory/manage-apps/configure-user-consent#configure-group-owner-consent-to-apps-accessing-group-data" TargetMode="External"/><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3" Type="http://schemas.openxmlformats.org/officeDocument/2006/relationships/hyperlink" Target="https://docs.microsoft.com/en-us/microsoftteams/teams-analytics-and-reports/app-usage-report" TargetMode="External"/><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F475C4C8-7DEA-455A-9336-A4C7DB3AE516}" type="slidenum">
              <a:rPr lang="en-US"/>
              <a:pPr/>
              <a:t>1</a:t>
            </a:fld>
            <a:endParaRPr lang="en-US" dirty="0"/>
          </a:p>
        </p:txBody>
      </p:sp>
      <p:sp>
        <p:nvSpPr>
          <p:cNvPr id="3" name="Date Placeholder 2">
            <a:extLst>
              <a:ext uri="{FF2B5EF4-FFF2-40B4-BE49-F238E27FC236}">
                <a16:creationId xmlns:a16="http://schemas.microsoft.com/office/drawing/2014/main" id="{82C0C817-6383-40C6-A619-A7F43126961B}"/>
              </a:ext>
            </a:extLst>
          </p:cNvPr>
          <p:cNvSpPr>
            <a:spLocks noGrp="1"/>
          </p:cNvSpPr>
          <p:nvPr>
            <p:ph type="dt" idx="12"/>
          </p:nvPr>
        </p:nvSpPr>
        <p:spPr/>
        <p:txBody>
          <a:bodyPr/>
          <a:lstStyle/>
          <a:p>
            <a:fld id="{93F0BA74-B6B0-4726-B93D-848B68F9209C}" type="datetime1">
              <a:rPr lang="en-US"/>
              <a:t>9/26/2023</a:t>
            </a:fld>
            <a:endParaRPr lang="en-US" dirty="0"/>
          </a:p>
        </p:txBody>
      </p:sp>
      <p:sp>
        <p:nvSpPr>
          <p:cNvPr id="8" name="Slide Image Placeholder 7">
            <a:extLst>
              <a:ext uri="{FF2B5EF4-FFF2-40B4-BE49-F238E27FC236}">
                <a16:creationId xmlns:a16="http://schemas.microsoft.com/office/drawing/2014/main" id="{F98C1305-7F63-4C5E-9604-A0FF494BE45D}"/>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9BFE94D2-9DA0-437E-8011-0DB757A5E8D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5" name="Header Placeholder 4">
            <a:extLst>
              <a:ext uri="{FF2B5EF4-FFF2-40B4-BE49-F238E27FC236}">
                <a16:creationId xmlns:a16="http://schemas.microsoft.com/office/drawing/2014/main" id="{A24C5275-F675-4BEB-AAB5-B95AC3507DD6}"/>
              </a:ext>
            </a:extLst>
          </p:cNvPr>
          <p:cNvSpPr>
            <a:spLocks noGrp="1"/>
          </p:cNvSpPr>
          <p:nvPr>
            <p:ph type="hdr" sz="quarter" idx="13"/>
          </p:nvPr>
        </p:nvSpPr>
        <p:spPr>
          <a:xfrm>
            <a:off x="0" y="0"/>
            <a:ext cx="2971800" cy="458788"/>
          </a:xfrm>
          <a:prstGeom prst="rect">
            <a:avLst/>
          </a:prstGeom>
        </p:spPr>
        <p:txBody>
          <a:bodyPr/>
          <a:lstStyle/>
          <a:p>
            <a:r>
              <a:rPr lang="en-US" dirty="0"/>
              <a:t>[[HEADER]]</a:t>
            </a:r>
          </a:p>
        </p:txBody>
      </p:sp>
    </p:spTree>
    <p:extLst>
      <p:ext uri="{BB962C8B-B14F-4D97-AF65-F5344CB8AC3E}">
        <p14:creationId xmlns:p14="http://schemas.microsoft.com/office/powerpoint/2010/main" val="2090206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90111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71450" indent="-171450">
              <a:buFont typeface="Arial" panose="020B0604020202020204" pitchFamily="34" charset="0"/>
              <a:buChar char="•"/>
            </a:pPr>
            <a:r>
              <a:rPr lang="en-US" dirty="0"/>
              <a:t>Describe how Teams is a hub to the rest of Microsoft 365</a:t>
            </a:r>
          </a:p>
          <a:p>
            <a:pPr marL="171450" indent="-171450">
              <a:buFont typeface="Arial" panose="020B0604020202020204" pitchFamily="34" charset="0"/>
              <a:buChar char="•"/>
            </a:pPr>
            <a:r>
              <a:rPr lang="en-US" dirty="0"/>
              <a:t>Teams is built on Exchange Online, Lync/</a:t>
            </a:r>
            <a:r>
              <a:rPr lang="en-US" dirty="0" err="1"/>
              <a:t>SfBO</a:t>
            </a:r>
            <a:r>
              <a:rPr lang="en-US" dirty="0"/>
              <a:t>/Teams calling, SharePoint Online/OneDrive for storage</a:t>
            </a:r>
          </a:p>
          <a:p>
            <a:pPr marL="171450" indent="-171450">
              <a:buFont typeface="Arial" panose="020B0604020202020204" pitchFamily="34" charset="0"/>
              <a:buChar char="•"/>
            </a:pPr>
            <a:r>
              <a:rPr lang="en-US" dirty="0"/>
              <a:t>Azure AD for authentication, guest access, conditional access </a:t>
            </a:r>
          </a:p>
          <a:p>
            <a:pPr marL="171450" indent="-171450">
              <a:buFont typeface="Arial" panose="020B0604020202020204" pitchFamily="34" charset="0"/>
              <a:buChar char="•"/>
            </a:pPr>
            <a:r>
              <a:rPr lang="en-US" dirty="0"/>
              <a:t>Microsoft 365 manage Team membership</a:t>
            </a:r>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39846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B0BD91-A332-4638-9D55-E1550E13BA63}"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9/26/2023 7:24 PM</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4230960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a:solidFill>
                <a:schemeClr val="tx1"/>
              </a:solidFill>
              <a:effectLst/>
              <a:latin typeface="Segoe UI Light" pitchFamily="34"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885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And we don’t expect you to do this alone. We’ve taken those commonalities we’ve seen and started making it easier to create these experiences for your people in Teams.</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19E01211-1A50-E143-827A-0DADEB0A4145}"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7169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Speaker notes:</a:t>
            </a:r>
          </a:p>
          <a:p>
            <a:pPr marL="0" indent="0">
              <a:buFont typeface="Arial" panose="020B0604020202020204" pitchFamily="34" charset="0"/>
              <a:buNone/>
            </a:pPr>
            <a:endParaRPr lang="en-US" dirty="0"/>
          </a:p>
          <a:p>
            <a:pPr marL="171450" indent="-171450">
              <a:buFont typeface="Arial" panose="020B0604020202020204" pitchFamily="34" charset="0"/>
              <a:buChar char="•"/>
            </a:pPr>
            <a:r>
              <a:rPr lang="en-US" dirty="0"/>
              <a:t>Once you’ve created a Teams app, there are 3 ways that the app can be published </a:t>
            </a:r>
          </a:p>
          <a:p>
            <a:pPr marL="628650" lvl="1" indent="-171450">
              <a:buFontTx/>
              <a:buChar char="-"/>
            </a:pPr>
            <a:endParaRPr lang="en-US" dirty="0"/>
          </a:p>
          <a:p>
            <a:pPr marL="171450" lvl="0" indent="-171450">
              <a:buFontTx/>
              <a:buChar char="-"/>
            </a:pPr>
            <a:r>
              <a:rPr lang="en-US" dirty="0"/>
              <a:t>Store:</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dirty="0">
                <a:solidFill>
                  <a:schemeClr val="bg2">
                    <a:lumMod val="25000"/>
                  </a:schemeClr>
                </a:solidFill>
                <a:latin typeface="Segoe UI" panose="020B0502040204020203" pitchFamily="34" charset="0"/>
                <a:cs typeface="Segoe UI" panose="020B0502040204020203" pitchFamily="34" charset="0"/>
              </a:rPr>
              <a:t>Make your app available to the world. Let people know the category of your service, include screenshots and videos and easy to access app details that show off your app’s capabilities and skills.</a:t>
            </a:r>
          </a:p>
          <a:p>
            <a:pPr marL="628650" lvl="1" indent="-171450">
              <a:buFontTx/>
              <a:buChar char="-"/>
            </a:pPr>
            <a:endParaRPr lang="en-US" dirty="0"/>
          </a:p>
          <a:p>
            <a:pPr marL="171450" lvl="0" indent="-171450">
              <a:buFontTx/>
              <a:buChar char="-"/>
            </a:pPr>
            <a:r>
              <a:rPr lang="en-US" dirty="0"/>
              <a:t>Tenant:</a:t>
            </a:r>
          </a:p>
          <a:p>
            <a:pPr marL="628650" lvl="1" indent="-171450">
              <a:buFontTx/>
              <a:buChar char="-"/>
            </a:pPr>
            <a:r>
              <a:rPr lang="en-US" sz="1200" dirty="0">
                <a:solidFill>
                  <a:srgbClr val="F3F3F3">
                    <a:lumMod val="25000"/>
                  </a:srgbClr>
                </a:solidFill>
                <a:latin typeface="Segoe UI" panose="020B0502040204020203" pitchFamily="34" charset="0"/>
                <a:cs typeface="Segoe UI" panose="020B0502040204020203" pitchFamily="34" charset="0"/>
              </a:rPr>
              <a:t>When your app is designed to support a specific function in your company you can make it easy to find for all your company’s users. We’ve got a great place for your admin to host all your internal apps and they can suggest publicly available apps here too</a:t>
            </a:r>
          </a:p>
          <a:p>
            <a:pPr marL="628650" lvl="1" indent="-171450">
              <a:buFontTx/>
              <a:buChar char="-"/>
            </a:pPr>
            <a:endParaRPr lang="en-US" sz="1200" dirty="0">
              <a:solidFill>
                <a:srgbClr val="F3F3F3">
                  <a:lumMod val="25000"/>
                </a:srgbClr>
              </a:solidFill>
              <a:latin typeface="Segoe UI" panose="020B0502040204020203" pitchFamily="34" charset="0"/>
              <a:cs typeface="Segoe UI" panose="020B0502040204020203" pitchFamily="34" charset="0"/>
            </a:endParaRPr>
          </a:p>
          <a:p>
            <a:pPr marL="171450" lvl="0" indent="-171450">
              <a:buFontTx/>
              <a:buChar char="-"/>
            </a:pPr>
            <a:r>
              <a:rPr lang="en-US" dirty="0">
                <a:solidFill>
                  <a:srgbClr val="F3F3F3">
                    <a:lumMod val="25000"/>
                  </a:srgbClr>
                </a:solidFill>
                <a:latin typeface="Segoe UI" panose="020B0502040204020203" pitchFamily="34" charset="0"/>
                <a:cs typeface="Segoe UI" panose="020B0502040204020203" pitchFamily="34" charset="0"/>
              </a:rPr>
              <a:t>Team:</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200" dirty="0">
                <a:solidFill>
                  <a:srgbClr val="F3F3F3">
                    <a:lumMod val="25000"/>
                  </a:srgbClr>
                </a:solidFill>
                <a:latin typeface="Segoe UI" panose="020B0502040204020203" pitchFamily="34" charset="0"/>
                <a:cs typeface="Segoe UI" panose="020B0502040204020203" pitchFamily="34" charset="0"/>
              </a:rPr>
              <a:t>When you want to test your app or if it was designed for a specific group of people, you can sideload your app and use it right away.</a:t>
            </a:r>
            <a:endParaRPr lang="en-US" dirty="0"/>
          </a:p>
          <a:p>
            <a:pPr marL="628650" lvl="1" indent="-171450">
              <a:buFontTx/>
              <a:buChar char="-"/>
            </a:pPr>
            <a:endParaRPr lang="en-US" dirty="0"/>
          </a:p>
          <a:p>
            <a:pPr marL="628650" lvl="1" indent="-171450">
              <a:buFontTx/>
              <a:buChar char="-"/>
            </a:pPr>
            <a:endParaRPr lang="en-US" dirty="0"/>
          </a:p>
        </p:txBody>
      </p:sp>
      <p:sp>
        <p:nvSpPr>
          <p:cNvPr id="4" name="Slide Number Placeholder 3"/>
          <p:cNvSpPr>
            <a:spLocks noGrp="1"/>
          </p:cNvSpPr>
          <p:nvPr>
            <p:ph type="sldNum" sz="quarter" idx="5"/>
          </p:nvPr>
        </p:nvSpPr>
        <p:spPr/>
        <p:txBody>
          <a:bodyPr/>
          <a:lstStyle/>
          <a:p>
            <a:fld id="{9FF02ED5-35F4-754C-828C-BD5953D28E46}" type="slidenum">
              <a:rPr lang="en-US" smtClean="0"/>
              <a:t>6</a:t>
            </a:fld>
            <a:endParaRPr lang="en-US"/>
          </a:p>
        </p:txBody>
      </p:sp>
    </p:spTree>
    <p:extLst>
      <p:ext uri="{BB962C8B-B14F-4D97-AF65-F5344CB8AC3E}">
        <p14:creationId xmlns:p14="http://schemas.microsoft.com/office/powerpoint/2010/main" val="2563535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28650" lvl="1" indent="-171450">
              <a:buFontTx/>
              <a:buChar char="-"/>
            </a:pPr>
            <a:endParaRPr lang="en-US" dirty="0"/>
          </a:p>
        </p:txBody>
      </p:sp>
      <p:sp>
        <p:nvSpPr>
          <p:cNvPr id="4" name="Slide Number Placeholder 3"/>
          <p:cNvSpPr>
            <a:spLocks noGrp="1"/>
          </p:cNvSpPr>
          <p:nvPr>
            <p:ph type="sldNum" sz="quarter" idx="5"/>
          </p:nvPr>
        </p:nvSpPr>
        <p:spPr/>
        <p:txBody>
          <a:bodyPr/>
          <a:lstStyle/>
          <a:p>
            <a:fld id="{9FF02ED5-35F4-754C-828C-BD5953D28E46}" type="slidenum">
              <a:rPr lang="en-US" smtClean="0"/>
              <a:t>7</a:t>
            </a:fld>
            <a:endParaRPr lang="en-US"/>
          </a:p>
        </p:txBody>
      </p:sp>
    </p:spTree>
    <p:extLst>
      <p:ext uri="{BB962C8B-B14F-4D97-AF65-F5344CB8AC3E}">
        <p14:creationId xmlns:p14="http://schemas.microsoft.com/office/powerpoint/2010/main" val="870247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28650" lvl="1" indent="-171450">
              <a:buFontTx/>
              <a:buChar char="-"/>
            </a:pPr>
            <a:endParaRPr lang="en-US" dirty="0"/>
          </a:p>
        </p:txBody>
      </p:sp>
      <p:sp>
        <p:nvSpPr>
          <p:cNvPr id="4" name="Slide Number Placeholder 3"/>
          <p:cNvSpPr>
            <a:spLocks noGrp="1"/>
          </p:cNvSpPr>
          <p:nvPr>
            <p:ph type="sldNum" sz="quarter" idx="5"/>
          </p:nvPr>
        </p:nvSpPr>
        <p:spPr/>
        <p:txBody>
          <a:bodyPr/>
          <a:lstStyle/>
          <a:p>
            <a:fld id="{9FF02ED5-35F4-754C-828C-BD5953D28E46}" type="slidenum">
              <a:rPr lang="en-US" smtClean="0"/>
              <a:t>8</a:t>
            </a:fld>
            <a:endParaRPr lang="en-US"/>
          </a:p>
        </p:txBody>
      </p:sp>
    </p:spTree>
    <p:extLst>
      <p:ext uri="{BB962C8B-B14F-4D97-AF65-F5344CB8AC3E}">
        <p14:creationId xmlns:p14="http://schemas.microsoft.com/office/powerpoint/2010/main" val="2776262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app features: Tabs, bots, mess extensions, card and feeds are powered by different things that Microsoft offers</a:t>
            </a:r>
          </a:p>
          <a:p>
            <a:r>
              <a:rPr lang="en-US" dirty="0"/>
              <a:t>May integrate your LOB app you own and manage</a:t>
            </a:r>
          </a:p>
          <a:p>
            <a:r>
              <a:rPr lang="en-US" dirty="0"/>
              <a:t>May also integrated other services like AI capabilities</a:t>
            </a:r>
          </a:p>
          <a:p>
            <a:r>
              <a:rPr lang="en-US" dirty="0"/>
              <a:t>Bringing all this together into an application platform. </a:t>
            </a:r>
          </a:p>
          <a:p>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9</a:t>
            </a:fld>
            <a:endParaRPr lang="en-US"/>
          </a:p>
        </p:txBody>
      </p:sp>
    </p:spTree>
    <p:extLst>
      <p:ext uri="{BB962C8B-B14F-4D97-AF65-F5344CB8AC3E}">
        <p14:creationId xmlns:p14="http://schemas.microsoft.com/office/powerpoint/2010/main" val="22690148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10</a:t>
            </a:fld>
            <a:endParaRPr lang="en-US"/>
          </a:p>
        </p:txBody>
      </p:sp>
    </p:spTree>
    <p:extLst>
      <p:ext uri="{BB962C8B-B14F-4D97-AF65-F5344CB8AC3E}">
        <p14:creationId xmlns:p14="http://schemas.microsoft.com/office/powerpoint/2010/main" val="4193400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71717"/>
                </a:solidFill>
                <a:effectLst/>
                <a:latin typeface="Segoe UI" panose="020B0502040204020203" pitchFamily="34" charset="0"/>
              </a:rPr>
              <a:t>In this video you can see a user interacting with the FAQ Plus app. </a:t>
            </a:r>
          </a:p>
          <a:p>
            <a:r>
              <a:rPr lang="en-GB" b="0" i="0" dirty="0">
                <a:solidFill>
                  <a:srgbClr val="171717"/>
                </a:solidFill>
                <a:effectLst/>
                <a:latin typeface="Segoe UI" panose="020B0502040204020203" pitchFamily="34" charset="0"/>
              </a:rPr>
              <a:t>The user typing is looking for a specific expert, they then interact with an adaptive card.</a:t>
            </a:r>
            <a:br>
              <a:rPr lang="en-GB" b="0" i="0" dirty="0">
                <a:solidFill>
                  <a:srgbClr val="171717"/>
                </a:solidFill>
                <a:effectLst/>
                <a:latin typeface="Segoe UI" panose="020B0502040204020203" pitchFamily="34" charset="0"/>
              </a:rPr>
            </a:br>
            <a:br>
              <a:rPr lang="en-GB" b="0" i="0" dirty="0">
                <a:solidFill>
                  <a:srgbClr val="171717"/>
                </a:solidFill>
                <a:effectLst/>
                <a:latin typeface="Segoe UI" panose="020B0502040204020203" pitchFamily="34" charset="0"/>
              </a:rPr>
            </a:br>
            <a:r>
              <a:rPr lang="en-GB" b="0" i="0" dirty="0">
                <a:solidFill>
                  <a:srgbClr val="171717"/>
                </a:solidFill>
                <a:effectLst/>
                <a:latin typeface="Segoe UI" panose="020B0502040204020203" pitchFamily="34" charset="0"/>
              </a:rPr>
              <a:t>See our </a:t>
            </a:r>
            <a:r>
              <a:rPr lang="en-GB" b="0" i="0" u="none" strike="noStrike" dirty="0">
                <a:effectLst/>
                <a:latin typeface="Segoe UI" panose="020B0502040204020203" pitchFamily="34" charset="0"/>
                <a:hlinkClick r:id="rId3"/>
              </a:rPr>
              <a:t>developer documentation</a:t>
            </a:r>
            <a:r>
              <a:rPr lang="en-GB" b="0" i="0" dirty="0">
                <a:solidFill>
                  <a:srgbClr val="171717"/>
                </a:solidFill>
                <a:effectLst/>
                <a:latin typeface="Segoe UI" panose="020B0502040204020203" pitchFamily="34" charset="0"/>
              </a:rPr>
              <a:t> for more information.</a:t>
            </a: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11</a:t>
            </a:fld>
            <a:endParaRPr lang="en-US"/>
          </a:p>
        </p:txBody>
      </p:sp>
    </p:spTree>
    <p:extLst>
      <p:ext uri="{BB962C8B-B14F-4D97-AF65-F5344CB8AC3E}">
        <p14:creationId xmlns:p14="http://schemas.microsoft.com/office/powerpoint/2010/main" val="525705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71717"/>
                </a:solidFill>
                <a:effectLst/>
                <a:latin typeface="Segoe UI" panose="020B0502040204020203" pitchFamily="34" charset="0"/>
              </a:rPr>
              <a:t>In this video you can see a user interacting with the FAQ Plus app. </a:t>
            </a:r>
          </a:p>
          <a:p>
            <a:r>
              <a:rPr lang="en-GB" b="0" i="0" dirty="0">
                <a:solidFill>
                  <a:srgbClr val="171717"/>
                </a:solidFill>
                <a:effectLst/>
                <a:latin typeface="Segoe UI" panose="020B0502040204020203" pitchFamily="34" charset="0"/>
              </a:rPr>
              <a:t>They are asking questions in natural language, and responses are given. </a:t>
            </a:r>
            <a:br>
              <a:rPr lang="en-GB" b="0" i="0" dirty="0">
                <a:solidFill>
                  <a:srgbClr val="171717"/>
                </a:solidFill>
                <a:effectLst/>
                <a:latin typeface="Segoe UI" panose="020B0502040204020203" pitchFamily="34" charset="0"/>
              </a:rPr>
            </a:br>
            <a:br>
              <a:rPr lang="en-GB" b="0" i="0" dirty="0">
                <a:solidFill>
                  <a:srgbClr val="171717"/>
                </a:solidFill>
                <a:effectLst/>
                <a:latin typeface="Segoe UI" panose="020B0502040204020203" pitchFamily="34" charset="0"/>
              </a:rPr>
            </a:br>
            <a:r>
              <a:rPr lang="en-GB" b="0" i="0" dirty="0">
                <a:solidFill>
                  <a:srgbClr val="171717"/>
                </a:solidFill>
                <a:effectLst/>
                <a:latin typeface="Segoe UI" panose="020B0502040204020203" pitchFamily="34" charset="0"/>
              </a:rPr>
              <a:t>See our </a:t>
            </a:r>
            <a:r>
              <a:rPr lang="en-GB" b="0" i="0" u="none" strike="noStrike" dirty="0">
                <a:effectLst/>
                <a:latin typeface="Segoe UI" panose="020B0502040204020203" pitchFamily="34" charset="0"/>
                <a:hlinkClick r:id="rId3"/>
              </a:rPr>
              <a:t>developer documentation</a:t>
            </a:r>
            <a:r>
              <a:rPr lang="en-GB" b="0" i="0" dirty="0">
                <a:solidFill>
                  <a:srgbClr val="171717"/>
                </a:solidFill>
                <a:effectLst/>
                <a:latin typeface="Segoe UI" panose="020B0502040204020203" pitchFamily="34" charset="0"/>
              </a:rPr>
              <a:t> for more information.</a:t>
            </a: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12</a:t>
            </a:fld>
            <a:endParaRPr lang="en-US"/>
          </a:p>
        </p:txBody>
      </p:sp>
    </p:spTree>
    <p:extLst>
      <p:ext uri="{BB962C8B-B14F-4D97-AF65-F5344CB8AC3E}">
        <p14:creationId xmlns:p14="http://schemas.microsoft.com/office/powerpoint/2010/main" val="2085118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71717"/>
                </a:solidFill>
                <a:effectLst/>
                <a:latin typeface="Segoe UI" panose="020B0502040204020203" pitchFamily="34" charset="0"/>
              </a:rPr>
              <a:t>In this slide you can see a user interacting with the FAQ Plus app using Messaging Extension. </a:t>
            </a:r>
          </a:p>
          <a:p>
            <a:r>
              <a:rPr lang="en-GB" b="0" i="0" dirty="0">
                <a:solidFill>
                  <a:srgbClr val="171717"/>
                </a:solidFill>
                <a:effectLst/>
                <a:latin typeface="Segoe UI" panose="020B0502040204020203" pitchFamily="34" charset="0"/>
              </a:rPr>
              <a:t>They are asking questions in natural language, and responses are given. </a:t>
            </a:r>
            <a:br>
              <a:rPr lang="en-GB" b="0" i="0" dirty="0">
                <a:solidFill>
                  <a:srgbClr val="171717"/>
                </a:solidFill>
                <a:effectLst/>
                <a:latin typeface="Segoe UI" panose="020B0502040204020203" pitchFamily="34" charset="0"/>
              </a:rPr>
            </a:br>
            <a:br>
              <a:rPr lang="en-GB" b="0" i="0" dirty="0">
                <a:solidFill>
                  <a:srgbClr val="171717"/>
                </a:solidFill>
                <a:effectLst/>
                <a:latin typeface="Segoe UI" panose="020B0502040204020203" pitchFamily="34" charset="0"/>
              </a:rPr>
            </a:br>
            <a:r>
              <a:rPr lang="en-GB" b="0" i="0" dirty="0">
                <a:solidFill>
                  <a:srgbClr val="171717"/>
                </a:solidFill>
                <a:effectLst/>
                <a:latin typeface="Segoe UI" panose="020B0502040204020203" pitchFamily="34" charset="0"/>
              </a:rPr>
              <a:t>See our </a:t>
            </a:r>
            <a:r>
              <a:rPr lang="en-GB" b="0" i="0" u="none" strike="noStrike" dirty="0">
                <a:effectLst/>
                <a:latin typeface="Segoe UI" panose="020B0502040204020203" pitchFamily="34" charset="0"/>
                <a:hlinkClick r:id="rId3"/>
              </a:rPr>
              <a:t>developer documentation</a:t>
            </a:r>
            <a:r>
              <a:rPr lang="en-GB" b="0" i="0" dirty="0">
                <a:solidFill>
                  <a:srgbClr val="171717"/>
                </a:solidFill>
                <a:effectLst/>
                <a:latin typeface="Segoe UI" panose="020B0502040204020203" pitchFamily="34" charset="0"/>
              </a:rPr>
              <a:t> for more information.</a:t>
            </a: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13</a:t>
            </a:fld>
            <a:endParaRPr lang="en-US"/>
          </a:p>
        </p:txBody>
      </p:sp>
    </p:spTree>
    <p:extLst>
      <p:ext uri="{BB962C8B-B14F-4D97-AF65-F5344CB8AC3E}">
        <p14:creationId xmlns:p14="http://schemas.microsoft.com/office/powerpoint/2010/main" val="550529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71717"/>
                </a:solidFill>
                <a:effectLst/>
                <a:latin typeface="Segoe UI" panose="020B0502040204020203" pitchFamily="34" charset="0"/>
              </a:rPr>
              <a:t>In this slide you can see a user interacting with the FAQ Plus app using Task Module. </a:t>
            </a:r>
          </a:p>
          <a:p>
            <a:r>
              <a:rPr lang="en-GB" b="0" i="0" dirty="0">
                <a:solidFill>
                  <a:srgbClr val="171717"/>
                </a:solidFill>
                <a:effectLst/>
                <a:latin typeface="Segoe UI" panose="020B0502040204020203" pitchFamily="34" charset="0"/>
              </a:rPr>
              <a:t>They are asking questions in natural language, and responses are given. </a:t>
            </a:r>
            <a:br>
              <a:rPr lang="en-GB" b="0" i="0" dirty="0">
                <a:solidFill>
                  <a:srgbClr val="171717"/>
                </a:solidFill>
                <a:effectLst/>
                <a:latin typeface="Segoe UI" panose="020B0502040204020203" pitchFamily="34" charset="0"/>
              </a:rPr>
            </a:br>
            <a:br>
              <a:rPr lang="en-GB" b="0" i="0" dirty="0">
                <a:solidFill>
                  <a:srgbClr val="171717"/>
                </a:solidFill>
                <a:effectLst/>
                <a:latin typeface="Segoe UI" panose="020B0502040204020203" pitchFamily="34" charset="0"/>
              </a:rPr>
            </a:br>
            <a:r>
              <a:rPr lang="en-GB" b="0" i="0" dirty="0">
                <a:solidFill>
                  <a:srgbClr val="171717"/>
                </a:solidFill>
                <a:effectLst/>
                <a:latin typeface="Segoe UI" panose="020B0502040204020203" pitchFamily="34" charset="0"/>
              </a:rPr>
              <a:t>See our </a:t>
            </a:r>
            <a:r>
              <a:rPr lang="en-GB" b="0" i="0" u="none" strike="noStrike" dirty="0">
                <a:effectLst/>
                <a:latin typeface="Segoe UI" panose="020B0502040204020203" pitchFamily="34" charset="0"/>
                <a:hlinkClick r:id="rId3"/>
              </a:rPr>
              <a:t>developer documentation</a:t>
            </a:r>
            <a:r>
              <a:rPr lang="en-GB" b="0" i="0" dirty="0">
                <a:solidFill>
                  <a:srgbClr val="171717"/>
                </a:solidFill>
                <a:effectLst/>
                <a:latin typeface="Segoe UI" panose="020B0502040204020203" pitchFamily="34" charset="0"/>
              </a:rPr>
              <a:t> for more information.</a:t>
            </a: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14</a:t>
            </a:fld>
            <a:endParaRPr lang="en-US"/>
          </a:p>
        </p:txBody>
      </p:sp>
    </p:spTree>
    <p:extLst>
      <p:ext uri="{BB962C8B-B14F-4D97-AF65-F5344CB8AC3E}">
        <p14:creationId xmlns:p14="http://schemas.microsoft.com/office/powerpoint/2010/main" val="2103840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171717"/>
                </a:solidFill>
                <a:effectLst/>
                <a:latin typeface="Segoe UI" panose="020B0502040204020203" pitchFamily="34" charset="0"/>
              </a:rPr>
              <a:t>See our </a:t>
            </a:r>
            <a:r>
              <a:rPr lang="en-GB" b="0" i="0" u="none" strike="noStrike">
                <a:effectLst/>
                <a:latin typeface="Segoe UI" panose="020B0502040204020203" pitchFamily="34" charset="0"/>
                <a:hlinkClick r:id="rId3"/>
              </a:rPr>
              <a:t>developer documentation</a:t>
            </a:r>
            <a:r>
              <a:rPr lang="en-GB" b="0" i="0">
                <a:solidFill>
                  <a:srgbClr val="171717"/>
                </a:solidFill>
                <a:effectLst/>
                <a:latin typeface="Segoe UI" panose="020B0502040204020203" pitchFamily="34" charset="0"/>
              </a:rPr>
              <a:t> for more information.</a:t>
            </a:r>
            <a:endParaRPr lang="en-US"/>
          </a:p>
        </p:txBody>
      </p:sp>
      <p:sp>
        <p:nvSpPr>
          <p:cNvPr id="4" name="Slide Number Placeholder 3"/>
          <p:cNvSpPr>
            <a:spLocks noGrp="1"/>
          </p:cNvSpPr>
          <p:nvPr>
            <p:ph type="sldNum" sz="quarter" idx="5"/>
          </p:nvPr>
        </p:nvSpPr>
        <p:spPr/>
        <p:txBody>
          <a:bodyPr/>
          <a:lstStyle/>
          <a:p>
            <a:fld id="{226B63BA-0484-43CF-AB9B-444FF94543AB}" type="slidenum">
              <a:rPr lang="en-US" smtClean="0"/>
              <a:t>15</a:t>
            </a:fld>
            <a:endParaRPr lang="en-US"/>
          </a:p>
        </p:txBody>
      </p:sp>
    </p:spTree>
    <p:extLst>
      <p:ext uri="{BB962C8B-B14F-4D97-AF65-F5344CB8AC3E}">
        <p14:creationId xmlns:p14="http://schemas.microsoft.com/office/powerpoint/2010/main" val="592982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71717"/>
                </a:solidFill>
                <a:effectLst/>
                <a:latin typeface="Segoe UI" panose="020B0502040204020203" pitchFamily="34" charset="0"/>
              </a:rPr>
              <a:t>See our </a:t>
            </a:r>
            <a:r>
              <a:rPr lang="en-GB" b="0" i="0" u="none" strike="noStrike" dirty="0">
                <a:effectLst/>
                <a:latin typeface="Segoe UI" panose="020B0502040204020203" pitchFamily="34" charset="0"/>
                <a:hlinkClick r:id="rId3"/>
              </a:rPr>
              <a:t>developer documentation</a:t>
            </a:r>
            <a:r>
              <a:rPr lang="en-GB" b="0" i="0" dirty="0">
                <a:solidFill>
                  <a:srgbClr val="171717"/>
                </a:solidFill>
                <a:effectLst/>
                <a:latin typeface="Segoe UI" panose="020B0502040204020203" pitchFamily="34" charset="0"/>
              </a:rPr>
              <a:t> for more information.</a:t>
            </a: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16</a:t>
            </a:fld>
            <a:endParaRPr lang="en-US"/>
          </a:p>
        </p:txBody>
      </p:sp>
    </p:spTree>
    <p:extLst>
      <p:ext uri="{BB962C8B-B14F-4D97-AF65-F5344CB8AC3E}">
        <p14:creationId xmlns:p14="http://schemas.microsoft.com/office/powerpoint/2010/main" val="542824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17</a:t>
            </a:fld>
            <a:endParaRPr lang="en-US"/>
          </a:p>
        </p:txBody>
      </p:sp>
    </p:spTree>
    <p:extLst>
      <p:ext uri="{BB962C8B-B14F-4D97-AF65-F5344CB8AC3E}">
        <p14:creationId xmlns:p14="http://schemas.microsoft.com/office/powerpoint/2010/main" val="621728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226B63BA-0484-43CF-AB9B-444FF94543AB}" type="slidenum">
              <a:rPr lang="en-US" smtClean="0"/>
              <a:t>18</a:t>
            </a:fld>
            <a:endParaRPr lang="en-US"/>
          </a:p>
        </p:txBody>
      </p:sp>
    </p:spTree>
    <p:extLst>
      <p:ext uri="{BB962C8B-B14F-4D97-AF65-F5344CB8AC3E}">
        <p14:creationId xmlns:p14="http://schemas.microsoft.com/office/powerpoint/2010/main" val="1274833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Today isn’t just about Teams. Not just about developing apps. About governance – and while often in Teams – many of you want to better understand how to create processes or governance or whatever you call it around apps in general. 3rd party – homegrown – new.</a:t>
            </a:r>
          </a:p>
          <a:p>
            <a:endParaRPr lang="en-IN" sz="1600" dirty="0">
              <a:latin typeface="Segoe Print" panose="02000600000000000000" pitchFamily="2" charset="0"/>
            </a:endParaRPr>
          </a:p>
          <a:p>
            <a:endParaRPr lang="en-IN" sz="1600" dirty="0">
              <a:latin typeface="Segoe Print" panose="02000600000000000000" pitchFamily="2" charset="0"/>
            </a:endParaRPr>
          </a:p>
          <a:p>
            <a:r>
              <a:rPr lang="en-IN" sz="1600" dirty="0">
                <a:latin typeface="Segoe Print" panose="02000600000000000000" pitchFamily="2" charset="0"/>
              </a:rPr>
              <a:t>Define the strategy for all deployments</a:t>
            </a:r>
          </a:p>
          <a:p>
            <a:pPr lvl="1"/>
            <a:r>
              <a:rPr lang="en-IN" sz="1200" dirty="0">
                <a:latin typeface="Segoe Print" panose="02000600000000000000" pitchFamily="2" charset="0"/>
              </a:rPr>
              <a:t>Environment &amp; Tenant Strategy</a:t>
            </a:r>
          </a:p>
          <a:p>
            <a:pPr lvl="1"/>
            <a:r>
              <a:rPr lang="en-IN" sz="1200" dirty="0">
                <a:latin typeface="Segoe Print" panose="02000600000000000000" pitchFamily="2" charset="0"/>
              </a:rPr>
              <a:t>DLP</a:t>
            </a:r>
          </a:p>
          <a:p>
            <a:pPr lvl="1"/>
            <a:r>
              <a:rPr lang="en-IN" sz="1200" dirty="0">
                <a:latin typeface="Segoe Print" panose="02000600000000000000" pitchFamily="2" charset="0"/>
              </a:rPr>
              <a:t>User Access</a:t>
            </a:r>
          </a:p>
          <a:p>
            <a:r>
              <a:rPr lang="en-IN" sz="1600" dirty="0">
                <a:latin typeface="Segoe Print" panose="02000600000000000000" pitchFamily="2" charset="0"/>
              </a:rPr>
              <a:t>For every solution that comes to the COE, there will be toll gates at the end of each phase</a:t>
            </a:r>
          </a:p>
          <a:p>
            <a:r>
              <a:rPr lang="en-IN" sz="1600" dirty="0">
                <a:latin typeface="Segoe Print" panose="02000600000000000000" pitchFamily="2" charset="0"/>
              </a:rPr>
              <a:t>Ideation</a:t>
            </a:r>
          </a:p>
          <a:p>
            <a:pPr lvl="1"/>
            <a:r>
              <a:rPr lang="en-IN" sz="1200" dirty="0">
                <a:latin typeface="Segoe Print" panose="02000600000000000000" pitchFamily="2" charset="0"/>
              </a:rPr>
              <a:t>Problem statement</a:t>
            </a:r>
          </a:p>
          <a:p>
            <a:pPr lvl="1"/>
            <a:r>
              <a:rPr lang="en-IN" sz="1200" dirty="0">
                <a:latin typeface="Segoe Print" panose="02000600000000000000" pitchFamily="2" charset="0"/>
              </a:rPr>
              <a:t>Any similar solutions available in the market?</a:t>
            </a:r>
          </a:p>
          <a:p>
            <a:pPr lvl="1"/>
            <a:r>
              <a:rPr lang="en-IN" sz="1200" dirty="0">
                <a:latin typeface="Segoe Print" panose="02000600000000000000" pitchFamily="2" charset="0"/>
              </a:rPr>
              <a:t>Cost </a:t>
            </a:r>
          </a:p>
          <a:p>
            <a:r>
              <a:rPr lang="en-IN" sz="1600" dirty="0">
                <a:latin typeface="Segoe Print" panose="02000600000000000000" pitchFamily="2" charset="0"/>
              </a:rPr>
              <a:t>Design</a:t>
            </a:r>
          </a:p>
          <a:p>
            <a:r>
              <a:rPr lang="en-IN" sz="1600" dirty="0">
                <a:latin typeface="Segoe Print" panose="02000600000000000000" pitchFamily="2" charset="0"/>
              </a:rPr>
              <a:t>Build </a:t>
            </a:r>
          </a:p>
          <a:p>
            <a:pPr lvl="1"/>
            <a:r>
              <a:rPr lang="en-IN" sz="1200" dirty="0">
                <a:latin typeface="Segoe Print" panose="02000600000000000000" pitchFamily="2" charset="0"/>
              </a:rPr>
              <a:t>Environment Provision</a:t>
            </a:r>
          </a:p>
          <a:p>
            <a:pPr lvl="1"/>
            <a:r>
              <a:rPr lang="en-IN" sz="1200" dirty="0">
                <a:latin typeface="Segoe Print" panose="02000600000000000000" pitchFamily="2" charset="0"/>
              </a:rPr>
              <a:t>Development &amp; Test</a:t>
            </a:r>
          </a:p>
          <a:p>
            <a:r>
              <a:rPr lang="en-IN" sz="1600" dirty="0">
                <a:latin typeface="Segoe Print" panose="02000600000000000000" pitchFamily="2" charset="0"/>
              </a:rPr>
              <a:t>Deploy</a:t>
            </a:r>
          </a:p>
          <a:p>
            <a:pPr lvl="1"/>
            <a:r>
              <a:rPr lang="en-IN" sz="1200" dirty="0">
                <a:latin typeface="Segoe Print" panose="02000600000000000000" pitchFamily="2" charset="0"/>
              </a:rPr>
              <a:t>DLP Strategy</a:t>
            </a:r>
          </a:p>
          <a:p>
            <a:pPr lvl="1"/>
            <a:r>
              <a:rPr lang="en-IN" sz="1200" dirty="0">
                <a:latin typeface="Segoe Print" panose="02000600000000000000" pitchFamily="2" charset="0"/>
              </a:rPr>
              <a:t>User Access</a:t>
            </a:r>
          </a:p>
          <a:p>
            <a:r>
              <a:rPr lang="en-IN" sz="1600" dirty="0">
                <a:latin typeface="Segoe Print" panose="02000600000000000000" pitchFamily="2" charset="0"/>
              </a:rPr>
              <a:t>Manage</a:t>
            </a:r>
          </a:p>
          <a:p>
            <a:pPr lvl="1"/>
            <a:r>
              <a:rPr lang="en-IN" sz="1200" dirty="0">
                <a:latin typeface="Segoe Print" panose="02000600000000000000" pitchFamily="2" charset="0"/>
              </a:rPr>
              <a:t>Analytics – usage</a:t>
            </a:r>
          </a:p>
          <a:p>
            <a:pPr lvl="1"/>
            <a:r>
              <a:rPr lang="en-IN" sz="1200" dirty="0">
                <a:latin typeface="Segoe Print" panose="02000600000000000000" pitchFamily="2" charset="0"/>
              </a:rPr>
              <a:t>Support - issues</a:t>
            </a:r>
          </a:p>
          <a:p>
            <a:endParaRPr lang="en-IN" sz="1600" dirty="0">
              <a:latin typeface="Segoe Print" panose="02000600000000000000" pitchFamily="2" charset="0"/>
            </a:endParaRPr>
          </a:p>
          <a:p>
            <a:endParaRPr lang="en-IN" sz="1600" dirty="0">
              <a:latin typeface="Segoe Print" panose="02000600000000000000" pitchFamily="2" charset="0"/>
            </a:endParaRP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728597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of these we’ll cover in this module, others will be woven throughout the other modules.</a:t>
            </a:r>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578424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sliding scale, what works for some orgs will not work for others.</a:t>
            </a:r>
          </a:p>
          <a:p>
            <a:endParaRPr lang="en-US" dirty="0"/>
          </a:p>
          <a:p>
            <a:r>
              <a:rPr lang="en-US" dirty="0"/>
              <a:t>The more control you want to exert, the more effort it will take.</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57629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defTabSz="914188">
              <a:lnSpc>
                <a:spcPct val="100000"/>
              </a:lnSpc>
              <a:spcBef>
                <a:spcPts val="0"/>
              </a:spcBef>
              <a:spcAft>
                <a:spcPts val="600"/>
              </a:spcAft>
              <a:buSzTx/>
              <a:buFont typeface="Arial" panose="020B0604020202020204" pitchFamily="34" charset="0"/>
              <a:buNone/>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Sometimes these roles are well defined across different groups, sometimes these are all the same person!</a:t>
            </a:r>
          </a:p>
          <a:p>
            <a:pPr marL="342900" indent="-342900" defTabSz="914188">
              <a:lnSpc>
                <a:spcPct val="100000"/>
              </a:lnSpc>
              <a:spcBef>
                <a:spcPts val="0"/>
              </a:spcBef>
              <a:spcAft>
                <a:spcPts val="600"/>
              </a:spcAft>
              <a:buSzTx/>
              <a:buFont typeface="Arial" panose="020B0604020202020204" pitchFamily="34" charset="0"/>
              <a:buChar char="•"/>
              <a:defRPr/>
            </a:pPr>
            <a:endParaRPr lang="en-US" sz="12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Regular Business Users – The users that need these apps turned on so they can make things happen</a:t>
            </a:r>
          </a:p>
          <a:p>
            <a:pPr marL="342900" indent="-342900" defTabSz="914188">
              <a:lnSpc>
                <a:spcPct val="100000"/>
              </a:lnSpc>
              <a:spcBef>
                <a:spcPts val="0"/>
              </a:spcBef>
              <a:spcAft>
                <a:spcPts val="600"/>
              </a:spcAft>
              <a:buSzTx/>
              <a:buFont typeface="Arial" panose="020B0604020202020204" pitchFamily="34" charset="0"/>
              <a:buChar char="•"/>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Information Security / Legal - makes sure that these solutions adhere to our organizational security &amp; compliance guardrails</a:t>
            </a:r>
          </a:p>
          <a:p>
            <a:pPr marL="342900" indent="-342900" defTabSz="914188">
              <a:lnSpc>
                <a:spcPct val="100000"/>
              </a:lnSpc>
              <a:spcBef>
                <a:spcPts val="0"/>
              </a:spcBef>
              <a:spcAft>
                <a:spcPts val="600"/>
              </a:spcAft>
              <a:buSzTx/>
              <a:buFont typeface="Arial" panose="020B0604020202020204" pitchFamily="34" charset="0"/>
              <a:buChar char="•"/>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Citizen Developers and Custom Developers – The implementers of solutions who want to deploy them in Teams</a:t>
            </a:r>
          </a:p>
          <a:p>
            <a:pPr marL="342900" marR="0" lvl="0" indent="-342900" algn="l" defTabSz="914188"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Business and Technical Strategy - Strategic sponsors providing vision and operational steering groups implement the vision and drive the program</a:t>
            </a:r>
          </a:p>
          <a:p>
            <a:pPr marL="342900" indent="-342900" defTabSz="914188">
              <a:lnSpc>
                <a:spcPct val="100000"/>
              </a:lnSpc>
              <a:spcBef>
                <a:spcPts val="0"/>
              </a:spcBef>
              <a:spcAft>
                <a:spcPts val="600"/>
              </a:spcAft>
              <a:buSzTx/>
              <a:buFont typeface="Arial" panose="020B0604020202020204" pitchFamily="34" charset="0"/>
              <a:buChar char="•"/>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Architects</a:t>
            </a:r>
          </a:p>
          <a:p>
            <a:pPr marL="342900" indent="-342900" defTabSz="914188">
              <a:lnSpc>
                <a:spcPct val="100000"/>
              </a:lnSpc>
              <a:spcBef>
                <a:spcPts val="0"/>
              </a:spcBef>
              <a:spcAft>
                <a:spcPts val="600"/>
              </a:spcAft>
              <a:buSzTx/>
              <a:buFont typeface="Arial" panose="020B0604020202020204" pitchFamily="34" charset="0"/>
              <a:buChar char="•"/>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Teams Admins</a:t>
            </a:r>
          </a:p>
          <a:p>
            <a:endParaRPr lang="en-US" dirty="0"/>
          </a:p>
          <a:p>
            <a:r>
              <a:rPr lang="en-US" dirty="0"/>
              <a:t>Others</a:t>
            </a:r>
          </a:p>
          <a:p>
            <a:pPr marL="171450" indent="-171450">
              <a:buFont typeface="Arial" panose="020B0604020202020204" pitchFamily="34" charset="0"/>
              <a:buChar char="•"/>
            </a:pPr>
            <a:r>
              <a:rPr lang="en-US" dirty="0"/>
              <a:t>Finance – are licensing or costs involved?</a:t>
            </a:r>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59129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106563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Teams admin center allows admins to manage the apps that are available to the organization through permissions policies – for example, I can allow users to install all apps, no apps, or anything in between on an app-by-app level</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147319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b="1" i="0" u="none" strike="noStrike" dirty="0">
                <a:solidFill>
                  <a:srgbClr val="FFFFFF"/>
                </a:solidFill>
                <a:effectLst/>
                <a:latin typeface="Segoe UI Semilight" panose="020B0402040204020203" pitchFamily="34" charset="0"/>
              </a:rPr>
              <a:t>Manage apps </a:t>
            </a:r>
            <a:r>
              <a:rPr lang="en-US" b="0" i="0" u="none" strike="noStrike" dirty="0">
                <a:solidFill>
                  <a:srgbClr val="FFFFFF"/>
                </a:solidFill>
                <a:effectLst/>
                <a:latin typeface="Segoe UI Semilight" panose="020B0402040204020203" pitchFamily="34" charset="0"/>
              </a:rPr>
              <a:t>page is a view into all available apps in your tenant catalog, with the information you need to decide which apps to allow or block across your organization. </a:t>
            </a:r>
            <a:r>
              <a:rPr lang="en-US" b="0" i="0" dirty="0">
                <a:effectLst/>
                <a:latin typeface="Segoe UI Semilight" panose="020B0402040204020203" pitchFamily="34" charset="0"/>
              </a:rPr>
              <a:t>​</a:t>
            </a:r>
            <a:endParaRPr lang="en-US" b="0" i="0" dirty="0">
              <a:effectLst/>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b="0" i="0" u="none" strike="noStrike" dirty="0">
                <a:solidFill>
                  <a:srgbClr val="FFFFFF"/>
                </a:solidFill>
                <a:effectLst/>
                <a:latin typeface="Segoe UI Semilight" panose="020B0402040204020203" pitchFamily="34" charset="0"/>
              </a:rPr>
              <a:t>Use </a:t>
            </a:r>
            <a:r>
              <a:rPr lang="en-US" b="1" i="0" u="none" strike="noStrike" dirty="0">
                <a:solidFill>
                  <a:srgbClr val="FFFFFF"/>
                </a:solidFill>
                <a:effectLst/>
                <a:latin typeface="Segoe UI Semilight" panose="020B0402040204020203" pitchFamily="34" charset="0"/>
              </a:rPr>
              <a:t>app permission policies</a:t>
            </a:r>
            <a:r>
              <a:rPr lang="en-US" b="0" i="0" u="none" strike="noStrike" dirty="0">
                <a:solidFill>
                  <a:srgbClr val="FFFFFF"/>
                </a:solidFill>
                <a:effectLst/>
                <a:latin typeface="Segoe UI Semilight" panose="020B0402040204020203" pitchFamily="34" charset="0"/>
              </a:rPr>
              <a:t>, </a:t>
            </a:r>
            <a:r>
              <a:rPr lang="en-US" b="1" i="0" u="none" strike="noStrike" dirty="0">
                <a:solidFill>
                  <a:srgbClr val="FFFFFF"/>
                </a:solidFill>
                <a:effectLst/>
                <a:latin typeface="Segoe UI Semilight" panose="020B0402040204020203" pitchFamily="34" charset="0"/>
              </a:rPr>
              <a:t>app setup policies</a:t>
            </a:r>
            <a:r>
              <a:rPr lang="en-US" b="0" i="0" u="none" strike="noStrike" dirty="0">
                <a:solidFill>
                  <a:srgbClr val="FFFFFF"/>
                </a:solidFill>
                <a:effectLst/>
                <a:latin typeface="Segoe UI Semilight" panose="020B0402040204020203" pitchFamily="34" charset="0"/>
              </a:rPr>
              <a:t>, and </a:t>
            </a:r>
            <a:r>
              <a:rPr lang="en-US" b="1" i="0" u="none" strike="noStrike" dirty="0">
                <a:solidFill>
                  <a:srgbClr val="FFFFFF"/>
                </a:solidFill>
                <a:effectLst/>
                <a:latin typeface="Segoe UI Semilight" panose="020B0402040204020203" pitchFamily="34" charset="0"/>
              </a:rPr>
              <a:t>custom app policies and settings</a:t>
            </a:r>
            <a:r>
              <a:rPr lang="en-US" b="0" i="0" u="none" strike="noStrike" dirty="0">
                <a:solidFill>
                  <a:srgbClr val="FFFFFF"/>
                </a:solidFill>
                <a:effectLst/>
                <a:latin typeface="Segoe UI Semilight" panose="020B0402040204020203" pitchFamily="34" charset="0"/>
              </a:rPr>
              <a:t> to configure the app experience for specific users in your organization</a:t>
            </a:r>
            <a:r>
              <a:rPr lang="en-US" b="0" i="0" dirty="0">
                <a:effectLst/>
                <a:latin typeface="Segoe UI Semilight" panose="020B0402040204020203" pitchFamily="34" charset="0"/>
              </a:rPr>
              <a:t>​</a:t>
            </a:r>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22039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FFFFFF"/>
                </a:solidFill>
                <a:effectLst/>
                <a:latin typeface="Segoe UI Semilight" panose="020B0402040204020203" pitchFamily="34" charset="0"/>
              </a:rPr>
              <a:t>You can allow or block individual Apps at the org level using the Manage Apps page. When you block an app, all interactions with that app are </a:t>
            </a:r>
            <a:r>
              <a:rPr lang="en-US" b="1" i="0" u="none" strike="noStrike" dirty="0">
                <a:solidFill>
                  <a:srgbClr val="FFFFFF"/>
                </a:solidFill>
                <a:effectLst/>
                <a:latin typeface="Segoe UI Semilight" panose="020B0402040204020203" pitchFamily="34" charset="0"/>
              </a:rPr>
              <a:t>disabled</a:t>
            </a:r>
            <a:r>
              <a:rPr lang="en-US" b="0" i="0" u="none" strike="noStrike" dirty="0">
                <a:solidFill>
                  <a:srgbClr val="FFFFFF"/>
                </a:solidFill>
                <a:effectLst/>
                <a:latin typeface="Segoe UI Semilight" panose="020B0402040204020203" pitchFamily="34" charset="0"/>
              </a:rPr>
              <a:t> and the app doesn't appear in Teams for </a:t>
            </a:r>
            <a:r>
              <a:rPr lang="en-US" b="1" i="0" u="none" strike="noStrike" dirty="0">
                <a:solidFill>
                  <a:srgbClr val="FFFFFF"/>
                </a:solidFill>
                <a:effectLst/>
                <a:latin typeface="Segoe UI Semilight" panose="020B0402040204020203" pitchFamily="34" charset="0"/>
              </a:rPr>
              <a:t>any users in the organization</a:t>
            </a:r>
            <a:r>
              <a:rPr lang="en-US" b="1" i="0" dirty="0">
                <a:effectLst/>
                <a:latin typeface="Segoe UI Semilight" panose="020B0402040204020203" pitchFamily="34" charset="0"/>
              </a:rPr>
              <a:t>​</a:t>
            </a:r>
            <a:endParaRPr lang="en-US" b="1" i="0" dirty="0">
              <a:effectLst/>
            </a:endParaRPr>
          </a:p>
          <a:p>
            <a:endParaRPr lang="en-US" dirty="0"/>
          </a:p>
          <a:p>
            <a:pPr algn="l" rtl="0" fontAlgn="base"/>
            <a:br>
              <a:rPr lang="en-US" b="0" i="0" dirty="0">
                <a:effectLst/>
                <a:latin typeface="Segoe UI Semilight" panose="020B0402040204020203" pitchFamily="34" charset="0"/>
              </a:rPr>
            </a:br>
            <a:r>
              <a:rPr lang="en-US" sz="1200" dirty="0">
                <a:latin typeface="Segoe UI Light" panose="020B0502040204020203" pitchFamily="34" charset="0"/>
                <a:cs typeface="Segoe UI Light" panose="020B0502040204020203" pitchFamily="34" charset="0"/>
              </a:rPr>
              <a:t>Microsoft works with partners to provide the information organizations need to expedite and inform decisions about Teams apps and add-ins they use. The information is supplemented with information from the Microsoft Cloud App Security app catalog and information provided by the developers when they submit their applications. </a:t>
            </a:r>
          </a:p>
          <a:p>
            <a:pPr algn="l" rtl="0" fontAlgn="base"/>
            <a:endParaRPr lang="en-US" b="0" i="0" dirty="0">
              <a:effectLst/>
            </a:endParaRP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95226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latin typeface="Segoe UI Light" panose="020B0502040204020203" pitchFamily="34" charset="0"/>
                <a:cs typeface="Segoe UI Light" panose="020B0502040204020203" pitchFamily="34" charset="0"/>
              </a:rPr>
              <a:t>To create and manage custom apps in Teams, you'll need two tenants: a test tenant for development and a production tenant. Allow all users in the test tenant to upload custom apps. Use App setup policies in production tenant to allow trusted users </a:t>
            </a:r>
            <a:br>
              <a:rPr lang="en-US" sz="1200" dirty="0">
                <a:latin typeface="Segoe UI Light" panose="020B0502040204020203" pitchFamily="34" charset="0"/>
                <a:cs typeface="Segoe UI Light" panose="020B0502040204020203" pitchFamily="34" charset="0"/>
              </a:rPr>
            </a:br>
            <a:br>
              <a:rPr lang="en-US" sz="1200" dirty="0">
                <a:latin typeface="Segoe UI Light" panose="020B0502040204020203" pitchFamily="34" charset="0"/>
                <a:cs typeface="Segoe UI Light" panose="020B0502040204020203" pitchFamily="34" charset="0"/>
              </a:rPr>
            </a:br>
            <a:r>
              <a:rPr lang="en-US" b="0" i="0" dirty="0">
                <a:solidFill>
                  <a:srgbClr val="FFFFFF"/>
                </a:solidFill>
                <a:effectLst/>
                <a:latin typeface="Arial" panose="020B0604020202020204" pitchFamily="34" charset="0"/>
              </a:rPr>
              <a:t>Which Microsoft apps will be allowed?-There are very few reasons to not allow all Microsoft apps since </a:t>
            </a:r>
            <a:r>
              <a:rPr lang="en-US" b="0" i="0" dirty="0" err="1">
                <a:solidFill>
                  <a:srgbClr val="FFFFFF"/>
                </a:solidFill>
                <a:effectLst/>
                <a:latin typeface="Arial" panose="020B0604020202020204" pitchFamily="34" charset="0"/>
              </a:rPr>
              <a:t>theyare</a:t>
            </a:r>
            <a:r>
              <a:rPr lang="en-US" b="0" i="0" dirty="0">
                <a:solidFill>
                  <a:srgbClr val="FFFFFF"/>
                </a:solidFill>
                <a:effectLst/>
                <a:latin typeface="Arial" panose="020B0604020202020204" pitchFamily="34" charset="0"/>
              </a:rPr>
              <a:t> integrating Office 365 applications which have the same data-handling, security, and </a:t>
            </a:r>
            <a:r>
              <a:rPr lang="en-US" b="0" i="0" dirty="0" err="1">
                <a:solidFill>
                  <a:srgbClr val="FFFFFF"/>
                </a:solidFill>
                <a:effectLst/>
                <a:latin typeface="Arial" panose="020B0604020202020204" pitchFamily="34" charset="0"/>
              </a:rPr>
              <a:t>compliancestandards</a:t>
            </a:r>
            <a:r>
              <a:rPr lang="en-US" b="0" i="0" dirty="0">
                <a:solidFill>
                  <a:srgbClr val="FFFFFF"/>
                </a:solidFill>
                <a:effectLst/>
                <a:latin typeface="Arial" panose="020B0604020202020204" pitchFamily="34" charset="0"/>
              </a:rPr>
              <a:t> as Microsoft </a:t>
            </a:r>
            <a:r>
              <a:rPr lang="en-US" b="0" i="0" dirty="0" err="1">
                <a:solidFill>
                  <a:srgbClr val="FFFFFF"/>
                </a:solidFill>
                <a:effectLst/>
                <a:latin typeface="Arial" panose="020B0604020202020204" pitchFamily="34" charset="0"/>
              </a:rPr>
              <a:t>Teams.One</a:t>
            </a:r>
            <a:r>
              <a:rPr lang="en-US" b="0" i="0" dirty="0">
                <a:solidFill>
                  <a:srgbClr val="FFFFFF"/>
                </a:solidFill>
                <a:effectLst/>
                <a:latin typeface="Arial" panose="020B0604020202020204" pitchFamily="34" charset="0"/>
              </a:rPr>
              <a:t> exception is Who, which is an app developed by Microsoft but </a:t>
            </a:r>
            <a:r>
              <a:rPr lang="en-US" b="0" i="0" dirty="0" err="1">
                <a:solidFill>
                  <a:srgbClr val="FFFFFF"/>
                </a:solidFill>
                <a:effectLst/>
                <a:latin typeface="Arial" panose="020B0604020202020204" pitchFamily="34" charset="0"/>
              </a:rPr>
              <a:t>appearsin</a:t>
            </a:r>
            <a:r>
              <a:rPr lang="en-US" b="0" i="0" dirty="0">
                <a:solidFill>
                  <a:srgbClr val="FFFFFF"/>
                </a:solidFill>
                <a:effectLst/>
                <a:latin typeface="Arial" panose="020B0604020202020204" pitchFamily="34" charset="0"/>
              </a:rPr>
              <a:t> the third-party catalog because </a:t>
            </a:r>
            <a:r>
              <a:rPr lang="en-US" b="0" i="0" dirty="0" err="1">
                <a:solidFill>
                  <a:srgbClr val="FFFFFF"/>
                </a:solidFill>
                <a:effectLst/>
                <a:latin typeface="Arial" panose="020B0604020202020204" pitchFamily="34" charset="0"/>
              </a:rPr>
              <a:t>itintegrateswith</a:t>
            </a:r>
            <a:r>
              <a:rPr lang="en-US" b="0" i="0" dirty="0">
                <a:solidFill>
                  <a:srgbClr val="FFFFFF"/>
                </a:solidFill>
                <a:effectLst/>
                <a:latin typeface="Arial" panose="020B0604020202020204" pitchFamily="34" charset="0"/>
              </a:rPr>
              <a:t> other services outside of Office.</a:t>
            </a:r>
            <a:br>
              <a:rPr lang="en-US" b="0" i="0" dirty="0">
                <a:solidFill>
                  <a:srgbClr val="FFFFFF"/>
                </a:solidFill>
                <a:effectLst/>
                <a:latin typeface="Arial" panose="020B0604020202020204" pitchFamily="34" charset="0"/>
              </a:rPr>
            </a:br>
            <a:br>
              <a:rPr lang="en-US" b="0" i="0" dirty="0">
                <a:solidFill>
                  <a:srgbClr val="FFFFFF"/>
                </a:solidFill>
                <a:effectLst/>
                <a:latin typeface="Arial" panose="020B0604020202020204" pitchFamily="34" charset="0"/>
              </a:rPr>
            </a:br>
            <a:r>
              <a:rPr lang="en-US" b="0" i="0" dirty="0">
                <a:solidFill>
                  <a:srgbClr val="FFFFFF"/>
                </a:solidFill>
                <a:effectLst/>
                <a:latin typeface="Arial" panose="020B0604020202020204" pitchFamily="34" charset="0"/>
              </a:rPr>
              <a:t>Which third party apps will be allowed?-This will be mostly answered by the constraints identified in step 1above(details about the </a:t>
            </a:r>
            <a:r>
              <a:rPr lang="en-US" b="0" i="0" dirty="0" err="1">
                <a:solidFill>
                  <a:srgbClr val="FFFFFF"/>
                </a:solidFill>
                <a:effectLst/>
                <a:latin typeface="Arial" panose="020B0604020202020204" pitchFamily="34" charset="0"/>
              </a:rPr>
              <a:t>app’ssecurity</a:t>
            </a:r>
            <a:r>
              <a:rPr lang="en-US" b="0" i="0" dirty="0">
                <a:solidFill>
                  <a:srgbClr val="FFFFFF"/>
                </a:solidFill>
                <a:effectLst/>
                <a:latin typeface="Arial" panose="020B0604020202020204" pitchFamily="34" charset="0"/>
              </a:rPr>
              <a:t>/compliance or the way data </a:t>
            </a:r>
            <a:r>
              <a:rPr lang="en-US" b="0" i="0" dirty="0" err="1">
                <a:solidFill>
                  <a:srgbClr val="FFFFFF"/>
                </a:solidFill>
                <a:effectLst/>
                <a:latin typeface="Arial" panose="020B0604020202020204" pitchFamily="34" charset="0"/>
              </a:rPr>
              <a:t>istransferred</a:t>
            </a:r>
            <a:r>
              <a:rPr lang="en-US" b="0" i="0" dirty="0">
                <a:solidFill>
                  <a:srgbClr val="FFFFFF"/>
                </a:solidFill>
                <a:effectLst/>
                <a:latin typeface="Arial" panose="020B0604020202020204" pitchFamily="34" charset="0"/>
              </a:rPr>
              <a:t> </a:t>
            </a:r>
            <a:r>
              <a:rPr lang="en-US" b="0" i="0" dirty="0" err="1">
                <a:solidFill>
                  <a:srgbClr val="FFFFFF"/>
                </a:solidFill>
                <a:effectLst/>
                <a:latin typeface="Arial" panose="020B0604020202020204" pitchFamily="34" charset="0"/>
              </a:rPr>
              <a:t>viaspecific</a:t>
            </a:r>
            <a:r>
              <a:rPr lang="en-US" b="0" i="0" dirty="0">
                <a:solidFill>
                  <a:srgbClr val="FFFFFF"/>
                </a:solidFill>
                <a:effectLst/>
                <a:latin typeface="Arial" panose="020B0604020202020204" pitchFamily="34" charset="0"/>
              </a:rPr>
              <a:t> app capabilities).KEY </a:t>
            </a:r>
            <a:r>
              <a:rPr lang="en-US" b="0" i="0" dirty="0" err="1">
                <a:solidFill>
                  <a:srgbClr val="FFFFFF"/>
                </a:solidFill>
                <a:effectLst/>
                <a:latin typeface="Arial" panose="020B0604020202020204" pitchFamily="34" charset="0"/>
              </a:rPr>
              <a:t>RECOMMENDATIONEvery</a:t>
            </a:r>
            <a:r>
              <a:rPr lang="en-US" b="0" i="0" dirty="0">
                <a:solidFill>
                  <a:srgbClr val="FFFFFF"/>
                </a:solidFill>
                <a:effectLst/>
                <a:latin typeface="Arial" panose="020B0604020202020204" pitchFamily="34" charset="0"/>
              </a:rPr>
              <a:t> customer should allow third party </a:t>
            </a:r>
            <a:r>
              <a:rPr lang="en-US" b="0" i="0" dirty="0" err="1">
                <a:solidFill>
                  <a:srgbClr val="FFFFFF"/>
                </a:solidFill>
                <a:effectLst/>
                <a:latin typeface="Arial" panose="020B0604020202020204" pitchFamily="34" charset="0"/>
              </a:rPr>
              <a:t>andcustom</a:t>
            </a:r>
            <a:r>
              <a:rPr lang="en-US" b="0" i="0" dirty="0">
                <a:solidFill>
                  <a:srgbClr val="FFFFFF"/>
                </a:solidFill>
                <a:effectLst/>
                <a:latin typeface="Arial" panose="020B0604020202020204" pitchFamily="34" charset="0"/>
              </a:rPr>
              <a:t> apps in org-wide app settings. If </a:t>
            </a:r>
            <a:r>
              <a:rPr lang="en-US" b="0" i="0" dirty="0" err="1">
                <a:solidFill>
                  <a:srgbClr val="FFFFFF"/>
                </a:solidFill>
                <a:effectLst/>
                <a:latin typeface="Arial" panose="020B0604020202020204" pitchFamily="34" charset="0"/>
              </a:rPr>
              <a:t>administratorswant</a:t>
            </a:r>
            <a:r>
              <a:rPr lang="en-US" b="0" i="0" dirty="0">
                <a:solidFill>
                  <a:srgbClr val="FFFFFF"/>
                </a:solidFill>
                <a:effectLst/>
                <a:latin typeface="Arial" panose="020B0604020202020204" pitchFamily="34" charset="0"/>
              </a:rPr>
              <a:t> to block apps (an </a:t>
            </a:r>
            <a:r>
              <a:rPr lang="en-US" b="0" i="0" dirty="0" err="1">
                <a:solidFill>
                  <a:srgbClr val="FFFFFF"/>
                </a:solidFill>
                <a:effectLst/>
                <a:latin typeface="Arial" panose="020B0604020202020204" pitchFamily="34" charset="0"/>
              </a:rPr>
              <a:t>entirecategoryor</a:t>
            </a:r>
            <a:r>
              <a:rPr lang="en-US" b="0" i="0" dirty="0">
                <a:solidFill>
                  <a:srgbClr val="FFFFFF"/>
                </a:solidFill>
                <a:effectLst/>
                <a:latin typeface="Arial" panose="020B0604020202020204" pitchFamily="34" charset="0"/>
              </a:rPr>
              <a:t> specific apps) this should be done with permission </a:t>
            </a:r>
            <a:r>
              <a:rPr lang="en-US" b="0" i="0" dirty="0" err="1">
                <a:solidFill>
                  <a:srgbClr val="FFFFFF"/>
                </a:solidFill>
                <a:effectLst/>
                <a:latin typeface="Arial" panose="020B0604020202020204" pitchFamily="34" charset="0"/>
              </a:rPr>
              <a:t>policies.KEY</a:t>
            </a:r>
            <a:r>
              <a:rPr lang="en-US" b="0" i="0" dirty="0">
                <a:solidFill>
                  <a:srgbClr val="FFFFFF"/>
                </a:solidFill>
                <a:effectLst/>
                <a:latin typeface="Arial" panose="020B0604020202020204" pitchFamily="34" charset="0"/>
              </a:rPr>
              <a:t> </a:t>
            </a:r>
            <a:r>
              <a:rPr lang="en-US" b="0" i="0" dirty="0" err="1">
                <a:solidFill>
                  <a:srgbClr val="FFFFFF"/>
                </a:solidFill>
                <a:effectLst/>
                <a:latin typeface="Arial" panose="020B0604020202020204" pitchFamily="34" charset="0"/>
              </a:rPr>
              <a:t>RECOMMENDATIONReviewthe</a:t>
            </a:r>
            <a:r>
              <a:rPr lang="en-US" b="0" i="0" dirty="0">
                <a:solidFill>
                  <a:srgbClr val="FFFFFF"/>
                </a:solidFill>
                <a:effectLst/>
                <a:latin typeface="Arial" panose="020B0604020202020204" pitchFamily="34" charset="0"/>
              </a:rPr>
              <a:t> security and compliance catalog for third party apps. </a:t>
            </a:r>
            <a:r>
              <a:rPr lang="en-US" b="0" i="0" dirty="0" err="1">
                <a:solidFill>
                  <a:srgbClr val="FFFFFF"/>
                </a:solidFill>
                <a:effectLst/>
                <a:latin typeface="Arial" panose="020B0604020202020204" pitchFamily="34" charset="0"/>
              </a:rPr>
              <a:t>Mostthird-partyapps</a:t>
            </a:r>
            <a:r>
              <a:rPr lang="en-US" b="0" i="0" dirty="0">
                <a:solidFill>
                  <a:srgbClr val="FFFFFF"/>
                </a:solidFill>
                <a:effectLst/>
                <a:latin typeface="Arial" panose="020B0604020202020204" pitchFamily="34" charset="0"/>
              </a:rPr>
              <a:t> in the </a:t>
            </a:r>
            <a:r>
              <a:rPr lang="en-US" b="0" i="0" dirty="0" err="1">
                <a:solidFill>
                  <a:srgbClr val="FFFFFF"/>
                </a:solidFill>
                <a:effectLst/>
                <a:latin typeface="Arial" panose="020B0604020202020204" pitchFamily="34" charset="0"/>
              </a:rPr>
              <a:t>appstore</a:t>
            </a:r>
            <a:r>
              <a:rPr lang="en-US" b="0" i="0" dirty="0">
                <a:solidFill>
                  <a:srgbClr val="FFFFFF"/>
                </a:solidFill>
                <a:effectLst/>
                <a:latin typeface="Arial" panose="020B0604020202020204" pitchFamily="34" charset="0"/>
              </a:rPr>
              <a:t> have a listing with details about the developer, how they handle data, and which compliance standards they meet. View the ADP Virtual </a:t>
            </a:r>
            <a:r>
              <a:rPr lang="en-US" b="0" i="0" dirty="0" err="1">
                <a:solidFill>
                  <a:srgbClr val="FFFFFF"/>
                </a:solidFill>
                <a:effectLst/>
                <a:latin typeface="Arial" panose="020B0604020202020204" pitchFamily="34" charset="0"/>
              </a:rPr>
              <a:t>Assistantapp</a:t>
            </a:r>
            <a:r>
              <a:rPr lang="en-US" b="0" i="0" dirty="0">
                <a:solidFill>
                  <a:srgbClr val="FFFFFF"/>
                </a:solidFill>
                <a:effectLst/>
                <a:latin typeface="Arial" panose="020B0604020202020204" pitchFamily="34" charset="0"/>
              </a:rPr>
              <a:t> profile as an example.</a:t>
            </a:r>
            <a:endParaRPr lang="en-US" b="0" i="0" dirty="0">
              <a:solidFill>
                <a:srgbClr val="FFFFFF"/>
              </a:solidFill>
              <a:effectLst/>
              <a:latin typeface="Segoe UI" panose="020B0502040204020203" pitchFamily="34" charset="0"/>
            </a:endParaRPr>
          </a:p>
          <a:p>
            <a:pPr algn="l"/>
            <a:br>
              <a:rPr lang="en-US" b="0" i="0" dirty="0">
                <a:solidFill>
                  <a:srgbClr val="FFFFFF"/>
                </a:solidFill>
                <a:effectLst/>
                <a:latin typeface="Arial" panose="020B0604020202020204" pitchFamily="34" charset="0"/>
              </a:rPr>
            </a:br>
            <a:r>
              <a:rPr lang="en-US" b="0" i="0" dirty="0">
                <a:solidFill>
                  <a:srgbClr val="FFFFFF"/>
                </a:solidFill>
                <a:effectLst/>
                <a:latin typeface="Arial" panose="020B0604020202020204" pitchFamily="34" charset="0"/>
              </a:rPr>
              <a:t>Which custom/tenant apps will be allowed?-Most tenants should allow </a:t>
            </a:r>
            <a:r>
              <a:rPr lang="en-US" b="0" i="0" dirty="0" err="1">
                <a:solidFill>
                  <a:srgbClr val="FFFFFF"/>
                </a:solidFill>
                <a:effectLst/>
                <a:latin typeface="Arial" panose="020B0604020202020204" pitchFamily="34" charset="0"/>
              </a:rPr>
              <a:t>allcustom</a:t>
            </a:r>
            <a:r>
              <a:rPr lang="en-US" b="0" i="0" dirty="0">
                <a:solidFill>
                  <a:srgbClr val="FFFFFF"/>
                </a:solidFill>
                <a:effectLst/>
                <a:latin typeface="Arial" panose="020B0604020202020204" pitchFamily="34" charset="0"/>
              </a:rPr>
              <a:t> </a:t>
            </a:r>
            <a:r>
              <a:rPr lang="en-US" b="0" i="0" dirty="0" err="1">
                <a:solidFill>
                  <a:srgbClr val="FFFFFF"/>
                </a:solidFill>
                <a:effectLst/>
                <a:latin typeface="Arial" panose="020B0604020202020204" pitchFamily="34" charset="0"/>
              </a:rPr>
              <a:t>appsin</a:t>
            </a:r>
            <a:r>
              <a:rPr lang="en-US" b="0" i="0" dirty="0">
                <a:solidFill>
                  <a:srgbClr val="FFFFFF"/>
                </a:solidFill>
                <a:effectLst/>
                <a:latin typeface="Arial" panose="020B0604020202020204" pitchFamily="34" charset="0"/>
              </a:rPr>
              <a:t> the global permission policy. This is because it is easy to control who can create and publish custom apps using an app setup policy. By controlling who can create and publish apps, anything that appears in the company app store will come users who have explicitly been given this ability</a:t>
            </a:r>
            <a:endParaRPr lang="en-US" b="0" i="0" dirty="0">
              <a:solidFill>
                <a:srgbClr val="FFFFFF"/>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Segoe UI Light" panose="020B0502040204020203" pitchFamily="34" charset="0"/>
              <a:cs typeface="Segoe UI Light" panose="020B0502040204020203" pitchFamily="34" charset="0"/>
            </a:endParaRP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592984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000000"/>
                </a:solidFill>
                <a:effectLst/>
                <a:latin typeface="Segoe UI" panose="020B0502040204020203" pitchFamily="34" charset="0"/>
              </a:rPr>
              <a:t>Sideloading is how you add an app to Teams by uploading a zip file directly to a team. Sideloading lets you test an app as it's being developed. It also lets you build an app for internal use only and share it with your team without submitting it to the Teams app </a:t>
            </a:r>
            <a:r>
              <a:rPr lang="en-GB" b="0" i="0" dirty="0" err="1">
                <a:solidFill>
                  <a:srgbClr val="000000"/>
                </a:solidFill>
                <a:effectLst/>
                <a:latin typeface="Segoe UI" panose="020B0502040204020203" pitchFamily="34" charset="0"/>
              </a:rPr>
              <a:t>Catalog</a:t>
            </a:r>
            <a:r>
              <a:rPr lang="en-GB" b="0" i="0" dirty="0">
                <a:solidFill>
                  <a:srgbClr val="000000"/>
                </a:solidFill>
                <a:effectLst/>
                <a:latin typeface="Segoe UI" panose="020B0502040204020203" pitchFamily="34" charset="0"/>
              </a:rPr>
              <a:t> in the Office Store.</a:t>
            </a:r>
            <a:endParaRPr lang="en-AU"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gradFill>
                  <a:gsLst>
                    <a:gs pos="5417">
                      <a:srgbClr val="1A1A1A"/>
                    </a:gs>
                    <a:gs pos="28000">
                      <a:srgbClr val="1A1A1A"/>
                    </a:gs>
                  </a:gsLst>
                  <a:lin ang="5400000" scaled="0"/>
                </a:gradFill>
                <a:latin typeface="Segoe UI"/>
                <a:cs typeface="Segoe UI Light" panose="020B0502040204020203" pitchFamily="34" charset="0"/>
              </a:rPr>
              <a:t>Allow side loading only if you are developing your own apps</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280430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Setup policies allow you to customize the menu bar on desktop and mobile so that you display tools most relevant to your users.</a:t>
            </a:r>
          </a:p>
          <a:p>
            <a:endParaRPr lang="en-US"/>
          </a:p>
        </p:txBody>
      </p:sp>
      <p:sp>
        <p:nvSpPr>
          <p:cNvPr id="4" name="Slide Number Placeholder 3"/>
          <p:cNvSpPr>
            <a:spLocks noGrp="1"/>
          </p:cNvSpPr>
          <p:nvPr>
            <p:ph type="sldNum" sz="quarter" idx="5"/>
          </p:nvPr>
        </p:nvSpPr>
        <p:spPr/>
        <p:txBody>
          <a:bodyPr/>
          <a:lstStyle/>
          <a:p>
            <a:fld id="{1587E43D-6A93-4426-8D1A-AAA29ABC036C}" type="slidenum">
              <a:rPr lang="en-US" smtClean="0"/>
              <a:t>32</a:t>
            </a:fld>
            <a:endParaRPr lang="en-US"/>
          </a:p>
        </p:txBody>
      </p:sp>
    </p:spTree>
    <p:extLst>
      <p:ext uri="{BB962C8B-B14F-4D97-AF65-F5344CB8AC3E}">
        <p14:creationId xmlns:p14="http://schemas.microsoft.com/office/powerpoint/2010/main" val="26099817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016996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a:t>
            </a:r>
            <a:r>
              <a:rPr lang="en-US" dirty="0">
                <a:hlinkClick r:id="rId3"/>
              </a:rPr>
              <a:t>https://docs.microsoft.com/en-us/MicrosoftTeams/assign-policies</a:t>
            </a:r>
            <a:endParaRPr lang="en-US" dirty="0"/>
          </a:p>
          <a:p>
            <a:endParaRPr lang="en-US" b="0" i="0" dirty="0">
              <a:solidFill>
                <a:srgbClr val="171717"/>
              </a:solidFill>
              <a:effectLst/>
              <a:latin typeface="Segoe UI" panose="020B0502040204020203" pitchFamily="34" charset="0"/>
            </a:endParaRPr>
          </a:p>
          <a:p>
            <a:r>
              <a:rPr lang="en-US" b="0" i="0" dirty="0">
                <a:solidFill>
                  <a:srgbClr val="171717"/>
                </a:solidFill>
                <a:effectLst/>
                <a:latin typeface="Segoe UI" panose="020B0502040204020203" pitchFamily="34" charset="0"/>
              </a:rPr>
              <a:t>If a user is a member of multiple groups, the policy that has the highest </a:t>
            </a:r>
            <a:r>
              <a:rPr lang="en-US" b="0" i="0" u="none" strike="noStrike" dirty="0">
                <a:effectLst/>
                <a:latin typeface="Segoe UI" panose="020B0502040204020203" pitchFamily="34" charset="0"/>
                <a:hlinkClick r:id="rId4"/>
              </a:rPr>
              <a:t>group assignment ranking</a:t>
            </a:r>
            <a:r>
              <a:rPr lang="en-US" b="0" i="0" dirty="0">
                <a:solidFill>
                  <a:srgbClr val="171717"/>
                </a:solidFill>
                <a:effectLst/>
                <a:latin typeface="Segoe UI" panose="020B0502040204020203" pitchFamily="34" charset="0"/>
              </a:rPr>
              <a:t> for the given policy type takes precedence.</a:t>
            </a:r>
            <a:endParaRPr lang="en-US" dirty="0"/>
          </a:p>
        </p:txBody>
      </p:sp>
      <p:sp>
        <p:nvSpPr>
          <p:cNvPr id="4" name="Slide Number Placeholder 3"/>
          <p:cNvSpPr>
            <a:spLocks noGrp="1"/>
          </p:cNvSpPr>
          <p:nvPr>
            <p:ph type="sldNum" sz="quarter" idx="5"/>
          </p:nvPr>
        </p:nvSpPr>
        <p:spPr/>
        <p:txBody>
          <a:bodyPr/>
          <a:lstStyle/>
          <a:p>
            <a:fld id="{52A90F29-3B53-4CD8-A8C4-EF62A1F33EDD}" type="slidenum">
              <a:rPr lang="en-US" smtClean="0"/>
              <a:t>34</a:t>
            </a:fld>
            <a:endParaRPr lang="en-US"/>
          </a:p>
        </p:txBody>
      </p:sp>
    </p:spTree>
    <p:extLst>
      <p:ext uri="{BB962C8B-B14F-4D97-AF65-F5344CB8AC3E}">
        <p14:creationId xmlns:p14="http://schemas.microsoft.com/office/powerpoint/2010/main" val="19545097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https://docs.microsoft.com/en-us/microsoftteams/assign-policies</a:t>
            </a:r>
            <a:endParaRPr lang="en-US" dirty="0"/>
          </a:p>
          <a:p>
            <a:endParaRPr lang="en-US" dirty="0"/>
          </a:p>
          <a:p>
            <a:r>
              <a:rPr lang="en-US" dirty="0"/>
              <a:t>The point of these slides is to think about the processes customers will have to use to make sure the right people have the right policies.  Facilitate a discussion.</a:t>
            </a:r>
          </a:p>
        </p:txBody>
      </p:sp>
      <p:sp>
        <p:nvSpPr>
          <p:cNvPr id="4" name="Slide Number Placeholder 3"/>
          <p:cNvSpPr>
            <a:spLocks noGrp="1"/>
          </p:cNvSpPr>
          <p:nvPr>
            <p:ph type="sldNum" sz="quarter" idx="5"/>
          </p:nvPr>
        </p:nvSpPr>
        <p:spPr/>
        <p:txBody>
          <a:bodyPr/>
          <a:lstStyle/>
          <a:p>
            <a:fld id="{58F3EE2E-B5CA-4467-9625-DBC07139D49F}" type="slidenum">
              <a:rPr lang="en-US" smtClean="0"/>
              <a:t>35</a:t>
            </a:fld>
            <a:endParaRPr lang="en-US"/>
          </a:p>
        </p:txBody>
      </p:sp>
    </p:spTree>
    <p:extLst>
      <p:ext uri="{BB962C8B-B14F-4D97-AF65-F5344CB8AC3E}">
        <p14:creationId xmlns:p14="http://schemas.microsoft.com/office/powerpoint/2010/main" val="27882869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https://docs.microsoft.com/en-us/microsoftteams/assign-policies</a:t>
            </a:r>
            <a:br>
              <a:rPr lang="en-US" dirty="0"/>
            </a:br>
            <a:endParaRPr lang="en-US" dirty="0"/>
          </a:p>
          <a:p>
            <a:r>
              <a:rPr lang="en-US" dirty="0"/>
              <a:t>The point of these slides is to think about the processes customers will have to use to make sure the right people have the right policies.  Facilitate a discussion.</a:t>
            </a:r>
          </a:p>
          <a:p>
            <a:endParaRPr lang="en-US" dirty="0"/>
          </a:p>
          <a:p>
            <a:r>
              <a:rPr lang="en-US" dirty="0"/>
              <a:t>Policy Package Assigned to a Group - </a:t>
            </a:r>
            <a:r>
              <a:rPr lang="en-GB" dirty="0"/>
              <a:t>When you assign the policy package, it's immediately assigned to the group. However, the propagation of the policy assignment to members of the group is performed as a background operation and might take some time, depending on the size of the group.</a:t>
            </a:r>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36</a:t>
            </a:fld>
            <a:endParaRPr lang="en-US"/>
          </a:p>
        </p:txBody>
      </p:sp>
    </p:spTree>
    <p:extLst>
      <p:ext uri="{BB962C8B-B14F-4D97-AF65-F5344CB8AC3E}">
        <p14:creationId xmlns:p14="http://schemas.microsoft.com/office/powerpoint/2010/main" val="41083709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https://docs.microsoft.com/en-us/microsoftteams/teams-custom-app-policies-and-settings</a:t>
            </a:r>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976397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https://docs.microsoft.com/en-us/microsoftteams/manage-tasks-app</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Emphasis, this is an app that is left rail</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953696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a:solidFill>
                <a:schemeClr val="tx1"/>
              </a:solidFill>
              <a:effectLst/>
              <a:latin typeface="Segoe UI Light" pitchFamily="34"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8856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Jira, ServiceNow, </a:t>
            </a:r>
            <a:r>
              <a:rPr lang="en-US" err="1"/>
              <a:t>Saleforce</a:t>
            </a:r>
            <a:r>
              <a:rPr lang="en-US"/>
              <a:t> – your org may already use these apps and licenses for.</a:t>
            </a:r>
          </a:p>
        </p:txBody>
      </p:sp>
      <p:sp>
        <p:nvSpPr>
          <p:cNvPr id="4" name="Slide Number Placeholder 3"/>
          <p:cNvSpPr>
            <a:spLocks noGrp="1"/>
          </p:cNvSpPr>
          <p:nvPr>
            <p:ph type="sldNum" sz="quarter" idx="5"/>
          </p:nvPr>
        </p:nvSpPr>
        <p:spPr/>
        <p:txBody>
          <a:bodyPr/>
          <a:lstStyle/>
          <a:p>
            <a:fld id="{1587E43D-6A93-4426-8D1A-AAA29ABC036C}" type="slidenum">
              <a:rPr lang="en-US" smtClean="0"/>
              <a:t>42</a:t>
            </a:fld>
            <a:endParaRPr lang="en-US"/>
          </a:p>
        </p:txBody>
      </p:sp>
    </p:spTree>
    <p:extLst>
      <p:ext uri="{BB962C8B-B14F-4D97-AF65-F5344CB8AC3E}">
        <p14:creationId xmlns:p14="http://schemas.microsoft.com/office/powerpoint/2010/main" val="12753521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@Mentions the application</a:t>
            </a:r>
          </a:p>
          <a:p>
            <a:endParaRPr lang="en-US"/>
          </a:p>
        </p:txBody>
      </p:sp>
      <p:sp>
        <p:nvSpPr>
          <p:cNvPr id="4" name="Slide Number Placeholder 3"/>
          <p:cNvSpPr>
            <a:spLocks noGrp="1"/>
          </p:cNvSpPr>
          <p:nvPr>
            <p:ph type="sldNum" sz="quarter" idx="5"/>
          </p:nvPr>
        </p:nvSpPr>
        <p:spPr/>
        <p:txBody>
          <a:bodyPr/>
          <a:lstStyle/>
          <a:p>
            <a:fld id="{1587E43D-6A93-4426-8D1A-AAA29ABC036C}" type="slidenum">
              <a:rPr lang="en-US" smtClean="0"/>
              <a:t>43</a:t>
            </a:fld>
            <a:endParaRPr lang="en-US"/>
          </a:p>
        </p:txBody>
      </p:sp>
    </p:spTree>
    <p:extLst>
      <p:ext uri="{BB962C8B-B14F-4D97-AF65-F5344CB8AC3E}">
        <p14:creationId xmlns:p14="http://schemas.microsoft.com/office/powerpoint/2010/main" val="33561641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87E43D-6A93-4426-8D1A-AAA29ABC036C}" type="slidenum">
              <a:rPr lang="en-US" smtClean="0"/>
              <a:t>44</a:t>
            </a:fld>
            <a:endParaRPr lang="en-US"/>
          </a:p>
        </p:txBody>
      </p:sp>
    </p:spTree>
    <p:extLst>
      <p:ext uri="{BB962C8B-B14F-4D97-AF65-F5344CB8AC3E}">
        <p14:creationId xmlns:p14="http://schemas.microsoft.com/office/powerpoint/2010/main" val="6772965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If I were an IT administrator trying to assess the risk of apps in Teams, here’s what I would do: </a:t>
            </a:r>
          </a:p>
          <a:p>
            <a:endParaRPr lang="en-US"/>
          </a:p>
          <a:p>
            <a:pPr marL="228600" indent="-228600">
              <a:buAutoNum type="arabicPeriod"/>
            </a:pPr>
            <a:r>
              <a:rPr lang="en-US"/>
              <a:t>Look at the privacy, security, and compliance features within Teams – information barriers, retention policies, conditional access, encryption, and app policies</a:t>
            </a:r>
          </a:p>
          <a:p>
            <a:pPr marL="228600" indent="-228600">
              <a:buAutoNum type="arabicPeriod"/>
            </a:pPr>
            <a:r>
              <a:rPr lang="en-US"/>
              <a:t>Analyze the app in question – what capabilities does it have (bot, tab, ME)? what scope does it work in (individual or team)? And what permissions does it ask for (basic personal info and ability to send messages, or more complex?) These three questions help me know what data will leave my corporate network.</a:t>
            </a:r>
          </a:p>
          <a:p>
            <a:pPr marL="228600" indent="-228600">
              <a:buAutoNum type="arabicPeriod"/>
            </a:pPr>
            <a:r>
              <a:rPr lang="en-US"/>
              <a:t>Reference information about the developer – what security and compliance standards do they meet? Have they already been through an internal approval (e.g. Azure AD)? If so, they’ve probably been cleared by procurement and infosec.</a:t>
            </a:r>
          </a:p>
          <a:p>
            <a:pPr marL="228600" indent="-228600">
              <a:buAutoNum type="arabicPeriod"/>
            </a:pPr>
            <a:r>
              <a:rPr lang="en-US"/>
              <a:t>Listen to what my users need – what business processes rely on this app? How badly will I hamper productivity by blocking this app?</a:t>
            </a:r>
          </a:p>
          <a:p>
            <a:pPr marL="228600" indent="-228600">
              <a:buAutoNum type="arabicPeriod"/>
            </a:pPr>
            <a:endParaRPr lang="en-US"/>
          </a:p>
          <a:p>
            <a:pPr marL="0" indent="0">
              <a:buNone/>
            </a:pPr>
            <a:r>
              <a:rPr lang="en-US"/>
              <a:t>Taking all four of these layers into account (in the context of my org risk tolerance) will allow me to make an educated decision.</a:t>
            </a:r>
          </a:p>
        </p:txBody>
      </p:sp>
      <p:sp>
        <p:nvSpPr>
          <p:cNvPr id="4" name="Slide Number Placeholder 3"/>
          <p:cNvSpPr>
            <a:spLocks noGrp="1"/>
          </p:cNvSpPr>
          <p:nvPr>
            <p:ph type="sldNum" sz="quarter" idx="5"/>
          </p:nvPr>
        </p:nvSpPr>
        <p:spPr/>
        <p:txBody>
          <a:bodyPr/>
          <a:lstStyle/>
          <a:p>
            <a:fld id="{1587E43D-6A93-4426-8D1A-AAA29ABC036C}" type="slidenum">
              <a:rPr lang="en-US" smtClean="0"/>
              <a:t>46</a:t>
            </a:fld>
            <a:endParaRPr lang="en-US"/>
          </a:p>
        </p:txBody>
      </p:sp>
    </p:spTree>
    <p:extLst>
      <p:ext uri="{BB962C8B-B14F-4D97-AF65-F5344CB8AC3E}">
        <p14:creationId xmlns:p14="http://schemas.microsoft.com/office/powerpoint/2010/main" val="7791233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https://docs.microsoft.com/en-gb/MicrosoftTeams/customize-your-app-store</a:t>
            </a:r>
          </a:p>
          <a:p>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47</a:t>
            </a:fld>
            <a:endParaRPr lang="en-US"/>
          </a:p>
        </p:txBody>
      </p:sp>
    </p:spTree>
    <p:extLst>
      <p:ext uri="{BB962C8B-B14F-4D97-AF65-F5344CB8AC3E}">
        <p14:creationId xmlns:p14="http://schemas.microsoft.com/office/powerpoint/2010/main" val="25893042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u="none" strike="noStrike" dirty="0">
                <a:solidFill>
                  <a:srgbClr val="E3E3E3"/>
                </a:solidFill>
                <a:effectLst/>
                <a:latin typeface="Segoe UI" panose="020B0502040204020203" pitchFamily="34" charset="0"/>
              </a:rPr>
              <a:t>App templates are production-ready apps for Microsoft Teams that are community-driven, open-source, and available on GitHub. </a:t>
            </a:r>
          </a:p>
          <a:p>
            <a:pPr marL="171450" indent="-171450" algn="l">
              <a:buFont typeface="Arial" panose="020B0604020202020204" pitchFamily="34" charset="0"/>
              <a:buChar char="•"/>
            </a:pPr>
            <a:r>
              <a:rPr lang="en-US" b="0" i="0" u="none" strike="noStrike" dirty="0">
                <a:solidFill>
                  <a:srgbClr val="E3E3E3"/>
                </a:solidFill>
                <a:effectLst/>
                <a:latin typeface="Segoe UI" panose="020B0502040204020203" pitchFamily="34" charset="0"/>
              </a:rPr>
              <a:t>Each contains detailed instructions for deploying and installing that app for your organization, providing a ready-to-use app that you can install and begin using immediately. </a:t>
            </a:r>
          </a:p>
          <a:p>
            <a:pPr marL="171450" indent="-171450" algn="l">
              <a:buFont typeface="Arial" panose="020B0604020202020204" pitchFamily="34" charset="0"/>
              <a:buChar char="•"/>
            </a:pPr>
            <a:r>
              <a:rPr lang="en-US" b="0" i="0" u="none" strike="noStrike" dirty="0">
                <a:solidFill>
                  <a:srgbClr val="E3E3E3"/>
                </a:solidFill>
                <a:effectLst/>
                <a:latin typeface="Segoe UI" panose="020B0502040204020203" pitchFamily="34" charset="0"/>
              </a:rPr>
              <a:t>The complete source code is available as well, so you can explore it in detail, or fork the code and alter it to meet your specific needs.</a:t>
            </a:r>
          </a:p>
          <a:p>
            <a:pPr algn="l"/>
            <a:endParaRPr lang="en-US" b="0" i="0" u="none" strike="noStrike" dirty="0">
              <a:solidFill>
                <a:srgbClr val="E3E3E3"/>
              </a:solidFill>
              <a:effectLst/>
              <a:latin typeface="Segoe UI" panose="020B0502040204020203" pitchFamily="34" charset="0"/>
            </a:endParaRPr>
          </a:p>
          <a:p>
            <a:pPr algn="l"/>
            <a:r>
              <a:rPr lang="en-US" b="1" i="0" u="none" strike="noStrike" dirty="0">
                <a:solidFill>
                  <a:srgbClr val="E3E3E3"/>
                </a:solidFill>
                <a:effectLst/>
                <a:latin typeface="Segoe UI" panose="020B0502040204020203" pitchFamily="34" charset="0"/>
              </a:rPr>
              <a:t>Key benefits of using app templates</a:t>
            </a:r>
          </a:p>
          <a:p>
            <a:pPr algn="l">
              <a:buFont typeface="Arial" panose="020B0604020202020204" pitchFamily="34" charset="0"/>
              <a:buChar char="•"/>
            </a:pPr>
            <a:r>
              <a:rPr lang="en-US" b="1" i="0" u="none" strike="noStrike" dirty="0">
                <a:solidFill>
                  <a:srgbClr val="E3E3E3"/>
                </a:solidFill>
                <a:effectLst/>
                <a:latin typeface="Segoe UI" panose="020B0502040204020203" pitchFamily="34" charset="0"/>
              </a:rPr>
              <a:t> Plug and play experience:</a:t>
            </a:r>
            <a:r>
              <a:rPr lang="en-US" b="0" i="0" u="none" strike="noStrike" dirty="0">
                <a:solidFill>
                  <a:srgbClr val="E3E3E3"/>
                </a:solidFill>
                <a:effectLst/>
                <a:latin typeface="Segoe UI" panose="020B0502040204020203" pitchFamily="34" charset="0"/>
              </a:rPr>
              <a:t> All app templates include deployments scripts that will allow you to host all necessary services in Microsoft Azure. No coding is required to deploy the apps.</a:t>
            </a:r>
          </a:p>
          <a:p>
            <a:pPr algn="l">
              <a:buFont typeface="Arial" panose="020B0604020202020204" pitchFamily="34" charset="0"/>
              <a:buChar char="•"/>
            </a:pPr>
            <a:r>
              <a:rPr lang="en-US" b="1" i="0" u="none" strike="noStrike" dirty="0">
                <a:solidFill>
                  <a:srgbClr val="E3E3E3"/>
                </a:solidFill>
                <a:effectLst/>
                <a:latin typeface="Segoe UI" panose="020B0502040204020203" pitchFamily="34" charset="0"/>
              </a:rPr>
              <a:t> Production-ready code:</a:t>
            </a:r>
            <a:r>
              <a:rPr lang="en-US" b="0" i="0" u="none" strike="noStrike" dirty="0">
                <a:solidFill>
                  <a:srgbClr val="E3E3E3"/>
                </a:solidFill>
                <a:effectLst/>
                <a:latin typeface="Segoe UI" panose="020B0502040204020203" pitchFamily="34" charset="0"/>
              </a:rPr>
              <a:t> The app templates conform to recommended best practices around security and infrastructure, and all community-submitted changes to them are reviewed to</a:t>
            </a:r>
          </a:p>
          <a:p>
            <a:pPr algn="l">
              <a:buFont typeface="Arial" panose="020B0604020202020204" pitchFamily="34" charset="0"/>
              <a:buNone/>
            </a:pPr>
            <a:r>
              <a:rPr lang="en-US" b="0" i="0" u="none" strike="noStrike" dirty="0">
                <a:solidFill>
                  <a:srgbClr val="E3E3E3"/>
                </a:solidFill>
                <a:effectLst/>
                <a:latin typeface="Segoe UI" panose="020B0502040204020203" pitchFamily="34" charset="0"/>
              </a:rPr>
              <a:t>  ensure continued conformity.</a:t>
            </a:r>
          </a:p>
          <a:p>
            <a:pPr algn="l">
              <a:buFont typeface="Arial" panose="020B0604020202020204" pitchFamily="34" charset="0"/>
              <a:buChar char="•"/>
            </a:pPr>
            <a:r>
              <a:rPr lang="en-US" b="1" i="0" u="none" strike="noStrike" dirty="0">
                <a:solidFill>
                  <a:srgbClr val="E3E3E3"/>
                </a:solidFill>
                <a:effectLst/>
                <a:latin typeface="Segoe UI" panose="020B0502040204020203" pitchFamily="34" charset="0"/>
              </a:rPr>
              <a:t> Customizable and extensible:</a:t>
            </a:r>
            <a:r>
              <a:rPr lang="en-US" b="0" i="0" u="none" strike="noStrike" dirty="0">
                <a:solidFill>
                  <a:srgbClr val="E3E3E3"/>
                </a:solidFill>
                <a:effectLst/>
                <a:latin typeface="Segoe UI" panose="020B0502040204020203" pitchFamily="34" charset="0"/>
              </a:rPr>
              <a:t> While all app templates are ready to deploy as they are, the entire code base and deployment scripts are provided so that you can easily customize or</a:t>
            </a:r>
          </a:p>
          <a:p>
            <a:pPr algn="l">
              <a:buFont typeface="Arial" panose="020B0604020202020204" pitchFamily="34" charset="0"/>
              <a:buNone/>
            </a:pPr>
            <a:r>
              <a:rPr lang="en-US" b="0" i="0" u="none" strike="noStrike" dirty="0">
                <a:solidFill>
                  <a:srgbClr val="E3E3E3"/>
                </a:solidFill>
                <a:effectLst/>
                <a:latin typeface="Segoe UI" panose="020B0502040204020203" pitchFamily="34" charset="0"/>
              </a:rPr>
              <a:t>  extend them to fit your unique needs.</a:t>
            </a:r>
          </a:p>
          <a:p>
            <a:pPr algn="l">
              <a:buFont typeface="Arial" panose="020B0604020202020204" pitchFamily="34" charset="0"/>
              <a:buChar char="•"/>
            </a:pPr>
            <a:r>
              <a:rPr lang="en-US" b="1" i="0" u="none" strike="noStrike" dirty="0">
                <a:solidFill>
                  <a:srgbClr val="E3E3E3"/>
                </a:solidFill>
                <a:effectLst/>
                <a:latin typeface="Segoe UI" panose="020B0502040204020203" pitchFamily="34" charset="0"/>
              </a:rPr>
              <a:t> Detailed documentation and support:</a:t>
            </a:r>
            <a:r>
              <a:rPr lang="en-US" b="0" i="0" u="none" strike="noStrike" dirty="0">
                <a:solidFill>
                  <a:srgbClr val="E3E3E3"/>
                </a:solidFill>
                <a:effectLst/>
                <a:latin typeface="Segoe UI" panose="020B0502040204020203" pitchFamily="34" charset="0"/>
              </a:rPr>
              <a:t> All app templates are accompanied by end-to-end documentation on solution architecture, deployment, and configuration steps. The repositories</a:t>
            </a:r>
          </a:p>
          <a:p>
            <a:pPr algn="l">
              <a:buFont typeface="Arial" panose="020B0604020202020204" pitchFamily="34" charset="0"/>
              <a:buNone/>
            </a:pPr>
            <a:r>
              <a:rPr lang="en-US" b="0" i="0" u="none" strike="noStrike" dirty="0">
                <a:solidFill>
                  <a:srgbClr val="E3E3E3"/>
                </a:solidFill>
                <a:effectLst/>
                <a:latin typeface="Segoe UI" panose="020B0502040204020203" pitchFamily="34" charset="0"/>
              </a:rPr>
              <a:t>  are monitored as well, so please report any issues you encounter by raising an issue on GitHub.</a:t>
            </a:r>
          </a:p>
          <a:p>
            <a:endParaRPr lang="en-US"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652560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Slide Number Placeholder 3"/>
          <p:cNvSpPr>
            <a:spLocks noGrp="1"/>
          </p:cNvSpPr>
          <p:nvPr>
            <p:ph type="sldNum" sz="quarter" idx="5"/>
          </p:nvPr>
        </p:nvSpPr>
        <p:spPr/>
        <p:txBody>
          <a:bodyPr/>
          <a:lstStyle/>
          <a:p>
            <a:fld id="{58F3EE2E-B5CA-4467-9625-DBC07139D49F}" type="slidenum">
              <a:rPr lang="en-US" smtClean="0"/>
              <a:t>49</a:t>
            </a:fld>
            <a:endParaRPr lang="en-US"/>
          </a:p>
        </p:txBody>
      </p:sp>
    </p:spTree>
    <p:extLst>
      <p:ext uri="{BB962C8B-B14F-4D97-AF65-F5344CB8AC3E}">
        <p14:creationId xmlns:p14="http://schemas.microsoft.com/office/powerpoint/2010/main" val="160560095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Speaker notes:</a:t>
            </a:r>
          </a:p>
          <a:p>
            <a:pPr marL="0" indent="0">
              <a:buFont typeface="Arial" panose="020B0604020202020204" pitchFamily="34" charset="0"/>
              <a:buNone/>
            </a:pPr>
            <a:endParaRPr lang="en-US" dirty="0"/>
          </a:p>
          <a:p>
            <a:pPr marL="171450" indent="-171450">
              <a:buFont typeface="Arial" panose="020B0604020202020204" pitchFamily="34" charset="0"/>
              <a:buChar char="•"/>
            </a:pPr>
            <a:r>
              <a:rPr lang="en-US" dirty="0"/>
              <a:t>Once you’ve created a Teams app, there are 3 ways that the app can be published </a:t>
            </a:r>
          </a:p>
          <a:p>
            <a:pPr marL="628650" lvl="1" indent="-171450">
              <a:buFontTx/>
              <a:buChar char="-"/>
            </a:pPr>
            <a:endParaRPr lang="en-US" dirty="0"/>
          </a:p>
          <a:p>
            <a:pPr marL="171450" lvl="0" indent="-171450">
              <a:buFontTx/>
              <a:buChar char="-"/>
            </a:pPr>
            <a:r>
              <a:rPr lang="en-US" dirty="0"/>
              <a:t>Store:</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dirty="0">
                <a:solidFill>
                  <a:schemeClr val="bg2">
                    <a:lumMod val="25000"/>
                  </a:schemeClr>
                </a:solidFill>
                <a:latin typeface="Segoe UI" panose="020B0502040204020203" pitchFamily="34" charset="0"/>
                <a:cs typeface="Segoe UI" panose="020B0502040204020203" pitchFamily="34" charset="0"/>
              </a:rPr>
              <a:t>Make your app available to the world. Let people know the category of your service, include screenshots and videos and easy to access app details that show off your app’s capabilities and skills.</a:t>
            </a:r>
          </a:p>
          <a:p>
            <a:pPr marL="628650" lvl="1" indent="-171450">
              <a:buFontTx/>
              <a:buChar char="-"/>
            </a:pPr>
            <a:endParaRPr lang="en-US" dirty="0"/>
          </a:p>
          <a:p>
            <a:pPr marL="171450" lvl="0" indent="-171450">
              <a:buFontTx/>
              <a:buChar char="-"/>
            </a:pPr>
            <a:r>
              <a:rPr lang="en-US" dirty="0"/>
              <a:t>Tenant:</a:t>
            </a:r>
          </a:p>
          <a:p>
            <a:pPr marL="628650" lvl="1" indent="-171450">
              <a:buFontTx/>
              <a:buChar char="-"/>
            </a:pPr>
            <a:r>
              <a:rPr lang="en-US" sz="1200" dirty="0">
                <a:solidFill>
                  <a:srgbClr val="F3F3F3">
                    <a:lumMod val="25000"/>
                  </a:srgbClr>
                </a:solidFill>
                <a:latin typeface="Segoe UI" panose="020B0502040204020203" pitchFamily="34" charset="0"/>
                <a:cs typeface="Segoe UI" panose="020B0502040204020203" pitchFamily="34" charset="0"/>
              </a:rPr>
              <a:t>When your app is designed to support a specific function in your company you can make it easy to find for all your company’s users. We’ve got a great place for your admin to host all your internal apps and they can suggest publicly available apps here too</a:t>
            </a:r>
          </a:p>
          <a:p>
            <a:pPr marL="628650" lvl="1" indent="-171450">
              <a:buFontTx/>
              <a:buChar char="-"/>
            </a:pPr>
            <a:endParaRPr lang="en-US" sz="1200" dirty="0">
              <a:solidFill>
                <a:srgbClr val="F3F3F3">
                  <a:lumMod val="25000"/>
                </a:srgbClr>
              </a:solidFill>
              <a:latin typeface="Segoe UI" panose="020B0502040204020203" pitchFamily="34" charset="0"/>
              <a:cs typeface="Segoe UI" panose="020B0502040204020203" pitchFamily="34" charset="0"/>
            </a:endParaRPr>
          </a:p>
          <a:p>
            <a:pPr marL="171450" lvl="0" indent="-171450">
              <a:buFontTx/>
              <a:buChar char="-"/>
            </a:pPr>
            <a:r>
              <a:rPr lang="en-US" dirty="0">
                <a:solidFill>
                  <a:srgbClr val="F3F3F3">
                    <a:lumMod val="25000"/>
                  </a:srgbClr>
                </a:solidFill>
                <a:latin typeface="Segoe UI" panose="020B0502040204020203" pitchFamily="34" charset="0"/>
                <a:cs typeface="Segoe UI" panose="020B0502040204020203" pitchFamily="34" charset="0"/>
              </a:rPr>
              <a:t>Team:</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200" dirty="0">
                <a:solidFill>
                  <a:srgbClr val="F3F3F3">
                    <a:lumMod val="25000"/>
                  </a:srgbClr>
                </a:solidFill>
                <a:latin typeface="Segoe UI" panose="020B0502040204020203" pitchFamily="34" charset="0"/>
                <a:cs typeface="Segoe UI" panose="020B0502040204020203" pitchFamily="34" charset="0"/>
              </a:rPr>
              <a:t>When you want to test your app or if it was designed for a specific group of people, you can sideload your app and use it right away.</a:t>
            </a:r>
            <a:endParaRPr lang="en-US" dirty="0"/>
          </a:p>
          <a:p>
            <a:pPr marL="628650" lvl="1" indent="-171450">
              <a:buFontTx/>
              <a:buChar char="-"/>
            </a:pPr>
            <a:endParaRPr lang="en-US" dirty="0"/>
          </a:p>
          <a:p>
            <a:pPr marL="628650" lvl="1" indent="-171450">
              <a:buFontTx/>
              <a:buChar char="-"/>
            </a:pPr>
            <a:endParaRPr lang="en-US" dirty="0"/>
          </a:p>
        </p:txBody>
      </p:sp>
      <p:sp>
        <p:nvSpPr>
          <p:cNvPr id="4" name="Slide Number Placeholder 3"/>
          <p:cNvSpPr>
            <a:spLocks noGrp="1"/>
          </p:cNvSpPr>
          <p:nvPr>
            <p:ph type="sldNum" sz="quarter" idx="5"/>
          </p:nvPr>
        </p:nvSpPr>
        <p:spPr/>
        <p:txBody>
          <a:bodyPr/>
          <a:lstStyle/>
          <a:p>
            <a:fld id="{9FF02ED5-35F4-754C-828C-BD5953D28E46}" type="slidenum">
              <a:rPr lang="en-US" smtClean="0"/>
              <a:t>50</a:t>
            </a:fld>
            <a:endParaRPr lang="en-US"/>
          </a:p>
        </p:txBody>
      </p:sp>
    </p:spTree>
    <p:extLst>
      <p:ext uri="{BB962C8B-B14F-4D97-AF65-F5344CB8AC3E}">
        <p14:creationId xmlns:p14="http://schemas.microsoft.com/office/powerpoint/2010/main" val="256353521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All app permission policies and app setup policies remain enforced for the updated app.</a:t>
            </a:r>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52</a:t>
            </a:fld>
            <a:endParaRPr lang="en-US"/>
          </a:p>
        </p:txBody>
      </p:sp>
    </p:spTree>
    <p:extLst>
      <p:ext uri="{BB962C8B-B14F-4D97-AF65-F5344CB8AC3E}">
        <p14:creationId xmlns:p14="http://schemas.microsoft.com/office/powerpoint/2010/main" val="6996925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https://docs.microsoft.com/en-us/microsoftteams/app-permissions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Resource-specific consent in Microsoft Teams lets team owners give consent to apps to access team data. </a:t>
            </a:r>
            <a:br>
              <a:rPr lang="en-GB" b="1" dirty="0"/>
            </a:br>
            <a:r>
              <a:rPr lang="en-GB" b="1" dirty="0"/>
              <a:t>Examples of such access include the ability to read channel messages, create and delete channels, and create and remove channel tabs.</a:t>
            </a:r>
            <a:endParaRPr lang="en-GB" sz="1200" b="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Examples of permissions requested by apps include the ability to read a user's profile, and send an email on behalf of users. </a:t>
            </a:r>
            <a:endParaRPr lang="en-GB"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These permissions come from the MS Graph API permission set.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54</a:t>
            </a:fld>
            <a:endParaRPr lang="en-US"/>
          </a:p>
        </p:txBody>
      </p:sp>
    </p:spTree>
    <p:extLst>
      <p:ext uri="{BB962C8B-B14F-4D97-AF65-F5344CB8AC3E}">
        <p14:creationId xmlns:p14="http://schemas.microsoft.com/office/powerpoint/2010/main" val="8837050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permissions listed below in capital letters, for example RECEIVE_MESSAGE and REPLYTO_MESSAGE, don't appear anywhere in the </a:t>
            </a:r>
            <a:r>
              <a:rPr lang="en-GB" dirty="0">
                <a:hlinkClick r:id="rId3"/>
              </a:rPr>
              <a:t>Microsoft Teams developer documentation</a:t>
            </a:r>
            <a:r>
              <a:rPr lang="en-GB" dirty="0"/>
              <a:t> or the </a:t>
            </a:r>
            <a:r>
              <a:rPr lang="en-GB" dirty="0">
                <a:hlinkClick r:id="rId4"/>
              </a:rPr>
              <a:t>permissions for Microsoft Graph</a:t>
            </a:r>
            <a:r>
              <a:rPr lang="en-GB" dirty="0"/>
              <a:t>. They're simply a descriptive shorthand.</a:t>
            </a:r>
          </a:p>
          <a:p>
            <a:endParaRPr lang="en-GB" b="1" dirty="0"/>
          </a:p>
          <a:p>
            <a:endParaRPr lang="en-GB" b="1" dirty="0"/>
          </a:p>
          <a:p>
            <a:r>
              <a:rPr lang="en-GB" b="1" dirty="0"/>
              <a:t>Optional permissions</a:t>
            </a:r>
          </a:p>
          <a:p>
            <a:r>
              <a:rPr lang="en-GB" dirty="0"/>
              <a:t>None (currently)</a:t>
            </a:r>
          </a:p>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55</a:t>
            </a:fld>
            <a:endParaRPr lang="en-US"/>
          </a:p>
        </p:txBody>
      </p:sp>
    </p:spTree>
    <p:extLst>
      <p:ext uri="{BB962C8B-B14F-4D97-AF65-F5344CB8AC3E}">
        <p14:creationId xmlns:p14="http://schemas.microsoft.com/office/powerpoint/2010/main" val="130810397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permissions listed below in capital letters, for example RECEIVE_MESSAGE and REPLYTO_MESSAGE, don't appear anywhere in the </a:t>
            </a:r>
            <a:r>
              <a:rPr lang="en-GB" dirty="0">
                <a:hlinkClick r:id="rId3"/>
              </a:rPr>
              <a:t>Microsoft Teams developer documentation</a:t>
            </a:r>
            <a:r>
              <a:rPr lang="en-GB" dirty="0"/>
              <a:t> or the </a:t>
            </a:r>
            <a:r>
              <a:rPr lang="en-GB" dirty="0">
                <a:hlinkClick r:id="rId4"/>
              </a:rPr>
              <a:t>permissions for Microsoft Graph</a:t>
            </a:r>
            <a:r>
              <a:rPr lang="en-GB" dirty="0"/>
              <a:t>. They're simply a descriptive shorthand.</a:t>
            </a:r>
          </a:p>
          <a:p>
            <a:endParaRPr lang="en-GB" dirty="0"/>
          </a:p>
          <a:p>
            <a:r>
              <a:rPr lang="en-GB" dirty="0"/>
              <a:t>It's not currently possible to know which connectors support actionable messages (REPLYTO_CONNECTOR_MESSAGE permission).</a:t>
            </a:r>
          </a:p>
        </p:txBody>
      </p:sp>
      <p:sp>
        <p:nvSpPr>
          <p:cNvPr id="4" name="Slide Number Placeholder 3"/>
          <p:cNvSpPr>
            <a:spLocks noGrp="1"/>
          </p:cNvSpPr>
          <p:nvPr>
            <p:ph type="sldNum" sz="quarter" idx="5"/>
          </p:nvPr>
        </p:nvSpPr>
        <p:spPr/>
        <p:txBody>
          <a:bodyPr/>
          <a:lstStyle/>
          <a:p>
            <a:fld id="{58F3EE2E-B5CA-4467-9625-DBC07139D49F}" type="slidenum">
              <a:rPr lang="en-US" smtClean="0"/>
              <a:t>56</a:t>
            </a:fld>
            <a:endParaRPr lang="en-US"/>
          </a:p>
        </p:txBody>
      </p:sp>
    </p:spTree>
    <p:extLst>
      <p:ext uri="{BB962C8B-B14F-4D97-AF65-F5344CB8AC3E}">
        <p14:creationId xmlns:p14="http://schemas.microsoft.com/office/powerpoint/2010/main" val="3890487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permissions listed below in capital letters, for example RECEIVE_MESSAGE and REPLYTO_MESSAGE, don't appear anywhere in the </a:t>
            </a:r>
            <a:r>
              <a:rPr lang="en-GB" dirty="0">
                <a:hlinkClick r:id="rId3"/>
              </a:rPr>
              <a:t>Microsoft Teams developer documentation</a:t>
            </a:r>
            <a:r>
              <a:rPr lang="en-GB" dirty="0"/>
              <a:t> or the </a:t>
            </a:r>
            <a:r>
              <a:rPr lang="en-GB" dirty="0">
                <a:hlinkClick r:id="rId4"/>
              </a:rPr>
              <a:t>permissions for Microsoft Graph</a:t>
            </a:r>
            <a:r>
              <a:rPr lang="en-GB" dirty="0"/>
              <a:t>. They're simply a descriptive shorthand.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Microsoft is the actual recipient, not the tenant; Microsoft does the actual post to the channel.</a:t>
            </a:r>
          </a:p>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57</a:t>
            </a:fld>
            <a:endParaRPr lang="en-US"/>
          </a:p>
        </p:txBody>
      </p:sp>
    </p:spTree>
    <p:extLst>
      <p:ext uri="{BB962C8B-B14F-4D97-AF65-F5344CB8AC3E}">
        <p14:creationId xmlns:p14="http://schemas.microsoft.com/office/powerpoint/2010/main" val="75225685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Microsoft is the actual recipient, not the tenant; Microsoft does the actual post to the channel.</a:t>
            </a:r>
          </a:p>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58</a:t>
            </a:fld>
            <a:endParaRPr lang="en-US"/>
          </a:p>
        </p:txBody>
      </p:sp>
    </p:spTree>
    <p:extLst>
      <p:ext uri="{BB962C8B-B14F-4D97-AF65-F5344CB8AC3E}">
        <p14:creationId xmlns:p14="http://schemas.microsoft.com/office/powerpoint/2010/main" val="75225685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permissions listed below in capital letters, for example RECEIVE_MESSAGE and REPLYTO_MESSAGE, don't appear anywhere in the </a:t>
            </a:r>
            <a:r>
              <a:rPr lang="en-GB" dirty="0">
                <a:hlinkClick r:id="rId3"/>
              </a:rPr>
              <a:t>Microsoft Teams developer documentation</a:t>
            </a:r>
            <a:r>
              <a:rPr lang="en-GB" dirty="0"/>
              <a:t> or the </a:t>
            </a:r>
            <a:r>
              <a:rPr lang="en-GB" dirty="0">
                <a:hlinkClick r:id="rId4"/>
              </a:rPr>
              <a:t>permissions for Microsoft Graph</a:t>
            </a:r>
            <a:r>
              <a:rPr lang="en-GB" dirty="0"/>
              <a:t>. They're simply a descriptive shorthand.</a:t>
            </a:r>
          </a:p>
          <a:p>
            <a:endParaRPr lang="en-GB" dirty="0"/>
          </a:p>
          <a:p>
            <a:r>
              <a:rPr lang="en-GB" dirty="0"/>
              <a:t>Some bots only send messages (POST_MESSAGE_USER). They're called "notification-only" bots, but the term doesn't refer to what a bot is allowed or not allowed to do, it means that the bot doesn't want to expose a conversational experience. Teams uses this field to disable functionality in the UI that would ordinarily be enabled; the bot isn't restricted in what it's allowed to do compared to bots that do expose a conversational experience.</a:t>
            </a:r>
          </a:p>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59</a:t>
            </a:fld>
            <a:endParaRPr lang="en-US"/>
          </a:p>
        </p:txBody>
      </p:sp>
    </p:spTree>
    <p:extLst>
      <p:ext uri="{BB962C8B-B14F-4D97-AF65-F5344CB8AC3E}">
        <p14:creationId xmlns:p14="http://schemas.microsoft.com/office/powerpoint/2010/main" val="38392908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permissions listed below in capital letters, for example RECEIVE_MESSAGE and REPLYTO_MESSAGE, don't appear anywhere in the </a:t>
            </a:r>
            <a:r>
              <a:rPr lang="en-GB" dirty="0">
                <a:hlinkClick r:id="rId3"/>
              </a:rPr>
              <a:t>Microsoft Teams developer documentation</a:t>
            </a:r>
            <a:r>
              <a:rPr lang="en-GB" dirty="0"/>
              <a:t> or the </a:t>
            </a:r>
            <a:r>
              <a:rPr lang="en-GB" dirty="0">
                <a:hlinkClick r:id="rId4"/>
              </a:rPr>
              <a:t>permissions for Microsoft Graph</a:t>
            </a:r>
            <a:r>
              <a:rPr lang="en-GB" dirty="0"/>
              <a:t>. They're simply a descriptive shorthand.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App guidelines (and our AppSource review process) require discretion in posting personal chat messages to users (via the POST_MESSAGE_TEAM permission) for valid purposes. In the event of abuse, users can block the bot, tenant admins can block the app, and Microsoft can block bots centrally if necessary.</a:t>
            </a:r>
          </a:p>
          <a:p>
            <a:endParaRPr lang="en-GB" dirty="0"/>
          </a:p>
          <a:p>
            <a:r>
              <a:rPr lang="en-GB" dirty="0"/>
              <a:t>SEND_FILES, RECEIVE_FILES. Are governed by the </a:t>
            </a:r>
            <a:r>
              <a:rPr lang="en-GB" dirty="0" err="1"/>
              <a:t>supportsFiles</a:t>
            </a:r>
            <a:r>
              <a:rPr lang="en-GB" dirty="0"/>
              <a:t> Boolean property on the bot object in the </a:t>
            </a:r>
            <a:r>
              <a:rPr lang="en-GB" dirty="0" err="1"/>
              <a:t>manifest.json</a:t>
            </a:r>
            <a:r>
              <a:rPr lang="en-GB" dirty="0"/>
              <a:t> file for the app.</a:t>
            </a:r>
          </a:p>
        </p:txBody>
      </p:sp>
      <p:sp>
        <p:nvSpPr>
          <p:cNvPr id="4" name="Slide Number Placeholder 3"/>
          <p:cNvSpPr>
            <a:spLocks noGrp="1"/>
          </p:cNvSpPr>
          <p:nvPr>
            <p:ph type="sldNum" sz="quarter" idx="5"/>
          </p:nvPr>
        </p:nvSpPr>
        <p:spPr/>
        <p:txBody>
          <a:bodyPr/>
          <a:lstStyle/>
          <a:p>
            <a:fld id="{58F3EE2E-B5CA-4467-9625-DBC07139D49F}" type="slidenum">
              <a:rPr lang="en-US" smtClean="0"/>
              <a:t>60</a:t>
            </a:fld>
            <a:endParaRPr lang="en-US"/>
          </a:p>
        </p:txBody>
      </p:sp>
    </p:spTree>
    <p:extLst>
      <p:ext uri="{BB962C8B-B14F-4D97-AF65-F5344CB8AC3E}">
        <p14:creationId xmlns:p14="http://schemas.microsoft.com/office/powerpoint/2010/main" val="38392908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61</a:t>
            </a:fld>
            <a:endParaRPr lang="en-US"/>
          </a:p>
        </p:txBody>
      </p:sp>
    </p:spTree>
    <p:extLst>
      <p:ext uri="{BB962C8B-B14F-4D97-AF65-F5344CB8AC3E}">
        <p14:creationId xmlns:p14="http://schemas.microsoft.com/office/powerpoint/2010/main" val="38392908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62</a:t>
            </a:fld>
            <a:endParaRPr lang="en-US"/>
          </a:p>
        </p:txBody>
      </p:sp>
    </p:spTree>
    <p:extLst>
      <p:ext uri="{BB962C8B-B14F-4D97-AF65-F5344CB8AC3E}">
        <p14:creationId xmlns:p14="http://schemas.microsoft.com/office/powerpoint/2010/main" val="38392908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Exactly what those additional things are depends on the bot and where the user signs in: a bot is an Azure AD app registered at </a:t>
            </a:r>
            <a:r>
              <a:rPr lang="en-GB" dirty="0">
                <a:hlinkClick r:id="rId3"/>
              </a:rPr>
              <a:t>https://apps.dev.microsoft.com/</a:t>
            </a:r>
            <a:r>
              <a:rPr lang="en-GB" dirty="0"/>
              <a:t> and can have its own set of permissions.</a:t>
            </a:r>
          </a:p>
        </p:txBody>
      </p:sp>
      <p:sp>
        <p:nvSpPr>
          <p:cNvPr id="4" name="Slide Number Placeholder 3"/>
          <p:cNvSpPr>
            <a:spLocks noGrp="1"/>
          </p:cNvSpPr>
          <p:nvPr>
            <p:ph type="sldNum" sz="quarter" idx="5"/>
          </p:nvPr>
        </p:nvSpPr>
        <p:spPr/>
        <p:txBody>
          <a:bodyPr/>
          <a:lstStyle/>
          <a:p>
            <a:fld id="{58F3EE2E-B5CA-4467-9625-DBC07139D49F}" type="slidenum">
              <a:rPr lang="en-US" smtClean="0"/>
              <a:t>63</a:t>
            </a:fld>
            <a:endParaRPr lang="en-US"/>
          </a:p>
        </p:txBody>
      </p:sp>
    </p:spTree>
    <p:extLst>
      <p:ext uri="{BB962C8B-B14F-4D97-AF65-F5344CB8AC3E}">
        <p14:creationId xmlns:p14="http://schemas.microsoft.com/office/powerpoint/2010/main" val="38392908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 capabilities</a:t>
            </a:r>
          </a:p>
          <a:p>
            <a:endParaRPr lang="en-US" dirty="0"/>
          </a:p>
          <a:p>
            <a:r>
              <a:rPr lang="en-US" dirty="0"/>
              <a:t>App permissions</a:t>
            </a:r>
          </a:p>
          <a:p>
            <a:endParaRPr lang="en-US" dirty="0"/>
          </a:p>
        </p:txBody>
      </p:sp>
      <p:sp>
        <p:nvSpPr>
          <p:cNvPr id="4" name="Slide Number Placeholder 3"/>
          <p:cNvSpPr>
            <a:spLocks noGrp="1"/>
          </p:cNvSpPr>
          <p:nvPr>
            <p:ph type="sldNum" sz="quarter" idx="5"/>
          </p:nvPr>
        </p:nvSpPr>
        <p:spPr/>
        <p:txBody>
          <a:bodyPr/>
          <a:lstStyle/>
          <a:p>
            <a:fld id="{9FF02ED5-35F4-754C-828C-BD5953D28E46}" type="slidenum">
              <a:rPr lang="en-US" smtClean="0"/>
              <a:t>64</a:t>
            </a:fld>
            <a:endParaRPr lang="en-US"/>
          </a:p>
        </p:txBody>
      </p:sp>
    </p:spTree>
    <p:extLst>
      <p:ext uri="{BB962C8B-B14F-4D97-AF65-F5344CB8AC3E}">
        <p14:creationId xmlns:p14="http://schemas.microsoft.com/office/powerpoint/2010/main" val="186663371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https://docs.microsoft.com/en-us/power-platform/admin/about-teams-environment#user-access-to-project-oakdale-environments</a:t>
            </a:r>
          </a:p>
        </p:txBody>
      </p:sp>
      <p:sp>
        <p:nvSpPr>
          <p:cNvPr id="4" name="Slide Number Placeholder 3"/>
          <p:cNvSpPr>
            <a:spLocks noGrp="1"/>
          </p:cNvSpPr>
          <p:nvPr>
            <p:ph type="sldNum" sz="quarter" idx="5"/>
          </p:nvPr>
        </p:nvSpPr>
        <p:spPr/>
        <p:txBody>
          <a:bodyPr/>
          <a:lstStyle/>
          <a:p>
            <a:fld id="{58F3EE2E-B5CA-4467-9625-DBC07139D49F}" type="slidenum">
              <a:rPr lang="en-US" smtClean="0"/>
              <a:t>65</a:t>
            </a:fld>
            <a:endParaRPr lang="en-US"/>
          </a:p>
        </p:txBody>
      </p:sp>
    </p:spTree>
    <p:extLst>
      <p:ext uri="{BB962C8B-B14F-4D97-AF65-F5344CB8AC3E}">
        <p14:creationId xmlns:p14="http://schemas.microsoft.com/office/powerpoint/2010/main" val="393527030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"Users can consent to apps accessing company data on their behalf" setting: To enable team owners to give consent, this setting must be set to Yes. </a:t>
            </a:r>
          </a:p>
        </p:txBody>
      </p:sp>
      <p:sp>
        <p:nvSpPr>
          <p:cNvPr id="4" name="Slide Number Placeholder 3"/>
          <p:cNvSpPr>
            <a:spLocks noGrp="1"/>
          </p:cNvSpPr>
          <p:nvPr>
            <p:ph type="sldNum" sz="quarter" idx="5"/>
          </p:nvPr>
        </p:nvSpPr>
        <p:spPr/>
        <p:txBody>
          <a:bodyPr/>
          <a:lstStyle/>
          <a:p>
            <a:fld id="{58F3EE2E-B5CA-4467-9625-DBC07139D49F}" type="slidenum">
              <a:rPr lang="en-US" smtClean="0"/>
              <a:t>67</a:t>
            </a:fld>
            <a:endParaRPr lang="en-US"/>
          </a:p>
        </p:txBody>
      </p:sp>
    </p:spTree>
    <p:extLst>
      <p:ext uri="{BB962C8B-B14F-4D97-AF65-F5344CB8AC3E}">
        <p14:creationId xmlns:p14="http://schemas.microsoft.com/office/powerpoint/2010/main" val="120144084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example, if you disable third-party apps org-wide or if you block specific apps to prevent team owners from giving consent, these changes don't remove data access that's already been granted.</a:t>
            </a:r>
          </a:p>
        </p:txBody>
      </p:sp>
      <p:sp>
        <p:nvSpPr>
          <p:cNvPr id="4" name="Slide Number Placeholder 3"/>
          <p:cNvSpPr>
            <a:spLocks noGrp="1"/>
          </p:cNvSpPr>
          <p:nvPr>
            <p:ph type="sldNum" sz="quarter" idx="5"/>
          </p:nvPr>
        </p:nvSpPr>
        <p:spPr/>
        <p:txBody>
          <a:bodyPr/>
          <a:lstStyle/>
          <a:p>
            <a:fld id="{58F3EE2E-B5CA-4467-9625-DBC07139D49F}" type="slidenum">
              <a:rPr lang="en-US" smtClean="0"/>
              <a:t>68</a:t>
            </a:fld>
            <a:endParaRPr lang="en-US"/>
          </a:p>
        </p:txBody>
      </p:sp>
    </p:spTree>
    <p:extLst>
      <p:ext uri="{BB962C8B-B14F-4D97-AF65-F5344CB8AC3E}">
        <p14:creationId xmlns:p14="http://schemas.microsoft.com/office/powerpoint/2010/main" val="25951778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https://docs.microsoft.com/en-us/microsoftteams/app-permissions-admin-center</a:t>
            </a:r>
          </a:p>
        </p:txBody>
      </p:sp>
      <p:sp>
        <p:nvSpPr>
          <p:cNvPr id="4" name="Slide Number Placeholder 3"/>
          <p:cNvSpPr>
            <a:spLocks noGrp="1"/>
          </p:cNvSpPr>
          <p:nvPr>
            <p:ph type="sldNum" sz="quarter" idx="5"/>
          </p:nvPr>
        </p:nvSpPr>
        <p:spPr/>
        <p:txBody>
          <a:bodyPr/>
          <a:lstStyle/>
          <a:p>
            <a:fld id="{58F3EE2E-B5CA-4467-9625-DBC07139D49F}" type="slidenum">
              <a:rPr lang="en-US" smtClean="0"/>
              <a:t>69</a:t>
            </a:fld>
            <a:endParaRPr lang="en-US"/>
          </a:p>
        </p:txBody>
      </p:sp>
    </p:spTree>
    <p:extLst>
      <p:ext uri="{BB962C8B-B14F-4D97-AF65-F5344CB8AC3E}">
        <p14:creationId xmlns:p14="http://schemas.microsoft.com/office/powerpoint/2010/main" val="397876140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you're a global admin, you can review and grant consent to apps that request permissions on behalf of all users in your organization. You do this so that users don't have to review and accept the permissions requested by the app when they start the app. Additionally, depending on the user's </a:t>
            </a:r>
            <a:r>
              <a:rPr lang="en-GB" dirty="0">
                <a:hlinkClick r:id="rId3"/>
              </a:rPr>
              <a:t>consent settings</a:t>
            </a:r>
            <a:r>
              <a:rPr lang="en-GB" dirty="0"/>
              <a:t> in Azure Active Directory (Azure AD), some users may not be allowed to grant consent to apps that access company data.</a:t>
            </a:r>
          </a:p>
          <a:p>
            <a:endParaRPr lang="en-GB" dirty="0"/>
          </a:p>
          <a:p>
            <a:r>
              <a:rPr lang="en-GB" dirty="0"/>
              <a:t>You'll see a </a:t>
            </a:r>
            <a:r>
              <a:rPr lang="en-GB" b="1" dirty="0"/>
              <a:t>View details</a:t>
            </a:r>
            <a:r>
              <a:rPr lang="en-GB" dirty="0"/>
              <a:t> link for each app registered in Azure AD that has permissions that need consent. Keep in mind that this applies only to custom and third-party apps. You won't see this link or need to grant admin consent for apps published by Microsoft.</a:t>
            </a:r>
          </a:p>
          <a:p>
            <a:endParaRPr lang="en-GB" dirty="0"/>
          </a:p>
          <a:p>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70</a:t>
            </a:fld>
            <a:endParaRPr lang="en-US"/>
          </a:p>
        </p:txBody>
      </p:sp>
    </p:spTree>
    <p:extLst>
      <p:ext uri="{BB962C8B-B14F-4D97-AF65-F5344CB8AC3E}">
        <p14:creationId xmlns:p14="http://schemas.microsoft.com/office/powerpoint/2010/main" val="111900554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b="1" dirty="0"/>
              <a:t>Review permissions and consent</a:t>
            </a:r>
            <a:r>
              <a:rPr lang="en-GB" dirty="0"/>
              <a:t> option isn't available to Teams service admins and they can't grant org-wide admin consent to apps, but Teams service admins can view the content on the </a:t>
            </a:r>
            <a:r>
              <a:rPr lang="en-GB" b="1" dirty="0"/>
              <a:t>Permissions</a:t>
            </a:r>
            <a:r>
              <a:rPr lang="en-GB" dirty="0"/>
              <a:t> tab for an app. </a:t>
            </a:r>
          </a:p>
          <a:p>
            <a:r>
              <a:rPr lang="en-GB" dirty="0"/>
              <a:t>For example, a Teams service admin can click the </a:t>
            </a:r>
            <a:r>
              <a:rPr lang="en-GB" b="1" dirty="0"/>
              <a:t>Azure Active Directory</a:t>
            </a:r>
            <a:r>
              <a:rPr lang="en-GB" dirty="0"/>
              <a:t> link to view app permissions details in the Azure AD portal.</a:t>
            </a:r>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71</a:t>
            </a:fld>
            <a:endParaRPr lang="en-US"/>
          </a:p>
        </p:txBody>
      </p:sp>
    </p:spTree>
    <p:extLst>
      <p:ext uri="{BB962C8B-B14F-4D97-AF65-F5344CB8AC3E}">
        <p14:creationId xmlns:p14="http://schemas.microsoft.com/office/powerpoint/2010/main" val="226387110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dirty="0">
                <a:gradFill>
                  <a:gsLst>
                    <a:gs pos="1250">
                      <a:schemeClr val="tx1"/>
                    </a:gs>
                    <a:gs pos="100000">
                      <a:schemeClr val="tx1"/>
                    </a:gs>
                  </a:gsLst>
                  <a:lin ang="5400000" scaled="0"/>
                </a:gradFill>
              </a:rPr>
              <a:t>If users in your organization are allowed to grant consent and if one or more users granted consent to a particular app, you'll also see the same message</a:t>
            </a:r>
          </a:p>
          <a:p>
            <a:r>
              <a:rPr lang="en-GB" dirty="0"/>
              <a:t>To view details about the app's permissions, click the </a:t>
            </a:r>
            <a:r>
              <a:rPr lang="en-GB" b="1" dirty="0"/>
              <a:t>Azure Active Directory</a:t>
            </a:r>
            <a:r>
              <a:rPr lang="en-GB" dirty="0"/>
              <a:t> link to go to the app's page in the Azure AD portal.</a:t>
            </a:r>
            <a:endParaRPr lang="en-US" dirty="0"/>
          </a:p>
        </p:txBody>
      </p:sp>
      <p:sp>
        <p:nvSpPr>
          <p:cNvPr id="4" name="Slide Number Placeholder 3"/>
          <p:cNvSpPr>
            <a:spLocks noGrp="1"/>
          </p:cNvSpPr>
          <p:nvPr>
            <p:ph type="sldNum" sz="quarter" idx="5"/>
          </p:nvPr>
        </p:nvSpPr>
        <p:spPr/>
        <p:txBody>
          <a:bodyPr/>
          <a:lstStyle/>
          <a:p>
            <a:fld id="{58F3EE2E-B5CA-4467-9625-DBC07139D49F}" type="slidenum">
              <a:rPr lang="en-US" smtClean="0"/>
              <a:t>72</a:t>
            </a:fld>
            <a:endParaRPr lang="en-US"/>
          </a:p>
        </p:txBody>
      </p:sp>
    </p:spTree>
    <p:extLst>
      <p:ext uri="{BB962C8B-B14F-4D97-AF65-F5344CB8AC3E}">
        <p14:creationId xmlns:p14="http://schemas.microsoft.com/office/powerpoint/2010/main" val="315147302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a:t>
            </a:r>
            <a:r>
              <a:rPr lang="en-GB" dirty="0"/>
              <a:t>his can also be configured using PowerShell; </a:t>
            </a:r>
            <a:r>
              <a:rPr lang="en-GB" dirty="0">
                <a:hlinkClick r:id="rId3"/>
              </a:rPr>
              <a:t>https://docs.microsoft.com/en-us/azure/active-directory/manage-apps/configure-user-consent#configure-group-owner-consent-to-apps-accessing-group-data</a:t>
            </a:r>
            <a:endParaRPr lang="en-GB" dirty="0"/>
          </a:p>
        </p:txBody>
      </p:sp>
      <p:sp>
        <p:nvSpPr>
          <p:cNvPr id="4" name="Slide Number Placeholder 3"/>
          <p:cNvSpPr>
            <a:spLocks noGrp="1"/>
          </p:cNvSpPr>
          <p:nvPr>
            <p:ph type="sldNum" sz="quarter" idx="5"/>
          </p:nvPr>
        </p:nvSpPr>
        <p:spPr/>
        <p:txBody>
          <a:bodyPr/>
          <a:lstStyle/>
          <a:p>
            <a:fld id="{58F3EE2E-B5CA-4467-9625-DBC07139D49F}" type="slidenum">
              <a:rPr lang="en-US" smtClean="0"/>
              <a:t>73</a:t>
            </a:fld>
            <a:endParaRPr lang="en-US"/>
          </a:p>
        </p:txBody>
      </p:sp>
    </p:spTree>
    <p:extLst>
      <p:ext uri="{BB962C8B-B14F-4D97-AF65-F5344CB8AC3E}">
        <p14:creationId xmlns:p14="http://schemas.microsoft.com/office/powerpoint/2010/main" val="120144084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gradFill>
                  <a:gsLst>
                    <a:gs pos="1250">
                      <a:schemeClr val="tx1"/>
                    </a:gs>
                    <a:gs pos="100000">
                      <a:schemeClr val="tx1"/>
                    </a:gs>
                  </a:gsLst>
                  <a:lin ang="5400000" scaled="0"/>
                </a:gradFill>
              </a:rPr>
              <a:t> So, the Azure AD app registration must be from this tenant – the one where you are signed in with your Teams client.</a:t>
            </a:r>
          </a:p>
          <a:p>
            <a:endParaRPr lang="en-GB" sz="1200" dirty="0">
              <a:gradFill>
                <a:gsLst>
                  <a:gs pos="1250">
                    <a:schemeClr val="tx1"/>
                  </a:gs>
                  <a:gs pos="100000">
                    <a:schemeClr val="tx1"/>
                  </a:gs>
                </a:gsLst>
                <a:lin ang="5400000" scaled="0"/>
              </a:gradFill>
            </a:endParaRPr>
          </a:p>
          <a:p>
            <a:r>
              <a:rPr lang="en-US" dirty="0"/>
              <a:t>https://docs.microsoft.com/en-us/microsoftteams/resource-specific-consent</a:t>
            </a:r>
          </a:p>
        </p:txBody>
      </p:sp>
      <p:sp>
        <p:nvSpPr>
          <p:cNvPr id="4" name="Slide Number Placeholder 3"/>
          <p:cNvSpPr>
            <a:spLocks noGrp="1"/>
          </p:cNvSpPr>
          <p:nvPr>
            <p:ph type="sldNum" sz="quarter" idx="5"/>
          </p:nvPr>
        </p:nvSpPr>
        <p:spPr/>
        <p:txBody>
          <a:bodyPr/>
          <a:lstStyle/>
          <a:p>
            <a:fld id="{58F3EE2E-B5CA-4467-9625-DBC07139D49F}" type="slidenum">
              <a:rPr lang="en-US" smtClean="0"/>
              <a:t>74</a:t>
            </a:fld>
            <a:endParaRPr lang="en-US"/>
          </a:p>
        </p:txBody>
      </p:sp>
    </p:spTree>
    <p:extLst>
      <p:ext uri="{BB962C8B-B14F-4D97-AF65-F5344CB8AC3E}">
        <p14:creationId xmlns:p14="http://schemas.microsoft.com/office/powerpoint/2010/main" val="310480571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Microsoft Teams app usage report - Microsoft Teams | Microsoft Docs</a:t>
            </a:r>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7285977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849666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7676639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5174726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1369550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3597351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4566508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8793238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9937412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E3E3E3"/>
                </a:solidFill>
                <a:effectLst/>
                <a:latin typeface="Segoe UI" panose="020B0502040204020203" pitchFamily="34" charset="0"/>
              </a:rPr>
              <a:t>Search the audit log for events in Microsoft Teams - </a:t>
            </a:r>
            <a:r>
              <a:rPr lang="en-GB" b="0" i="0" dirty="0">
                <a:solidFill>
                  <a:srgbClr val="E3E3E3"/>
                </a:solidFill>
                <a:effectLst/>
                <a:latin typeface="Segoe UI" panose="020B0502040204020203" pitchFamily="34" charset="0"/>
              </a:rPr>
              <a:t>https://docs.microsoft.com/en-us/microsoftteams/audit-log-events</a:t>
            </a:r>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3300596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Segoe UI" panose="020B0502040204020203" pitchFamily="34" charset="0"/>
              </a:rPr>
              <a:t>Retain time can be increase to 10-year audit log. Needed Advanced Audit and 10-Year Audit Log Retention license.</a:t>
            </a:r>
            <a:br>
              <a:rPr lang="en-US" sz="1200" dirty="0">
                <a:effectLst/>
                <a:latin typeface="Segoe UI" panose="020B0502040204020203" pitchFamily="34" charset="0"/>
              </a:rPr>
            </a:br>
            <a:br>
              <a:rPr lang="en-US" sz="1200" dirty="0">
                <a:effectLst/>
                <a:latin typeface="Segoe UI" panose="020B0502040204020203" pitchFamily="34" charset="0"/>
              </a:rPr>
            </a:br>
            <a:r>
              <a:rPr lang="en-US" sz="1200" dirty="0">
                <a:effectLst/>
                <a:latin typeface="Segoe UI" panose="020B0502040204020203" pitchFamily="34" charset="0"/>
              </a:rPr>
              <a:t>https://docs.microsoft.com/en-us/microsoft-365/compliance/auditing-solutions-overview?view=o365-worldwide</a:t>
            </a:r>
            <a:endParaRPr lang="en-US" sz="1200" dirty="0">
              <a:effectLst/>
              <a:latin typeface="Arial" panose="020B0604020202020204" pitchFamily="34" charset="0"/>
            </a:endParaRPr>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3626705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2784631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6274427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https://docs.microsoft.com/en-us/graph/api/teamsappinstallation-list?view=graph-rest-1.0&amp;tabs=http</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rPr>
              <a:t>https://docs.microsoft.com/en-us/graph/api/team-list-installedapps?view=graph-rest-1.0&amp;tabs=http</a:t>
            </a:r>
            <a:br>
              <a:rPr lang="en-US" sz="1800" dirty="0">
                <a:effectLst/>
                <a:latin typeface="Segoe UI" panose="020B0502040204020203" pitchFamily="34" charset="0"/>
              </a:rPr>
            </a:br>
            <a:br>
              <a:rPr lang="en-US" sz="1800" dirty="0">
                <a:effectLst/>
                <a:latin typeface="Segoe UI" panose="020B0502040204020203" pitchFamily="34" charset="0"/>
              </a:rPr>
            </a:br>
            <a:r>
              <a:rPr lang="en-US" sz="1800" dirty="0">
                <a:effectLst/>
                <a:latin typeface="Segoe UI" panose="020B0502040204020203" pitchFamily="34" charset="0"/>
              </a:rPr>
              <a:t>https://docs.microsoft.com/en-us/graph/api/appcatalogs-list-teamsapps?view=graph-rest-1.0&amp;tabs=http</a:t>
            </a:r>
            <a:endParaRPr lang="en-US" sz="1800" dirty="0">
              <a:effectLst/>
              <a:latin typeface="Arial" panose="020B0604020202020204" pitchFamily="34" charset="0"/>
            </a:endParaRPr>
          </a:p>
          <a:p>
            <a:endParaRPr lang="en-US" dirty="0"/>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81902B1-6E54-4089-A3CA-F7769178BC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7:24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32584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96013748"/>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able Placeholder 3">
            <a:extLst>
              <a:ext uri="{FF2B5EF4-FFF2-40B4-BE49-F238E27FC236}">
                <a16:creationId xmlns:a16="http://schemas.microsoft.com/office/drawing/2014/main" id="{7988A4CB-A4DF-442F-B0AB-A99F44CA6AC1}"/>
              </a:ext>
            </a:extLst>
          </p:cNvPr>
          <p:cNvSpPr>
            <a:spLocks noGrp="1"/>
          </p:cNvSpPr>
          <p:nvPr>
            <p:ph type="tbl" sz="quarter" idx="10"/>
          </p:nvPr>
        </p:nvSpPr>
        <p:spPr>
          <a:xfrm>
            <a:off x="269274" y="1326150"/>
            <a:ext cx="11656566" cy="727892"/>
          </a:xfrm>
        </p:spPr>
        <p:txBody>
          <a:bodyPr/>
          <a:lstStyle/>
          <a:p>
            <a:endParaRPr lang="en-US"/>
          </a:p>
        </p:txBody>
      </p:sp>
    </p:spTree>
    <p:extLst>
      <p:ext uri="{BB962C8B-B14F-4D97-AF65-F5344CB8AC3E}">
        <p14:creationId xmlns:p14="http://schemas.microsoft.com/office/powerpoint/2010/main" val="2642190020"/>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LL-SMARTY-ART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martArt Placeholder 3">
            <a:extLst>
              <a:ext uri="{FF2B5EF4-FFF2-40B4-BE49-F238E27FC236}">
                <a16:creationId xmlns:a16="http://schemas.microsoft.com/office/drawing/2014/main" id="{A05B614B-63F3-4862-89FE-70E6E2E8B016}"/>
              </a:ext>
            </a:extLst>
          </p:cNvPr>
          <p:cNvSpPr>
            <a:spLocks noGrp="1"/>
          </p:cNvSpPr>
          <p:nvPr>
            <p:ph type="dgm" sz="quarter" idx="10"/>
          </p:nvPr>
        </p:nvSpPr>
        <p:spPr>
          <a:xfrm>
            <a:off x="269274" y="1268560"/>
            <a:ext cx="11656566" cy="727892"/>
          </a:xfrm>
        </p:spPr>
        <p:txBody>
          <a:bodyPr/>
          <a:lstStyle/>
          <a:p>
            <a:endParaRPr lang="en-US"/>
          </a:p>
        </p:txBody>
      </p:sp>
    </p:spTree>
    <p:extLst>
      <p:ext uri="{BB962C8B-B14F-4D97-AF65-F5344CB8AC3E}">
        <p14:creationId xmlns:p14="http://schemas.microsoft.com/office/powerpoint/2010/main" val="3940066479"/>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69274" y="1189177"/>
            <a:ext cx="11653453" cy="279185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195091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_Content_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69274" y="1189178"/>
            <a:ext cx="11653453" cy="27690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martArt Placeholder 4">
            <a:extLst>
              <a:ext uri="{FF2B5EF4-FFF2-40B4-BE49-F238E27FC236}">
                <a16:creationId xmlns:a16="http://schemas.microsoft.com/office/drawing/2014/main" id="{C531EF5F-E765-432B-A710-91E5634E75B3}"/>
              </a:ext>
            </a:extLst>
          </p:cNvPr>
          <p:cNvSpPr>
            <a:spLocks noGrp="1"/>
          </p:cNvSpPr>
          <p:nvPr>
            <p:ph type="dgm" sz="quarter" idx="11"/>
          </p:nvPr>
        </p:nvSpPr>
        <p:spPr>
          <a:xfrm>
            <a:off x="266161" y="5024904"/>
            <a:ext cx="11656566" cy="727892"/>
          </a:xfrm>
        </p:spPr>
        <p:txBody>
          <a:bodyPr anchor="ctr"/>
          <a:lstStyle>
            <a:lvl1pPr algn="ctr">
              <a:defRPr/>
            </a:lvl1pPr>
          </a:lstStyle>
          <a:p>
            <a:endParaRPr lang="en-US"/>
          </a:p>
        </p:txBody>
      </p:sp>
    </p:spTree>
    <p:extLst>
      <p:ext uri="{BB962C8B-B14F-4D97-AF65-F5344CB8AC3E}">
        <p14:creationId xmlns:p14="http://schemas.microsoft.com/office/powerpoint/2010/main" val="306764883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_On_Left_SMARTART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5FBC-2A6E-4658-BB52-41A7089B1D5D}"/>
              </a:ext>
            </a:extLst>
          </p:cNvPr>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E7C5439A-9040-46D0-881F-FFA5395880E6}"/>
              </a:ext>
            </a:extLst>
          </p:cNvPr>
          <p:cNvSpPr>
            <a:spLocks noGrp="1"/>
          </p:cNvSpPr>
          <p:nvPr>
            <p:ph type="body" sz="quarter" idx="10"/>
          </p:nvPr>
        </p:nvSpPr>
        <p:spPr>
          <a:xfrm>
            <a:off x="269274" y="1189177"/>
            <a:ext cx="5826726" cy="279185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martArt Placeholder 7">
            <a:extLst>
              <a:ext uri="{FF2B5EF4-FFF2-40B4-BE49-F238E27FC236}">
                <a16:creationId xmlns:a16="http://schemas.microsoft.com/office/drawing/2014/main" id="{357AFCCD-5EFF-4955-A327-148E13EA1320}"/>
              </a:ext>
            </a:extLst>
          </p:cNvPr>
          <p:cNvSpPr>
            <a:spLocks noGrp="1"/>
          </p:cNvSpPr>
          <p:nvPr>
            <p:ph type="dgm" sz="quarter" idx="12"/>
          </p:nvPr>
        </p:nvSpPr>
        <p:spPr>
          <a:xfrm>
            <a:off x="6096778" y="1189177"/>
            <a:ext cx="5825948" cy="727892"/>
          </a:xfrm>
        </p:spPr>
        <p:txBody>
          <a:bodyPr/>
          <a:lstStyle/>
          <a:p>
            <a:endParaRPr lang="en-US"/>
          </a:p>
        </p:txBody>
      </p:sp>
    </p:spTree>
    <p:extLst>
      <p:ext uri="{BB962C8B-B14F-4D97-AF65-F5344CB8AC3E}">
        <p14:creationId xmlns:p14="http://schemas.microsoft.com/office/powerpoint/2010/main" val="1879652843"/>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 Pillars smaller text">
    <p:spTree>
      <p:nvGrpSpPr>
        <p:cNvPr id="1" name=""/>
        <p:cNvGrpSpPr/>
        <p:nvPr/>
      </p:nvGrpSpPr>
      <p:grpSpPr>
        <a:xfrm>
          <a:off x="0" y="0"/>
          <a:ext cx="0" cy="0"/>
          <a:chOff x="0" y="0"/>
          <a:chExt cx="0" cy="0"/>
        </a:xfrm>
      </p:grpSpPr>
      <p:sp>
        <p:nvSpPr>
          <p:cNvPr id="4" name="Rectangle 3"/>
          <p:cNvSpPr/>
          <p:nvPr userDrawn="1"/>
        </p:nvSpPr>
        <p:spPr>
          <a:xfrm>
            <a:off x="0" y="1"/>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 name="Content Placeholder 2"/>
          <p:cNvSpPr>
            <a:spLocks noGrp="1"/>
          </p:cNvSpPr>
          <p:nvPr>
            <p:ph idx="1"/>
          </p:nvPr>
        </p:nvSpPr>
        <p:spPr>
          <a:xfrm>
            <a:off x="68659" y="3493676"/>
            <a:ext cx="2377440" cy="2600684"/>
          </a:xfrm>
          <a:prstGeom prst="rect">
            <a:avLst/>
          </a:prstGeom>
        </p:spPr>
        <p:txBody>
          <a:bodyPr lIns="146304" rIns="146304"/>
          <a:lstStyle>
            <a:lvl1pPr algn="ctr">
              <a:defRPr sz="2200">
                <a:solidFill>
                  <a:srgbClr val="5558AF"/>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11747688" y="6465381"/>
            <a:ext cx="431425" cy="365125"/>
          </a:xfrm>
          <a:prstGeom prst="rect">
            <a:avLst/>
          </a:prstGeom>
        </p:spPr>
        <p:txBody>
          <a:bodyPr/>
          <a:lstStyle/>
          <a:p>
            <a:pPr defTabSz="914411"/>
            <a:fld id="{5AE1514C-5E56-4738-A1FF-4B1CFD2A3E36}" type="slidenum">
              <a:rPr lang="en-US" smtClean="0">
                <a:solidFill>
                  <a:srgbClr val="0074AF"/>
                </a:solidFill>
              </a:rPr>
              <a:pPr defTabSz="914411"/>
              <a:t>‹#›</a:t>
            </a:fld>
            <a:endParaRPr lang="en-US">
              <a:solidFill>
                <a:srgbClr val="0074AF"/>
              </a:solidFill>
            </a:endParaRPr>
          </a:p>
        </p:txBody>
      </p:sp>
      <p:sp>
        <p:nvSpPr>
          <p:cNvPr id="7" name="Content Placeholder 2"/>
          <p:cNvSpPr>
            <a:spLocks noGrp="1"/>
          </p:cNvSpPr>
          <p:nvPr>
            <p:ph idx="14"/>
          </p:nvPr>
        </p:nvSpPr>
        <p:spPr>
          <a:xfrm>
            <a:off x="2483636" y="3493676"/>
            <a:ext cx="2377440" cy="2600684"/>
          </a:xfrm>
          <a:prstGeom prst="rect">
            <a:avLst/>
          </a:prstGeom>
        </p:spPr>
        <p:txBody>
          <a:bodyPr lIns="146304" rIns="146304"/>
          <a:lstStyle>
            <a:lvl1pPr algn="ctr">
              <a:defRPr sz="2200">
                <a:solidFill>
                  <a:srgbClr val="5558AF"/>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p:cNvSpPr>
            <a:spLocks noGrp="1"/>
          </p:cNvSpPr>
          <p:nvPr>
            <p:ph idx="15"/>
          </p:nvPr>
        </p:nvSpPr>
        <p:spPr>
          <a:xfrm>
            <a:off x="4898613" y="3493676"/>
            <a:ext cx="2377440" cy="2600684"/>
          </a:xfrm>
          <a:prstGeom prst="rect">
            <a:avLst/>
          </a:prstGeom>
        </p:spPr>
        <p:txBody>
          <a:bodyPr lIns="146304" rIns="146304"/>
          <a:lstStyle>
            <a:lvl1pPr algn="ctr">
              <a:defRPr sz="2200">
                <a:solidFill>
                  <a:srgbClr val="5558AF"/>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p:cNvSpPr>
            <a:spLocks noGrp="1"/>
          </p:cNvSpPr>
          <p:nvPr>
            <p:ph idx="16"/>
          </p:nvPr>
        </p:nvSpPr>
        <p:spPr>
          <a:xfrm>
            <a:off x="7313590" y="3493676"/>
            <a:ext cx="2377440" cy="2600684"/>
          </a:xfrm>
          <a:prstGeom prst="rect">
            <a:avLst/>
          </a:prstGeom>
        </p:spPr>
        <p:txBody>
          <a:bodyPr lIns="146304" rIns="146304"/>
          <a:lstStyle>
            <a:lvl1pPr algn="ctr">
              <a:defRPr sz="2200">
                <a:solidFill>
                  <a:srgbClr val="5558AF"/>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idx="17"/>
          </p:nvPr>
        </p:nvSpPr>
        <p:spPr>
          <a:xfrm>
            <a:off x="9728567" y="3493676"/>
            <a:ext cx="2377440" cy="2600684"/>
          </a:xfrm>
          <a:prstGeom prst="rect">
            <a:avLst/>
          </a:prstGeom>
        </p:spPr>
        <p:txBody>
          <a:bodyPr lIns="146304" rIns="146304"/>
          <a:lstStyle>
            <a:lvl1pPr algn="ctr">
              <a:defRPr sz="2200">
                <a:solidFill>
                  <a:srgbClr val="5558AF"/>
                </a:soli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p:cNvSpPr/>
          <p:nvPr userDrawn="1"/>
        </p:nvSpPr>
        <p:spPr>
          <a:xfrm>
            <a:off x="29725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 name="Rectangle 12"/>
          <p:cNvSpPr/>
          <p:nvPr userDrawn="1"/>
        </p:nvSpPr>
        <p:spPr>
          <a:xfrm>
            <a:off x="271223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4" name="Rectangle 13"/>
          <p:cNvSpPr/>
          <p:nvPr userDrawn="1"/>
        </p:nvSpPr>
        <p:spPr>
          <a:xfrm>
            <a:off x="7542190"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5" name="Rectangle 14"/>
          <p:cNvSpPr/>
          <p:nvPr userDrawn="1"/>
        </p:nvSpPr>
        <p:spPr>
          <a:xfrm>
            <a:off x="9957167"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 name="Rectangle 15"/>
          <p:cNvSpPr/>
          <p:nvPr userDrawn="1"/>
        </p:nvSpPr>
        <p:spPr>
          <a:xfrm>
            <a:off x="5127213"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 name="Text Placeholder 7"/>
          <p:cNvSpPr>
            <a:spLocks noGrp="1"/>
          </p:cNvSpPr>
          <p:nvPr>
            <p:ph type="body" sz="quarter" idx="13" hasCustomPrompt="1"/>
          </p:nvPr>
        </p:nvSpPr>
        <p:spPr>
          <a:xfrm>
            <a:off x="0" y="470362"/>
            <a:ext cx="12192000" cy="669927"/>
          </a:xfrm>
          <a:prstGeom prst="rect">
            <a:avLst/>
          </a:prstGeom>
        </p:spPr>
        <p:txBody>
          <a:bodyPr/>
          <a:lstStyle>
            <a:lvl1pPr marL="0" indent="0" algn="ctr" defTabSz="914411" rtl="0" eaLnBrk="1" latinLnBrk="0" hangingPunct="1">
              <a:lnSpc>
                <a:spcPct val="90000"/>
              </a:lnSpc>
              <a:spcBef>
                <a:spcPts val="1000"/>
              </a:spcBef>
              <a:buFont typeface="Arial" panose="020B0604020202020204" pitchFamily="34" charset="0"/>
              <a:buNone/>
              <a:defRPr lang="en-US" sz="3530" b="0" kern="1200" dirty="0">
                <a:solidFill>
                  <a:srgbClr val="5558AF"/>
                </a:solidFill>
                <a:latin typeface="Segoe UI Semibold" panose="020B0702040204020203" pitchFamily="34" charset="0"/>
                <a:ea typeface="+mn-ea"/>
                <a:cs typeface="Segoe UI Semibold" panose="020B0702040204020203" pitchFamily="34" charset="0"/>
              </a:defRPr>
            </a:lvl1pPr>
          </a:lstStyle>
          <a:p>
            <a:pPr marL="0" lvl="0" indent="0" algn="ctr" defTabSz="914411" rtl="0" eaLnBrk="1" latinLnBrk="0" hangingPunct="1">
              <a:lnSpc>
                <a:spcPct val="90000"/>
              </a:lnSpc>
              <a:spcBef>
                <a:spcPts val="1000"/>
              </a:spcBef>
              <a:buFont typeface="Arial" panose="020B0604020202020204" pitchFamily="34" charset="0"/>
              <a:buNone/>
            </a:pPr>
            <a:r>
              <a:rPr lang="en-US"/>
              <a:t>Click to edit master title style</a:t>
            </a:r>
          </a:p>
        </p:txBody>
      </p:sp>
      <p:sp>
        <p:nvSpPr>
          <p:cNvPr id="17" name="Content Placeholder 2"/>
          <p:cNvSpPr>
            <a:spLocks noGrp="1"/>
          </p:cNvSpPr>
          <p:nvPr>
            <p:ph idx="18" hasCustomPrompt="1"/>
          </p:nvPr>
        </p:nvSpPr>
        <p:spPr>
          <a:xfrm>
            <a:off x="68659" y="2577396"/>
            <a:ext cx="2377440" cy="1015663"/>
          </a:xfrm>
          <a:prstGeom prst="rect">
            <a:avLst/>
          </a:prstGeom>
        </p:spPr>
        <p:txBody>
          <a:bodyPr lIns="146304" rIns="146304"/>
          <a:lstStyle>
            <a:lvl1pPr marL="0" algn="ctr" defTabSz="914411"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a:t>
            </a:r>
          </a:p>
        </p:txBody>
      </p:sp>
      <p:sp>
        <p:nvSpPr>
          <p:cNvPr id="18" name="Content Placeholder 2"/>
          <p:cNvSpPr>
            <a:spLocks noGrp="1"/>
          </p:cNvSpPr>
          <p:nvPr>
            <p:ph idx="19" hasCustomPrompt="1"/>
          </p:nvPr>
        </p:nvSpPr>
        <p:spPr>
          <a:xfrm>
            <a:off x="2483636" y="2577396"/>
            <a:ext cx="2377440" cy="932563"/>
          </a:xfrm>
          <a:prstGeom prst="rect">
            <a:avLst/>
          </a:prstGeo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11" rtl="0" eaLnBrk="1" latinLnBrk="0" hangingPunct="1">
              <a:lnSpc>
                <a:spcPct val="90000"/>
              </a:lnSpc>
              <a:spcBef>
                <a:spcPts val="1000"/>
              </a:spcBef>
              <a:buFont typeface="Arial" panose="020B0604020202020204" pitchFamily="34" charset="0"/>
              <a:buNone/>
            </a:pPr>
            <a:r>
              <a:rPr lang="en-US"/>
              <a:t>#</a:t>
            </a:r>
          </a:p>
        </p:txBody>
      </p:sp>
      <p:sp>
        <p:nvSpPr>
          <p:cNvPr id="19" name="Content Placeholder 2"/>
          <p:cNvSpPr>
            <a:spLocks noGrp="1"/>
          </p:cNvSpPr>
          <p:nvPr>
            <p:ph idx="20" hasCustomPrompt="1"/>
          </p:nvPr>
        </p:nvSpPr>
        <p:spPr>
          <a:xfrm>
            <a:off x="4898613" y="2577396"/>
            <a:ext cx="2377440" cy="923330"/>
          </a:xfrm>
          <a:prstGeom prst="rect">
            <a:avLst/>
          </a:prstGeo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0" name="Content Placeholder 2"/>
          <p:cNvSpPr>
            <a:spLocks noGrp="1"/>
          </p:cNvSpPr>
          <p:nvPr>
            <p:ph idx="21" hasCustomPrompt="1"/>
          </p:nvPr>
        </p:nvSpPr>
        <p:spPr>
          <a:xfrm>
            <a:off x="7313590" y="2577396"/>
            <a:ext cx="2377440" cy="923330"/>
          </a:xfrm>
          <a:prstGeom prst="rect">
            <a:avLst/>
          </a:prstGeo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
        <p:nvSpPr>
          <p:cNvPr id="21" name="Content Placeholder 2"/>
          <p:cNvSpPr>
            <a:spLocks noGrp="1"/>
          </p:cNvSpPr>
          <p:nvPr>
            <p:ph idx="22" hasCustomPrompt="1"/>
          </p:nvPr>
        </p:nvSpPr>
        <p:spPr>
          <a:xfrm>
            <a:off x="9728567" y="2577396"/>
            <a:ext cx="2377440" cy="923330"/>
          </a:xfrm>
          <a:prstGeom prst="rect">
            <a:avLst/>
          </a:prstGeo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a:t>#</a:t>
            </a:r>
          </a:p>
        </p:txBody>
      </p:sp>
    </p:spTree>
    <p:extLst>
      <p:ext uri="{BB962C8B-B14F-4D97-AF65-F5344CB8AC3E}">
        <p14:creationId xmlns:p14="http://schemas.microsoft.com/office/powerpoint/2010/main" val="1498688969"/>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0545032"/>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0-50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1" y="1217195"/>
            <a:ext cx="5378548" cy="1973570"/>
          </a:xfrm>
        </p:spPr>
        <p:txBody>
          <a:bodyPr>
            <a:spAutoFit/>
          </a:bodyPr>
          <a:lstStyle>
            <a:lvl1pPr>
              <a:defRPr sz="6470" baseline="0">
                <a:gradFill>
                  <a:gsLst>
                    <a:gs pos="1250">
                      <a:schemeClr val="tx1"/>
                    </a:gs>
                    <a:gs pos="100000">
                      <a:schemeClr val="tx1"/>
                    </a:gs>
                  </a:gsLst>
                  <a:lin ang="5400000" scaled="0"/>
                </a:gradFill>
              </a:defRPr>
            </a:lvl1pPr>
          </a:lstStyle>
          <a:p>
            <a:r>
              <a:rPr lang="en-US"/>
              <a:t>50/50 photo layout</a:t>
            </a:r>
          </a:p>
        </p:txBody>
      </p:sp>
      <p:sp>
        <p:nvSpPr>
          <p:cNvPr id="5" name="Picture Placeholder 4"/>
          <p:cNvSpPr>
            <a:spLocks noGrp="1"/>
          </p:cNvSpPr>
          <p:nvPr>
            <p:ph type="pic" sz="quarter" idx="10"/>
          </p:nvPr>
        </p:nvSpPr>
        <p:spPr bwMode="ltGray">
          <a:xfrm>
            <a:off x="6097556"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p>
        </p:txBody>
      </p:sp>
    </p:spTree>
    <p:extLst>
      <p:ext uri="{BB962C8B-B14F-4D97-AF65-F5344CB8AC3E}">
        <p14:creationId xmlns:p14="http://schemas.microsoft.com/office/powerpoint/2010/main" val="769236355"/>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18E55-E6AE-45B7-B9BD-FD204EC11723}"/>
              </a:ext>
            </a:extLst>
          </p:cNvPr>
          <p:cNvSpPr>
            <a:spLocks noGrp="1"/>
          </p:cNvSpPr>
          <p:nvPr>
            <p:ph type="title"/>
          </p:nvPr>
        </p:nvSpPr>
        <p:spPr>
          <a:xfrm>
            <a:off x="839789"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B0667FD-2228-4B33-8C10-08890BCE81D1}"/>
              </a:ext>
            </a:extLst>
          </p:cNvPr>
          <p:cNvSpPr>
            <a:spLocks noGrp="1"/>
          </p:cNvSpPr>
          <p:nvPr>
            <p:ph idx="1"/>
          </p:nvPr>
        </p:nvSpPr>
        <p:spPr>
          <a:xfrm>
            <a:off x="5183188" y="987426"/>
            <a:ext cx="6172200" cy="2692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E61F02D-B710-476B-96EB-0E48498FF136}"/>
              </a:ext>
            </a:extLst>
          </p:cNvPr>
          <p:cNvSpPr>
            <a:spLocks noGrp="1"/>
          </p:cNvSpPr>
          <p:nvPr>
            <p:ph type="body" sz="half" idx="2"/>
          </p:nvPr>
        </p:nvSpPr>
        <p:spPr>
          <a:xfrm>
            <a:off x="839789" y="2057400"/>
            <a:ext cx="3932237" cy="427318"/>
          </a:xfrm>
        </p:spPr>
        <p:txBody>
          <a:bodyPr/>
          <a:lstStyle>
            <a:lvl1pPr marL="0" indent="0">
              <a:buNone/>
              <a:defRPr sz="1600"/>
            </a:lvl1pPr>
            <a:lvl2pPr marL="457205" indent="0">
              <a:buNone/>
              <a:defRPr sz="1400"/>
            </a:lvl2pPr>
            <a:lvl3pPr marL="914411" indent="0">
              <a:buNone/>
              <a:defRPr sz="1200"/>
            </a:lvl3pPr>
            <a:lvl4pPr marL="1371617" indent="0">
              <a:buNone/>
              <a:defRPr sz="1000"/>
            </a:lvl4pPr>
            <a:lvl5pPr marL="1828822" indent="0">
              <a:buNone/>
              <a:defRPr sz="1000"/>
            </a:lvl5pPr>
            <a:lvl6pPr marL="2286027" indent="0">
              <a:buNone/>
              <a:defRPr sz="1000"/>
            </a:lvl6pPr>
            <a:lvl7pPr marL="2743233" indent="0">
              <a:buNone/>
              <a:defRPr sz="1000"/>
            </a:lvl7pPr>
            <a:lvl8pPr marL="3200438" indent="0">
              <a:buNone/>
              <a:defRPr sz="1000"/>
            </a:lvl8pPr>
            <a:lvl9pPr marL="3657643"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6872AE-CAFE-4424-88C6-5D6445031B2E}"/>
              </a:ext>
            </a:extLst>
          </p:cNvPr>
          <p:cNvSpPr>
            <a:spLocks noGrp="1"/>
          </p:cNvSpPr>
          <p:nvPr>
            <p:ph type="dt" sz="half" idx="10"/>
          </p:nvPr>
        </p:nvSpPr>
        <p:spPr/>
        <p:txBody>
          <a:bodyPr/>
          <a:lstStyle/>
          <a:p>
            <a:fld id="{75049D2A-274A-44EA-BD27-6DB7276035AB}" type="datetimeFigureOut">
              <a:rPr lang="en-US" smtClean="0"/>
              <a:t>9/26/2023</a:t>
            </a:fld>
            <a:endParaRPr lang="en-US"/>
          </a:p>
        </p:txBody>
      </p:sp>
      <p:sp>
        <p:nvSpPr>
          <p:cNvPr id="6" name="Footer Placeholder 5">
            <a:extLst>
              <a:ext uri="{FF2B5EF4-FFF2-40B4-BE49-F238E27FC236}">
                <a16:creationId xmlns:a16="http://schemas.microsoft.com/office/drawing/2014/main" id="{F9EE6B96-358C-4B5E-B0C4-D402ACFA64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8058-247C-483C-B31E-B86271215D2B}"/>
              </a:ext>
            </a:extLst>
          </p:cNvPr>
          <p:cNvSpPr>
            <a:spLocks noGrp="1"/>
          </p:cNvSpPr>
          <p:nvPr>
            <p:ph type="sldNum" sz="quarter" idx="12"/>
          </p:nvPr>
        </p:nvSpPr>
        <p:spPr/>
        <p:txBody>
          <a:bodyPr/>
          <a:lstStyle/>
          <a:p>
            <a:fld id="{E095039D-78E9-4ECF-859D-5323C8205A82}" type="slidenum">
              <a:rPr lang="en-US" smtClean="0"/>
              <a:t>‹#›</a:t>
            </a:fld>
            <a:endParaRPr lang="en-US"/>
          </a:p>
        </p:txBody>
      </p:sp>
    </p:spTree>
    <p:extLst>
      <p:ext uri="{BB962C8B-B14F-4D97-AF65-F5344CB8AC3E}">
        <p14:creationId xmlns:p14="http://schemas.microsoft.com/office/powerpoint/2010/main" val="4225691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791726"/>
          </a:xfrm>
        </p:spPr>
        <p:txBody>
          <a:bodyPr>
            <a:spAutoFit/>
          </a:bodyPr>
          <a:lstStyle>
            <a:lvl1pPr>
              <a:defRPr sz="3529"/>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18520475"/>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791726"/>
          </a:xfrm>
        </p:spPr>
        <p:txBody>
          <a:bodyPr>
            <a:spAutoFit/>
          </a:bodyPr>
          <a:lstStyle>
            <a:lvl1pPr>
              <a:defRPr sz="3529">
                <a:gradFill>
                  <a:gsLst>
                    <a:gs pos="1250">
                      <a:schemeClr val="tx2"/>
                    </a:gs>
                    <a:gs pos="99000">
                      <a:schemeClr val="tx2"/>
                    </a:gs>
                  </a:gsLst>
                  <a:lin ang="5400000" scaled="0"/>
                </a:gradFill>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
        <p:nvSpPr>
          <p:cNvPr id="5" name="Slide Number Placeholder 3">
            <a:extLst>
              <a:ext uri="{FF2B5EF4-FFF2-40B4-BE49-F238E27FC236}">
                <a16:creationId xmlns:a16="http://schemas.microsoft.com/office/drawing/2014/main" id="{DB50F439-6D9C-4ADA-AD4F-D314437A7E39}"/>
              </a:ext>
            </a:extLst>
          </p:cNvPr>
          <p:cNvSpPr txBox="1">
            <a:spLocks/>
          </p:cNvSpPr>
          <p:nvPr userDrawn="1"/>
        </p:nvSpPr>
        <p:spPr>
          <a:xfrm>
            <a:off x="4673600" y="6477002"/>
            <a:ext cx="2844800" cy="365125"/>
          </a:xfrm>
          <a:prstGeom prst="rect">
            <a:avLst/>
          </a:prstGeom>
        </p:spPr>
        <p:txBody>
          <a:bodyPr lIns="182828" rIns="182828"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00"/>
              <a:t>Microsoft Confidential</a:t>
            </a:r>
          </a:p>
        </p:txBody>
      </p:sp>
    </p:spTree>
    <p:extLst>
      <p:ext uri="{BB962C8B-B14F-4D97-AF65-F5344CB8AC3E}">
        <p14:creationId xmlns:p14="http://schemas.microsoft.com/office/powerpoint/2010/main" val="1990371000"/>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39" y="1189177"/>
            <a:ext cx="11653523" cy="1985641"/>
          </a:xfrm>
        </p:spPr>
        <p:txBody>
          <a:bodyPr/>
          <a:lstStyle>
            <a:lvl1pPr marL="0" indent="0">
              <a:buNone/>
              <a:defRPr>
                <a:gradFill>
                  <a:gsLst>
                    <a:gs pos="1250">
                      <a:schemeClr val="tx2"/>
                    </a:gs>
                    <a:gs pos="99000">
                      <a:schemeClr val="tx2"/>
                    </a:gs>
                  </a:gsLst>
                  <a:lin ang="5400000" scaled="0"/>
                </a:gradFill>
              </a:defRPr>
            </a:lvl1pPr>
            <a:lvl2pPr marL="0" indent="0">
              <a:buFontTx/>
              <a:buNone/>
              <a:defRPr sz="1961"/>
            </a:lvl2pPr>
            <a:lvl3pPr marL="224097" indent="0">
              <a:buNone/>
              <a:defRPr/>
            </a:lvl3pPr>
            <a:lvl4pPr marL="448193" indent="0">
              <a:buNone/>
              <a:defRPr/>
            </a:lvl4pPr>
            <a:lvl5pPr marL="67229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C8C5DB00-2910-4684-97D5-C64F292A1498}"/>
              </a:ext>
            </a:extLst>
          </p:cNvPr>
          <p:cNvSpPr txBox="1">
            <a:spLocks/>
          </p:cNvSpPr>
          <p:nvPr userDrawn="1"/>
        </p:nvSpPr>
        <p:spPr>
          <a:xfrm>
            <a:off x="4673600" y="6477002"/>
            <a:ext cx="2844800" cy="365125"/>
          </a:xfrm>
          <a:prstGeom prst="rect">
            <a:avLst/>
          </a:prstGeom>
        </p:spPr>
        <p:txBody>
          <a:bodyPr lIns="182828" rIns="182828"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00"/>
              <a:t>Microsoft Confidential</a:t>
            </a:r>
          </a:p>
        </p:txBody>
      </p:sp>
    </p:spTree>
    <p:extLst>
      <p:ext uri="{BB962C8B-B14F-4D97-AF65-F5344CB8AC3E}">
        <p14:creationId xmlns:p14="http://schemas.microsoft.com/office/powerpoint/2010/main" val="268863389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a:t>Slide for developer code</a:t>
            </a:r>
          </a:p>
        </p:txBody>
      </p:sp>
      <p:sp>
        <p:nvSpPr>
          <p:cNvPr id="3" name="Rectangle 2"/>
          <p:cNvSpPr/>
          <p:nvPr userDrawn="1"/>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algn="ctr" defTabSz="914102" fontAlgn="base">
              <a:spcBef>
                <a:spcPct val="0"/>
              </a:spcBef>
              <a:spcAft>
                <a:spcPct val="0"/>
              </a:spcAft>
            </a:pPr>
            <a:endParaRPr lang="en-US" sz="1765">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69239" y="1197322"/>
            <a:ext cx="11653522" cy="2746457"/>
          </a:xfrm>
        </p:spPr>
        <p:txBody>
          <a:bodyPr/>
          <a:lstStyle>
            <a:lvl1pPr marL="0" indent="0">
              <a:buNone/>
              <a:defRPr sz="323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33972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573090"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798516"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1030292" indent="0">
              <a:buNone/>
              <a:defRPr>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2099719"/>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1" y="1189176"/>
            <a:ext cx="5378548" cy="1946751"/>
          </a:xfrm>
        </p:spPr>
        <p:txBody>
          <a:bodyPr wrap="square">
            <a:spAutoFit/>
          </a:bodyPr>
          <a:lstStyle>
            <a:lvl1pPr marL="281677" indent="-281677">
              <a:spcBef>
                <a:spcPts val="1200"/>
              </a:spcBef>
              <a:buClr>
                <a:schemeClr val="tx1"/>
              </a:buClr>
              <a:buFont typeface="Arial" pitchFamily="34" charset="0"/>
              <a:buChar char="•"/>
              <a:defRPr sz="3137"/>
            </a:lvl1pPr>
            <a:lvl2pPr marL="520702" indent="-228601">
              <a:defRPr sz="2353"/>
            </a:lvl2pPr>
            <a:lvl3pPr marL="685803" indent="-165101">
              <a:tabLst/>
              <a:defRPr sz="1961"/>
            </a:lvl3pPr>
            <a:lvl4pPr marL="863603" indent="-177801">
              <a:defRPr/>
            </a:lvl4pPr>
            <a:lvl5pPr marL="1028704" indent="-165101">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a:spLocks noGrp="1"/>
          </p:cNvSpPr>
          <p:nvPr>
            <p:ph type="body" sz="quarter" idx="11"/>
          </p:nvPr>
        </p:nvSpPr>
        <p:spPr>
          <a:xfrm>
            <a:off x="6544214" y="1189176"/>
            <a:ext cx="5378548" cy="1946751"/>
          </a:xfrm>
        </p:spPr>
        <p:txBody>
          <a:bodyPr wrap="square">
            <a:spAutoFit/>
          </a:bodyPr>
          <a:lstStyle>
            <a:lvl1pPr marL="281677" indent="-281677">
              <a:spcBef>
                <a:spcPts val="1200"/>
              </a:spcBef>
              <a:buClr>
                <a:schemeClr val="tx1"/>
              </a:buClr>
              <a:buFont typeface="Arial" pitchFamily="34" charset="0"/>
              <a:buChar char="•"/>
              <a:defRPr sz="3137"/>
            </a:lvl1pPr>
            <a:lvl2pPr marL="520702" indent="-228601">
              <a:defRPr sz="2353"/>
            </a:lvl2pPr>
            <a:lvl3pPr marL="685803" indent="-165101">
              <a:tabLst/>
              <a:defRPr sz="1961"/>
            </a:lvl3pPr>
            <a:lvl4pPr marL="863603" indent="-177801">
              <a:defRPr/>
            </a:lvl4pPr>
            <a:lvl5pPr marL="1028704" indent="-165101">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3">
            <a:extLst>
              <a:ext uri="{FF2B5EF4-FFF2-40B4-BE49-F238E27FC236}">
                <a16:creationId xmlns:a16="http://schemas.microsoft.com/office/drawing/2014/main" id="{32BF5A95-8087-4A64-8C96-A3DEA7AB9F21}"/>
              </a:ext>
            </a:extLst>
          </p:cNvPr>
          <p:cNvSpPr txBox="1">
            <a:spLocks/>
          </p:cNvSpPr>
          <p:nvPr userDrawn="1"/>
        </p:nvSpPr>
        <p:spPr>
          <a:xfrm>
            <a:off x="4673600" y="6477002"/>
            <a:ext cx="2844800" cy="365125"/>
          </a:xfrm>
          <a:prstGeom prst="rect">
            <a:avLst/>
          </a:prstGeom>
        </p:spPr>
        <p:txBody>
          <a:bodyPr lIns="182828" rIns="182828" anchor="ctr"/>
          <a:lstStyle>
            <a:defPPr>
              <a:defRPr lang="en-US"/>
            </a:defPPr>
            <a:lvl1pPr marL="0" algn="r" defTabSz="457200" rtl="0" eaLnBrk="1" latinLnBrk="0" hangingPunct="1">
              <a:defRPr sz="800" kern="1200">
                <a:solidFill>
                  <a:srgbClr val="3F3F3F"/>
                </a:solidFill>
                <a:latin typeface="+mn-lt"/>
                <a:ea typeface="+mn-ea"/>
                <a:cs typeface="Segoe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en-US" sz="800"/>
              <a:t>Microsoft Confidential</a:t>
            </a:r>
          </a:p>
        </p:txBody>
      </p:sp>
    </p:spTree>
    <p:extLst>
      <p:ext uri="{BB962C8B-B14F-4D97-AF65-F5344CB8AC3E}">
        <p14:creationId xmlns:p14="http://schemas.microsoft.com/office/powerpoint/2010/main" val="330893603"/>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3F3274D-8F90-4F75-B990-F6B7A291DE2C}"/>
              </a:ext>
            </a:extLst>
          </p:cNvPr>
          <p:cNvSpPr>
            <a:spLocks noGrp="1"/>
          </p:cNvSpPr>
          <p:nvPr>
            <p:ph type="title" hasCustomPrompt="1"/>
          </p:nvPr>
        </p:nvSpPr>
        <p:spPr>
          <a:xfrm>
            <a:off x="429383" y="437538"/>
            <a:ext cx="11333080" cy="742300"/>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1502515191"/>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6" y="620429"/>
            <a:ext cx="11306469" cy="403137"/>
          </a:xfrm>
        </p:spPr>
        <p:txBody>
          <a:bodyPr wrap="square" lIns="0" tIns="0" rIns="0" bIns="0">
            <a:spAutoFit/>
          </a:bodyPr>
          <a:lstStyle>
            <a:lvl1pPr>
              <a:lnSpc>
                <a:spcPts val="3136"/>
              </a:lnSpc>
              <a:defRPr sz="2745" strike="noStrike">
                <a:solidFill>
                  <a:schemeClr val="tx1"/>
                </a:solidFill>
              </a:defRPr>
            </a:lvl1pPr>
          </a:lstStyle>
          <a:p>
            <a:r>
              <a:rPr lang="en-US"/>
              <a:t>Title Only: Click to add Title</a:t>
            </a:r>
          </a:p>
        </p:txBody>
      </p:sp>
      <p:sp>
        <p:nvSpPr>
          <p:cNvPr id="4" name="Footer Placeholder 14">
            <a:extLst>
              <a:ext uri="{FF2B5EF4-FFF2-40B4-BE49-F238E27FC236}">
                <a16:creationId xmlns:a16="http://schemas.microsoft.com/office/drawing/2014/main" id="{1828F2BE-04D0-4952-849E-6909AD3A60E9}"/>
              </a:ext>
            </a:extLst>
          </p:cNvPr>
          <p:cNvSpPr>
            <a:spLocks noGrp="1"/>
          </p:cNvSpPr>
          <p:nvPr>
            <p:ph type="ftr" sz="quarter" idx="3"/>
          </p:nvPr>
        </p:nvSpPr>
        <p:spPr>
          <a:xfrm>
            <a:off x="361839" y="6450195"/>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Power Platform </a:t>
            </a:r>
          </a:p>
        </p:txBody>
      </p:sp>
    </p:spTree>
    <p:extLst>
      <p:ext uri="{BB962C8B-B14F-4D97-AF65-F5344CB8AC3E}">
        <p14:creationId xmlns:p14="http://schemas.microsoft.com/office/powerpoint/2010/main" val="1039948839"/>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9" y="2141394"/>
            <a:ext cx="11339774" cy="1223171"/>
          </a:xfrm>
        </p:spPr>
        <p:txBody>
          <a:bodyPr wrap="square" lIns="0" tIns="0" rIns="0" bIns="0">
            <a:spAutoFit/>
          </a:bodyPr>
          <a:lstStyle>
            <a:lvl1pPr marL="268916" indent="-268916">
              <a:lnSpc>
                <a:spcPct val="90000"/>
              </a:lnSpc>
              <a:spcBef>
                <a:spcPts val="0"/>
              </a:spcBef>
              <a:spcAft>
                <a:spcPts val="1274"/>
              </a:spcAft>
              <a:buClr>
                <a:srgbClr val="000000"/>
              </a:buClr>
              <a:buSzPct val="77000"/>
              <a:buFont typeface="Arial" panose="020B0604020202020204" pitchFamily="34" charset="0"/>
              <a:buChar char="•"/>
              <a:defRPr sz="2549" b="0" i="0">
                <a:solidFill>
                  <a:srgbClr val="000000"/>
                </a:solidFill>
                <a:latin typeface="+mn-lt"/>
              </a:defRPr>
            </a:lvl1pPr>
            <a:lvl2pPr marL="537832" indent="-224097">
              <a:lnSpc>
                <a:spcPct val="90000"/>
              </a:lnSpc>
              <a:spcBef>
                <a:spcPts val="0"/>
              </a:spcBef>
              <a:spcAft>
                <a:spcPts val="1274"/>
              </a:spcAft>
              <a:buClr>
                <a:srgbClr val="000000"/>
              </a:buClr>
              <a:buSzPct val="77000"/>
              <a:buFont typeface="Arial" panose="020B0604020202020204" pitchFamily="34" charset="0"/>
              <a:buChar char="•"/>
              <a:defRPr sz="1961">
                <a:solidFill>
                  <a:srgbClr val="000000"/>
                </a:solidFill>
              </a:defRPr>
            </a:lvl2pPr>
            <a:lvl3pPr marL="806748" indent="-224097">
              <a:spcBef>
                <a:spcPts val="0"/>
              </a:spcBef>
              <a:spcAft>
                <a:spcPts val="1274"/>
              </a:spcAft>
              <a:buClr>
                <a:srgbClr val="000000"/>
              </a:buClr>
              <a:buSzPct val="77000"/>
              <a:buFont typeface="Arial" panose="020B0604020202020204" pitchFamily="34" charset="0"/>
              <a:buChar char="•"/>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3" y="1083831"/>
            <a:ext cx="11339774" cy="353070"/>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chemeClr val="tx2"/>
                </a:solidFill>
              </a:defRPr>
            </a:lvl2pPr>
            <a:lvl3pPr marL="448193" indent="0">
              <a:spcBef>
                <a:spcPts val="0"/>
              </a:spcBef>
              <a:spcAft>
                <a:spcPts val="1274"/>
              </a:spcAft>
              <a:buNone/>
              <a:defRPr sz="1961"/>
            </a:lvl3pPr>
            <a:lvl4pPr marL="672290" indent="0">
              <a:spcBef>
                <a:spcPts val="0"/>
              </a:spcBef>
              <a:spcAft>
                <a:spcPts val="1274"/>
              </a:spcAft>
              <a:buNone/>
              <a:defRPr sz="1961"/>
            </a:lvl4pPr>
            <a:lvl5pPr marL="896386" indent="0">
              <a:buNone/>
              <a:defRPr/>
            </a:lvl5pPr>
          </a:lstStyle>
          <a:p>
            <a:pPr lvl="0"/>
            <a:r>
              <a:rPr lang="en-US"/>
              <a:t>Subtitle Segoe UI 26pt</a:t>
            </a:r>
          </a:p>
        </p:txBody>
      </p:sp>
    </p:spTree>
    <p:extLst>
      <p:ext uri="{BB962C8B-B14F-4D97-AF65-F5344CB8AC3E}">
        <p14:creationId xmlns:p14="http://schemas.microsoft.com/office/powerpoint/2010/main" val="977447030"/>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User Flow">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7057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A3B5-E3FC-4AA2-B1D1-53C26DBE7B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219E74-237C-4D38-AEC6-73FB9B7D43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DEE303-5E5C-4EFE-900A-43F2008DDA40}"/>
              </a:ext>
            </a:extLst>
          </p:cNvPr>
          <p:cNvSpPr>
            <a:spLocks noGrp="1"/>
          </p:cNvSpPr>
          <p:nvPr>
            <p:ph type="dt" sz="half" idx="10"/>
          </p:nvPr>
        </p:nvSpPr>
        <p:spPr/>
        <p:txBody>
          <a:bodyPr/>
          <a:lstStyle/>
          <a:p>
            <a:fld id="{76969C88-B244-455D-A017-012B25B1ACDD}" type="datetimeFigureOut">
              <a:rPr lang="en-US" smtClean="0"/>
              <a:t>9/26/2023</a:t>
            </a:fld>
            <a:endParaRPr lang="en-US"/>
          </a:p>
        </p:txBody>
      </p:sp>
      <p:sp>
        <p:nvSpPr>
          <p:cNvPr id="5" name="Footer Placeholder 4">
            <a:extLst>
              <a:ext uri="{FF2B5EF4-FFF2-40B4-BE49-F238E27FC236}">
                <a16:creationId xmlns:a16="http://schemas.microsoft.com/office/drawing/2014/main" id="{4F0E2CC1-D5DF-4F0B-8ECE-D2304873E5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ECEDAA-F736-4E80-8E09-8EFC8E97DAF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2448598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167008159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585045" y="28187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02124778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Title Slide Square Photo">
    <p:bg>
      <p:bgPr>
        <a:solidFill>
          <a:schemeClr val="bg1"/>
        </a:solidFill>
        <a:effectLst/>
      </p:bgPr>
    </p:bg>
    <p:spTree>
      <p:nvGrpSpPr>
        <p:cNvPr id="1" name=""/>
        <p:cNvGrpSpPr/>
        <p:nvPr/>
      </p:nvGrpSpPr>
      <p:grpSpPr>
        <a:xfrm>
          <a:off x="0" y="0"/>
          <a:ext cx="0" cy="0"/>
          <a:chOff x="0" y="0"/>
          <a:chExt cx="0" cy="0"/>
        </a:xfrm>
      </p:grpSpPr>
      <p:sp>
        <p:nvSpPr>
          <p:cNvPr id="2" name="1 Title">
            <a:extLst>
              <a:ext uri="{FF2B5EF4-FFF2-40B4-BE49-F238E27FC236}">
                <a16:creationId xmlns:a16="http://schemas.microsoft.com/office/drawing/2014/main" id="{FB5FE381-099C-4376-B457-AA59D20F15BF}"/>
              </a:ext>
              <a:ext uri="{C183D7F6-B498-43B3-948B-1728B52AA6E4}">
                <adec:decorative xmlns:adec="http://schemas.microsoft.com/office/drawing/2017/decorative" val="0"/>
              </a:ext>
            </a:extLst>
          </p:cNvPr>
          <p:cNvSpPr>
            <a:spLocks noGrp="1"/>
          </p:cNvSpPr>
          <p:nvPr>
            <p:ph type="ctrTitle"/>
          </p:nvPr>
        </p:nvSpPr>
        <p:spPr>
          <a:xfrm>
            <a:off x="655637" y="2487168"/>
            <a:ext cx="4352925" cy="1097280"/>
          </a:xfrm>
        </p:spPr>
        <p:txBody>
          <a:bodyPr bIns="45720" anchor="b">
            <a:noAutofit/>
          </a:bodyPr>
          <a:lstStyle>
            <a:lvl1pPr algn="l">
              <a:defRPr sz="3600">
                <a:solidFill>
                  <a:schemeClr val="tx1"/>
                </a:solidFill>
              </a:defRPr>
            </a:lvl1pPr>
          </a:lstStyle>
          <a:p>
            <a:r>
              <a:rPr lang="en-US" noProof="0"/>
              <a:t>Click to edit Master title style</a:t>
            </a:r>
            <a:endParaRPr lang="en-US" noProof="0" dirty="0"/>
          </a:p>
        </p:txBody>
      </p:sp>
      <p:sp>
        <p:nvSpPr>
          <p:cNvPr id="10" name="2 Subtitle">
            <a:extLst>
              <a:ext uri="{FF2B5EF4-FFF2-40B4-BE49-F238E27FC236}">
                <a16:creationId xmlns:a16="http://schemas.microsoft.com/office/drawing/2014/main" id="{D55E7899-E90B-4B88-95E2-00E3DAC8A7A7}"/>
              </a:ext>
              <a:ext uri="{C183D7F6-B498-43B3-948B-1728B52AA6E4}">
                <adec:decorative xmlns:adec="http://schemas.microsoft.com/office/drawing/2017/decorative" val="0"/>
              </a:ext>
            </a:extLst>
          </p:cNvPr>
          <p:cNvSpPr>
            <a:spLocks noGrp="1"/>
          </p:cNvSpPr>
          <p:nvPr>
            <p:ph type="subTitle" idx="1"/>
          </p:nvPr>
        </p:nvSpPr>
        <p:spPr>
          <a:xfrm>
            <a:off x="655638" y="3895090"/>
            <a:ext cx="4352924" cy="311150"/>
          </a:xfrm>
          <a:prstGeom prst="rect">
            <a:avLst/>
          </a:prstGeom>
        </p:spPr>
        <p:txBody>
          <a:bodyPr/>
          <a:lstStyle>
            <a:lvl1pPr marL="0" indent="0" algn="l" defTabSz="932688">
              <a:lnSpc>
                <a:spcPct val="100000"/>
              </a:lnSpc>
              <a:spcBef>
                <a:spcPts val="672"/>
              </a:spcBef>
              <a:buFontTx/>
              <a:buNone/>
              <a:defRPr sz="2200" baseline="0">
                <a:solidFill>
                  <a:schemeClr val="tx1"/>
                </a:solidFill>
              </a:defRPr>
            </a:lvl1pPr>
            <a:lvl2pPr marL="0" indent="0" algn="l" defTabSz="932688">
              <a:lnSpc>
                <a:spcPct val="100000"/>
              </a:lnSpc>
              <a:spcBef>
                <a:spcPts val="672"/>
              </a:spcBef>
              <a:buFontTx/>
              <a:buNone/>
              <a:defRPr sz="2200" baseline="0">
                <a:solidFill>
                  <a:schemeClr val="tx1"/>
                </a:solidFill>
              </a:defRPr>
            </a:lvl2pPr>
            <a:lvl3pPr marL="0" indent="0" algn="l" defTabSz="932688">
              <a:lnSpc>
                <a:spcPct val="100000"/>
              </a:lnSpc>
              <a:spcBef>
                <a:spcPts val="672"/>
              </a:spcBef>
              <a:buFontTx/>
              <a:buNone/>
              <a:defRPr sz="2200" baseline="0">
                <a:solidFill>
                  <a:schemeClr val="tx1"/>
                </a:solidFill>
              </a:defRPr>
            </a:lvl3pPr>
            <a:lvl4pPr marL="0" indent="0" algn="l" defTabSz="932688">
              <a:lnSpc>
                <a:spcPct val="100000"/>
              </a:lnSpc>
              <a:spcBef>
                <a:spcPts val="672"/>
              </a:spcBef>
              <a:buFontTx/>
              <a:buNone/>
              <a:defRPr sz="2200" baseline="0">
                <a:solidFill>
                  <a:schemeClr val="tx1"/>
                </a:solidFill>
              </a:defRPr>
            </a:lvl4pPr>
            <a:lvl5pPr marL="0" indent="0" algn="l">
              <a:lnSpc>
                <a:spcPct val="110000"/>
              </a:lnSpc>
              <a:buNone/>
              <a:defRPr sz="2200" baseline="0">
                <a:solidFill>
                  <a:schemeClr val="tx1"/>
                </a:solidFill>
              </a:defRPr>
            </a:lvl5pPr>
            <a:lvl6pPr marL="0" indent="0" algn="l" defTabSz="932688">
              <a:lnSpc>
                <a:spcPct val="100000"/>
              </a:lnSpc>
              <a:spcBef>
                <a:spcPts val="672"/>
              </a:spcBef>
              <a:buFontTx/>
              <a:buNone/>
              <a:defRPr sz="2200" baseline="0">
                <a:solidFill>
                  <a:schemeClr val="tx1"/>
                </a:solidFill>
              </a:defRPr>
            </a:lvl6pPr>
            <a:lvl7pPr marL="0" indent="0" algn="l" defTabSz="932688">
              <a:lnSpc>
                <a:spcPct val="100000"/>
              </a:lnSpc>
              <a:spcBef>
                <a:spcPts val="672"/>
              </a:spcBef>
              <a:buFontTx/>
              <a:buNone/>
              <a:defRPr sz="2200" baseline="0">
                <a:solidFill>
                  <a:schemeClr val="tx1"/>
                </a:solidFill>
              </a:defRPr>
            </a:lvl7pPr>
            <a:lvl8pPr marL="0" indent="0" algn="l" defTabSz="932688">
              <a:lnSpc>
                <a:spcPct val="100000"/>
              </a:lnSpc>
              <a:spcBef>
                <a:spcPts val="672"/>
              </a:spcBef>
              <a:buFontTx/>
              <a:buNone/>
              <a:defRPr sz="2200" baseline="0">
                <a:solidFill>
                  <a:schemeClr val="tx1"/>
                </a:solidFill>
              </a:defRPr>
            </a:lvl8pPr>
            <a:lvl9pPr marL="0" indent="0" algn="l" defTabSz="932688">
              <a:lnSpc>
                <a:spcPct val="100000"/>
              </a:lnSpc>
              <a:spcBef>
                <a:spcPts val="672"/>
              </a:spcBef>
              <a:buFontTx/>
              <a:buNone/>
              <a:defRPr sz="2200" baseline="0">
                <a:solidFill>
                  <a:schemeClr val="tx1"/>
                </a:solidFill>
              </a:defRPr>
            </a:lvl9pPr>
          </a:lstStyle>
          <a:p>
            <a:r>
              <a:rPr lang="en-US" noProof="0"/>
              <a:t>Click to edit Master subtitle style</a:t>
            </a:r>
            <a:endParaRPr lang="en-US" noProof="0" dirty="0"/>
          </a:p>
        </p:txBody>
      </p:sp>
      <p:sp>
        <p:nvSpPr>
          <p:cNvPr id="13" name="Picture Placeholder 8">
            <a:extLst>
              <a:ext uri="{FF2B5EF4-FFF2-40B4-BE49-F238E27FC236}">
                <a16:creationId xmlns:a16="http://schemas.microsoft.com/office/drawing/2014/main" id="{182FB499-89AE-4177-A821-127E0BD7F722}"/>
              </a:ext>
            </a:extLst>
          </p:cNvPr>
          <p:cNvSpPr>
            <a:spLocks noGrp="1"/>
          </p:cNvSpPr>
          <p:nvPr>
            <p:ph type="pic" sz="quarter" idx="17" hasCustomPrompt="1"/>
          </p:nvPr>
        </p:nvSpPr>
        <p:spPr>
          <a:xfrm>
            <a:off x="5333682" y="3524"/>
            <a:ext cx="6858000" cy="6858000"/>
          </a:xfrm>
          <a:noFill/>
        </p:spPr>
        <p:txBody>
          <a:bodyPr tIns="1828800" anchor="t"/>
          <a:lstStyle>
            <a:lvl1pPr marL="0" marR="0" indent="0" algn="ctr" defTabSz="932688" rtl="0" eaLnBrk="1" fontAlgn="auto" latinLnBrk="0" hangingPunct="1">
              <a:lnSpc>
                <a:spcPct val="300000"/>
              </a:lnSpc>
              <a:spcBef>
                <a:spcPts val="2000"/>
              </a:spcBef>
              <a:spcAft>
                <a:spcPts val="0"/>
              </a:spcAft>
              <a:buClr>
                <a:schemeClr val="tx1"/>
              </a:buClr>
              <a:buSzPct val="90000"/>
              <a:buFont typeface="Wingdings" panose="05000000000000000000" pitchFamily="2" charset="2"/>
              <a:buNone/>
              <a:tabLst/>
              <a:defRPr lang="en-US" sz="1600" b="1" kern="1200" spc="0" baseline="0" noProof="0" dirty="0" smtClean="0">
                <a:solidFill>
                  <a:srgbClr val="FFFFFF"/>
                </a:solidFill>
                <a:latin typeface="+mn-lt"/>
                <a:ea typeface="+mn-ea"/>
                <a:cs typeface="Segoe UI" panose="020B0502040204020203" pitchFamily="34" charset="0"/>
              </a:defRPr>
            </a:lvl1pPr>
          </a:lstStyle>
          <a:p>
            <a:pPr marL="0" marR="0" lvl="0" indent="0" algn="ctr" defTabSz="932688" rtl="0" eaLnBrk="1" fontAlgn="auto" latinLnBrk="0" hangingPunct="1">
              <a:lnSpc>
                <a:spcPct val="100000"/>
              </a:lnSpc>
              <a:spcBef>
                <a:spcPts val="672"/>
              </a:spcBef>
              <a:spcAft>
                <a:spcPts val="0"/>
              </a:spcAft>
              <a:buClr>
                <a:schemeClr val="tx1"/>
              </a:buClr>
              <a:buSzPct val="90000"/>
              <a:buFont typeface="Wingdings" panose="05000000000000000000" pitchFamily="2" charset="2"/>
              <a:buNone/>
              <a:tabLst/>
              <a:defRPr/>
            </a:pPr>
            <a:r>
              <a:rPr lang="en-US" noProof="0" dirty="0"/>
              <a:t> </a:t>
            </a:r>
          </a:p>
        </p:txBody>
      </p:sp>
      <p:pic>
        <p:nvPicPr>
          <p:cNvPr id="7" name="Picture 6" descr="Microsoft Logo">
            <a:extLst>
              <a:ext uri="{FF2B5EF4-FFF2-40B4-BE49-F238E27FC236}">
                <a16:creationId xmlns:a16="http://schemas.microsoft.com/office/drawing/2014/main" id="{51699DFE-D91B-419A-9C49-C62CCBED7F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9" y="304800"/>
            <a:ext cx="2063191" cy="924737"/>
          </a:xfrm>
          <a:prstGeom prst="rect">
            <a:avLst/>
          </a:prstGeom>
        </p:spPr>
      </p:pic>
    </p:spTree>
    <p:extLst>
      <p:ext uri="{BB962C8B-B14F-4D97-AF65-F5344CB8AC3E}">
        <p14:creationId xmlns:p14="http://schemas.microsoft.com/office/powerpoint/2010/main" val="4206522393"/>
      </p:ext>
    </p:extLst>
  </p:cSld>
  <p:clrMapOvr>
    <a:masterClrMapping/>
  </p:clrMapOvr>
  <p:extLst>
    <p:ext uri="{DCECCB84-F9BA-43D5-87BE-67443E8EF086}">
      <p15:sldGuideLst xmlns:p15="http://schemas.microsoft.com/office/powerpoint/2012/main">
        <p15:guide id="9" orient="horz" pos="2160">
          <p15:clr>
            <a:srgbClr val="547EBF"/>
          </p15:clr>
        </p15:guide>
        <p15:guide id="10" orient="horz" pos="1572">
          <p15:clr>
            <a:srgbClr val="547EBF"/>
          </p15:clr>
        </p15:guide>
        <p15:guide id="11" orient="horz" pos="2258">
          <p15:clr>
            <a:srgbClr val="547EBF"/>
          </p15:clr>
        </p15:guide>
        <p15:guide id="12" orient="horz" pos="2454">
          <p15:clr>
            <a:srgbClr val="547EBF"/>
          </p15:clr>
        </p15:guide>
        <p15:guide id="13" orient="horz" pos="2650">
          <p15:clr>
            <a:srgbClr val="547EBF"/>
          </p15:clr>
        </p15:guide>
        <p15:guide id="14" pos="3155">
          <p15:clr>
            <a:srgbClr val="547EBF"/>
          </p15:clr>
        </p15:guide>
        <p15:guide id="15" pos="413">
          <p15:clr>
            <a:srgbClr val="547EBF"/>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50-50 Right Photo Layout">
    <p:spTree>
      <p:nvGrpSpPr>
        <p:cNvPr id="1" name=""/>
        <p:cNvGrpSpPr/>
        <p:nvPr/>
      </p:nvGrpSpPr>
      <p:grpSpPr>
        <a:xfrm>
          <a:off x="0" y="0"/>
          <a:ext cx="0" cy="0"/>
          <a:chOff x="0" y="0"/>
          <a:chExt cx="0" cy="0"/>
        </a:xfrm>
      </p:grpSpPr>
      <p:pic>
        <p:nvPicPr>
          <p:cNvPr id="7" name="Picture 6" descr="A group of people looking at a computer&#10;&#10;Description generated with very high confidence">
            <a:extLst>
              <a:ext uri="{FF2B5EF4-FFF2-40B4-BE49-F238E27FC236}">
                <a16:creationId xmlns:a16="http://schemas.microsoft.com/office/drawing/2014/main" id="{4A19CFBB-4312-4B6F-A094-A9E013C6473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7512718" y="1946"/>
            <a:ext cx="4679282" cy="6856055"/>
          </a:xfrm>
          <a:prstGeom prst="rect">
            <a:avLst/>
          </a:prstGeom>
        </p:spPr>
      </p:pic>
      <p:sp>
        <p:nvSpPr>
          <p:cNvPr id="2" name="Title 1">
            <a:extLst>
              <a:ext uri="{FF2B5EF4-FFF2-40B4-BE49-F238E27FC236}">
                <a16:creationId xmlns:a16="http://schemas.microsoft.com/office/drawing/2014/main" id="{0177B5AA-3373-47C4-A7CA-03828A0044E7}"/>
              </a:ext>
            </a:extLst>
          </p:cNvPr>
          <p:cNvSpPr>
            <a:spLocks noGrp="1"/>
          </p:cNvSpPr>
          <p:nvPr>
            <p:ph type="title"/>
          </p:nvPr>
        </p:nvSpPr>
        <p:spPr>
          <a:xfrm>
            <a:off x="0" y="2313"/>
            <a:ext cx="7343083" cy="899665"/>
          </a:xfrm>
        </p:spPr>
        <p:txBody>
          <a:bodyPr/>
          <a:lstStyle>
            <a:lvl1pPr>
              <a:defRPr sz="3138"/>
            </a:lvl1pPr>
          </a:lstStyle>
          <a:p>
            <a:r>
              <a:rPr lang="en-US"/>
              <a:t>Click to edit Master title style</a:t>
            </a:r>
          </a:p>
        </p:txBody>
      </p:sp>
      <p:sp>
        <p:nvSpPr>
          <p:cNvPr id="4" name="Text Placeholder 3">
            <a:extLst>
              <a:ext uri="{FF2B5EF4-FFF2-40B4-BE49-F238E27FC236}">
                <a16:creationId xmlns:a16="http://schemas.microsoft.com/office/drawing/2014/main" id="{1C3DCA40-F2BE-4205-9EC0-A76C5D991FDC}"/>
              </a:ext>
            </a:extLst>
          </p:cNvPr>
          <p:cNvSpPr>
            <a:spLocks noGrp="1"/>
          </p:cNvSpPr>
          <p:nvPr>
            <p:ph type="body" sz="quarter" idx="10"/>
          </p:nvPr>
        </p:nvSpPr>
        <p:spPr>
          <a:xfrm>
            <a:off x="0" y="901223"/>
            <a:ext cx="7343528" cy="279185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8700585"/>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1276484"/>
          </a:xfrm>
        </p:spPr>
        <p:txBody>
          <a:bodyPr wrap="square">
            <a:spAutoFit/>
          </a:bodyPr>
          <a:lstStyle>
            <a:lvl1pPr marL="0" indent="0">
              <a:buNone/>
              <a:defRPr/>
            </a:lvl1pPr>
            <a:lvl2pPr marL="228556" indent="0">
              <a:buNone/>
              <a:defRPr/>
            </a:lvl2pPr>
            <a:lvl3pPr marL="457112" indent="0">
              <a:buNone/>
              <a:defRPr/>
            </a:lvl3pPr>
            <a:lvl4pPr marL="685668" indent="0">
              <a:buNone/>
              <a:defRPr/>
            </a:lvl4pPr>
            <a:lvl5pPr marL="914225" indent="0">
              <a:buNone/>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9159733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7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3158-1CCE-9D48-90E1-6B33BC62E02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91C2E45-B329-FA4C-9669-22C7C138F4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40E5EE-D47F-4346-B5A4-97E229F958EA}"/>
              </a:ext>
            </a:extLst>
          </p:cNvPr>
          <p:cNvSpPr>
            <a:spLocks noGrp="1"/>
          </p:cNvSpPr>
          <p:nvPr>
            <p:ph type="dt" sz="half" idx="10"/>
          </p:nvPr>
        </p:nvSpPr>
        <p:spPr/>
        <p:txBody>
          <a:bodyPr/>
          <a:lstStyle/>
          <a:p>
            <a:fld id="{1B15A6E4-DA89-C240-B40D-06B995D085EF}" type="datetimeFigureOut">
              <a:rPr lang="en-US" smtClean="0"/>
              <a:t>9/26/2023</a:t>
            </a:fld>
            <a:endParaRPr lang="en-US"/>
          </a:p>
        </p:txBody>
      </p:sp>
      <p:sp>
        <p:nvSpPr>
          <p:cNvPr id="5" name="Footer Placeholder 4">
            <a:extLst>
              <a:ext uri="{FF2B5EF4-FFF2-40B4-BE49-F238E27FC236}">
                <a16:creationId xmlns:a16="http://schemas.microsoft.com/office/drawing/2014/main" id="{C4D1D9E4-65D3-954A-8E7A-A164E5713F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7028FD-3E96-AC4F-90A2-76F944D4A99B}"/>
              </a:ext>
            </a:extLst>
          </p:cNvPr>
          <p:cNvSpPr>
            <a:spLocks noGrp="1"/>
          </p:cNvSpPr>
          <p:nvPr>
            <p:ph type="sldNum" sz="quarter" idx="12"/>
          </p:nvPr>
        </p:nvSpPr>
        <p:spPr/>
        <p:txBody>
          <a:bodyPr/>
          <a:lstStyle/>
          <a:p>
            <a:fld id="{E7BE7BF8-411A-9947-8596-D12316C8DF26}" type="slidenum">
              <a:rPr lang="en-US" smtClean="0"/>
              <a:t>‹#›</a:t>
            </a:fld>
            <a:endParaRPr lang="en-US"/>
          </a:p>
        </p:txBody>
      </p:sp>
    </p:spTree>
    <p:extLst>
      <p:ext uri="{BB962C8B-B14F-4D97-AF65-F5344CB8AC3E}">
        <p14:creationId xmlns:p14="http://schemas.microsoft.com/office/powerpoint/2010/main" val="22601099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55994" y="2977054"/>
            <a:ext cx="8067822" cy="1793104"/>
          </a:xfrm>
          <a:noFill/>
        </p:spPr>
        <p:txBody>
          <a:bodyPr lIns="0" tIns="91440" rIns="146304" bIns="91440" anchor="b" anchorCtr="0"/>
          <a:lstStyle>
            <a:lvl1pPr>
              <a:defRPr sz="5293" strike="noStrike" spc="-144" baseline="0">
                <a:solidFill>
                  <a:schemeClr val="tx1"/>
                </a:solidFill>
              </a:defRPr>
            </a:lvl1pPr>
          </a:lstStyle>
          <a:p>
            <a:r>
              <a:rPr lang="en-US"/>
              <a:t>Office 365 presentation title or event name</a:t>
            </a:r>
          </a:p>
        </p:txBody>
      </p:sp>
      <p:sp>
        <p:nvSpPr>
          <p:cNvPr id="5" name="Text Placeholder 4"/>
          <p:cNvSpPr>
            <a:spLocks noGrp="1"/>
          </p:cNvSpPr>
          <p:nvPr>
            <p:ph type="body" sz="quarter" idx="12" hasCustomPrompt="1"/>
          </p:nvPr>
        </p:nvSpPr>
        <p:spPr>
          <a:xfrm>
            <a:off x="462753" y="4736475"/>
            <a:ext cx="8359808" cy="715931"/>
          </a:xfrm>
          <a:noFill/>
        </p:spPr>
        <p:txBody>
          <a:bodyPr lIns="0" tIns="109728" rIns="164592" bIns="109728">
            <a:noAutofit/>
          </a:bodyPr>
          <a:lstStyle>
            <a:lvl1pPr marL="0" indent="0">
              <a:spcBef>
                <a:spcPts val="0"/>
              </a:spcBef>
              <a:buNone/>
              <a:defRPr sz="1961" spc="0" baseline="0">
                <a:solidFill>
                  <a:schemeClr val="tx1"/>
                </a:solidFill>
                <a:latin typeface="+mn-lt"/>
              </a:defRPr>
            </a:lvl1pPr>
          </a:lstStyle>
          <a:p>
            <a:pPr lvl="0"/>
            <a:r>
              <a:rPr lang="en-US"/>
              <a:t>Author Name</a:t>
            </a:r>
          </a:p>
          <a:p>
            <a:pPr lvl="0"/>
            <a:r>
              <a:rPr lang="en-US"/>
              <a:t>Date</a:t>
            </a:r>
          </a:p>
        </p:txBody>
      </p:sp>
      <p:pic>
        <p:nvPicPr>
          <p:cNvPr id="64" name="MS logo gray - 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455999" y="440499"/>
            <a:ext cx="1182545" cy="253265"/>
          </a:xfrm>
          <a:prstGeom prst="rect">
            <a:avLst/>
          </a:prstGeom>
        </p:spPr>
      </p:pic>
    </p:spTree>
    <p:extLst>
      <p:ext uri="{BB962C8B-B14F-4D97-AF65-F5344CB8AC3E}">
        <p14:creationId xmlns:p14="http://schemas.microsoft.com/office/powerpoint/2010/main" val="1256198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9" y="941696"/>
            <a:ext cx="3618381" cy="899665"/>
          </a:xfrm>
        </p:spPr>
        <p:txBody>
          <a:bodyPr lIns="0" tIns="0" rIns="0" bIns="0"/>
          <a:lstStyle>
            <a:lvl1pPr algn="l" defTabSz="896193" rtl="0" eaLnBrk="1" latinLnBrk="0" hangingPunct="1">
              <a:lnSpc>
                <a:spcPts val="3074"/>
              </a:lnSpc>
              <a:spcBef>
                <a:spcPct val="0"/>
              </a:spcBef>
              <a:buNone/>
              <a:defRPr lang="en-US" sz="3136" b="0" strike="noStrike" kern="1200" cap="none" spc="-144" baseline="0" dirty="0">
                <a:ln w="3175">
                  <a:noFill/>
                </a:ln>
                <a:solidFill>
                  <a:srgbClr val="2F2F2F"/>
                </a:solidFill>
                <a:effectLst/>
                <a:latin typeface="+mj-lt"/>
                <a:ea typeface="+mn-ea"/>
                <a:cs typeface="Segoe UI" pitchFamily="34" charset="0"/>
              </a:defRPr>
            </a:lvl1pPr>
          </a:lstStyle>
          <a:p>
            <a:r>
              <a:rPr lang="en-US"/>
              <a:t>Contents</a:t>
            </a:r>
          </a:p>
        </p:txBody>
      </p:sp>
      <p:sp>
        <p:nvSpPr>
          <p:cNvPr id="4" name="Text Placeholder 3"/>
          <p:cNvSpPr>
            <a:spLocks noGrp="1"/>
          </p:cNvSpPr>
          <p:nvPr>
            <p:ph type="body" sz="quarter" idx="10" hasCustomPrompt="1"/>
          </p:nvPr>
        </p:nvSpPr>
        <p:spPr>
          <a:xfrm>
            <a:off x="6229843" y="941696"/>
            <a:ext cx="3837818" cy="3786998"/>
          </a:xfrm>
        </p:spPr>
        <p:txBody>
          <a:bodyPr wrap="square" lIns="0" tIns="0" rIns="0" bIns="0">
            <a:noAutofit/>
          </a:bodyPr>
          <a:lstStyle>
            <a:lvl1pPr marL="0" indent="0" defTabSz="497245">
              <a:buNone/>
              <a:defRPr sz="1765" spc="-48" baseline="0">
                <a:solidFill>
                  <a:schemeClr val="accent1"/>
                </a:solidFill>
              </a:defRPr>
            </a:lvl1pPr>
            <a:lvl2pPr marL="219643" indent="0">
              <a:buNone/>
              <a:defRPr sz="1729"/>
            </a:lvl2pPr>
            <a:lvl3pPr marL="439283" indent="0">
              <a:buNone/>
              <a:defRPr sz="1729"/>
            </a:lvl3pPr>
            <a:lvl4pPr marL="658927" indent="0">
              <a:buNone/>
              <a:defRPr sz="1729"/>
            </a:lvl4pPr>
            <a:lvl5pPr marL="878569" indent="0">
              <a:buNone/>
              <a:defRPr sz="1729"/>
            </a:lvl5pPr>
          </a:lstStyle>
          <a:p>
            <a:pPr lvl="0"/>
            <a:r>
              <a:rPr lang="en-US"/>
              <a:t>##	Section Title</a:t>
            </a:r>
          </a:p>
        </p:txBody>
      </p:sp>
    </p:spTree>
    <p:extLst>
      <p:ext uri="{BB962C8B-B14F-4D97-AF65-F5344CB8AC3E}">
        <p14:creationId xmlns:p14="http://schemas.microsoft.com/office/powerpoint/2010/main" val="3135111069"/>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9" y="620432"/>
            <a:ext cx="11306469" cy="403137"/>
          </a:xfrm>
        </p:spPr>
        <p:txBody>
          <a:bodyPr wrap="square" lIns="0" tIns="0" rIns="0" bIns="0" anchor="ctr">
            <a:spAutoFit/>
          </a:bodyPr>
          <a:lstStyle>
            <a:lvl1pPr>
              <a:lnSpc>
                <a:spcPts val="3074"/>
              </a:lnSpc>
              <a:defRPr sz="2745" strike="noStrike">
                <a:solidFill>
                  <a:srgbClr val="2F2F2F"/>
                </a:solidFill>
              </a:defRPr>
            </a:lvl1pPr>
          </a:lstStyle>
          <a:p>
            <a:r>
              <a:rPr lang="en-US"/>
              <a:t>Title</a:t>
            </a:r>
          </a:p>
        </p:txBody>
      </p:sp>
    </p:spTree>
    <p:extLst>
      <p:ext uri="{BB962C8B-B14F-4D97-AF65-F5344CB8AC3E}">
        <p14:creationId xmlns:p14="http://schemas.microsoft.com/office/powerpoint/2010/main" val="341917557"/>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title 1">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55994" y="881925"/>
            <a:ext cx="7454643" cy="3558191"/>
          </a:xfrm>
          <a:noFill/>
        </p:spPr>
        <p:txBody>
          <a:bodyPr vert="horz" wrap="square" lIns="0" tIns="0" rIns="0" bIns="0" rtlCol="0" anchor="t" anchorCtr="0">
            <a:noAutofit/>
          </a:bodyPr>
          <a:lstStyle>
            <a:lvl1pPr>
              <a:defRPr lang="en-US" sz="5293" spc="-144" dirty="0">
                <a:solidFill>
                  <a:schemeClr val="bg1"/>
                </a:solidFill>
              </a:defRPr>
            </a:lvl1pPr>
          </a:lstStyle>
          <a:p>
            <a:pPr marL="0" lvl="0">
              <a:lnSpc>
                <a:spcPts val="5381"/>
              </a:lnSpc>
            </a:pPr>
            <a:r>
              <a:rPr lang="en-US"/>
              <a:t>Section title</a:t>
            </a:r>
          </a:p>
        </p:txBody>
      </p:sp>
    </p:spTree>
    <p:extLst>
      <p:ext uri="{BB962C8B-B14F-4D97-AF65-F5344CB8AC3E}">
        <p14:creationId xmlns:p14="http://schemas.microsoft.com/office/powerpoint/2010/main" val="171310618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vice layout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9" y="620432"/>
            <a:ext cx="11306469" cy="403137"/>
          </a:xfrm>
        </p:spPr>
        <p:txBody>
          <a:bodyPr wrap="square" lIns="0" tIns="0" rIns="0" bIns="0">
            <a:spAutoFit/>
          </a:bodyPr>
          <a:lstStyle>
            <a:lvl1pPr>
              <a:lnSpc>
                <a:spcPts val="3074"/>
              </a:lnSpc>
              <a:defRPr sz="2745">
                <a:solidFill>
                  <a:schemeClr val="tx1"/>
                </a:solidFill>
              </a:defRPr>
            </a:lvl1pPr>
          </a:lstStyle>
          <a:p>
            <a:r>
              <a:rPr lang="en-US"/>
              <a:t>Device layout 1: one column</a:t>
            </a:r>
          </a:p>
        </p:txBody>
      </p:sp>
      <p:sp>
        <p:nvSpPr>
          <p:cNvPr id="4" name="Text Placeholder 3"/>
          <p:cNvSpPr>
            <a:spLocks noGrp="1"/>
          </p:cNvSpPr>
          <p:nvPr>
            <p:ph type="body" sz="quarter" idx="10" hasCustomPrompt="1"/>
          </p:nvPr>
        </p:nvSpPr>
        <p:spPr>
          <a:xfrm>
            <a:off x="455999" y="1882336"/>
            <a:ext cx="4758211" cy="603538"/>
          </a:xfrm>
        </p:spPr>
        <p:txBody>
          <a:bodyPr wrap="square" lIns="0" tIns="0" rIns="0" bIns="0">
            <a:spAutoFit/>
          </a:bodyPr>
          <a:lstStyle>
            <a:lvl1pPr marL="0" indent="0">
              <a:lnSpc>
                <a:spcPts val="2307"/>
              </a:lnSpc>
              <a:buNone/>
              <a:defRPr sz="1961" b="0" i="0">
                <a:solidFill>
                  <a:schemeClr val="tx1"/>
                </a:solidFill>
                <a:latin typeface="+mn-lt"/>
              </a:defRPr>
            </a:lvl1pPr>
            <a:lvl2pPr marL="219643" indent="0">
              <a:buNone/>
              <a:defRPr/>
            </a:lvl2pPr>
            <a:lvl3pPr marL="439283" indent="0">
              <a:buNone/>
              <a:defRPr/>
            </a:lvl3pPr>
            <a:lvl4pPr marL="658927" indent="0">
              <a:buNone/>
              <a:defRPr/>
            </a:lvl4pPr>
            <a:lvl5pPr marL="878569" indent="0">
              <a:buNone/>
              <a:defRPr/>
            </a:lvl5pPr>
          </a:lstStyle>
          <a:p>
            <a:pPr lvl="0"/>
            <a:r>
              <a:rPr lang="pt-BR"/>
              <a:t>Subhead Segoe UI Regular 20/24. Em volor resequaectur.</a:t>
            </a:r>
            <a:endParaRPr lang="en-US"/>
          </a:p>
        </p:txBody>
      </p:sp>
      <p:sp>
        <p:nvSpPr>
          <p:cNvPr id="5" name="Text Placeholder 4"/>
          <p:cNvSpPr>
            <a:spLocks noGrp="1"/>
          </p:cNvSpPr>
          <p:nvPr>
            <p:ph type="body" sz="quarter" idx="11" hasCustomPrompt="1"/>
          </p:nvPr>
        </p:nvSpPr>
        <p:spPr>
          <a:xfrm>
            <a:off x="455995" y="2707600"/>
            <a:ext cx="4758210" cy="2383409"/>
          </a:xfrm>
        </p:spPr>
        <p:txBody>
          <a:bodyPr lIns="0" tIns="0" rIns="0" bIns="0"/>
          <a:lstStyle>
            <a:lvl1pPr marL="274554" indent="-274554">
              <a:lnSpc>
                <a:spcPts val="1729"/>
              </a:lnSpc>
              <a:spcBef>
                <a:spcPts val="0"/>
              </a:spcBef>
              <a:buFont typeface="Arial" panose="020B0604020202020204" pitchFamily="34" charset="0"/>
              <a:buChar char="•"/>
              <a:defRPr sz="1371" b="0" i="0">
                <a:solidFill>
                  <a:schemeClr val="tx1"/>
                </a:solidFill>
                <a:latin typeface="+mn-lt"/>
              </a:defRPr>
            </a:lvl1pPr>
            <a:lvl2pPr marL="0" indent="0">
              <a:lnSpc>
                <a:spcPts val="1729"/>
              </a:lnSpc>
              <a:spcBef>
                <a:spcPts val="0"/>
              </a:spcBef>
              <a:buNone/>
              <a:defRPr sz="1345">
                <a:solidFill>
                  <a:schemeClr val="tx1"/>
                </a:solidFill>
              </a:defRPr>
            </a:lvl2pPr>
            <a:lvl3pPr marL="439283" indent="0">
              <a:buNone/>
              <a:defRPr/>
            </a:lvl3pPr>
            <a:lvl4pPr marL="658927" indent="0">
              <a:buNone/>
              <a:defRPr/>
            </a:lvl4pPr>
            <a:lvl5pPr marL="878569" indent="0">
              <a:buNone/>
              <a:defRPr/>
            </a:lvl5pPr>
          </a:lstStyle>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a:t>
            </a:r>
          </a:p>
        </p:txBody>
      </p:sp>
    </p:spTree>
    <p:extLst>
      <p:ext uri="{BB962C8B-B14F-4D97-AF65-F5344CB8AC3E}">
        <p14:creationId xmlns:p14="http://schemas.microsoft.com/office/powerpoint/2010/main" val="80436859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evice layout 3">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9" y="620432"/>
            <a:ext cx="11306469" cy="403137"/>
          </a:xfrm>
        </p:spPr>
        <p:txBody>
          <a:bodyPr wrap="square" lIns="0" tIns="0" rIns="0" bIns="0">
            <a:spAutoFit/>
          </a:bodyPr>
          <a:lstStyle>
            <a:lvl1pPr>
              <a:lnSpc>
                <a:spcPts val="3074"/>
              </a:lnSpc>
              <a:defRPr sz="2745">
                <a:solidFill>
                  <a:schemeClr val="tx1"/>
                </a:solidFill>
              </a:defRPr>
            </a:lvl1pPr>
          </a:lstStyle>
          <a:p>
            <a:r>
              <a:rPr lang="en-US"/>
              <a:t>Device layout 3</a:t>
            </a:r>
          </a:p>
        </p:txBody>
      </p:sp>
    </p:spTree>
    <p:extLst>
      <p:ext uri="{BB962C8B-B14F-4D97-AF65-F5344CB8AC3E}">
        <p14:creationId xmlns:p14="http://schemas.microsoft.com/office/powerpoint/2010/main" val="303815841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9240" y="6099190"/>
            <a:ext cx="4482124" cy="475712"/>
          </a:xfrm>
          <a:prstGeom prst="rect">
            <a:avLst/>
          </a:prstGeom>
          <a:noFill/>
          <a:ln w="12700">
            <a:noFill/>
            <a:miter lim="800000"/>
            <a:headEnd type="none" w="sm" len="sm"/>
            <a:tailEnd type="none" w="sm" len="sm"/>
          </a:ln>
          <a:effectLst/>
        </p:spPr>
        <p:txBody>
          <a:bodyPr vert="horz" wrap="square" lIns="175736" tIns="175736" rIns="175736" bIns="175736" numCol="1" anchor="t" anchorCtr="0" compatLnSpc="1">
            <a:prstTxWarp prst="textNoShape">
              <a:avLst/>
            </a:prstTxWarp>
            <a:spAutoFit/>
          </a:bodyPr>
          <a:lstStyle/>
          <a:p>
            <a:pPr defTabSz="895758" eaLnBrk="0" hangingPunct="0"/>
            <a:r>
              <a:rPr lang="en-US" sz="686">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48212" y="470067"/>
            <a:ext cx="1454257" cy="304828"/>
          </a:xfrm>
          <a:prstGeom prst="rect">
            <a:avLst/>
          </a:prstGeom>
        </p:spPr>
      </p:pic>
    </p:spTree>
    <p:extLst>
      <p:ext uri="{BB962C8B-B14F-4D97-AF65-F5344CB8AC3E}">
        <p14:creationId xmlns:p14="http://schemas.microsoft.com/office/powerpoint/2010/main" val="281641519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FF71E-E7D6-418A-8491-38993717B536}"/>
              </a:ext>
            </a:extLst>
          </p:cNvPr>
          <p:cNvSpPr>
            <a:spLocks noGrp="1"/>
          </p:cNvSpPr>
          <p:nvPr>
            <p:ph type="title"/>
          </p:nvPr>
        </p:nvSpPr>
        <p:spPr/>
        <p:txBody>
          <a:bodyPr>
            <a:normAutofit/>
          </a:bodyPr>
          <a:lstStyle>
            <a:lvl1pPr>
              <a:defRPr sz="3000"/>
            </a:lvl1pPr>
          </a:lstStyle>
          <a:p>
            <a:r>
              <a:rPr lang="en-US"/>
              <a:t>Click to edit Master title style</a:t>
            </a:r>
          </a:p>
        </p:txBody>
      </p:sp>
      <p:sp>
        <p:nvSpPr>
          <p:cNvPr id="3" name="Content Placeholder 2">
            <a:extLst>
              <a:ext uri="{FF2B5EF4-FFF2-40B4-BE49-F238E27FC236}">
                <a16:creationId xmlns:a16="http://schemas.microsoft.com/office/drawing/2014/main" id="{3A7A10D0-5CF2-4CD6-AE22-FFC53C3FD12A}"/>
              </a:ext>
            </a:extLst>
          </p:cNvPr>
          <p:cNvSpPr>
            <a:spLocks noGrp="1"/>
          </p:cNvSpPr>
          <p:nvPr>
            <p:ph idx="1" hasCustomPrompt="1"/>
          </p:nvPr>
        </p:nvSpPr>
        <p:spPr>
          <a:xfrm>
            <a:off x="269245" y="1189178"/>
            <a:ext cx="11653521" cy="829458"/>
          </a:xfrm>
        </p:spPr>
        <p:txBody>
          <a:bodyPr/>
          <a:lstStyle>
            <a:lvl2pPr>
              <a:defRPr sz="1600"/>
            </a:lvl2pPr>
            <a:lvl3pPr>
              <a:defRPr sz="1400"/>
            </a:lvl3pPr>
            <a:lvl4pPr>
              <a:defRPr sz="1100"/>
            </a:lvl4pPr>
          </a:lstStyle>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2985DAE7-2580-4793-9826-1F4AE3CA55E0}"/>
              </a:ext>
            </a:extLst>
          </p:cNvPr>
          <p:cNvSpPr>
            <a:spLocks noGrp="1"/>
          </p:cNvSpPr>
          <p:nvPr>
            <p:ph type="dt" sz="half" idx="10"/>
          </p:nvPr>
        </p:nvSpPr>
        <p:spPr/>
        <p:txBody>
          <a:bodyPr/>
          <a:lstStyle/>
          <a:p>
            <a:fld id="{816149F7-10AF-4151-96A8-AB8D2BD464E6}" type="datetimeFigureOut">
              <a:rPr lang="en-US" smtClean="0"/>
              <a:t>9/26/2023</a:t>
            </a:fld>
            <a:endParaRPr lang="en-US"/>
          </a:p>
        </p:txBody>
      </p:sp>
      <p:sp>
        <p:nvSpPr>
          <p:cNvPr id="5" name="Footer Placeholder 4">
            <a:extLst>
              <a:ext uri="{FF2B5EF4-FFF2-40B4-BE49-F238E27FC236}">
                <a16:creationId xmlns:a16="http://schemas.microsoft.com/office/drawing/2014/main" id="{954EF130-CDDE-47F7-AC8B-81D89A9F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DCCAAF-1F3D-459B-81AB-B21CB0B885F3}"/>
              </a:ext>
            </a:extLst>
          </p:cNvPr>
          <p:cNvSpPr>
            <a:spLocks noGrp="1"/>
          </p:cNvSpPr>
          <p:nvPr>
            <p:ph type="sldNum" sz="quarter" idx="12"/>
          </p:nvPr>
        </p:nvSpPr>
        <p:spPr/>
        <p:txBody>
          <a:bodyPr/>
          <a:lstStyle/>
          <a:p>
            <a:fld id="{0ED5BBA5-0757-462A-9D68-915F02861C07}" type="slidenum">
              <a:rPr lang="en-US" smtClean="0"/>
              <a:t>‹#›</a:t>
            </a:fld>
            <a:endParaRPr lang="en-US"/>
          </a:p>
        </p:txBody>
      </p:sp>
    </p:spTree>
    <p:extLst>
      <p:ext uri="{BB962C8B-B14F-4D97-AF65-F5344CB8AC3E}">
        <p14:creationId xmlns:p14="http://schemas.microsoft.com/office/powerpoint/2010/main" val="39518734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09C73C-F9D7-4640-8347-5DF5B831169B}"/>
              </a:ext>
            </a:extLst>
          </p:cNvPr>
          <p:cNvSpPr>
            <a:spLocks noGrp="1"/>
          </p:cNvSpPr>
          <p:nvPr>
            <p:ph type="dt" sz="half" idx="10"/>
          </p:nvPr>
        </p:nvSpPr>
        <p:spPr/>
        <p:txBody>
          <a:bodyPr/>
          <a:lstStyle/>
          <a:p>
            <a:fld id="{816149F7-10AF-4151-96A8-AB8D2BD464E6}" type="datetimeFigureOut">
              <a:rPr lang="en-US" smtClean="0"/>
              <a:t>9/26/2023</a:t>
            </a:fld>
            <a:endParaRPr lang="en-US"/>
          </a:p>
        </p:txBody>
      </p:sp>
      <p:sp>
        <p:nvSpPr>
          <p:cNvPr id="3" name="Footer Placeholder 2">
            <a:extLst>
              <a:ext uri="{FF2B5EF4-FFF2-40B4-BE49-F238E27FC236}">
                <a16:creationId xmlns:a16="http://schemas.microsoft.com/office/drawing/2014/main" id="{7525B9CE-44BC-40E7-AA14-90A871C2BA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FF991D-A5FD-44E5-9F74-76170E7F1200}"/>
              </a:ext>
            </a:extLst>
          </p:cNvPr>
          <p:cNvSpPr>
            <a:spLocks noGrp="1"/>
          </p:cNvSpPr>
          <p:nvPr>
            <p:ph type="sldNum" sz="quarter" idx="12"/>
          </p:nvPr>
        </p:nvSpPr>
        <p:spPr/>
        <p:txBody>
          <a:bodyPr/>
          <a:lstStyle/>
          <a:p>
            <a:fld id="{0ED5BBA5-0757-462A-9D68-915F02861C07}" type="slidenum">
              <a:rPr lang="en-US" smtClean="0"/>
              <a:t>‹#›</a:t>
            </a:fld>
            <a:endParaRPr lang="en-US"/>
          </a:p>
        </p:txBody>
      </p:sp>
    </p:spTree>
    <p:extLst>
      <p:ext uri="{BB962C8B-B14F-4D97-AF65-F5344CB8AC3E}">
        <p14:creationId xmlns:p14="http://schemas.microsoft.com/office/powerpoint/2010/main" val="6016531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73"/>
            <a:ext cx="11653523" cy="1158793"/>
          </a:xfrm>
          <a:noFill/>
        </p:spPr>
        <p:txBody>
          <a:bodyPr tIns="91440" bIns="91440" anchor="t" anchorCtr="0">
            <a:spAutoFit/>
          </a:bodyPr>
          <a:lstStyle>
            <a:lvl1pPr>
              <a:defRPr sz="7056" spc="-98" baseline="0">
                <a:gradFill>
                  <a:gsLst>
                    <a:gs pos="100000">
                      <a:schemeClr val="tx1"/>
                    </a:gs>
                    <a:gs pos="0">
                      <a:schemeClr val="tx1"/>
                    </a:gs>
                  </a:gsLst>
                  <a:lin ang="5400000" scaled="0"/>
                </a:gradFill>
              </a:defRPr>
            </a:lvl1pPr>
          </a:lstStyle>
          <a:p>
            <a:r>
              <a:rPr lang="en-US"/>
              <a:t>Section title</a:t>
            </a:r>
          </a:p>
        </p:txBody>
      </p:sp>
    </p:spTree>
    <p:extLst>
      <p:ext uri="{BB962C8B-B14F-4D97-AF65-F5344CB8AC3E}">
        <p14:creationId xmlns:p14="http://schemas.microsoft.com/office/powerpoint/2010/main" val="4216726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image" Target="../media/image4.emf"/><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theme" Target="../theme/theme2.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854" y="289512"/>
            <a:ext cx="11655840" cy="89966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455854" y="1189177"/>
            <a:ext cx="11653521" cy="2776276"/>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4645050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4" r:id="rId7"/>
    <p:sldLayoutId id="2147483709" r:id="rId8"/>
    <p:sldLayoutId id="2147483716" r:id="rId9"/>
    <p:sldLayoutId id="2147483731" r:id="rId10"/>
    <p:sldLayoutId id="2147483733" r:id="rId11"/>
    <p:sldLayoutId id="2147483734" r:id="rId12"/>
    <p:sldLayoutId id="2147483736" r:id="rId13"/>
    <p:sldLayoutId id="2147483737" r:id="rId14"/>
    <p:sldLayoutId id="2147483739" r:id="rId15"/>
    <p:sldLayoutId id="2147484081" r:id="rId16"/>
    <p:sldLayoutId id="2147488328" r:id="rId17"/>
    <p:sldLayoutId id="2147488329" r:id="rId18"/>
    <p:sldLayoutId id="2147488330" r:id="rId19"/>
    <p:sldLayoutId id="2147488331" r:id="rId20"/>
    <p:sldLayoutId id="2147488335" r:id="rId21"/>
    <p:sldLayoutId id="2147488336" r:id="rId22"/>
    <p:sldLayoutId id="2147488339" r:id="rId23"/>
    <p:sldLayoutId id="2147488341" r:id="rId24"/>
    <p:sldLayoutId id="2147488342" r:id="rId25"/>
    <p:sldLayoutId id="2147488344" r:id="rId26"/>
  </p:sldLayoutIdLst>
  <p:transition>
    <p:fade/>
  </p:transition>
  <p:txStyles>
    <p:titleStyle>
      <a:lvl1pPr algn="l" defTabSz="914462" rtl="0" eaLnBrk="1" latinLnBrk="0" hangingPunct="1">
        <a:lnSpc>
          <a:spcPct val="90000"/>
        </a:lnSpc>
        <a:spcBef>
          <a:spcPct val="0"/>
        </a:spcBef>
        <a:buNone/>
        <a:defRPr lang="en-US" sz="3922" b="0" kern="1200" cap="none" spc="-100" baseline="0" dirty="0" smtClean="0">
          <a:ln w="3175">
            <a:noFill/>
          </a:ln>
          <a:solidFill>
            <a:schemeClr val="tx1"/>
          </a:solidFill>
          <a:effectLst/>
          <a:latin typeface="Segoe UI Semibold" panose="020B0702040204020203" pitchFamily="34" charset="0"/>
          <a:ea typeface="+mn-ea"/>
          <a:cs typeface="Segoe UI Semibold" panose="020B0702040204020203" pitchFamily="34" charset="0"/>
        </a:defRPr>
      </a:lvl1pPr>
    </p:titleStyle>
    <p:bodyStyle>
      <a:lvl1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3530" kern="1200" spc="0" baseline="0">
          <a:solidFill>
            <a:srgbClr val="43AAFF"/>
          </a:solidFill>
          <a:latin typeface="+mn-lt"/>
          <a:ea typeface="+mn-ea"/>
          <a:cs typeface="+mn-cs"/>
        </a:defRPr>
      </a:lvl1pPr>
      <a:lvl2pPr marL="22412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745" kern="1200" spc="0" baseline="0">
          <a:gradFill>
            <a:gsLst>
              <a:gs pos="1250">
                <a:schemeClr val="tx1"/>
              </a:gs>
              <a:gs pos="100000">
                <a:schemeClr val="tx1"/>
              </a:gs>
            </a:gsLst>
            <a:lin ang="5400000" scaled="0"/>
          </a:gradFill>
          <a:latin typeface="+mn-lt"/>
          <a:ea typeface="+mn-ea"/>
          <a:cs typeface="+mn-cs"/>
        </a:defRPr>
      </a:lvl2pPr>
      <a:lvl3pPr marL="44823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353" kern="1200" spc="0" baseline="0">
          <a:gradFill>
            <a:gsLst>
              <a:gs pos="1250">
                <a:schemeClr val="tx1"/>
              </a:gs>
              <a:gs pos="100000">
                <a:schemeClr val="tx1"/>
              </a:gs>
            </a:gsLst>
            <a:lin ang="5400000" scaled="0"/>
          </a:gradFill>
          <a:latin typeface="+mn-lt"/>
          <a:ea typeface="+mn-ea"/>
          <a:cs typeface="+mn-cs"/>
        </a:defRPr>
      </a:lvl3pPr>
      <a:lvl4pPr marL="67235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89648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462" rtl="0" eaLnBrk="1" latinLnBrk="0" hangingPunct="1">
        <a:defRPr sz="1765" kern="1200">
          <a:solidFill>
            <a:schemeClr val="tx1"/>
          </a:solidFill>
          <a:latin typeface="+mn-lt"/>
          <a:ea typeface="+mn-ea"/>
          <a:cs typeface="+mn-cs"/>
        </a:defRPr>
      </a:lvl1pPr>
      <a:lvl2pPr marL="457231" algn="l" defTabSz="914462" rtl="0" eaLnBrk="1" latinLnBrk="0" hangingPunct="1">
        <a:defRPr sz="1765" kern="1200">
          <a:solidFill>
            <a:schemeClr val="tx1"/>
          </a:solidFill>
          <a:latin typeface="+mn-lt"/>
          <a:ea typeface="+mn-ea"/>
          <a:cs typeface="+mn-cs"/>
        </a:defRPr>
      </a:lvl2pPr>
      <a:lvl3pPr marL="914462" algn="l" defTabSz="914462" rtl="0" eaLnBrk="1" latinLnBrk="0" hangingPunct="1">
        <a:defRPr sz="1765" kern="1200">
          <a:solidFill>
            <a:schemeClr val="tx1"/>
          </a:solidFill>
          <a:latin typeface="+mn-lt"/>
          <a:ea typeface="+mn-ea"/>
          <a:cs typeface="+mn-cs"/>
        </a:defRPr>
      </a:lvl3pPr>
      <a:lvl4pPr marL="1371693" algn="l" defTabSz="914462" rtl="0" eaLnBrk="1" latinLnBrk="0" hangingPunct="1">
        <a:defRPr sz="1765" kern="1200">
          <a:solidFill>
            <a:schemeClr val="tx1"/>
          </a:solidFill>
          <a:latin typeface="+mn-lt"/>
          <a:ea typeface="+mn-ea"/>
          <a:cs typeface="+mn-cs"/>
        </a:defRPr>
      </a:lvl4pPr>
      <a:lvl5pPr marL="1828924" algn="l" defTabSz="914462" rtl="0" eaLnBrk="1" latinLnBrk="0" hangingPunct="1">
        <a:defRPr sz="1765" kern="1200">
          <a:solidFill>
            <a:schemeClr val="tx1"/>
          </a:solidFill>
          <a:latin typeface="+mn-lt"/>
          <a:ea typeface="+mn-ea"/>
          <a:cs typeface="+mn-cs"/>
        </a:defRPr>
      </a:lvl5pPr>
      <a:lvl6pPr marL="2286156" algn="l" defTabSz="914462" rtl="0" eaLnBrk="1" latinLnBrk="0" hangingPunct="1">
        <a:defRPr sz="1765" kern="1200">
          <a:solidFill>
            <a:schemeClr val="tx1"/>
          </a:solidFill>
          <a:latin typeface="+mn-lt"/>
          <a:ea typeface="+mn-ea"/>
          <a:cs typeface="+mn-cs"/>
        </a:defRPr>
      </a:lvl6pPr>
      <a:lvl7pPr marL="2743386" algn="l" defTabSz="914462" rtl="0" eaLnBrk="1" latinLnBrk="0" hangingPunct="1">
        <a:defRPr sz="1765" kern="1200">
          <a:solidFill>
            <a:schemeClr val="tx1"/>
          </a:solidFill>
          <a:latin typeface="+mn-lt"/>
          <a:ea typeface="+mn-ea"/>
          <a:cs typeface="+mn-cs"/>
        </a:defRPr>
      </a:lvl7pPr>
      <a:lvl8pPr marL="3200618" algn="l" defTabSz="914462" rtl="0" eaLnBrk="1" latinLnBrk="0" hangingPunct="1">
        <a:defRPr sz="1765" kern="1200">
          <a:solidFill>
            <a:schemeClr val="tx1"/>
          </a:solidFill>
          <a:latin typeface="+mn-lt"/>
          <a:ea typeface="+mn-ea"/>
          <a:cs typeface="+mn-cs"/>
        </a:defRPr>
      </a:lvl8pPr>
      <a:lvl9pPr marL="3657849" algn="l" defTabSz="914462" rtl="0" eaLnBrk="1" latinLnBrk="0" hangingPunct="1">
        <a:defRPr sz="1765"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4">
          <p15:clr>
            <a:srgbClr val="5ACBF0"/>
          </p15:clr>
        </p15:guide>
        <p15:guide id="10" pos="4780">
          <p15:clr>
            <a:srgbClr val="5ACBF0"/>
          </p15:clr>
        </p15:guide>
        <p15:guide id="11" pos="5356">
          <p15:clr>
            <a:srgbClr val="5ACBF0"/>
          </p15:clr>
        </p15:guide>
        <p15:guide id="12" pos="5932">
          <p15:clr>
            <a:srgbClr val="5ACBF0"/>
          </p15:clr>
        </p15:guide>
        <p15:guide id="13" pos="6508">
          <p15:clr>
            <a:srgbClr val="5ACBF0"/>
          </p15:clr>
        </p15:guide>
        <p15:guide id="14" pos="7084">
          <p15:clr>
            <a:srgbClr val="5ACBF0"/>
          </p15:clr>
        </p15:guide>
        <p15:guide id="15" pos="7660">
          <p15:clr>
            <a:srgbClr val="5ACBF0"/>
          </p15:clr>
        </p15:guide>
        <p15:guide id="16" pos="288">
          <p15:clr>
            <a:srgbClr val="C35EA4"/>
          </p15:clr>
        </p15:guide>
        <p15:guide id="17" pos="7545">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5"/>
            <a:ext cx="11655840" cy="89966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69245" y="1189179"/>
            <a:ext cx="11653521" cy="2329658"/>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rot="5400000">
            <a:off x="9179302" y="3012080"/>
            <a:ext cx="6858623" cy="833218"/>
          </a:xfrm>
          <a:prstGeom prst="rect">
            <a:avLst/>
          </a:prstGeom>
        </p:spPr>
      </p:pic>
    </p:spTree>
    <p:extLst>
      <p:ext uri="{BB962C8B-B14F-4D97-AF65-F5344CB8AC3E}">
        <p14:creationId xmlns:p14="http://schemas.microsoft.com/office/powerpoint/2010/main" val="1872353038"/>
      </p:ext>
    </p:extLst>
  </p:cSld>
  <p:clrMap bg1="lt1" tx1="dk1" bg2="lt2" tx2="dk2" accent1="accent1" accent2="accent2" accent3="accent3" accent4="accent4" accent5="accent5" accent6="accent6" hlink="hlink" folHlink="folHlink"/>
  <p:sldLayoutIdLst>
    <p:sldLayoutId id="2147483719" r:id="rId1"/>
    <p:sldLayoutId id="2147483721" r:id="rId2"/>
    <p:sldLayoutId id="2147483722" r:id="rId3"/>
    <p:sldLayoutId id="2147483724" r:id="rId4"/>
    <p:sldLayoutId id="2147483725" r:id="rId5"/>
    <p:sldLayoutId id="2147483726" r:id="rId6"/>
    <p:sldLayoutId id="2147483727" r:id="rId7"/>
    <p:sldLayoutId id="2147483728" r:id="rId8"/>
    <p:sldLayoutId id="2147483729" r:id="rId9"/>
    <p:sldLayoutId id="2147483730" r:id="rId10"/>
  </p:sldLayoutIdLst>
  <p:transition>
    <p:fade/>
  </p:transition>
  <p:txStyles>
    <p:titleStyle>
      <a:lvl1pPr algn="l" defTabSz="896193" rtl="0" eaLnBrk="1" latinLnBrk="0" hangingPunct="1">
        <a:lnSpc>
          <a:spcPct val="90000"/>
        </a:lnSpc>
        <a:spcBef>
          <a:spcPct val="0"/>
        </a:spcBef>
        <a:buNone/>
        <a:defRPr lang="en-US" sz="4704" b="0" kern="1200" cap="none" spc="-144"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19643" marR="0" indent="-219643" algn="l" defTabSz="8961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528" kern="1200" spc="0" baseline="0">
          <a:gradFill>
            <a:gsLst>
              <a:gs pos="1250">
                <a:schemeClr val="tx1"/>
              </a:gs>
              <a:gs pos="100000">
                <a:schemeClr val="tx1"/>
              </a:gs>
            </a:gsLst>
            <a:lin ang="5400000" scaled="0"/>
          </a:gradFill>
          <a:latin typeface="+mj-lt"/>
          <a:ea typeface="+mn-ea"/>
          <a:cs typeface="+mn-cs"/>
        </a:defRPr>
      </a:lvl1pPr>
      <a:lvl2pPr marL="439283" marR="0" indent="-219643" algn="l" defTabSz="8961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745" kern="1200" spc="0" baseline="0">
          <a:gradFill>
            <a:gsLst>
              <a:gs pos="1250">
                <a:schemeClr val="tx1"/>
              </a:gs>
              <a:gs pos="100000">
                <a:schemeClr val="tx1"/>
              </a:gs>
            </a:gsLst>
            <a:lin ang="5400000" scaled="0"/>
          </a:gradFill>
          <a:latin typeface="+mn-lt"/>
          <a:ea typeface="+mn-ea"/>
          <a:cs typeface="+mn-cs"/>
        </a:defRPr>
      </a:lvl2pPr>
      <a:lvl3pPr marL="658927" marR="0" indent="-219643" algn="l" defTabSz="8961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3pPr>
      <a:lvl4pPr marL="878569" marR="0" indent="-219643" algn="l" defTabSz="8961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4pPr>
      <a:lvl5pPr marL="1098212" marR="0" indent="-219643" algn="l" defTabSz="89619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5pPr>
      <a:lvl6pPr marL="2464530" indent="-224049" algn="l" defTabSz="896193" rtl="0" eaLnBrk="1" latinLnBrk="0" hangingPunct="1">
        <a:spcBef>
          <a:spcPct val="20000"/>
        </a:spcBef>
        <a:buFont typeface="Arial" pitchFamily="34" charset="0"/>
        <a:buChar char="•"/>
        <a:defRPr sz="1921" kern="1200">
          <a:solidFill>
            <a:schemeClr val="tx1"/>
          </a:solidFill>
          <a:latin typeface="+mn-lt"/>
          <a:ea typeface="+mn-ea"/>
          <a:cs typeface="+mn-cs"/>
        </a:defRPr>
      </a:lvl6pPr>
      <a:lvl7pPr marL="2912626" indent="-224049" algn="l" defTabSz="896193" rtl="0" eaLnBrk="1" latinLnBrk="0" hangingPunct="1">
        <a:spcBef>
          <a:spcPct val="20000"/>
        </a:spcBef>
        <a:buFont typeface="Arial" pitchFamily="34" charset="0"/>
        <a:buChar char="•"/>
        <a:defRPr sz="1921" kern="1200">
          <a:solidFill>
            <a:schemeClr val="tx1"/>
          </a:solidFill>
          <a:latin typeface="+mn-lt"/>
          <a:ea typeface="+mn-ea"/>
          <a:cs typeface="+mn-cs"/>
        </a:defRPr>
      </a:lvl7pPr>
      <a:lvl8pPr marL="3360722" indent="-224049" algn="l" defTabSz="896193" rtl="0" eaLnBrk="1" latinLnBrk="0" hangingPunct="1">
        <a:spcBef>
          <a:spcPct val="20000"/>
        </a:spcBef>
        <a:buFont typeface="Arial" pitchFamily="34" charset="0"/>
        <a:buChar char="•"/>
        <a:defRPr sz="1921" kern="1200">
          <a:solidFill>
            <a:schemeClr val="tx1"/>
          </a:solidFill>
          <a:latin typeface="+mn-lt"/>
          <a:ea typeface="+mn-ea"/>
          <a:cs typeface="+mn-cs"/>
        </a:defRPr>
      </a:lvl8pPr>
      <a:lvl9pPr marL="3808820" indent="-224049" algn="l" defTabSz="896193" rtl="0" eaLnBrk="1" latinLnBrk="0" hangingPunct="1">
        <a:spcBef>
          <a:spcPct val="20000"/>
        </a:spcBef>
        <a:buFont typeface="Arial" pitchFamily="34" charset="0"/>
        <a:buChar char="•"/>
        <a:defRPr sz="1921" kern="1200">
          <a:solidFill>
            <a:schemeClr val="tx1"/>
          </a:solidFill>
          <a:latin typeface="+mn-lt"/>
          <a:ea typeface="+mn-ea"/>
          <a:cs typeface="+mn-cs"/>
        </a:defRPr>
      </a:lvl9pPr>
    </p:bodyStyle>
    <p:otherStyle>
      <a:defPPr>
        <a:defRPr lang="en-US"/>
      </a:defPPr>
      <a:lvl1pPr marL="0" algn="l" defTabSz="896193" rtl="0" eaLnBrk="1" latinLnBrk="0" hangingPunct="1">
        <a:defRPr sz="1729" kern="1200">
          <a:solidFill>
            <a:schemeClr val="tx1"/>
          </a:solidFill>
          <a:latin typeface="+mn-lt"/>
          <a:ea typeface="+mn-ea"/>
          <a:cs typeface="+mn-cs"/>
        </a:defRPr>
      </a:lvl1pPr>
      <a:lvl2pPr marL="448096" algn="l" defTabSz="896193" rtl="0" eaLnBrk="1" latinLnBrk="0" hangingPunct="1">
        <a:defRPr sz="1729" kern="1200">
          <a:solidFill>
            <a:schemeClr val="tx1"/>
          </a:solidFill>
          <a:latin typeface="+mn-lt"/>
          <a:ea typeface="+mn-ea"/>
          <a:cs typeface="+mn-cs"/>
        </a:defRPr>
      </a:lvl2pPr>
      <a:lvl3pPr marL="896193" algn="l" defTabSz="896193" rtl="0" eaLnBrk="1" latinLnBrk="0" hangingPunct="1">
        <a:defRPr sz="1729" kern="1200">
          <a:solidFill>
            <a:schemeClr val="tx1"/>
          </a:solidFill>
          <a:latin typeface="+mn-lt"/>
          <a:ea typeface="+mn-ea"/>
          <a:cs typeface="+mn-cs"/>
        </a:defRPr>
      </a:lvl3pPr>
      <a:lvl4pPr marL="1344288" algn="l" defTabSz="896193" rtl="0" eaLnBrk="1" latinLnBrk="0" hangingPunct="1">
        <a:defRPr sz="1729" kern="1200">
          <a:solidFill>
            <a:schemeClr val="tx1"/>
          </a:solidFill>
          <a:latin typeface="+mn-lt"/>
          <a:ea typeface="+mn-ea"/>
          <a:cs typeface="+mn-cs"/>
        </a:defRPr>
      </a:lvl4pPr>
      <a:lvl5pPr marL="1792385" algn="l" defTabSz="896193" rtl="0" eaLnBrk="1" latinLnBrk="0" hangingPunct="1">
        <a:defRPr sz="1729" kern="1200">
          <a:solidFill>
            <a:schemeClr val="tx1"/>
          </a:solidFill>
          <a:latin typeface="+mn-lt"/>
          <a:ea typeface="+mn-ea"/>
          <a:cs typeface="+mn-cs"/>
        </a:defRPr>
      </a:lvl5pPr>
      <a:lvl6pPr marL="2240483" algn="l" defTabSz="896193" rtl="0" eaLnBrk="1" latinLnBrk="0" hangingPunct="1">
        <a:defRPr sz="1729" kern="1200">
          <a:solidFill>
            <a:schemeClr val="tx1"/>
          </a:solidFill>
          <a:latin typeface="+mn-lt"/>
          <a:ea typeface="+mn-ea"/>
          <a:cs typeface="+mn-cs"/>
        </a:defRPr>
      </a:lvl6pPr>
      <a:lvl7pPr marL="2688578" algn="l" defTabSz="896193" rtl="0" eaLnBrk="1" latinLnBrk="0" hangingPunct="1">
        <a:defRPr sz="1729" kern="1200">
          <a:solidFill>
            <a:schemeClr val="tx1"/>
          </a:solidFill>
          <a:latin typeface="+mn-lt"/>
          <a:ea typeface="+mn-ea"/>
          <a:cs typeface="+mn-cs"/>
        </a:defRPr>
      </a:lvl7pPr>
      <a:lvl8pPr marL="3136675" algn="l" defTabSz="896193" rtl="0" eaLnBrk="1" latinLnBrk="0" hangingPunct="1">
        <a:defRPr sz="1729" kern="1200">
          <a:solidFill>
            <a:schemeClr val="tx1"/>
          </a:solidFill>
          <a:latin typeface="+mn-lt"/>
          <a:ea typeface="+mn-ea"/>
          <a:cs typeface="+mn-cs"/>
        </a:defRPr>
      </a:lvl8pPr>
      <a:lvl9pPr marL="3584772" algn="l" defTabSz="896193" rtl="0" eaLnBrk="1" latinLnBrk="0" hangingPunct="1">
        <a:defRPr sz="1729" kern="1200">
          <a:solidFill>
            <a:schemeClr val="tx1"/>
          </a:solidFill>
          <a:latin typeface="+mn-lt"/>
          <a:ea typeface="+mn-ea"/>
          <a:cs typeface="+mn-cs"/>
        </a:defRPr>
      </a:lvl9pPr>
    </p:otherStyle>
  </p:txStyles>
  <p:extLst>
    <p:ext uri="{27BBF7A9-308A-43DC-89C8-2F10F3537804}">
      <p15:sldGuideLst xmlns:p15="http://schemas.microsoft.com/office/powerpoint/2012/main">
        <p15:guide id="3" pos="1373">
          <p15:clr>
            <a:srgbClr val="C35EA4"/>
          </p15:clr>
        </p15:guide>
        <p15:guide id="4" pos="1517">
          <p15:clr>
            <a:srgbClr val="C35EA4"/>
          </p15:clr>
        </p15:guide>
        <p15:guide id="5" pos="2621">
          <p15:clr>
            <a:srgbClr val="C35EA4"/>
          </p15:clr>
        </p15:guide>
        <p15:guide id="6" pos="2765">
          <p15:clr>
            <a:srgbClr val="C35EA4"/>
          </p15:clr>
        </p15:guide>
        <p15:guide id="7" pos="3821">
          <p15:clr>
            <a:srgbClr val="C35EA4"/>
          </p15:clr>
        </p15:guide>
        <p15:guide id="8" pos="3989">
          <p15:clr>
            <a:srgbClr val="C35EA4"/>
          </p15:clr>
        </p15:guide>
        <p15:guide id="9" pos="5069">
          <p15:clr>
            <a:srgbClr val="C35EA4"/>
          </p15:clr>
        </p15:guide>
        <p15:guide id="10" pos="5213">
          <p15:clr>
            <a:srgbClr val="C35EA4"/>
          </p15:clr>
        </p15:guide>
        <p15:guide id="11" pos="6317">
          <p15:clr>
            <a:srgbClr val="C35EA4"/>
          </p15:clr>
        </p15:guide>
        <p15:guide id="12" pos="6461">
          <p15:clr>
            <a:srgbClr val="C35EA4"/>
          </p15:clr>
        </p15:guide>
        <p15:guide id="16" pos="293">
          <p15:clr>
            <a:srgbClr val="F26B43"/>
          </p15:clr>
        </p15:guide>
        <p15:guide id="17" pos="7541">
          <p15:clr>
            <a:srgbClr val="F26B43"/>
          </p15:clr>
        </p15:guide>
        <p15:guide id="18" orient="horz" pos="766">
          <p15:clr>
            <a:srgbClr val="5ACBF0"/>
          </p15:clr>
        </p15:guide>
        <p15:guide id="19" orient="horz" pos="1393">
          <p15:clr>
            <a:srgbClr val="5ACBF0"/>
          </p15:clr>
        </p15:guide>
        <p15:guide id="20" orient="horz" pos="617">
          <p15:clr>
            <a:srgbClr val="5ACBF0"/>
          </p15:clr>
        </p15:guide>
        <p15:guide id="21" orient="horz" pos="1544">
          <p15:clr>
            <a:srgbClr val="5ACBF0"/>
          </p15:clr>
        </p15:guide>
        <p15:guide id="22" orient="horz" pos="2172">
          <p15:clr>
            <a:srgbClr val="5ACBF0"/>
          </p15:clr>
        </p15:guide>
        <p15:guide id="23" orient="horz" pos="2320">
          <p15:clr>
            <a:srgbClr val="5ACBF0"/>
          </p15:clr>
        </p15:guide>
        <p15:guide id="25" orient="horz" pos="289">
          <p15:clr>
            <a:srgbClr val="F26B43"/>
          </p15:clr>
        </p15:guide>
        <p15:guide id="26" orient="horz" pos="4106">
          <p15:clr>
            <a:srgbClr val="F26B43"/>
          </p15:clr>
        </p15:guide>
        <p15:guide id="27" orient="horz" pos="2949">
          <p15:clr>
            <a:srgbClr val="5ACBF0"/>
          </p15:clr>
        </p15:guide>
        <p15:guide id="28" orient="horz" pos="3098">
          <p15:clr>
            <a:srgbClr val="5ACBF0"/>
          </p15:clr>
        </p15:guide>
        <p15:guide id="29" orient="horz" pos="3727">
          <p15:clr>
            <a:srgbClr val="5ACBF0"/>
          </p15:clr>
        </p15:guide>
        <p15:guide id="30" orient="horz" pos="3876">
          <p15:clr>
            <a:srgbClr val="5ACBF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3.xml"/><Relationship Id="rId1" Type="http://schemas.openxmlformats.org/officeDocument/2006/relationships/tags" Target="../tags/tag1.xml"/><Relationship Id="rId5" Type="http://schemas.openxmlformats.org/officeDocument/2006/relationships/hyperlink" Target="https://www.nexsys.it/blog/esperienza-utente-microsoft-teams/" TargetMode="External"/><Relationship Id="rId4" Type="http://schemas.openxmlformats.org/officeDocument/2006/relationships/image" Target="../media/image7.jp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2.png"/><Relationship Id="rId4" Type="http://schemas.microsoft.com/office/2007/relationships/hdphoto" Target="../media/hdphoto1.wdp"/><Relationship Id="rId9" Type="http://schemas.openxmlformats.org/officeDocument/2006/relationships/image" Target="../media/image21.png"/></Relationships>
</file>

<file path=ppt/slides/_rels/slide4.xml.rels><?xml version="1.0" encoding="UTF-8" standalone="yes"?>
<Relationships xmlns="http://schemas.openxmlformats.org/package/2006/relationships"><Relationship Id="rId117" Type="http://schemas.openxmlformats.org/officeDocument/2006/relationships/image" Target="../media/image162.png"/><Relationship Id="rId21" Type="http://schemas.openxmlformats.org/officeDocument/2006/relationships/image" Target="../media/image41.png"/><Relationship Id="rId42" Type="http://schemas.openxmlformats.org/officeDocument/2006/relationships/customXml" Target="../ink/ink6.xml"/><Relationship Id="rId63" Type="http://schemas.openxmlformats.org/officeDocument/2006/relationships/image" Target="../media/image135.png"/><Relationship Id="rId84" Type="http://schemas.openxmlformats.org/officeDocument/2006/relationships/customXml" Target="../ink/ink27.xml"/><Relationship Id="rId138" Type="http://schemas.openxmlformats.org/officeDocument/2006/relationships/customXml" Target="../ink/ink54.xml"/><Relationship Id="rId107" Type="http://schemas.openxmlformats.org/officeDocument/2006/relationships/image" Target="../media/image157.png"/><Relationship Id="rId11" Type="http://schemas.openxmlformats.org/officeDocument/2006/relationships/image" Target="../media/image31.png"/><Relationship Id="rId37" Type="http://schemas.openxmlformats.org/officeDocument/2006/relationships/image" Target="../media/image1220.png"/><Relationship Id="rId53" Type="http://schemas.openxmlformats.org/officeDocument/2006/relationships/image" Target="../media/image130.png"/><Relationship Id="rId58" Type="http://schemas.openxmlformats.org/officeDocument/2006/relationships/customXml" Target="../ink/ink14.xml"/><Relationship Id="rId74" Type="http://schemas.openxmlformats.org/officeDocument/2006/relationships/customXml" Target="../ink/ink22.xml"/><Relationship Id="rId79" Type="http://schemas.openxmlformats.org/officeDocument/2006/relationships/image" Target="../media/image143.png"/><Relationship Id="rId102" Type="http://schemas.openxmlformats.org/officeDocument/2006/relationships/customXml" Target="../ink/ink36.xml"/><Relationship Id="rId123" Type="http://schemas.openxmlformats.org/officeDocument/2006/relationships/image" Target="../media/image165.png"/><Relationship Id="rId128" Type="http://schemas.openxmlformats.org/officeDocument/2006/relationships/customXml" Target="../ink/ink49.xml"/><Relationship Id="rId144" Type="http://schemas.openxmlformats.org/officeDocument/2006/relationships/image" Target="../media/image53.png"/><Relationship Id="rId5" Type="http://schemas.openxmlformats.org/officeDocument/2006/relationships/image" Target="../media/image25.png"/><Relationship Id="rId90" Type="http://schemas.openxmlformats.org/officeDocument/2006/relationships/customXml" Target="../ink/ink30.xml"/><Relationship Id="rId95" Type="http://schemas.openxmlformats.org/officeDocument/2006/relationships/image" Target="../media/image151.png"/><Relationship Id="rId22" Type="http://schemas.openxmlformats.org/officeDocument/2006/relationships/image" Target="../media/image42.svg"/><Relationship Id="rId27" Type="http://schemas.openxmlformats.org/officeDocument/2006/relationships/image" Target="../media/image47.png"/><Relationship Id="rId43" Type="http://schemas.openxmlformats.org/officeDocument/2006/relationships/image" Target="../media/image1250.png"/><Relationship Id="rId48" Type="http://schemas.openxmlformats.org/officeDocument/2006/relationships/customXml" Target="../ink/ink9.xml"/><Relationship Id="rId64" Type="http://schemas.openxmlformats.org/officeDocument/2006/relationships/customXml" Target="../ink/ink17.xml"/><Relationship Id="rId69" Type="http://schemas.openxmlformats.org/officeDocument/2006/relationships/image" Target="../media/image138.png"/><Relationship Id="rId113" Type="http://schemas.openxmlformats.org/officeDocument/2006/relationships/image" Target="../media/image160.png"/><Relationship Id="rId118" Type="http://schemas.openxmlformats.org/officeDocument/2006/relationships/customXml" Target="../ink/ink44.xml"/><Relationship Id="rId134" Type="http://schemas.openxmlformats.org/officeDocument/2006/relationships/customXml" Target="../ink/ink52.xml"/><Relationship Id="rId139" Type="http://schemas.openxmlformats.org/officeDocument/2006/relationships/image" Target="../media/image173.png"/><Relationship Id="rId80" Type="http://schemas.openxmlformats.org/officeDocument/2006/relationships/customXml" Target="../ink/ink25.xml"/><Relationship Id="rId85" Type="http://schemas.openxmlformats.org/officeDocument/2006/relationships/image" Target="../media/image146.png"/><Relationship Id="rId12" Type="http://schemas.openxmlformats.org/officeDocument/2006/relationships/image" Target="../media/image32.png"/><Relationship Id="rId17" Type="http://schemas.openxmlformats.org/officeDocument/2006/relationships/image" Target="../media/image37.png"/><Relationship Id="rId33" Type="http://schemas.openxmlformats.org/officeDocument/2006/relationships/image" Target="../media/image1200.png"/><Relationship Id="rId38" Type="http://schemas.openxmlformats.org/officeDocument/2006/relationships/customXml" Target="../ink/ink4.xml"/><Relationship Id="rId59" Type="http://schemas.openxmlformats.org/officeDocument/2006/relationships/image" Target="../media/image133.png"/><Relationship Id="rId103" Type="http://schemas.openxmlformats.org/officeDocument/2006/relationships/image" Target="../media/image155.png"/><Relationship Id="rId108" Type="http://schemas.openxmlformats.org/officeDocument/2006/relationships/customXml" Target="../ink/ink39.xml"/><Relationship Id="rId124" Type="http://schemas.openxmlformats.org/officeDocument/2006/relationships/customXml" Target="../ink/ink47.xml"/><Relationship Id="rId129" Type="http://schemas.openxmlformats.org/officeDocument/2006/relationships/image" Target="../media/image168.png"/><Relationship Id="rId54" Type="http://schemas.openxmlformats.org/officeDocument/2006/relationships/customXml" Target="../ink/ink12.xml"/><Relationship Id="rId70" Type="http://schemas.openxmlformats.org/officeDocument/2006/relationships/customXml" Target="../ink/ink20.xml"/><Relationship Id="rId75" Type="http://schemas.openxmlformats.org/officeDocument/2006/relationships/image" Target="../media/image141.png"/><Relationship Id="rId91" Type="http://schemas.openxmlformats.org/officeDocument/2006/relationships/image" Target="../media/image149.png"/><Relationship Id="rId96" Type="http://schemas.openxmlformats.org/officeDocument/2006/relationships/customXml" Target="../ink/ink33.xml"/><Relationship Id="rId140" Type="http://schemas.openxmlformats.org/officeDocument/2006/relationships/customXml" Target="../ink/ink55.xml"/><Relationship Id="rId145" Type="http://schemas.openxmlformats.org/officeDocument/2006/relationships/image" Target="../media/image54.png"/><Relationship Id="rId1" Type="http://schemas.openxmlformats.org/officeDocument/2006/relationships/slideLayout" Target="../slideLayouts/slideLayout1.xml"/><Relationship Id="rId6" Type="http://schemas.openxmlformats.org/officeDocument/2006/relationships/image" Target="../media/image26.png"/><Relationship Id="rId23" Type="http://schemas.openxmlformats.org/officeDocument/2006/relationships/image" Target="../media/image43.png"/><Relationship Id="rId28" Type="http://schemas.openxmlformats.org/officeDocument/2006/relationships/image" Target="../media/image48.png"/><Relationship Id="rId49" Type="http://schemas.openxmlformats.org/officeDocument/2006/relationships/image" Target="../media/image128.png"/><Relationship Id="rId114" Type="http://schemas.openxmlformats.org/officeDocument/2006/relationships/customXml" Target="../ink/ink42.xml"/><Relationship Id="rId119" Type="http://schemas.openxmlformats.org/officeDocument/2006/relationships/image" Target="../media/image163.png"/><Relationship Id="rId44" Type="http://schemas.openxmlformats.org/officeDocument/2006/relationships/customXml" Target="../ink/ink7.xml"/><Relationship Id="rId60" Type="http://schemas.openxmlformats.org/officeDocument/2006/relationships/customXml" Target="../ink/ink15.xml"/><Relationship Id="rId65" Type="http://schemas.openxmlformats.org/officeDocument/2006/relationships/image" Target="../media/image136.png"/><Relationship Id="rId81" Type="http://schemas.openxmlformats.org/officeDocument/2006/relationships/image" Target="../media/image144.png"/><Relationship Id="rId86" Type="http://schemas.openxmlformats.org/officeDocument/2006/relationships/customXml" Target="../ink/ink28.xml"/><Relationship Id="rId130" Type="http://schemas.openxmlformats.org/officeDocument/2006/relationships/customXml" Target="../ink/ink50.xml"/><Relationship Id="rId135" Type="http://schemas.openxmlformats.org/officeDocument/2006/relationships/image" Target="../media/image171.png"/><Relationship Id="rId13" Type="http://schemas.openxmlformats.org/officeDocument/2006/relationships/image" Target="../media/image33.png"/><Relationship Id="rId18" Type="http://schemas.openxmlformats.org/officeDocument/2006/relationships/image" Target="../media/image38.png"/><Relationship Id="rId39" Type="http://schemas.openxmlformats.org/officeDocument/2006/relationships/image" Target="../media/image123.png"/><Relationship Id="rId109" Type="http://schemas.openxmlformats.org/officeDocument/2006/relationships/image" Target="../media/image158.png"/><Relationship Id="rId34" Type="http://schemas.openxmlformats.org/officeDocument/2006/relationships/customXml" Target="../ink/ink2.xml"/><Relationship Id="rId50" Type="http://schemas.openxmlformats.org/officeDocument/2006/relationships/customXml" Target="../ink/ink10.xml"/><Relationship Id="rId55" Type="http://schemas.openxmlformats.org/officeDocument/2006/relationships/image" Target="../media/image131.png"/><Relationship Id="rId76" Type="http://schemas.openxmlformats.org/officeDocument/2006/relationships/customXml" Target="../ink/ink23.xml"/><Relationship Id="rId97" Type="http://schemas.openxmlformats.org/officeDocument/2006/relationships/image" Target="../media/image152.png"/><Relationship Id="rId104" Type="http://schemas.openxmlformats.org/officeDocument/2006/relationships/customXml" Target="../ink/ink37.xml"/><Relationship Id="rId120" Type="http://schemas.openxmlformats.org/officeDocument/2006/relationships/customXml" Target="../ink/ink45.xml"/><Relationship Id="rId125" Type="http://schemas.openxmlformats.org/officeDocument/2006/relationships/image" Target="../media/image166.png"/><Relationship Id="rId141" Type="http://schemas.openxmlformats.org/officeDocument/2006/relationships/image" Target="../media/image174.png"/><Relationship Id="rId7" Type="http://schemas.openxmlformats.org/officeDocument/2006/relationships/image" Target="../media/image27.png"/><Relationship Id="rId71" Type="http://schemas.openxmlformats.org/officeDocument/2006/relationships/image" Target="../media/image139.png"/><Relationship Id="rId92" Type="http://schemas.openxmlformats.org/officeDocument/2006/relationships/customXml" Target="../ink/ink31.xml"/><Relationship Id="rId2" Type="http://schemas.openxmlformats.org/officeDocument/2006/relationships/notesSlide" Target="../notesSlides/notesSlide4.xml"/><Relationship Id="rId29" Type="http://schemas.openxmlformats.org/officeDocument/2006/relationships/image" Target="../media/image49.png"/><Relationship Id="rId24" Type="http://schemas.openxmlformats.org/officeDocument/2006/relationships/image" Target="../media/image44.svg"/><Relationship Id="rId40" Type="http://schemas.openxmlformats.org/officeDocument/2006/relationships/customXml" Target="../ink/ink5.xml"/><Relationship Id="rId45" Type="http://schemas.openxmlformats.org/officeDocument/2006/relationships/image" Target="../media/image1260.png"/><Relationship Id="rId66" Type="http://schemas.openxmlformats.org/officeDocument/2006/relationships/customXml" Target="../ink/ink18.xml"/><Relationship Id="rId87" Type="http://schemas.openxmlformats.org/officeDocument/2006/relationships/image" Target="../media/image147.png"/><Relationship Id="rId110" Type="http://schemas.openxmlformats.org/officeDocument/2006/relationships/customXml" Target="../ink/ink40.xml"/><Relationship Id="rId115" Type="http://schemas.openxmlformats.org/officeDocument/2006/relationships/image" Target="../media/image161.png"/><Relationship Id="rId131" Type="http://schemas.openxmlformats.org/officeDocument/2006/relationships/image" Target="../media/image169.png"/><Relationship Id="rId136" Type="http://schemas.openxmlformats.org/officeDocument/2006/relationships/customXml" Target="../ink/ink53.xml"/><Relationship Id="rId61" Type="http://schemas.openxmlformats.org/officeDocument/2006/relationships/image" Target="../media/image134.png"/><Relationship Id="rId82" Type="http://schemas.openxmlformats.org/officeDocument/2006/relationships/customXml" Target="../ink/ink26.xml"/><Relationship Id="rId19" Type="http://schemas.openxmlformats.org/officeDocument/2006/relationships/image" Target="../media/image39.emf"/><Relationship Id="rId14" Type="http://schemas.openxmlformats.org/officeDocument/2006/relationships/image" Target="../media/image34.png"/><Relationship Id="rId30" Type="http://schemas.openxmlformats.org/officeDocument/2006/relationships/image" Target="../media/image50.emf"/><Relationship Id="rId35" Type="http://schemas.openxmlformats.org/officeDocument/2006/relationships/image" Target="../media/image121.png"/><Relationship Id="rId56" Type="http://schemas.openxmlformats.org/officeDocument/2006/relationships/customXml" Target="../ink/ink13.xml"/><Relationship Id="rId77" Type="http://schemas.openxmlformats.org/officeDocument/2006/relationships/image" Target="../media/image142.png"/><Relationship Id="rId100" Type="http://schemas.openxmlformats.org/officeDocument/2006/relationships/customXml" Target="../ink/ink35.xml"/><Relationship Id="rId105" Type="http://schemas.openxmlformats.org/officeDocument/2006/relationships/image" Target="../media/image156.png"/><Relationship Id="rId126" Type="http://schemas.openxmlformats.org/officeDocument/2006/relationships/customXml" Target="../ink/ink48.xml"/><Relationship Id="rId8" Type="http://schemas.openxmlformats.org/officeDocument/2006/relationships/image" Target="../media/image28.png"/><Relationship Id="rId51" Type="http://schemas.openxmlformats.org/officeDocument/2006/relationships/image" Target="../media/image129.png"/><Relationship Id="rId72" Type="http://schemas.openxmlformats.org/officeDocument/2006/relationships/customXml" Target="../ink/ink21.xml"/><Relationship Id="rId93" Type="http://schemas.openxmlformats.org/officeDocument/2006/relationships/image" Target="../media/image150.png"/><Relationship Id="rId98" Type="http://schemas.openxmlformats.org/officeDocument/2006/relationships/customXml" Target="../ink/ink34.xml"/><Relationship Id="rId121" Type="http://schemas.openxmlformats.org/officeDocument/2006/relationships/image" Target="../media/image164.png"/><Relationship Id="rId142" Type="http://schemas.openxmlformats.org/officeDocument/2006/relationships/image" Target="../media/image51.png"/><Relationship Id="rId3" Type="http://schemas.openxmlformats.org/officeDocument/2006/relationships/image" Target="../media/image23.png"/><Relationship Id="rId25" Type="http://schemas.openxmlformats.org/officeDocument/2006/relationships/image" Target="../media/image45.png"/><Relationship Id="rId46" Type="http://schemas.openxmlformats.org/officeDocument/2006/relationships/customXml" Target="../ink/ink8.xml"/><Relationship Id="rId67" Type="http://schemas.openxmlformats.org/officeDocument/2006/relationships/image" Target="../media/image137.png"/><Relationship Id="rId116" Type="http://schemas.openxmlformats.org/officeDocument/2006/relationships/customXml" Target="../ink/ink43.xml"/><Relationship Id="rId137" Type="http://schemas.openxmlformats.org/officeDocument/2006/relationships/image" Target="../media/image172.png"/><Relationship Id="rId20" Type="http://schemas.openxmlformats.org/officeDocument/2006/relationships/image" Target="../media/image40.png"/><Relationship Id="rId41" Type="http://schemas.openxmlformats.org/officeDocument/2006/relationships/image" Target="../media/image1240.png"/><Relationship Id="rId62" Type="http://schemas.openxmlformats.org/officeDocument/2006/relationships/customXml" Target="../ink/ink16.xml"/><Relationship Id="rId83" Type="http://schemas.openxmlformats.org/officeDocument/2006/relationships/image" Target="../media/image145.png"/><Relationship Id="rId88" Type="http://schemas.openxmlformats.org/officeDocument/2006/relationships/customXml" Target="../ink/ink29.xml"/><Relationship Id="rId111" Type="http://schemas.openxmlformats.org/officeDocument/2006/relationships/image" Target="../media/image159.png"/><Relationship Id="rId132" Type="http://schemas.openxmlformats.org/officeDocument/2006/relationships/customXml" Target="../ink/ink51.xml"/><Relationship Id="rId15" Type="http://schemas.openxmlformats.org/officeDocument/2006/relationships/image" Target="../media/image35.png"/><Relationship Id="rId36" Type="http://schemas.openxmlformats.org/officeDocument/2006/relationships/customXml" Target="../ink/ink3.xml"/><Relationship Id="rId57" Type="http://schemas.openxmlformats.org/officeDocument/2006/relationships/image" Target="../media/image132.png"/><Relationship Id="rId106" Type="http://schemas.openxmlformats.org/officeDocument/2006/relationships/customXml" Target="../ink/ink38.xml"/><Relationship Id="rId127" Type="http://schemas.openxmlformats.org/officeDocument/2006/relationships/image" Target="../media/image167.png"/><Relationship Id="rId10" Type="http://schemas.openxmlformats.org/officeDocument/2006/relationships/image" Target="../media/image30.png"/><Relationship Id="rId31" Type="http://schemas.openxmlformats.org/officeDocument/2006/relationships/customXml" Target="../ink/ink1.xml"/><Relationship Id="rId52" Type="http://schemas.openxmlformats.org/officeDocument/2006/relationships/customXml" Target="../ink/ink11.xml"/><Relationship Id="rId73" Type="http://schemas.openxmlformats.org/officeDocument/2006/relationships/image" Target="../media/image140.png"/><Relationship Id="rId78" Type="http://schemas.openxmlformats.org/officeDocument/2006/relationships/customXml" Target="../ink/ink24.xml"/><Relationship Id="rId94" Type="http://schemas.openxmlformats.org/officeDocument/2006/relationships/customXml" Target="../ink/ink32.xml"/><Relationship Id="rId99" Type="http://schemas.openxmlformats.org/officeDocument/2006/relationships/image" Target="../media/image153.png"/><Relationship Id="rId101" Type="http://schemas.openxmlformats.org/officeDocument/2006/relationships/image" Target="../media/image154.png"/><Relationship Id="rId122" Type="http://schemas.openxmlformats.org/officeDocument/2006/relationships/customXml" Target="../ink/ink46.xml"/><Relationship Id="rId143" Type="http://schemas.openxmlformats.org/officeDocument/2006/relationships/image" Target="../media/image52.png"/><Relationship Id="rId4" Type="http://schemas.openxmlformats.org/officeDocument/2006/relationships/image" Target="../media/image24.png"/><Relationship Id="rId9" Type="http://schemas.openxmlformats.org/officeDocument/2006/relationships/image" Target="../media/image29.png"/><Relationship Id="rId26" Type="http://schemas.openxmlformats.org/officeDocument/2006/relationships/image" Target="../media/image46.svg"/><Relationship Id="rId47" Type="http://schemas.openxmlformats.org/officeDocument/2006/relationships/image" Target="../media/image127.png"/><Relationship Id="rId68" Type="http://schemas.openxmlformats.org/officeDocument/2006/relationships/customXml" Target="../ink/ink19.xml"/><Relationship Id="rId89" Type="http://schemas.openxmlformats.org/officeDocument/2006/relationships/image" Target="../media/image148.png"/><Relationship Id="rId112" Type="http://schemas.openxmlformats.org/officeDocument/2006/relationships/customXml" Target="../ink/ink41.xml"/><Relationship Id="rId133" Type="http://schemas.openxmlformats.org/officeDocument/2006/relationships/image" Target="../media/image170.png"/><Relationship Id="rId16" Type="http://schemas.openxmlformats.org/officeDocument/2006/relationships/image" Target="../media/image36.png"/></Relationships>
</file>

<file path=ppt/slides/_rels/slide5.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6.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3.emf"/><Relationship Id="rId4" Type="http://schemas.openxmlformats.org/officeDocument/2006/relationships/image" Target="../media/image6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5.png"/></Relationships>
</file>

<file path=ppt/slides/_rels/slide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11.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74.png"/></Relationships>
</file>

<file path=ppt/slides/_rels/slide1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81.svg"/><Relationship Id="rId13" Type="http://schemas.openxmlformats.org/officeDocument/2006/relationships/image" Target="../media/image86.png"/><Relationship Id="rId18" Type="http://schemas.openxmlformats.org/officeDocument/2006/relationships/image" Target="../media/image91.svg"/><Relationship Id="rId3" Type="http://schemas.openxmlformats.org/officeDocument/2006/relationships/image" Target="../media/image76.png"/><Relationship Id="rId21" Type="http://schemas.openxmlformats.org/officeDocument/2006/relationships/image" Target="../media/image94.svg"/><Relationship Id="rId7" Type="http://schemas.openxmlformats.org/officeDocument/2006/relationships/image" Target="../media/image80.png"/><Relationship Id="rId12" Type="http://schemas.openxmlformats.org/officeDocument/2006/relationships/image" Target="../media/image85.svg"/><Relationship Id="rId17" Type="http://schemas.openxmlformats.org/officeDocument/2006/relationships/image" Target="../media/image90.png"/><Relationship Id="rId25" Type="http://schemas.openxmlformats.org/officeDocument/2006/relationships/image" Target="../media/image98.svg"/><Relationship Id="rId2" Type="http://schemas.openxmlformats.org/officeDocument/2006/relationships/notesSlide" Target="../notesSlides/notesSlide18.xml"/><Relationship Id="rId16" Type="http://schemas.openxmlformats.org/officeDocument/2006/relationships/image" Target="../media/image89.svg"/><Relationship Id="rId20" Type="http://schemas.openxmlformats.org/officeDocument/2006/relationships/image" Target="../media/image93.png"/><Relationship Id="rId1" Type="http://schemas.openxmlformats.org/officeDocument/2006/relationships/slideLayout" Target="../slideLayouts/slideLayout8.xml"/><Relationship Id="rId6" Type="http://schemas.openxmlformats.org/officeDocument/2006/relationships/image" Target="../media/image79.png"/><Relationship Id="rId11" Type="http://schemas.openxmlformats.org/officeDocument/2006/relationships/image" Target="../media/image84.png"/><Relationship Id="rId24" Type="http://schemas.openxmlformats.org/officeDocument/2006/relationships/image" Target="../media/image97.png"/><Relationship Id="rId5" Type="http://schemas.openxmlformats.org/officeDocument/2006/relationships/image" Target="../media/image78.png"/><Relationship Id="rId15" Type="http://schemas.openxmlformats.org/officeDocument/2006/relationships/image" Target="../media/image88.png"/><Relationship Id="rId23" Type="http://schemas.openxmlformats.org/officeDocument/2006/relationships/image" Target="../media/image96.png"/><Relationship Id="rId10" Type="http://schemas.openxmlformats.org/officeDocument/2006/relationships/image" Target="../media/image83.svg"/><Relationship Id="rId19" Type="http://schemas.openxmlformats.org/officeDocument/2006/relationships/image" Target="../media/image92.png"/><Relationship Id="rId4" Type="http://schemas.openxmlformats.org/officeDocument/2006/relationships/image" Target="../media/image77.png"/><Relationship Id="rId9" Type="http://schemas.openxmlformats.org/officeDocument/2006/relationships/image" Target="../media/image82.png"/><Relationship Id="rId14" Type="http://schemas.openxmlformats.org/officeDocument/2006/relationships/image" Target="../media/image87.svg"/><Relationship Id="rId22" Type="http://schemas.openxmlformats.org/officeDocument/2006/relationships/image" Target="../media/image95.png"/></Relationships>
</file>

<file path=ppt/slides/_rels/slide19.xml.rels><?xml version="1.0" encoding="UTF-8" standalone="yes"?>
<Relationships xmlns="http://schemas.openxmlformats.org/package/2006/relationships"><Relationship Id="rId8" Type="http://schemas.openxmlformats.org/officeDocument/2006/relationships/image" Target="../media/image104.svg"/><Relationship Id="rId13" Type="http://schemas.openxmlformats.org/officeDocument/2006/relationships/image" Target="../media/image79.png"/><Relationship Id="rId3" Type="http://schemas.openxmlformats.org/officeDocument/2006/relationships/image" Target="../media/image99.png"/><Relationship Id="rId7" Type="http://schemas.openxmlformats.org/officeDocument/2006/relationships/image" Target="../media/image103.png"/><Relationship Id="rId12" Type="http://schemas.openxmlformats.org/officeDocument/2006/relationships/image" Target="../media/image78.png"/><Relationship Id="rId2" Type="http://schemas.openxmlformats.org/officeDocument/2006/relationships/image" Target="../media/image22.png"/><Relationship Id="rId1" Type="http://schemas.openxmlformats.org/officeDocument/2006/relationships/slideLayout" Target="../slideLayouts/slideLayout22.xml"/><Relationship Id="rId6" Type="http://schemas.openxmlformats.org/officeDocument/2006/relationships/image" Target="../media/image102.svg"/><Relationship Id="rId11" Type="http://schemas.openxmlformats.org/officeDocument/2006/relationships/image" Target="../media/image77.png"/><Relationship Id="rId5" Type="http://schemas.openxmlformats.org/officeDocument/2006/relationships/image" Target="../media/image101.png"/><Relationship Id="rId15" Type="http://schemas.openxmlformats.org/officeDocument/2006/relationships/image" Target="../media/image107.svg"/><Relationship Id="rId10" Type="http://schemas.openxmlformats.org/officeDocument/2006/relationships/image" Target="../media/image76.png"/><Relationship Id="rId4" Type="http://schemas.openxmlformats.org/officeDocument/2006/relationships/image" Target="../media/image100.svg"/><Relationship Id="rId9" Type="http://schemas.openxmlformats.org/officeDocument/2006/relationships/image" Target="../media/image105.png"/><Relationship Id="rId14" Type="http://schemas.openxmlformats.org/officeDocument/2006/relationships/image" Target="../media/image106.png"/></Relationships>
</file>

<file path=ppt/slides/_rels/slide20.xml.rels><?xml version="1.0" encoding="UTF-8" standalone="yes"?>
<Relationships xmlns="http://schemas.openxmlformats.org/package/2006/relationships"><Relationship Id="rId3" Type="http://schemas.openxmlformats.org/officeDocument/2006/relationships/image" Target="../media/image109.emf"/><Relationship Id="rId2" Type="http://schemas.openxmlformats.org/officeDocument/2006/relationships/image" Target="../media/image108.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0.emf"/><Relationship Id="rId7" Type="http://schemas.openxmlformats.org/officeDocument/2006/relationships/image" Target="../media/image114.emf"/><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13.emf"/><Relationship Id="rId5" Type="http://schemas.openxmlformats.org/officeDocument/2006/relationships/image" Target="../media/image112.emf"/><Relationship Id="rId4" Type="http://schemas.openxmlformats.org/officeDocument/2006/relationships/image" Target="../media/image111.emf"/></Relationships>
</file>

<file path=ppt/slides/_rels/slide22.xml.rels><?xml version="1.0" encoding="UTF-8" standalone="yes"?>
<Relationships xmlns="http://schemas.openxmlformats.org/package/2006/relationships"><Relationship Id="rId8" Type="http://schemas.openxmlformats.org/officeDocument/2006/relationships/image" Target="../media/image120.png"/><Relationship Id="rId3" Type="http://schemas.openxmlformats.org/officeDocument/2006/relationships/image" Target="../media/image115.png"/><Relationship Id="rId7" Type="http://schemas.openxmlformats.org/officeDocument/2006/relationships/image" Target="../media/image119.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118.png"/><Relationship Id="rId5" Type="http://schemas.openxmlformats.org/officeDocument/2006/relationships/image" Target="../media/image117.png"/><Relationship Id="rId10" Type="http://schemas.openxmlformats.org/officeDocument/2006/relationships/image" Target="../media/image122.png"/><Relationship Id="rId4" Type="http://schemas.openxmlformats.org/officeDocument/2006/relationships/image" Target="../media/image116.svg"/><Relationship Id="rId9" Type="http://schemas.openxmlformats.org/officeDocument/2006/relationships/image" Target="../media/image112.e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128.emf"/><Relationship Id="rId3" Type="http://schemas.openxmlformats.org/officeDocument/2006/relationships/image" Target="../media/image123.emf"/><Relationship Id="rId7" Type="http://schemas.openxmlformats.org/officeDocument/2006/relationships/image" Target="../media/image127.emf"/><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126.emf"/><Relationship Id="rId5" Type="http://schemas.openxmlformats.org/officeDocument/2006/relationships/image" Target="../media/image125.emf"/><Relationship Id="rId4" Type="http://schemas.openxmlformats.org/officeDocument/2006/relationships/image" Target="../media/image124.emf"/></Relationships>
</file>

<file path=ppt/slides/_rels/slide25.xml.rels><?xml version="1.0" encoding="UTF-8" standalone="yes"?>
<Relationships xmlns="http://schemas.openxmlformats.org/package/2006/relationships"><Relationship Id="rId3" Type="http://schemas.openxmlformats.org/officeDocument/2006/relationships/image" Target="../media/image129.emf"/><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30.emf"/></Relationships>
</file>

<file path=ppt/slides/_rels/slide26.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docs.microsoft.com/en-US/microsoftteams/pin-teams-apps-based-on-license"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hyperlink" Target="https://docs.microsoft.com/en-US/microsoftteams/teams-custom-app-policies-and-settings?WT.mc_id=TeamsAdminCenterCSH" TargetMode="External"/><Relationship Id="rId5" Type="http://schemas.openxmlformats.org/officeDocument/2006/relationships/hyperlink" Target="https://docs.microsoft.com/en-US/microsoftteams/teams-app-permission-policies#manage-org-wide-app-settings-for-microsoft-365-government?WT.mc_id=TeamsAdminCenterCSH" TargetMode="External"/><Relationship Id="rId4" Type="http://schemas.openxmlformats.org/officeDocument/2006/relationships/image" Target="../media/image176.png"/></Relationships>
</file>

<file path=ppt/slides/_rels/slide29.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178.png"/></Relationships>
</file>

<file path=ppt/slides/_rels/slide30.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180.png"/></Relationships>
</file>

<file path=ppt/slides/_rels/slide31.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83.emf"/></Relationships>
</file>

<file path=ppt/slides/_rels/slide33.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5.xml"/><Relationship Id="rId1" Type="http://schemas.openxmlformats.org/officeDocument/2006/relationships/tags" Target="../tags/tag2.xml"/><Relationship Id="rId4" Type="http://schemas.openxmlformats.org/officeDocument/2006/relationships/image" Target="../media/image185.png"/></Relationships>
</file>

<file path=ppt/slides/_rels/slide35.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32.xml"/><Relationship Id="rId1" Type="http://schemas.openxmlformats.org/officeDocument/2006/relationships/slideLayout" Target="../slideLayouts/slideLayout4.xml"/><Relationship Id="rId6" Type="http://schemas.openxmlformats.org/officeDocument/2006/relationships/image" Target="../media/image189.png"/><Relationship Id="rId5" Type="http://schemas.openxmlformats.org/officeDocument/2006/relationships/image" Target="../media/image188.png"/><Relationship Id="rId4" Type="http://schemas.openxmlformats.org/officeDocument/2006/relationships/image" Target="../media/image187.png"/></Relationships>
</file>

<file path=ppt/slides/_rels/slide36.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191.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3" Type="http://schemas.openxmlformats.org/officeDocument/2006/relationships/image" Target="../media/image33.png"/><Relationship Id="rId18" Type="http://schemas.openxmlformats.org/officeDocument/2006/relationships/image" Target="../media/image38.png"/><Relationship Id="rId26" Type="http://schemas.openxmlformats.org/officeDocument/2006/relationships/image" Target="../media/image46.svg"/><Relationship Id="rId3" Type="http://schemas.openxmlformats.org/officeDocument/2006/relationships/image" Target="../media/image23.png"/><Relationship Id="rId21" Type="http://schemas.openxmlformats.org/officeDocument/2006/relationships/image" Target="../media/image41.png"/><Relationship Id="rId34" Type="http://schemas.openxmlformats.org/officeDocument/2006/relationships/image" Target="../media/image54.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png"/><Relationship Id="rId25" Type="http://schemas.openxmlformats.org/officeDocument/2006/relationships/image" Target="../media/image45.png"/><Relationship Id="rId33" Type="http://schemas.openxmlformats.org/officeDocument/2006/relationships/image" Target="../media/image53.png"/><Relationship Id="rId2" Type="http://schemas.openxmlformats.org/officeDocument/2006/relationships/notesSlide" Target="../notesSlides/notesSlide36.xml"/><Relationship Id="rId16" Type="http://schemas.openxmlformats.org/officeDocument/2006/relationships/image" Target="../media/image36.png"/><Relationship Id="rId20" Type="http://schemas.openxmlformats.org/officeDocument/2006/relationships/image" Target="../media/image40.png"/><Relationship Id="rId29" Type="http://schemas.openxmlformats.org/officeDocument/2006/relationships/image" Target="../media/image49.png"/><Relationship Id="rId1" Type="http://schemas.openxmlformats.org/officeDocument/2006/relationships/slideLayout" Target="../slideLayouts/slideLayout1.xml"/><Relationship Id="rId6" Type="http://schemas.openxmlformats.org/officeDocument/2006/relationships/image" Target="../media/image26.png"/><Relationship Id="rId11" Type="http://schemas.openxmlformats.org/officeDocument/2006/relationships/image" Target="../media/image31.png"/><Relationship Id="rId24" Type="http://schemas.openxmlformats.org/officeDocument/2006/relationships/image" Target="../media/image44.svg"/><Relationship Id="rId32" Type="http://schemas.openxmlformats.org/officeDocument/2006/relationships/image" Target="../media/image52.png"/><Relationship Id="rId5" Type="http://schemas.openxmlformats.org/officeDocument/2006/relationships/image" Target="../media/image25.png"/><Relationship Id="rId15" Type="http://schemas.openxmlformats.org/officeDocument/2006/relationships/image" Target="../media/image35.png"/><Relationship Id="rId23" Type="http://schemas.openxmlformats.org/officeDocument/2006/relationships/image" Target="../media/image43.png"/><Relationship Id="rId28" Type="http://schemas.openxmlformats.org/officeDocument/2006/relationships/image" Target="../media/image48.png"/><Relationship Id="rId10" Type="http://schemas.openxmlformats.org/officeDocument/2006/relationships/image" Target="../media/image30.png"/><Relationship Id="rId19" Type="http://schemas.openxmlformats.org/officeDocument/2006/relationships/image" Target="../media/image39.emf"/><Relationship Id="rId31" Type="http://schemas.openxmlformats.org/officeDocument/2006/relationships/image" Target="../media/image51.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42.svg"/><Relationship Id="rId27" Type="http://schemas.openxmlformats.org/officeDocument/2006/relationships/image" Target="../media/image47.png"/><Relationship Id="rId30" Type="http://schemas.openxmlformats.org/officeDocument/2006/relationships/image" Target="../media/image50.emf"/><Relationship Id="rId8" Type="http://schemas.openxmlformats.org/officeDocument/2006/relationships/image" Target="../media/image28.png"/></Relationships>
</file>

<file path=ppt/slides/_rels/slide41.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hyperlink" Target="https://aka.ms/TeamsAppTemplates"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198.png"/><Relationship Id="rId4" Type="http://schemas.openxmlformats.org/officeDocument/2006/relationships/image" Target="../media/image197.jpeg"/></Relationships>
</file>

<file path=ppt/slides/_rels/slide50.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63.emf"/><Relationship Id="rId4" Type="http://schemas.openxmlformats.org/officeDocument/2006/relationships/image" Target="../media/image6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200.png"/></Relationships>
</file>

<file path=ppt/slides/_rels/slide53.xml.rels><?xml version="1.0" encoding="UTF-8" standalone="yes"?>
<Relationships xmlns="http://schemas.openxmlformats.org/package/2006/relationships"><Relationship Id="rId2" Type="http://schemas.openxmlformats.org/officeDocument/2006/relationships/image" Target="../media/image201.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5.xml"/></Relationships>
</file>

<file path=ppt/slides/_rels/slide64.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notesSlide" Target="../notesSlides/notesSlide56.xml"/><Relationship Id="rId1" Type="http://schemas.openxmlformats.org/officeDocument/2006/relationships/slideLayout" Target="../slideLayouts/slideLayout2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notesSlide" Target="../notesSlides/notesSlide62.xml"/><Relationship Id="rId1" Type="http://schemas.openxmlformats.org/officeDocument/2006/relationships/slideLayout" Target="../slideLayouts/slideLayout4.xml"/><Relationship Id="rId4" Type="http://schemas.openxmlformats.org/officeDocument/2006/relationships/image" Target="../media/image207.png"/></Relationships>
</file>

<file path=ppt/slides/_rels/slide72.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210.png"/><Relationship Id="rId7" Type="http://schemas.openxmlformats.org/officeDocument/2006/relationships/hyperlink" Target="https://www.voitanos.io/blog/ms600-exam-prep-new-chapters-msft-identity-msft-graph-discount/" TargetMode="External"/><Relationship Id="rId2" Type="http://schemas.openxmlformats.org/officeDocument/2006/relationships/notesSlide" Target="../notesSlides/notesSlide67.xml"/><Relationship Id="rId1" Type="http://schemas.openxmlformats.org/officeDocument/2006/relationships/slideLayout" Target="../slideLayouts/slideLayout1.xml"/><Relationship Id="rId6" Type="http://schemas.openxmlformats.org/officeDocument/2006/relationships/image" Target="../media/image213.png"/><Relationship Id="rId5" Type="http://schemas.openxmlformats.org/officeDocument/2006/relationships/image" Target="../media/image212.png"/><Relationship Id="rId4" Type="http://schemas.openxmlformats.org/officeDocument/2006/relationships/image" Target="../media/image211.png"/></Relationships>
</file>

<file path=ppt/slides/_rels/slide77.xml.rels><?xml version="1.0" encoding="UTF-8" standalone="yes"?>
<Relationships xmlns="http://schemas.openxmlformats.org/package/2006/relationships"><Relationship Id="rId3" Type="http://schemas.openxmlformats.org/officeDocument/2006/relationships/hyperlink" Target="https://admin.teams.microsoft.com/" TargetMode="External"/><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214.png"/></Relationships>
</file>

<file path=ppt/slides/_rels/slide78.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217.png"/><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hyperlink" Target="https://compliance.microsoft.com/" TargetMode="External"/><Relationship Id="rId2" Type="http://schemas.openxmlformats.org/officeDocument/2006/relationships/notesSlide" Target="../notesSlides/notesSlide74.xml"/><Relationship Id="rId1" Type="http://schemas.openxmlformats.org/officeDocument/2006/relationships/slideLayout" Target="../slideLayouts/slideLayout1.xml"/><Relationship Id="rId4" Type="http://schemas.openxmlformats.org/officeDocument/2006/relationships/image" Target="../media/image219.png"/></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notesSlide" Target="../notesSlides/notesSlide77.xml"/><Relationship Id="rId1" Type="http://schemas.openxmlformats.org/officeDocument/2006/relationships/slideLayout" Target="../slideLayouts/slideLayout1.xml"/><Relationship Id="rId4" Type="http://schemas.openxmlformats.org/officeDocument/2006/relationships/image" Target="../media/image221.png"/></Relationships>
</file>

<file path=ppt/slides/_rels/slide87.xml.rels><?xml version="1.0" encoding="UTF-8" standalone="yes"?>
<Relationships xmlns="http://schemas.openxmlformats.org/package/2006/relationships"><Relationship Id="rId3" Type="http://schemas.openxmlformats.org/officeDocument/2006/relationships/hyperlink" Target="https://docs.microsoft.com/en-us/graph/throttling" TargetMode="External"/><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222.png"/><Relationship Id="rId2" Type="http://schemas.openxmlformats.org/officeDocument/2006/relationships/notesSlide" Target="../notesSlides/notesSlide79.xml"/><Relationship Id="rId1" Type="http://schemas.openxmlformats.org/officeDocument/2006/relationships/slideLayout" Target="../slideLayouts/slideLayout1.xml"/><Relationship Id="rId5" Type="http://schemas.openxmlformats.org/officeDocument/2006/relationships/image" Target="../media/image224.png"/><Relationship Id="rId4" Type="http://schemas.openxmlformats.org/officeDocument/2006/relationships/image" Target="../media/image223.png"/></Relationships>
</file>

<file path=ppt/slides/_rels/slide89.xml.rels><?xml version="1.0" encoding="UTF-8" standalone="yes"?>
<Relationships xmlns="http://schemas.openxmlformats.org/package/2006/relationships"><Relationship Id="rId2" Type="http://schemas.openxmlformats.org/officeDocument/2006/relationships/image" Target="../media/image225.jp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55637" y="2880360"/>
            <a:ext cx="4352925" cy="1097280"/>
          </a:xfrm>
        </p:spPr>
        <p:txBody>
          <a:bodyPr/>
          <a:lstStyle/>
          <a:p>
            <a:r>
              <a:rPr lang="en-US" dirty="0"/>
              <a:t>  </a:t>
            </a:r>
            <a:br>
              <a:rPr lang="en-US" dirty="0"/>
            </a:br>
            <a:br>
              <a:rPr lang="en-US" dirty="0"/>
            </a:br>
            <a:r>
              <a:rPr lang="en-US" sz="2800" dirty="0"/>
              <a:t>Microsoft Teams </a:t>
            </a:r>
            <a:r>
              <a:rPr lang="sl-SI" sz="2800" dirty="0"/>
              <a:t>aplikacije</a:t>
            </a:r>
            <a:endParaRPr lang="en-US" sz="2800" dirty="0"/>
          </a:p>
        </p:txBody>
      </p:sp>
      <p:sp>
        <p:nvSpPr>
          <p:cNvPr id="6" name="Subtitle 5">
            <a:extLst>
              <a:ext uri="{FF2B5EF4-FFF2-40B4-BE49-F238E27FC236}">
                <a16:creationId xmlns:a16="http://schemas.microsoft.com/office/drawing/2014/main" id="{12808BD5-6BEE-4164-9264-E55A823F2E3D}"/>
              </a:ext>
            </a:extLst>
          </p:cNvPr>
          <p:cNvSpPr>
            <a:spLocks noGrp="1"/>
          </p:cNvSpPr>
          <p:nvPr>
            <p:ph type="subTitle" idx="1"/>
          </p:nvPr>
        </p:nvSpPr>
        <p:spPr>
          <a:xfrm>
            <a:off x="655637" y="4735062"/>
            <a:ext cx="4352924" cy="1889022"/>
          </a:xfrm>
        </p:spPr>
        <p:txBody>
          <a:bodyPr>
            <a:normAutofit/>
          </a:bodyPr>
          <a:lstStyle/>
          <a:p>
            <a:r>
              <a:rPr lang="sl-SI" dirty="0">
                <a:latin typeface="+mj-lt"/>
              </a:rPr>
              <a:t>Rajko Lah</a:t>
            </a:r>
            <a:endParaRPr lang="en-US" dirty="0"/>
          </a:p>
          <a:p>
            <a:endParaRPr lang="en-US" dirty="0"/>
          </a:p>
        </p:txBody>
      </p:sp>
      <p:pic>
        <p:nvPicPr>
          <p:cNvPr id="19" name="Picture 18" descr="A group of people standing in front of a logo&#10;&#10;Description automatically generated">
            <a:extLst>
              <a:ext uri="{FF2B5EF4-FFF2-40B4-BE49-F238E27FC236}">
                <a16:creationId xmlns:a16="http://schemas.microsoft.com/office/drawing/2014/main" id="{91DEFAC3-4D10-4350-6C63-45E93069A15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156508" y="1501253"/>
            <a:ext cx="7035492" cy="3051831"/>
          </a:xfrm>
          <a:prstGeom prst="rect">
            <a:avLst/>
          </a:prstGeom>
        </p:spPr>
      </p:pic>
    </p:spTree>
    <p:custDataLst>
      <p:tags r:id="rId1"/>
    </p:custDataLst>
    <p:extLst>
      <p:ext uri="{BB962C8B-B14F-4D97-AF65-F5344CB8AC3E}">
        <p14:creationId xmlns:p14="http://schemas.microsoft.com/office/powerpoint/2010/main" val="2181956486"/>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3ADDB-CEE0-4A53-8658-7EC06C148AB8}"/>
              </a:ext>
            </a:extLst>
          </p:cNvPr>
          <p:cNvSpPr>
            <a:spLocks noGrp="1"/>
          </p:cNvSpPr>
          <p:nvPr>
            <p:ph type="title"/>
          </p:nvPr>
        </p:nvSpPr>
        <p:spPr>
          <a:xfrm>
            <a:off x="465442" y="340277"/>
            <a:ext cx="10880725" cy="461665"/>
          </a:xfrm>
        </p:spPr>
        <p:txBody>
          <a:bodyPr/>
          <a:lstStyle/>
          <a:p>
            <a:r>
              <a:rPr lang="en-GB" sz="3600" dirty="0">
                <a:solidFill>
                  <a:schemeClr val="tx1"/>
                </a:solidFill>
              </a:rPr>
              <a:t>Agenda</a:t>
            </a:r>
            <a:r>
              <a:rPr lang="en-GB" dirty="0">
                <a:solidFill>
                  <a:schemeClr val="tx1"/>
                </a:solidFill>
              </a:rPr>
              <a:t> </a:t>
            </a:r>
          </a:p>
        </p:txBody>
      </p:sp>
      <p:grpSp>
        <p:nvGrpSpPr>
          <p:cNvPr id="62" name="Group 61">
            <a:extLst>
              <a:ext uri="{FF2B5EF4-FFF2-40B4-BE49-F238E27FC236}">
                <a16:creationId xmlns:a16="http://schemas.microsoft.com/office/drawing/2014/main" id="{F38C5A00-B3FF-4341-9A5B-EF274AD992E2}"/>
              </a:ext>
              <a:ext uri="{C183D7F6-B498-43B3-948B-1728B52AA6E4}">
                <adec:decorative xmlns:adec="http://schemas.microsoft.com/office/drawing/2017/decorative" val="1"/>
              </a:ext>
            </a:extLst>
          </p:cNvPr>
          <p:cNvGrpSpPr/>
          <p:nvPr/>
        </p:nvGrpSpPr>
        <p:grpSpPr>
          <a:xfrm>
            <a:off x="761986" y="1489660"/>
            <a:ext cx="492444" cy="492444"/>
            <a:chOff x="542193" y="3810450"/>
            <a:chExt cx="914400" cy="914400"/>
          </a:xfrm>
        </p:grpSpPr>
        <p:sp>
          <p:nvSpPr>
            <p:cNvPr id="53" name="Oval 52">
              <a:extLst>
                <a:ext uri="{FF2B5EF4-FFF2-40B4-BE49-F238E27FC236}">
                  <a16:creationId xmlns:a16="http://schemas.microsoft.com/office/drawing/2014/main" id="{D9B644FD-F406-4EB6-BCEA-E35E59AF3122}"/>
                </a:ext>
              </a:extLst>
            </p:cNvPr>
            <p:cNvSpPr/>
            <p:nvPr/>
          </p:nvSpPr>
          <p:spPr bwMode="auto">
            <a:xfrm>
              <a:off x="542193" y="3810450"/>
              <a:ext cx="914400" cy="914400"/>
            </a:xfrm>
            <a:prstGeom prst="ellipse">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GB" sz="2000" err="1">
                <a:solidFill>
                  <a:schemeClr val="tx1"/>
                </a:solidFill>
                <a:ea typeface="Segoe UI" pitchFamily="34" charset="0"/>
                <a:cs typeface="Segoe UI" pitchFamily="34" charset="0"/>
              </a:endParaRPr>
            </a:p>
          </p:txBody>
        </p:sp>
        <p:pic>
          <p:nvPicPr>
            <p:cNvPr id="61" name="Picture 60">
              <a:extLst>
                <a:ext uri="{FF2B5EF4-FFF2-40B4-BE49-F238E27FC236}">
                  <a16:creationId xmlns:a16="http://schemas.microsoft.com/office/drawing/2014/main" id="{666540C2-A414-49D4-BC20-B0D9F07FE2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718801" y="3994444"/>
              <a:ext cx="555237" cy="55523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5" name="Group 64">
            <a:extLst>
              <a:ext uri="{FF2B5EF4-FFF2-40B4-BE49-F238E27FC236}">
                <a16:creationId xmlns:a16="http://schemas.microsoft.com/office/drawing/2014/main" id="{38A5E604-29D4-4E3F-95D4-18825BED249A}"/>
              </a:ext>
              <a:ext uri="{C183D7F6-B498-43B3-948B-1728B52AA6E4}">
                <adec:decorative xmlns:adec="http://schemas.microsoft.com/office/drawing/2017/decorative" val="1"/>
              </a:ext>
            </a:extLst>
          </p:cNvPr>
          <p:cNvGrpSpPr/>
          <p:nvPr/>
        </p:nvGrpSpPr>
        <p:grpSpPr>
          <a:xfrm>
            <a:off x="761986" y="2903486"/>
            <a:ext cx="492444" cy="492444"/>
            <a:chOff x="547333" y="4981031"/>
            <a:chExt cx="914400" cy="914400"/>
          </a:xfrm>
        </p:grpSpPr>
        <p:sp>
          <p:nvSpPr>
            <p:cNvPr id="59" name="Oval 58">
              <a:extLst>
                <a:ext uri="{FF2B5EF4-FFF2-40B4-BE49-F238E27FC236}">
                  <a16:creationId xmlns:a16="http://schemas.microsoft.com/office/drawing/2014/main" id="{AE3C61E4-56EB-4FD8-953D-3E3DE1C100AA}"/>
                </a:ext>
              </a:extLst>
            </p:cNvPr>
            <p:cNvSpPr/>
            <p:nvPr/>
          </p:nvSpPr>
          <p:spPr bwMode="auto">
            <a:xfrm>
              <a:off x="547333" y="4981031"/>
              <a:ext cx="914400" cy="914400"/>
            </a:xfrm>
            <a:prstGeom prst="ellipse">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GB" sz="2000" err="1">
                <a:solidFill>
                  <a:schemeClr val="tx1"/>
                </a:solidFill>
                <a:ea typeface="Segoe UI" pitchFamily="34" charset="0"/>
                <a:cs typeface="Segoe UI" pitchFamily="34" charset="0"/>
              </a:endParaRPr>
            </a:p>
          </p:txBody>
        </p:sp>
        <p:pic>
          <p:nvPicPr>
            <p:cNvPr id="64" name="Picture 2" descr="Clipboard Checked with solid fill">
              <a:extLst>
                <a:ext uri="{FF2B5EF4-FFF2-40B4-BE49-F238E27FC236}">
                  <a16:creationId xmlns:a16="http://schemas.microsoft.com/office/drawing/2014/main" id="{6570973A-1B3B-44F9-BD1C-D744A5FF294F}"/>
                </a:ext>
              </a:extLst>
            </p:cNvPr>
            <p:cNvPicPr>
              <a:picLocks noChangeAspect="1" noChangeArrowheads="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bwMode="auto">
            <a:xfrm>
              <a:off x="700686" y="5107689"/>
              <a:ext cx="630518" cy="630518"/>
            </a:xfrm>
            <a:prstGeom prst="rect">
              <a:avLst/>
            </a:prstGeom>
            <a:noFill/>
          </p:spPr>
        </p:pic>
      </p:grpSp>
      <p:grpSp>
        <p:nvGrpSpPr>
          <p:cNvPr id="19" name="Group 18">
            <a:extLst>
              <a:ext uri="{FF2B5EF4-FFF2-40B4-BE49-F238E27FC236}">
                <a16:creationId xmlns:a16="http://schemas.microsoft.com/office/drawing/2014/main" id="{CBFBE2D6-2982-827A-4B17-A84266A87049}"/>
              </a:ext>
              <a:ext uri="{C183D7F6-B498-43B3-948B-1728B52AA6E4}">
                <adec:decorative xmlns:adec="http://schemas.microsoft.com/office/drawing/2017/decorative" val="1"/>
              </a:ext>
            </a:extLst>
          </p:cNvPr>
          <p:cNvGrpSpPr/>
          <p:nvPr/>
        </p:nvGrpSpPr>
        <p:grpSpPr>
          <a:xfrm>
            <a:off x="761986" y="3721948"/>
            <a:ext cx="492444" cy="492444"/>
            <a:chOff x="542193" y="3810450"/>
            <a:chExt cx="914400" cy="914400"/>
          </a:xfrm>
        </p:grpSpPr>
        <p:sp>
          <p:nvSpPr>
            <p:cNvPr id="20" name="Oval 19">
              <a:extLst>
                <a:ext uri="{FF2B5EF4-FFF2-40B4-BE49-F238E27FC236}">
                  <a16:creationId xmlns:a16="http://schemas.microsoft.com/office/drawing/2014/main" id="{8A7B761D-7C08-774B-8C2F-A3A0E16EC5F2}"/>
                </a:ext>
              </a:extLst>
            </p:cNvPr>
            <p:cNvSpPr/>
            <p:nvPr/>
          </p:nvSpPr>
          <p:spPr bwMode="auto">
            <a:xfrm>
              <a:off x="542193" y="3810450"/>
              <a:ext cx="914400" cy="914400"/>
            </a:xfrm>
            <a:prstGeom prst="ellipse">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GB" sz="2000" err="1">
                <a:solidFill>
                  <a:schemeClr val="tx1"/>
                </a:solidFill>
                <a:ea typeface="Segoe UI" pitchFamily="34" charset="0"/>
                <a:cs typeface="Segoe UI" pitchFamily="34" charset="0"/>
              </a:endParaRPr>
            </a:p>
          </p:txBody>
        </p:sp>
        <p:pic>
          <p:nvPicPr>
            <p:cNvPr id="21" name="Picture 20" descr="Shopping bag with solid fill">
              <a:extLst>
                <a:ext uri="{FF2B5EF4-FFF2-40B4-BE49-F238E27FC236}">
                  <a16:creationId xmlns:a16="http://schemas.microsoft.com/office/drawing/2014/main" id="{A7D9B0CF-73A4-EF73-1B70-FA97F71EF757}"/>
                </a:ext>
              </a:extLst>
            </p:cNvPr>
            <p:cNvPicPr>
              <a:picLocks noChangeAspect="1" noChangeArrowheads="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bwMode="auto">
            <a:xfrm>
              <a:off x="732384" y="3980862"/>
              <a:ext cx="555237" cy="555237"/>
            </a:xfrm>
            <a:prstGeom prst="rect">
              <a:avLst/>
            </a:prstGeom>
            <a:noFill/>
          </p:spPr>
        </p:pic>
      </p:grpSp>
      <p:grpSp>
        <p:nvGrpSpPr>
          <p:cNvPr id="28" name="Group 27">
            <a:extLst>
              <a:ext uri="{FF2B5EF4-FFF2-40B4-BE49-F238E27FC236}">
                <a16:creationId xmlns:a16="http://schemas.microsoft.com/office/drawing/2014/main" id="{CA0CC707-23F7-FF77-075D-DCE328246005}"/>
              </a:ext>
              <a:ext uri="{C183D7F6-B498-43B3-948B-1728B52AA6E4}">
                <adec:decorative xmlns:adec="http://schemas.microsoft.com/office/drawing/2017/decorative" val="1"/>
              </a:ext>
            </a:extLst>
          </p:cNvPr>
          <p:cNvGrpSpPr/>
          <p:nvPr/>
        </p:nvGrpSpPr>
        <p:grpSpPr>
          <a:xfrm>
            <a:off x="761986" y="4469318"/>
            <a:ext cx="492444" cy="492444"/>
            <a:chOff x="547333" y="4981031"/>
            <a:chExt cx="914400" cy="914400"/>
          </a:xfrm>
        </p:grpSpPr>
        <p:sp>
          <p:nvSpPr>
            <p:cNvPr id="29" name="Oval 28">
              <a:extLst>
                <a:ext uri="{FF2B5EF4-FFF2-40B4-BE49-F238E27FC236}">
                  <a16:creationId xmlns:a16="http://schemas.microsoft.com/office/drawing/2014/main" id="{8B07963D-109A-B740-6997-5F094EF02D35}"/>
                </a:ext>
              </a:extLst>
            </p:cNvPr>
            <p:cNvSpPr/>
            <p:nvPr/>
          </p:nvSpPr>
          <p:spPr bwMode="auto">
            <a:xfrm>
              <a:off x="547333" y="4981031"/>
              <a:ext cx="914400" cy="914400"/>
            </a:xfrm>
            <a:prstGeom prst="ellipse">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GB" sz="2000" err="1">
                <a:solidFill>
                  <a:schemeClr val="tx1"/>
                </a:solidFill>
                <a:ea typeface="Segoe UI" pitchFamily="34" charset="0"/>
                <a:cs typeface="Segoe UI" pitchFamily="34" charset="0"/>
              </a:endParaRPr>
            </a:p>
          </p:txBody>
        </p:sp>
        <p:pic>
          <p:nvPicPr>
            <p:cNvPr id="30" name="Picture 2" descr="Shield Tick with solid fill">
              <a:extLst>
                <a:ext uri="{FF2B5EF4-FFF2-40B4-BE49-F238E27FC236}">
                  <a16:creationId xmlns:a16="http://schemas.microsoft.com/office/drawing/2014/main" id="{241F2326-D62C-D351-23E0-3C080A3217FD}"/>
                </a:ext>
              </a:extLst>
            </p:cNvPr>
            <p:cNvPicPr>
              <a:picLocks noChangeAspect="1" noChangeArrowheads="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bwMode="auto">
            <a:xfrm>
              <a:off x="700686" y="5134855"/>
              <a:ext cx="630518" cy="630518"/>
            </a:xfrm>
            <a:prstGeom prst="rect">
              <a:avLst/>
            </a:prstGeom>
            <a:noFill/>
          </p:spPr>
        </p:pic>
      </p:grpSp>
      <p:grpSp>
        <p:nvGrpSpPr>
          <p:cNvPr id="31" name="Group 30">
            <a:extLst>
              <a:ext uri="{FF2B5EF4-FFF2-40B4-BE49-F238E27FC236}">
                <a16:creationId xmlns:a16="http://schemas.microsoft.com/office/drawing/2014/main" id="{76E5C2BA-71A6-6BF2-9F17-B4B250400790}"/>
              </a:ext>
              <a:ext uri="{C183D7F6-B498-43B3-948B-1728B52AA6E4}">
                <adec:decorative xmlns:adec="http://schemas.microsoft.com/office/drawing/2017/decorative" val="1"/>
              </a:ext>
            </a:extLst>
          </p:cNvPr>
          <p:cNvGrpSpPr/>
          <p:nvPr/>
        </p:nvGrpSpPr>
        <p:grpSpPr>
          <a:xfrm>
            <a:off x="761986" y="5212392"/>
            <a:ext cx="492444" cy="492444"/>
            <a:chOff x="542193" y="3810450"/>
            <a:chExt cx="914400" cy="914400"/>
          </a:xfrm>
        </p:grpSpPr>
        <p:sp>
          <p:nvSpPr>
            <p:cNvPr id="32" name="Oval 31">
              <a:extLst>
                <a:ext uri="{FF2B5EF4-FFF2-40B4-BE49-F238E27FC236}">
                  <a16:creationId xmlns:a16="http://schemas.microsoft.com/office/drawing/2014/main" id="{3EC4F22D-8BE6-AA6A-E07F-244166D3E03F}"/>
                </a:ext>
              </a:extLst>
            </p:cNvPr>
            <p:cNvSpPr/>
            <p:nvPr/>
          </p:nvSpPr>
          <p:spPr bwMode="auto">
            <a:xfrm>
              <a:off x="542193" y="3810450"/>
              <a:ext cx="914400" cy="914400"/>
            </a:xfrm>
            <a:prstGeom prst="ellipse">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GB" sz="2000" err="1">
                <a:solidFill>
                  <a:schemeClr val="tx1"/>
                </a:solidFill>
                <a:ea typeface="Segoe UI" pitchFamily="34" charset="0"/>
                <a:cs typeface="Segoe UI" pitchFamily="34" charset="0"/>
              </a:endParaRPr>
            </a:p>
          </p:txBody>
        </p:sp>
        <p:pic>
          <p:nvPicPr>
            <p:cNvPr id="33" name="Picture 24" descr="Bar graph with upward trend with solid fill">
              <a:extLst>
                <a:ext uri="{FF2B5EF4-FFF2-40B4-BE49-F238E27FC236}">
                  <a16:creationId xmlns:a16="http://schemas.microsoft.com/office/drawing/2014/main" id="{F9154206-0D35-853C-6805-A688E34420A5}"/>
                </a:ext>
              </a:extLst>
            </p:cNvPr>
            <p:cNvPicPr>
              <a:picLocks noChangeAspect="1" noChangeArrowheads="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bwMode="auto">
            <a:xfrm>
              <a:off x="689524" y="3965522"/>
              <a:ext cx="619885" cy="619885"/>
            </a:xfrm>
            <a:prstGeom prst="rect">
              <a:avLst/>
            </a:prstGeom>
          </p:spPr>
        </p:pic>
      </p:grpSp>
      <p:sp>
        <p:nvSpPr>
          <p:cNvPr id="70" name="TextBox 69">
            <a:extLst>
              <a:ext uri="{FF2B5EF4-FFF2-40B4-BE49-F238E27FC236}">
                <a16:creationId xmlns:a16="http://schemas.microsoft.com/office/drawing/2014/main" id="{3F22DFA3-9E36-4F59-9AE2-93D4D5001ED7}"/>
              </a:ext>
            </a:extLst>
          </p:cNvPr>
          <p:cNvSpPr txBox="1"/>
          <p:nvPr/>
        </p:nvSpPr>
        <p:spPr>
          <a:xfrm>
            <a:off x="1484950" y="1489661"/>
            <a:ext cx="6091604" cy="492443"/>
          </a:xfrm>
          <a:prstGeom prst="rect">
            <a:avLst/>
          </a:prstGeom>
          <a:noFill/>
        </p:spPr>
        <p:txBody>
          <a:bodyPr wrap="none" lIns="0" tIns="0" rIns="0" bIns="0" rtlCol="0">
            <a:spAutoFit/>
          </a:bodyPr>
          <a:lstStyle/>
          <a:p>
            <a:r>
              <a:rPr lang="sl-SI" sz="3200" dirty="0"/>
              <a:t>Uvod v </a:t>
            </a:r>
            <a:r>
              <a:rPr lang="en-GB" sz="3200" dirty="0"/>
              <a:t>Microsoft 365 &amp; </a:t>
            </a:r>
            <a:r>
              <a:rPr lang="sl-SI" sz="3200" dirty="0"/>
              <a:t>a</a:t>
            </a:r>
            <a:r>
              <a:rPr lang="en-GB" sz="3200" dirty="0"/>
              <a:t>p</a:t>
            </a:r>
            <a:r>
              <a:rPr lang="sl-SI" sz="3200" dirty="0" err="1"/>
              <a:t>likacije</a:t>
            </a:r>
            <a:endParaRPr lang="en-GB" sz="3200" dirty="0"/>
          </a:p>
        </p:txBody>
      </p:sp>
      <p:sp>
        <p:nvSpPr>
          <p:cNvPr id="4" name="TextBox 3">
            <a:extLst>
              <a:ext uri="{FF2B5EF4-FFF2-40B4-BE49-F238E27FC236}">
                <a16:creationId xmlns:a16="http://schemas.microsoft.com/office/drawing/2014/main" id="{04A3AB11-EB2E-1705-AC3A-2CA2C3F7D4CD}"/>
              </a:ext>
            </a:extLst>
          </p:cNvPr>
          <p:cNvSpPr txBox="1"/>
          <p:nvPr/>
        </p:nvSpPr>
        <p:spPr>
          <a:xfrm>
            <a:off x="1484948" y="2889830"/>
            <a:ext cx="4298677" cy="492443"/>
          </a:xfrm>
          <a:prstGeom prst="rect">
            <a:avLst/>
          </a:prstGeom>
          <a:noFill/>
        </p:spPr>
        <p:txBody>
          <a:bodyPr wrap="none" lIns="0" tIns="0" rIns="0" bIns="0" rtlCol="0">
            <a:spAutoFit/>
          </a:bodyPr>
          <a:lstStyle/>
          <a:p>
            <a:r>
              <a:rPr lang="sl-SI" sz="3200" dirty="0"/>
              <a:t>Upravljanje </a:t>
            </a:r>
            <a:r>
              <a:rPr lang="en-GB" sz="3200" dirty="0"/>
              <a:t>Teams Apps</a:t>
            </a:r>
          </a:p>
        </p:txBody>
      </p:sp>
      <p:sp>
        <p:nvSpPr>
          <p:cNvPr id="6" name="TextBox 5">
            <a:extLst>
              <a:ext uri="{FF2B5EF4-FFF2-40B4-BE49-F238E27FC236}">
                <a16:creationId xmlns:a16="http://schemas.microsoft.com/office/drawing/2014/main" id="{960220ED-6D30-6165-ECD0-11DD38AA75C2}"/>
              </a:ext>
            </a:extLst>
          </p:cNvPr>
          <p:cNvSpPr txBox="1"/>
          <p:nvPr/>
        </p:nvSpPr>
        <p:spPr>
          <a:xfrm>
            <a:off x="1484948" y="3721948"/>
            <a:ext cx="2202526" cy="492443"/>
          </a:xfrm>
          <a:prstGeom prst="rect">
            <a:avLst/>
          </a:prstGeom>
          <a:noFill/>
        </p:spPr>
        <p:txBody>
          <a:bodyPr wrap="none" lIns="0" tIns="0" rIns="0" bIns="0" rtlCol="0">
            <a:spAutoFit/>
          </a:bodyPr>
          <a:lstStyle/>
          <a:p>
            <a:r>
              <a:rPr lang="en-GB" sz="3200" dirty="0"/>
              <a:t>App </a:t>
            </a:r>
            <a:r>
              <a:rPr lang="sl-SI" sz="3200" dirty="0"/>
              <a:t>katalog</a:t>
            </a:r>
            <a:endParaRPr lang="en-GB" sz="3200" dirty="0"/>
          </a:p>
        </p:txBody>
      </p:sp>
      <p:sp>
        <p:nvSpPr>
          <p:cNvPr id="7" name="TextBox 6">
            <a:extLst>
              <a:ext uri="{FF2B5EF4-FFF2-40B4-BE49-F238E27FC236}">
                <a16:creationId xmlns:a16="http://schemas.microsoft.com/office/drawing/2014/main" id="{4106BC26-8284-9A53-E305-FABB7303954B}"/>
              </a:ext>
            </a:extLst>
          </p:cNvPr>
          <p:cNvSpPr txBox="1"/>
          <p:nvPr/>
        </p:nvSpPr>
        <p:spPr>
          <a:xfrm>
            <a:off x="1484949" y="4478752"/>
            <a:ext cx="1362745" cy="492443"/>
          </a:xfrm>
          <a:prstGeom prst="rect">
            <a:avLst/>
          </a:prstGeom>
          <a:noFill/>
        </p:spPr>
        <p:txBody>
          <a:bodyPr wrap="none" lIns="0" tIns="0" rIns="0" bIns="0" rtlCol="0">
            <a:spAutoFit/>
          </a:bodyPr>
          <a:lstStyle/>
          <a:p>
            <a:r>
              <a:rPr lang="sl-SI" sz="3200" dirty="0"/>
              <a:t>Varnost</a:t>
            </a:r>
            <a:endParaRPr lang="en-GB" sz="3200" dirty="0"/>
          </a:p>
        </p:txBody>
      </p:sp>
      <p:sp>
        <p:nvSpPr>
          <p:cNvPr id="8" name="TextBox 7">
            <a:extLst>
              <a:ext uri="{FF2B5EF4-FFF2-40B4-BE49-F238E27FC236}">
                <a16:creationId xmlns:a16="http://schemas.microsoft.com/office/drawing/2014/main" id="{EDC9FF5C-8513-3507-6B40-83D9BA59EE54}"/>
              </a:ext>
            </a:extLst>
          </p:cNvPr>
          <p:cNvSpPr txBox="1"/>
          <p:nvPr/>
        </p:nvSpPr>
        <p:spPr>
          <a:xfrm>
            <a:off x="1484950" y="5212393"/>
            <a:ext cx="1951047" cy="492443"/>
          </a:xfrm>
          <a:prstGeom prst="rect">
            <a:avLst/>
          </a:prstGeom>
          <a:noFill/>
        </p:spPr>
        <p:txBody>
          <a:bodyPr wrap="none" lIns="0" tIns="0" rIns="0" bIns="0" rtlCol="0">
            <a:spAutoFit/>
          </a:bodyPr>
          <a:lstStyle/>
          <a:p>
            <a:r>
              <a:rPr lang="sl-SI" sz="3200" dirty="0"/>
              <a:t>Poročanje</a:t>
            </a:r>
            <a:r>
              <a:rPr lang="en-GB" sz="3200" dirty="0"/>
              <a:t>s</a:t>
            </a:r>
          </a:p>
        </p:txBody>
      </p:sp>
    </p:spTree>
    <p:extLst>
      <p:ext uri="{BB962C8B-B14F-4D97-AF65-F5344CB8AC3E}">
        <p14:creationId xmlns:p14="http://schemas.microsoft.com/office/powerpoint/2010/main" val="184893297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Picture 298">
            <a:extLst>
              <a:ext uri="{C183D7F6-B498-43B3-948B-1728B52AA6E4}">
                <adec:decorative xmlns:adec="http://schemas.microsoft.com/office/drawing/2017/decorative" val="1"/>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p:blipFill>
        <p:spPr>
          <a:xfrm>
            <a:off x="865" y="487"/>
            <a:ext cx="12190271" cy="6920533"/>
          </a:xfrm>
          <a:prstGeom prst="rect">
            <a:avLst/>
          </a:prstGeom>
        </p:spPr>
      </p:pic>
      <p:sp>
        <p:nvSpPr>
          <p:cNvPr id="136" name="Rectangle 135">
            <a:extLst>
              <a:ext uri="{C183D7F6-B498-43B3-948B-1728B52AA6E4}">
                <adec:decorative xmlns:adec="http://schemas.microsoft.com/office/drawing/2017/decorative" val="1"/>
              </a:ext>
            </a:extLst>
          </p:cNvPr>
          <p:cNvSpPr/>
          <p:nvPr/>
        </p:nvSpPr>
        <p:spPr bwMode="auto">
          <a:xfrm>
            <a:off x="-556" y="-9006"/>
            <a:ext cx="12190271" cy="7032665"/>
          </a:xfrm>
          <a:prstGeom prst="rect">
            <a:avLst/>
          </a:prstGeom>
          <a:solidFill>
            <a:schemeClr val="tx1">
              <a:lumMod val="75000"/>
              <a:alpha val="82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390" fontAlgn="base">
              <a:lnSpc>
                <a:spcPct val="90000"/>
              </a:lnSpc>
              <a:spcBef>
                <a:spcPct val="0"/>
              </a:spcBef>
              <a:spcAft>
                <a:spcPct val="0"/>
              </a:spcAft>
              <a:defRPr/>
            </a:pPr>
            <a:endParaRPr lang="en-US" sz="1961" b="1">
              <a:solidFill>
                <a:schemeClr val="bg1">
                  <a:lumMod val="85000"/>
                </a:schemeClr>
              </a:solidFill>
              <a:latin typeface="Segoe UI Semibold" panose="020B0702040204020203" pitchFamily="34" charset="0"/>
              <a:ea typeface="Segoe UI" pitchFamily="34" charset="0"/>
              <a:cs typeface="Segoe UI Semibold" panose="020B0702040204020203" pitchFamily="34" charset="0"/>
            </a:endParaRPr>
          </a:p>
        </p:txBody>
      </p:sp>
      <p:cxnSp>
        <p:nvCxnSpPr>
          <p:cNvPr id="129" name="Straight Connector 128">
            <a:extLst>
              <a:ext uri="{C183D7F6-B498-43B3-948B-1728B52AA6E4}">
                <adec:decorative xmlns:adec="http://schemas.microsoft.com/office/drawing/2017/decorative" val="1"/>
              </a:ext>
            </a:extLst>
          </p:cNvPr>
          <p:cNvCxnSpPr>
            <a:cxnSpLocks/>
            <a:stCxn id="288" idx="5"/>
            <a:endCxn id="172" idx="6"/>
          </p:cNvCxnSpPr>
          <p:nvPr/>
        </p:nvCxnSpPr>
        <p:spPr>
          <a:xfrm flipH="1" flipV="1">
            <a:off x="1585261" y="2774998"/>
            <a:ext cx="7908433" cy="1109982"/>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C183D7F6-B498-43B3-948B-1728B52AA6E4}">
                <adec:decorative xmlns:adec="http://schemas.microsoft.com/office/drawing/2017/decorative" val="1"/>
              </a:ext>
            </a:extLst>
          </p:cNvPr>
          <p:cNvCxnSpPr>
            <a:stCxn id="172" idx="0"/>
            <a:endCxn id="156" idx="2"/>
          </p:cNvCxnSpPr>
          <p:nvPr/>
        </p:nvCxnSpPr>
        <p:spPr>
          <a:xfrm>
            <a:off x="1585495" y="2138699"/>
            <a:ext cx="3332213" cy="310432"/>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C183D7F6-B498-43B3-948B-1728B52AA6E4}">
                <adec:decorative xmlns:adec="http://schemas.microsoft.com/office/drawing/2017/decorative" val="1"/>
              </a:ext>
            </a:extLst>
          </p:cNvPr>
          <p:cNvCxnSpPr>
            <a:stCxn id="172" idx="4"/>
            <a:endCxn id="297" idx="7"/>
          </p:cNvCxnSpPr>
          <p:nvPr/>
        </p:nvCxnSpPr>
        <p:spPr>
          <a:xfrm>
            <a:off x="948964" y="2774766"/>
            <a:ext cx="887528" cy="1339935"/>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C183D7F6-B498-43B3-948B-1728B52AA6E4}">
                <adec:decorative xmlns:adec="http://schemas.microsoft.com/office/drawing/2017/decorative" val="1"/>
              </a:ext>
            </a:extLst>
          </p:cNvPr>
          <p:cNvCxnSpPr>
            <a:cxnSpLocks/>
            <a:stCxn id="194" idx="1"/>
            <a:endCxn id="297" idx="6"/>
          </p:cNvCxnSpPr>
          <p:nvPr/>
        </p:nvCxnSpPr>
        <p:spPr>
          <a:xfrm flipH="1">
            <a:off x="2204097" y="2170874"/>
            <a:ext cx="5904508" cy="1898317"/>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C183D7F6-B498-43B3-948B-1728B52AA6E4}">
                <adec:decorative xmlns:adec="http://schemas.microsoft.com/office/drawing/2017/decorative" val="1"/>
              </a:ext>
            </a:extLst>
          </p:cNvPr>
          <p:cNvCxnSpPr>
            <a:cxnSpLocks/>
            <a:stCxn id="194" idx="0"/>
            <a:endCxn id="156" idx="6"/>
          </p:cNvCxnSpPr>
          <p:nvPr/>
        </p:nvCxnSpPr>
        <p:spPr>
          <a:xfrm flipH="1">
            <a:off x="5817570" y="1863590"/>
            <a:ext cx="2135589" cy="585541"/>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C183D7F6-B498-43B3-948B-1728B52AA6E4}">
                <adec:decorative xmlns:adec="http://schemas.microsoft.com/office/drawing/2017/decorative" val="1"/>
              </a:ext>
            </a:extLst>
          </p:cNvPr>
          <p:cNvCxnSpPr>
            <a:cxnSpLocks/>
            <a:stCxn id="154" idx="0"/>
            <a:endCxn id="288" idx="7"/>
          </p:cNvCxnSpPr>
          <p:nvPr/>
        </p:nvCxnSpPr>
        <p:spPr>
          <a:xfrm>
            <a:off x="6060433" y="4421724"/>
            <a:ext cx="3042954" cy="102351"/>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C183D7F6-B498-43B3-948B-1728B52AA6E4}">
                <adec:decorative xmlns:adec="http://schemas.microsoft.com/office/drawing/2017/decorative" val="1"/>
              </a:ext>
            </a:extLst>
          </p:cNvPr>
          <p:cNvCxnSpPr>
            <a:cxnSpLocks/>
            <a:stCxn id="194" idx="0"/>
            <a:endCxn id="154" idx="0"/>
          </p:cNvCxnSpPr>
          <p:nvPr/>
        </p:nvCxnSpPr>
        <p:spPr>
          <a:xfrm flipH="1">
            <a:off x="6060433" y="1863590"/>
            <a:ext cx="1892726" cy="2558134"/>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C183D7F6-B498-43B3-948B-1728B52AA6E4}">
                <adec:decorative xmlns:adec="http://schemas.microsoft.com/office/drawing/2017/decorative" val="1"/>
              </a:ext>
            </a:extLst>
          </p:cNvPr>
          <p:cNvCxnSpPr>
            <a:cxnSpLocks/>
            <a:stCxn id="154" idx="1"/>
            <a:endCxn id="156" idx="0"/>
          </p:cNvCxnSpPr>
          <p:nvPr/>
        </p:nvCxnSpPr>
        <p:spPr>
          <a:xfrm flipH="1" flipV="1">
            <a:off x="5367640" y="2899063"/>
            <a:ext cx="442811" cy="1336311"/>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C183D7F6-B498-43B3-948B-1728B52AA6E4}">
                <adec:decorative xmlns:adec="http://schemas.microsoft.com/office/drawing/2017/decorative" val="1"/>
              </a:ext>
            </a:extLst>
          </p:cNvPr>
          <p:cNvCxnSpPr>
            <a:cxnSpLocks/>
            <a:stCxn id="288" idx="5"/>
            <a:endCxn id="194" idx="0"/>
          </p:cNvCxnSpPr>
          <p:nvPr/>
        </p:nvCxnSpPr>
        <p:spPr>
          <a:xfrm flipH="1" flipV="1">
            <a:off x="7953159" y="1863590"/>
            <a:ext cx="1540536" cy="2021390"/>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C183D7F6-B498-43B3-948B-1728B52AA6E4}">
                <adec:decorative xmlns:adec="http://schemas.microsoft.com/office/drawing/2017/decorative" val="1"/>
              </a:ext>
            </a:extLst>
          </p:cNvPr>
          <p:cNvCxnSpPr>
            <a:cxnSpLocks/>
            <a:stCxn id="172" idx="6"/>
            <a:endCxn id="154" idx="3"/>
          </p:cNvCxnSpPr>
          <p:nvPr/>
        </p:nvCxnSpPr>
        <p:spPr>
          <a:xfrm>
            <a:off x="1585262" y="2774998"/>
            <a:ext cx="3730305" cy="1755355"/>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C183D7F6-B498-43B3-948B-1728B52AA6E4}">
                <adec:decorative xmlns:adec="http://schemas.microsoft.com/office/drawing/2017/decorative" val="1"/>
              </a:ext>
            </a:extLst>
          </p:cNvPr>
          <p:cNvCxnSpPr>
            <a:stCxn id="156" idx="1"/>
            <a:endCxn id="297" idx="5"/>
          </p:cNvCxnSpPr>
          <p:nvPr/>
        </p:nvCxnSpPr>
        <p:spPr>
          <a:xfrm flipH="1">
            <a:off x="2496213" y="2767281"/>
            <a:ext cx="2553276" cy="1529664"/>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C183D7F6-B498-43B3-948B-1728B52AA6E4}">
                <adec:decorative xmlns:adec="http://schemas.microsoft.com/office/drawing/2017/decorative" val="1"/>
              </a:ext>
            </a:extLst>
          </p:cNvPr>
          <p:cNvCxnSpPr>
            <a:cxnSpLocks/>
            <a:stCxn id="156" idx="7"/>
          </p:cNvCxnSpPr>
          <p:nvPr/>
        </p:nvCxnSpPr>
        <p:spPr>
          <a:xfrm>
            <a:off x="5685789" y="2767281"/>
            <a:ext cx="3454346" cy="1371115"/>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C183D7F6-B498-43B3-948B-1728B52AA6E4}">
                <adec:decorative xmlns:adec="http://schemas.microsoft.com/office/drawing/2017/decorative" val="1"/>
              </a:ext>
            </a:extLst>
          </p:cNvPr>
          <p:cNvCxnSpPr>
            <a:cxnSpLocks/>
            <a:stCxn id="154" idx="3"/>
            <a:endCxn id="297" idx="5"/>
          </p:cNvCxnSpPr>
          <p:nvPr/>
        </p:nvCxnSpPr>
        <p:spPr>
          <a:xfrm flipH="1" flipV="1">
            <a:off x="2496214" y="4296945"/>
            <a:ext cx="2819353" cy="233404"/>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C183D7F6-B498-43B3-948B-1728B52AA6E4}">
                <adec:decorative xmlns:adec="http://schemas.microsoft.com/office/drawing/2017/decorative" val="1"/>
              </a:ext>
            </a:extLst>
          </p:cNvPr>
          <p:cNvCxnSpPr>
            <a:cxnSpLocks/>
            <a:stCxn id="172" idx="7"/>
            <a:endCxn id="194" idx="7"/>
          </p:cNvCxnSpPr>
          <p:nvPr/>
        </p:nvCxnSpPr>
        <p:spPr>
          <a:xfrm flipV="1">
            <a:off x="1717160" y="1536394"/>
            <a:ext cx="6343363" cy="920503"/>
          </a:xfrm>
          <a:prstGeom prst="line">
            <a:avLst/>
          </a:prstGeom>
          <a:ln w="12700">
            <a:solidFill>
              <a:schemeClr val="bg2"/>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154" name="Speech Bubble: Oval 73">
            <a:extLst>
              <a:ext uri="{C183D7F6-B498-43B3-948B-1728B52AA6E4}">
                <adec:decorative xmlns:adec="http://schemas.microsoft.com/office/drawing/2017/decorative" val="1"/>
              </a:ext>
            </a:extLst>
          </p:cNvPr>
          <p:cNvSpPr/>
          <p:nvPr/>
        </p:nvSpPr>
        <p:spPr bwMode="auto">
          <a:xfrm rot="3552177">
            <a:off x="5303114" y="4222925"/>
            <a:ext cx="814765" cy="814765"/>
          </a:xfrm>
          <a:prstGeom prst="wedgeEllipseCallout">
            <a:avLst>
              <a:gd name="adj1" fmla="val 51421"/>
              <a:gd name="adj2" fmla="val 3606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97" name="Speech Bubble: Oval 76">
            <a:extLst>
              <a:ext uri="{C183D7F6-B498-43B3-948B-1728B52AA6E4}">
                <adec:decorative xmlns:adec="http://schemas.microsoft.com/office/drawing/2017/decorative" val="1"/>
              </a:ext>
            </a:extLst>
          </p:cNvPr>
          <p:cNvSpPr/>
          <p:nvPr/>
        </p:nvSpPr>
        <p:spPr bwMode="auto">
          <a:xfrm rot="17126551">
            <a:off x="1591265" y="4051718"/>
            <a:ext cx="967931" cy="967931"/>
          </a:xfrm>
          <a:prstGeom prst="wedgeEllipseCallout">
            <a:avLst>
              <a:gd name="adj1" fmla="val -62541"/>
              <a:gd name="adj2" fmla="val 6106"/>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2" name="Speech Bubble: Oval 79">
            <a:extLst>
              <a:ext uri="{C183D7F6-B498-43B3-948B-1728B52AA6E4}">
                <adec:decorative xmlns:adec="http://schemas.microsoft.com/office/drawing/2017/decorative" val="1"/>
              </a:ext>
            </a:extLst>
          </p:cNvPr>
          <p:cNvSpPr/>
          <p:nvPr/>
        </p:nvSpPr>
        <p:spPr bwMode="auto">
          <a:xfrm rot="2701255">
            <a:off x="817298" y="2006801"/>
            <a:ext cx="899862" cy="899862"/>
          </a:xfrm>
          <a:prstGeom prst="wedgeEllipseCallout">
            <a:avLst>
              <a:gd name="adj1" fmla="val -57568"/>
              <a:gd name="adj2" fmla="val -2953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88" name="Speech Bubble: Oval 89">
            <a:extLst>
              <a:ext uri="{C183D7F6-B498-43B3-948B-1728B52AA6E4}">
                <adec:decorative xmlns:adec="http://schemas.microsoft.com/office/drawing/2017/decorative" val="1"/>
              </a:ext>
            </a:extLst>
          </p:cNvPr>
          <p:cNvSpPr/>
          <p:nvPr/>
        </p:nvSpPr>
        <p:spPr bwMode="auto">
          <a:xfrm rot="12684797">
            <a:off x="9077068" y="3880849"/>
            <a:ext cx="1117031" cy="1059039"/>
          </a:xfrm>
          <a:prstGeom prst="wedgeEllipseCallout">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94" name="Speech Bubble: Oval 79">
            <a:extLst>
              <a:ext uri="{C183D7F6-B498-43B3-948B-1728B52AA6E4}">
                <adec:decorative xmlns:adec="http://schemas.microsoft.com/office/drawing/2017/decorative" val="1"/>
              </a:ext>
            </a:extLst>
          </p:cNvPr>
          <p:cNvSpPr/>
          <p:nvPr/>
        </p:nvSpPr>
        <p:spPr bwMode="auto">
          <a:xfrm rot="15939986">
            <a:off x="7951873" y="1379662"/>
            <a:ext cx="899862" cy="899862"/>
          </a:xfrm>
          <a:prstGeom prst="wedgeEllipseCallout">
            <a:avLst>
              <a:gd name="adj1" fmla="val -57568"/>
              <a:gd name="adj2" fmla="val -2953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56" name="Speech Bubble: Oval 73">
            <a:extLst>
              <a:ext uri="{C183D7F6-B498-43B3-948B-1728B52AA6E4}">
                <adec:decorative xmlns:adec="http://schemas.microsoft.com/office/drawing/2017/decorative" val="1"/>
              </a:ext>
            </a:extLst>
          </p:cNvPr>
          <p:cNvSpPr/>
          <p:nvPr/>
        </p:nvSpPr>
        <p:spPr bwMode="auto">
          <a:xfrm rot="10800000" flipH="1">
            <a:off x="4917708" y="1999201"/>
            <a:ext cx="899862" cy="899862"/>
          </a:xfrm>
          <a:prstGeom prst="wedgeEllipseCallout">
            <a:avLst>
              <a:gd name="adj1" fmla="val 51421"/>
              <a:gd name="adj2" fmla="val 36065"/>
            </a:avLst>
          </a:prstGeom>
          <a:solidFill>
            <a:schemeClr val="bg1"/>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 name="Title 1">
            <a:extLst>
              <a:ext uri="{C183D7F6-B498-43B3-948B-1728B52AA6E4}">
                <adec:decorative xmlns:adec="http://schemas.microsoft.com/office/drawing/2017/decorative" val="0"/>
              </a:ext>
            </a:extLst>
          </p:cNvPr>
          <p:cNvSpPr>
            <a:spLocks noGrp="1"/>
          </p:cNvSpPr>
          <p:nvPr>
            <p:ph type="title"/>
          </p:nvPr>
        </p:nvSpPr>
        <p:spPr>
          <a:xfrm>
            <a:off x="441092" y="324432"/>
            <a:ext cx="11655840" cy="899665"/>
          </a:xfrm>
        </p:spPr>
        <p:txBody>
          <a:bodyPr/>
          <a:lstStyle/>
          <a:p>
            <a:r>
              <a:rPr lang="en-US" dirty="0">
                <a:solidFill>
                  <a:schemeClr val="bg1"/>
                </a:solidFill>
              </a:rPr>
              <a:t>Foundation of Microsoft Teams</a:t>
            </a:r>
          </a:p>
        </p:txBody>
      </p:sp>
      <p:sp>
        <p:nvSpPr>
          <p:cNvPr id="120" name="Rectangle 119"/>
          <p:cNvSpPr/>
          <p:nvPr/>
        </p:nvSpPr>
        <p:spPr>
          <a:xfrm>
            <a:off x="360443" y="1293302"/>
            <a:ext cx="1812036" cy="573353"/>
          </a:xfrm>
          <a:prstGeom prst="rect">
            <a:avLst/>
          </a:prstGeom>
        </p:spPr>
        <p:txBody>
          <a:bodyPr wrap="none">
            <a:spAutoFit/>
          </a:bodyPr>
          <a:lstStyle/>
          <a:p>
            <a:pPr defTabSz="914287">
              <a:defRPr/>
            </a:pPr>
            <a: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t>Exchange</a:t>
            </a:r>
          </a:p>
        </p:txBody>
      </p:sp>
      <p:pic>
        <p:nvPicPr>
          <p:cNvPr id="7" name="Picture 6">
            <a:extLst>
              <a:ext uri="{FF2B5EF4-FFF2-40B4-BE49-F238E27FC236}">
                <a16:creationId xmlns:a16="http://schemas.microsoft.com/office/drawing/2014/main" id="{37CCB732-72BE-469B-9531-17A1A9CD73B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77048" y="1999262"/>
            <a:ext cx="938590" cy="938590"/>
          </a:xfrm>
          <a:prstGeom prst="rect">
            <a:avLst/>
          </a:prstGeom>
        </p:spPr>
      </p:pic>
      <p:sp>
        <p:nvSpPr>
          <p:cNvPr id="116" name="Rectangle 115"/>
          <p:cNvSpPr/>
          <p:nvPr/>
        </p:nvSpPr>
        <p:spPr>
          <a:xfrm>
            <a:off x="3542545" y="1249716"/>
            <a:ext cx="3342819" cy="573353"/>
          </a:xfrm>
          <a:prstGeom prst="rect">
            <a:avLst/>
          </a:prstGeom>
        </p:spPr>
        <p:txBody>
          <a:bodyPr wrap="square">
            <a:spAutoFit/>
          </a:bodyPr>
          <a:lstStyle/>
          <a:p>
            <a:pPr algn="r" defTabSz="914287">
              <a:defRPr/>
            </a:pPr>
            <a:r>
              <a:rPr lang="en-US" sz="3138" b="1" kern="0" spc="-100" dirty="0">
                <a:solidFill>
                  <a:schemeClr val="bg1"/>
                </a:solidFill>
                <a:latin typeface="Segoe UI Semibold" panose="020B0702040204020203" pitchFamily="34" charset="0"/>
                <a:ea typeface="Segoe UI Semibold" charset="0"/>
                <a:cs typeface="Segoe UI Semibold" panose="020B0702040204020203" pitchFamily="34" charset="0"/>
              </a:rPr>
              <a:t>Microsoft Teams</a:t>
            </a:r>
          </a:p>
        </p:txBody>
      </p:sp>
      <p:sp>
        <p:nvSpPr>
          <p:cNvPr id="122" name="Rectangle 121"/>
          <p:cNvSpPr/>
          <p:nvPr/>
        </p:nvSpPr>
        <p:spPr>
          <a:xfrm>
            <a:off x="8938655" y="1251887"/>
            <a:ext cx="2929644" cy="1056177"/>
          </a:xfrm>
          <a:prstGeom prst="rect">
            <a:avLst/>
          </a:prstGeom>
        </p:spPr>
        <p:txBody>
          <a:bodyPr wrap="square">
            <a:spAutoFit/>
          </a:bodyPr>
          <a:lstStyle/>
          <a:p>
            <a:pPr defTabSz="914287">
              <a:defRPr/>
            </a:pPr>
            <a: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t>Azure </a:t>
            </a:r>
            <a:b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br>
            <a: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t>Active Directory</a:t>
            </a:r>
          </a:p>
        </p:txBody>
      </p:sp>
      <p:pic>
        <p:nvPicPr>
          <p:cNvPr id="5" name="Picture 4">
            <a:extLst>
              <a:ext uri="{FF2B5EF4-FFF2-40B4-BE49-F238E27FC236}">
                <a16:creationId xmlns:a16="http://schemas.microsoft.com/office/drawing/2014/main" id="{6F4EF7E2-0868-4F7C-A66D-523C52F44B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rcRect l="22543" r="22543"/>
          <a:stretch/>
        </p:blipFill>
        <p:spPr>
          <a:xfrm>
            <a:off x="8108605" y="1549041"/>
            <a:ext cx="566010" cy="541123"/>
          </a:xfrm>
          <a:prstGeom prst="rect">
            <a:avLst/>
          </a:prstGeom>
        </p:spPr>
      </p:pic>
      <p:sp>
        <p:nvSpPr>
          <p:cNvPr id="118" name="Rectangle 117"/>
          <p:cNvSpPr/>
          <p:nvPr/>
        </p:nvSpPr>
        <p:spPr>
          <a:xfrm>
            <a:off x="1193872" y="5168830"/>
            <a:ext cx="1752563" cy="573353"/>
          </a:xfrm>
          <a:prstGeom prst="rect">
            <a:avLst/>
          </a:prstGeom>
        </p:spPr>
        <p:txBody>
          <a:bodyPr wrap="none">
            <a:spAutoFit/>
          </a:bodyPr>
          <a:lstStyle/>
          <a:p>
            <a:pPr algn="r" defTabSz="914287">
              <a:defRPr/>
            </a:pPr>
            <a: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t>OneNote</a:t>
            </a:r>
          </a:p>
        </p:txBody>
      </p:sp>
      <p:pic>
        <p:nvPicPr>
          <p:cNvPr id="9" name="Picture 8">
            <a:extLst>
              <a:ext uri="{FF2B5EF4-FFF2-40B4-BE49-F238E27FC236}">
                <a16:creationId xmlns:a16="http://schemas.microsoft.com/office/drawing/2014/main" id="{712E5938-EAB2-4110-80D5-AC4A00AB2B35}"/>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1563082" y="4058366"/>
            <a:ext cx="959407" cy="959407"/>
          </a:xfrm>
          <a:prstGeom prst="rect">
            <a:avLst/>
          </a:prstGeom>
        </p:spPr>
      </p:pic>
      <p:sp>
        <p:nvSpPr>
          <p:cNvPr id="119" name="Rectangle 118"/>
          <p:cNvSpPr/>
          <p:nvPr/>
        </p:nvSpPr>
        <p:spPr>
          <a:xfrm>
            <a:off x="3875363" y="5177448"/>
            <a:ext cx="3920624" cy="573353"/>
          </a:xfrm>
          <a:prstGeom prst="rect">
            <a:avLst/>
          </a:prstGeom>
        </p:spPr>
        <p:txBody>
          <a:bodyPr wrap="square">
            <a:spAutoFit/>
          </a:bodyPr>
          <a:lstStyle/>
          <a:p>
            <a:pPr defTabSz="914287">
              <a:defRPr/>
            </a:pPr>
            <a:r>
              <a:rPr lang="en-US" sz="3138" b="1" kern="0" spc="-100">
                <a:solidFill>
                  <a:schemeClr val="bg1"/>
                </a:solidFill>
                <a:latin typeface="Segoe UI Semibold" panose="020B0702040204020203" pitchFamily="34" charset="0"/>
                <a:ea typeface="Segoe UI Semibold" charset="0"/>
                <a:cs typeface="Segoe UI Semibold" panose="020B0702040204020203" pitchFamily="34" charset="0"/>
              </a:rPr>
              <a:t>Microsoft 365 Groups</a:t>
            </a:r>
          </a:p>
        </p:txBody>
      </p:sp>
      <p:pic>
        <p:nvPicPr>
          <p:cNvPr id="21" name="Picture 20">
            <a:extLst>
              <a:ext uri="{FF2B5EF4-FFF2-40B4-BE49-F238E27FC236}">
                <a16:creationId xmlns:a16="http://schemas.microsoft.com/office/drawing/2014/main" id="{023C3FC5-8BB2-4D04-9FEE-9723DEA59C24}"/>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466045" y="4378088"/>
            <a:ext cx="493064" cy="493064"/>
          </a:xfrm>
          <a:prstGeom prst="rect">
            <a:avLst/>
          </a:prstGeom>
        </p:spPr>
      </p:pic>
      <p:sp>
        <p:nvSpPr>
          <p:cNvPr id="117" name="Rectangle 116"/>
          <p:cNvSpPr/>
          <p:nvPr/>
        </p:nvSpPr>
        <p:spPr>
          <a:xfrm>
            <a:off x="8041756" y="5014528"/>
            <a:ext cx="3262433" cy="575222"/>
          </a:xfrm>
          <a:prstGeom prst="rect">
            <a:avLst/>
          </a:prstGeom>
        </p:spPr>
        <p:txBody>
          <a:bodyPr wrap="none">
            <a:spAutoFit/>
          </a:bodyPr>
          <a:lstStyle/>
          <a:p>
            <a:pPr algn="r" defTabSz="914287">
              <a:defRPr/>
            </a:pPr>
            <a:r>
              <a:rPr lang="en-US" sz="3138" b="1" kern="0" spc="-100" dirty="0">
                <a:solidFill>
                  <a:schemeClr val="bg1"/>
                </a:solidFill>
                <a:latin typeface="Segoe UI Semibold" panose="020B0702040204020203" pitchFamily="34" charset="0"/>
                <a:ea typeface="Segoe UI Semibold" charset="0"/>
                <a:cs typeface="Segoe UI Semibold" panose="020B0702040204020203" pitchFamily="34" charset="0"/>
              </a:rPr>
              <a:t>SharePoint Online</a:t>
            </a:r>
          </a:p>
        </p:txBody>
      </p:sp>
      <p:pic>
        <p:nvPicPr>
          <p:cNvPr id="22" name="Picture 21">
            <a:extLst>
              <a:ext uri="{FF2B5EF4-FFF2-40B4-BE49-F238E27FC236}">
                <a16:creationId xmlns:a16="http://schemas.microsoft.com/office/drawing/2014/main" id="{92251207-D829-41C4-B0DD-F04C5D4C52A2}"/>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9364030" y="4130930"/>
            <a:ext cx="550440" cy="558876"/>
          </a:xfrm>
          <a:prstGeom prst="rect">
            <a:avLst/>
          </a:prstGeom>
        </p:spPr>
      </p:pic>
      <p:grpSp>
        <p:nvGrpSpPr>
          <p:cNvPr id="13" name="Group 12" descr="Microsoft Teams is built on existing Microsoft technologies"/>
          <p:cNvGrpSpPr/>
          <p:nvPr/>
        </p:nvGrpSpPr>
        <p:grpSpPr>
          <a:xfrm>
            <a:off x="498782" y="6187931"/>
            <a:ext cx="11194436" cy="454420"/>
            <a:chOff x="696498" y="6134916"/>
            <a:chExt cx="5696183" cy="454484"/>
          </a:xfrm>
        </p:grpSpPr>
        <p:sp>
          <p:nvSpPr>
            <p:cNvPr id="216" name="Rectangle 215"/>
            <p:cNvSpPr/>
            <p:nvPr/>
          </p:nvSpPr>
          <p:spPr>
            <a:xfrm>
              <a:off x="1593902" y="6134916"/>
              <a:ext cx="3903158" cy="454484"/>
            </a:xfrm>
            <a:prstGeom prst="rect">
              <a:avLst/>
            </a:prstGeom>
          </p:spPr>
          <p:txBody>
            <a:bodyPr wrap="none">
              <a:spAutoFit/>
            </a:bodyPr>
            <a:lstStyle/>
            <a:p>
              <a:pPr algn="r" defTabSz="914287">
                <a:defRPr/>
              </a:pPr>
              <a:r>
                <a:rPr lang="en-US" sz="2353" kern="0" spc="-100" dirty="0">
                  <a:solidFill>
                    <a:srgbClr val="FFFFFF"/>
                  </a:solidFill>
                  <a:latin typeface="Segoe UI Semibold" charset="0"/>
                  <a:ea typeface="Segoe UI Semibold" charset="0"/>
                  <a:cs typeface="Segoe UI Semibold" charset="0"/>
                </a:rPr>
                <a:t>Microsoft Teams is built on existing Microsoft technologies</a:t>
              </a:r>
            </a:p>
          </p:txBody>
        </p:sp>
        <p:grpSp>
          <p:nvGrpSpPr>
            <p:cNvPr id="217" name="Group 216"/>
            <p:cNvGrpSpPr/>
            <p:nvPr/>
          </p:nvGrpSpPr>
          <p:grpSpPr>
            <a:xfrm flipH="1">
              <a:off x="696498" y="6206411"/>
              <a:ext cx="957559" cy="203116"/>
              <a:chOff x="9184775" y="5675326"/>
              <a:chExt cx="2132316" cy="297422"/>
            </a:xfrm>
          </p:grpSpPr>
          <p:cxnSp>
            <p:nvCxnSpPr>
              <p:cNvPr id="218" name="Straight Connector 217"/>
              <p:cNvCxnSpPr>
                <a:cxnSpLocks/>
              </p:cNvCxnSpPr>
              <p:nvPr/>
            </p:nvCxnSpPr>
            <p:spPr>
              <a:xfrm>
                <a:off x="9184775" y="5972748"/>
                <a:ext cx="2132313" cy="0"/>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a:off x="11317091" y="5675326"/>
                <a:ext cx="0" cy="297422"/>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220" name="Group 219"/>
            <p:cNvGrpSpPr/>
            <p:nvPr/>
          </p:nvGrpSpPr>
          <p:grpSpPr>
            <a:xfrm>
              <a:off x="5497060" y="6206404"/>
              <a:ext cx="895621" cy="223776"/>
              <a:chOff x="9746916" y="5675326"/>
              <a:chExt cx="1994390" cy="327675"/>
            </a:xfrm>
          </p:grpSpPr>
          <p:cxnSp>
            <p:nvCxnSpPr>
              <p:cNvPr id="221" name="Straight Connector 220"/>
              <p:cNvCxnSpPr>
                <a:cxnSpLocks/>
              </p:cNvCxnSpPr>
              <p:nvPr/>
            </p:nvCxnSpPr>
            <p:spPr>
              <a:xfrm flipV="1">
                <a:off x="9746916" y="5972748"/>
                <a:ext cx="1994390" cy="30253"/>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11741306" y="5675326"/>
                <a:ext cx="0" cy="297422"/>
              </a:xfrm>
              <a:prstGeom prst="line">
                <a:avLst/>
              </a:prstGeom>
              <a:ln>
                <a:solidFill>
                  <a:schemeClr val="bg2"/>
                </a:solidFill>
                <a:headEnd type="none"/>
                <a:tailEnd type="none"/>
              </a:ln>
            </p:spPr>
            <p:style>
              <a:lnRef idx="1">
                <a:schemeClr val="accent1"/>
              </a:lnRef>
              <a:fillRef idx="0">
                <a:schemeClr val="accent1"/>
              </a:fillRef>
              <a:effectRef idx="0">
                <a:schemeClr val="accent1"/>
              </a:effectRef>
              <a:fontRef idx="minor">
                <a:schemeClr val="tx1"/>
              </a:fontRef>
            </p:style>
          </p:cxnSp>
        </p:grpSp>
      </p:grpSp>
      <p:pic>
        <p:nvPicPr>
          <p:cNvPr id="4" name="Picture 3">
            <a:extLst>
              <a:ext uri="{FF2B5EF4-FFF2-40B4-BE49-F238E27FC236}">
                <a16:creationId xmlns:a16="http://schemas.microsoft.com/office/drawing/2014/main" id="{66388318-2B1C-5CCF-4708-935C13DDBD2F}"/>
              </a:ext>
              <a:ext uri="{C183D7F6-B498-43B3-948B-1728B52AA6E4}">
                <adec:decorative xmlns:adec="http://schemas.microsoft.com/office/drawing/2017/decorative" val="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99674" y="2217601"/>
            <a:ext cx="514615" cy="478592"/>
          </a:xfrm>
          <a:prstGeom prst="rect">
            <a:avLst/>
          </a:prstGeom>
        </p:spPr>
      </p:pic>
    </p:spTree>
    <p:extLst>
      <p:ext uri="{BB962C8B-B14F-4D97-AF65-F5344CB8AC3E}">
        <p14:creationId xmlns:p14="http://schemas.microsoft.com/office/powerpoint/2010/main" val="39976783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wipe(down)">
                                      <p:cBhvr>
                                        <p:cTn id="7" dur="500"/>
                                        <p:tgtEl>
                                          <p:spTgt spid="129"/>
                                        </p:tgtEl>
                                      </p:cBhvr>
                                    </p:animEffect>
                                  </p:childTnLst>
                                </p:cTn>
                              </p:par>
                              <p:par>
                                <p:cTn id="8" presetID="22" presetClass="entr" presetSubtype="4" fill="hold" nodeType="withEffect">
                                  <p:stCondLst>
                                    <p:cond delay="0"/>
                                  </p:stCondLst>
                                  <p:childTnLst>
                                    <p:set>
                                      <p:cBhvr>
                                        <p:cTn id="9" dur="1" fill="hold">
                                          <p:stCondLst>
                                            <p:cond delay="0"/>
                                          </p:stCondLst>
                                        </p:cTn>
                                        <p:tgtEl>
                                          <p:spTgt spid="130"/>
                                        </p:tgtEl>
                                        <p:attrNameLst>
                                          <p:attrName>style.visibility</p:attrName>
                                        </p:attrNameLst>
                                      </p:cBhvr>
                                      <p:to>
                                        <p:strVal val="visible"/>
                                      </p:to>
                                    </p:set>
                                    <p:animEffect transition="in" filter="wipe(down)">
                                      <p:cBhvr>
                                        <p:cTn id="10" dur="500"/>
                                        <p:tgtEl>
                                          <p:spTgt spid="130"/>
                                        </p:tgtEl>
                                      </p:cBhvr>
                                    </p:animEffect>
                                  </p:childTnLst>
                                </p:cTn>
                              </p:par>
                              <p:par>
                                <p:cTn id="11" presetID="22" presetClass="entr" presetSubtype="4" fill="hold" nodeType="withEffect">
                                  <p:stCondLst>
                                    <p:cond delay="0"/>
                                  </p:stCondLst>
                                  <p:childTnLst>
                                    <p:set>
                                      <p:cBhvr>
                                        <p:cTn id="12" dur="1" fill="hold">
                                          <p:stCondLst>
                                            <p:cond delay="0"/>
                                          </p:stCondLst>
                                        </p:cTn>
                                        <p:tgtEl>
                                          <p:spTgt spid="131"/>
                                        </p:tgtEl>
                                        <p:attrNameLst>
                                          <p:attrName>style.visibility</p:attrName>
                                        </p:attrNameLst>
                                      </p:cBhvr>
                                      <p:to>
                                        <p:strVal val="visible"/>
                                      </p:to>
                                    </p:set>
                                    <p:animEffect transition="in" filter="wipe(down)">
                                      <p:cBhvr>
                                        <p:cTn id="13" dur="500"/>
                                        <p:tgtEl>
                                          <p:spTgt spid="131"/>
                                        </p:tgtEl>
                                      </p:cBhvr>
                                    </p:animEffect>
                                  </p:childTnLst>
                                </p:cTn>
                              </p:par>
                              <p:par>
                                <p:cTn id="14" presetID="22" presetClass="entr" presetSubtype="1" fill="hold" nodeType="withEffect">
                                  <p:stCondLst>
                                    <p:cond delay="500"/>
                                  </p:stCondLst>
                                  <p:childTnLst>
                                    <p:set>
                                      <p:cBhvr>
                                        <p:cTn id="15" dur="1" fill="hold">
                                          <p:stCondLst>
                                            <p:cond delay="0"/>
                                          </p:stCondLst>
                                        </p:cTn>
                                        <p:tgtEl>
                                          <p:spTgt spid="132"/>
                                        </p:tgtEl>
                                        <p:attrNameLst>
                                          <p:attrName>style.visibility</p:attrName>
                                        </p:attrNameLst>
                                      </p:cBhvr>
                                      <p:to>
                                        <p:strVal val="visible"/>
                                      </p:to>
                                    </p:set>
                                    <p:animEffect transition="in" filter="wipe(up)">
                                      <p:cBhvr>
                                        <p:cTn id="16" dur="500"/>
                                        <p:tgtEl>
                                          <p:spTgt spid="132"/>
                                        </p:tgtEl>
                                      </p:cBhvr>
                                    </p:animEffect>
                                  </p:childTnLst>
                                </p:cTn>
                              </p:par>
                              <p:par>
                                <p:cTn id="17" presetID="22" presetClass="entr" presetSubtype="8" fill="hold" nodeType="withEffect">
                                  <p:stCondLst>
                                    <p:cond delay="500"/>
                                  </p:stCondLst>
                                  <p:childTnLst>
                                    <p:set>
                                      <p:cBhvr>
                                        <p:cTn id="18" dur="1" fill="hold">
                                          <p:stCondLst>
                                            <p:cond delay="0"/>
                                          </p:stCondLst>
                                        </p:cTn>
                                        <p:tgtEl>
                                          <p:spTgt spid="133"/>
                                        </p:tgtEl>
                                        <p:attrNameLst>
                                          <p:attrName>style.visibility</p:attrName>
                                        </p:attrNameLst>
                                      </p:cBhvr>
                                      <p:to>
                                        <p:strVal val="visible"/>
                                      </p:to>
                                    </p:set>
                                    <p:animEffect transition="in" filter="wipe(left)">
                                      <p:cBhvr>
                                        <p:cTn id="19" dur="500"/>
                                        <p:tgtEl>
                                          <p:spTgt spid="133"/>
                                        </p:tgtEl>
                                      </p:cBhvr>
                                    </p:animEffect>
                                  </p:childTnLst>
                                </p:cTn>
                              </p:par>
                              <p:par>
                                <p:cTn id="20" presetID="22" presetClass="entr" presetSubtype="4" fill="hold" nodeType="with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down)">
                                      <p:cBhvr>
                                        <p:cTn id="22" dur="500"/>
                                        <p:tgtEl>
                                          <p:spTgt spid="134"/>
                                        </p:tgtEl>
                                      </p:cBhvr>
                                    </p:animEffect>
                                  </p:childTnLst>
                                </p:cTn>
                              </p:par>
                              <p:par>
                                <p:cTn id="23" presetID="22" presetClass="entr" presetSubtype="2" fill="hold" nodeType="withEffect">
                                  <p:stCondLst>
                                    <p:cond delay="0"/>
                                  </p:stCondLst>
                                  <p:childTnLst>
                                    <p:set>
                                      <p:cBhvr>
                                        <p:cTn id="24" dur="1" fill="hold">
                                          <p:stCondLst>
                                            <p:cond delay="0"/>
                                          </p:stCondLst>
                                        </p:cTn>
                                        <p:tgtEl>
                                          <p:spTgt spid="135"/>
                                        </p:tgtEl>
                                        <p:attrNameLst>
                                          <p:attrName>style.visibility</p:attrName>
                                        </p:attrNameLst>
                                      </p:cBhvr>
                                      <p:to>
                                        <p:strVal val="visible"/>
                                      </p:to>
                                    </p:set>
                                    <p:animEffect transition="in" filter="wipe(right)">
                                      <p:cBhvr>
                                        <p:cTn id="25" dur="500"/>
                                        <p:tgtEl>
                                          <p:spTgt spid="135"/>
                                        </p:tgtEl>
                                      </p:cBhvr>
                                    </p:animEffect>
                                  </p:childTnLst>
                                </p:cTn>
                              </p:par>
                              <p:par>
                                <p:cTn id="26" presetID="22" presetClass="entr" presetSubtype="4" fill="hold" nodeType="withEffect">
                                  <p:stCondLst>
                                    <p:cond delay="250"/>
                                  </p:stCondLst>
                                  <p:childTnLst>
                                    <p:set>
                                      <p:cBhvr>
                                        <p:cTn id="27" dur="1" fill="hold">
                                          <p:stCondLst>
                                            <p:cond delay="0"/>
                                          </p:stCondLst>
                                        </p:cTn>
                                        <p:tgtEl>
                                          <p:spTgt spid="137"/>
                                        </p:tgtEl>
                                        <p:attrNameLst>
                                          <p:attrName>style.visibility</p:attrName>
                                        </p:attrNameLst>
                                      </p:cBhvr>
                                      <p:to>
                                        <p:strVal val="visible"/>
                                      </p:to>
                                    </p:set>
                                    <p:animEffect transition="in" filter="wipe(down)">
                                      <p:cBhvr>
                                        <p:cTn id="28" dur="500"/>
                                        <p:tgtEl>
                                          <p:spTgt spid="137"/>
                                        </p:tgtEl>
                                      </p:cBhvr>
                                    </p:animEffect>
                                  </p:childTnLst>
                                </p:cTn>
                              </p:par>
                              <p:par>
                                <p:cTn id="29" presetID="22" presetClass="entr" presetSubtype="4" fill="hold" nodeType="withEffect">
                                  <p:stCondLst>
                                    <p:cond delay="250"/>
                                  </p:stCondLst>
                                  <p:childTnLst>
                                    <p:set>
                                      <p:cBhvr>
                                        <p:cTn id="30" dur="1" fill="hold">
                                          <p:stCondLst>
                                            <p:cond delay="0"/>
                                          </p:stCondLst>
                                        </p:cTn>
                                        <p:tgtEl>
                                          <p:spTgt spid="138"/>
                                        </p:tgtEl>
                                        <p:attrNameLst>
                                          <p:attrName>style.visibility</p:attrName>
                                        </p:attrNameLst>
                                      </p:cBhvr>
                                      <p:to>
                                        <p:strVal val="visible"/>
                                      </p:to>
                                    </p:set>
                                    <p:animEffect transition="in" filter="wipe(down)">
                                      <p:cBhvr>
                                        <p:cTn id="31" dur="500"/>
                                        <p:tgtEl>
                                          <p:spTgt spid="138"/>
                                        </p:tgtEl>
                                      </p:cBhvr>
                                    </p:animEffect>
                                  </p:childTnLst>
                                </p:cTn>
                              </p:par>
                              <p:par>
                                <p:cTn id="32" presetID="22" presetClass="entr" presetSubtype="8" fill="hold" nodeType="withEffect">
                                  <p:stCondLst>
                                    <p:cond delay="250"/>
                                  </p:stCondLst>
                                  <p:childTnLst>
                                    <p:set>
                                      <p:cBhvr>
                                        <p:cTn id="33" dur="1" fill="hold">
                                          <p:stCondLst>
                                            <p:cond delay="0"/>
                                          </p:stCondLst>
                                        </p:cTn>
                                        <p:tgtEl>
                                          <p:spTgt spid="139"/>
                                        </p:tgtEl>
                                        <p:attrNameLst>
                                          <p:attrName>style.visibility</p:attrName>
                                        </p:attrNameLst>
                                      </p:cBhvr>
                                      <p:to>
                                        <p:strVal val="visible"/>
                                      </p:to>
                                    </p:set>
                                    <p:animEffect transition="in" filter="wipe(left)">
                                      <p:cBhvr>
                                        <p:cTn id="34" dur="500"/>
                                        <p:tgtEl>
                                          <p:spTgt spid="139"/>
                                        </p:tgtEl>
                                      </p:cBhvr>
                                    </p:animEffect>
                                  </p:childTnLst>
                                </p:cTn>
                              </p:par>
                              <p:par>
                                <p:cTn id="35" presetID="22" presetClass="entr" presetSubtype="4" fill="hold" nodeType="withEffect">
                                  <p:stCondLst>
                                    <p:cond delay="250"/>
                                  </p:stCondLst>
                                  <p:childTnLst>
                                    <p:set>
                                      <p:cBhvr>
                                        <p:cTn id="36" dur="1" fill="hold">
                                          <p:stCondLst>
                                            <p:cond delay="0"/>
                                          </p:stCondLst>
                                        </p:cTn>
                                        <p:tgtEl>
                                          <p:spTgt spid="140"/>
                                        </p:tgtEl>
                                        <p:attrNameLst>
                                          <p:attrName>style.visibility</p:attrName>
                                        </p:attrNameLst>
                                      </p:cBhvr>
                                      <p:to>
                                        <p:strVal val="visible"/>
                                      </p:to>
                                    </p:set>
                                    <p:animEffect transition="in" filter="wipe(down)">
                                      <p:cBhvr>
                                        <p:cTn id="37" dur="500"/>
                                        <p:tgtEl>
                                          <p:spTgt spid="140"/>
                                        </p:tgtEl>
                                      </p:cBhvr>
                                    </p:animEffect>
                                  </p:childTnLst>
                                </p:cTn>
                              </p:par>
                              <p:par>
                                <p:cTn id="38" presetID="22" presetClass="entr" presetSubtype="4" fill="hold" nodeType="withEffect">
                                  <p:stCondLst>
                                    <p:cond delay="250"/>
                                  </p:stCondLst>
                                  <p:childTnLst>
                                    <p:set>
                                      <p:cBhvr>
                                        <p:cTn id="39" dur="1" fill="hold">
                                          <p:stCondLst>
                                            <p:cond delay="0"/>
                                          </p:stCondLst>
                                        </p:cTn>
                                        <p:tgtEl>
                                          <p:spTgt spid="147"/>
                                        </p:tgtEl>
                                        <p:attrNameLst>
                                          <p:attrName>style.visibility</p:attrName>
                                        </p:attrNameLst>
                                      </p:cBhvr>
                                      <p:to>
                                        <p:strVal val="visible"/>
                                      </p:to>
                                    </p:set>
                                    <p:animEffect transition="in" filter="wipe(down)">
                                      <p:cBhvr>
                                        <p:cTn id="40" dur="500"/>
                                        <p:tgtEl>
                                          <p:spTgt spid="147"/>
                                        </p:tgtEl>
                                      </p:cBhvr>
                                    </p:animEffect>
                                  </p:childTnLst>
                                </p:cTn>
                              </p:par>
                              <p:par>
                                <p:cTn id="41" presetID="22" presetClass="entr" presetSubtype="4" fill="hold" nodeType="withEffect">
                                  <p:stCondLst>
                                    <p:cond delay="250"/>
                                  </p:stCondLst>
                                  <p:childTnLst>
                                    <p:set>
                                      <p:cBhvr>
                                        <p:cTn id="42" dur="1" fill="hold">
                                          <p:stCondLst>
                                            <p:cond delay="0"/>
                                          </p:stCondLst>
                                        </p:cTn>
                                        <p:tgtEl>
                                          <p:spTgt spid="246"/>
                                        </p:tgtEl>
                                        <p:attrNameLst>
                                          <p:attrName>style.visibility</p:attrName>
                                        </p:attrNameLst>
                                      </p:cBhvr>
                                      <p:to>
                                        <p:strVal val="visible"/>
                                      </p:to>
                                    </p:set>
                                    <p:animEffect transition="in" filter="wipe(down)">
                                      <p:cBhvr>
                                        <p:cTn id="43" dur="500"/>
                                        <p:tgtEl>
                                          <p:spTgt spid="246"/>
                                        </p:tgtEl>
                                      </p:cBhvr>
                                    </p:animEffect>
                                  </p:childTnLst>
                                </p:cTn>
                              </p:par>
                              <p:par>
                                <p:cTn id="44" presetID="22" presetClass="entr" presetSubtype="4" fill="hold" nodeType="withEffect">
                                  <p:stCondLst>
                                    <p:cond delay="250"/>
                                  </p:stCondLst>
                                  <p:childTnLst>
                                    <p:set>
                                      <p:cBhvr>
                                        <p:cTn id="45" dur="1" fill="hold">
                                          <p:stCondLst>
                                            <p:cond delay="0"/>
                                          </p:stCondLst>
                                        </p:cTn>
                                        <p:tgtEl>
                                          <p:spTgt spid="247"/>
                                        </p:tgtEl>
                                        <p:attrNameLst>
                                          <p:attrName>style.visibility</p:attrName>
                                        </p:attrNameLst>
                                      </p:cBhvr>
                                      <p:to>
                                        <p:strVal val="visible"/>
                                      </p:to>
                                    </p:set>
                                    <p:animEffect transition="in" filter="wipe(down)">
                                      <p:cBhvr>
                                        <p:cTn id="46" dur="500"/>
                                        <p:tgtEl>
                                          <p:spTgt spid="247"/>
                                        </p:tgtEl>
                                      </p:cBhvr>
                                    </p:animEffect>
                                  </p:childTnLst>
                                </p:cTn>
                              </p:par>
                            </p:childTnLst>
                          </p:cTn>
                        </p:par>
                        <p:par>
                          <p:cTn id="47" fill="hold">
                            <p:stCondLst>
                              <p:cond delay="1000"/>
                            </p:stCondLst>
                            <p:childTnLst>
                              <p:par>
                                <p:cTn id="48" presetID="10" presetClass="entr" presetSubtype="0" fill="hold" grpId="0" nodeType="afterEffect">
                                  <p:stCondLst>
                                    <p:cond delay="0"/>
                                  </p:stCondLst>
                                  <p:childTnLst>
                                    <p:set>
                                      <p:cBhvr>
                                        <p:cTn id="49" dur="1" fill="hold">
                                          <p:stCondLst>
                                            <p:cond delay="0"/>
                                          </p:stCondLst>
                                        </p:cTn>
                                        <p:tgtEl>
                                          <p:spTgt spid="120"/>
                                        </p:tgtEl>
                                        <p:attrNameLst>
                                          <p:attrName>style.visibility</p:attrName>
                                        </p:attrNameLst>
                                      </p:cBhvr>
                                      <p:to>
                                        <p:strVal val="visible"/>
                                      </p:to>
                                    </p:set>
                                    <p:animEffect transition="in" filter="fade">
                                      <p:cBhvr>
                                        <p:cTn id="50" dur="500"/>
                                        <p:tgtEl>
                                          <p:spTgt spid="120"/>
                                        </p:tgtEl>
                                      </p:cBhvr>
                                    </p:animEffect>
                                  </p:childTnLst>
                                </p:cTn>
                              </p:par>
                              <p:par>
                                <p:cTn id="51" presetID="10" presetClass="entr" presetSubtype="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transition="in" filter="fade">
                                      <p:cBhvr>
                                        <p:cTn id="53" dur="500"/>
                                        <p:tgtEl>
                                          <p:spTgt spid="116"/>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119"/>
                                        </p:tgtEl>
                                        <p:attrNameLst>
                                          <p:attrName>style.visibility</p:attrName>
                                        </p:attrNameLst>
                                      </p:cBhvr>
                                      <p:to>
                                        <p:strVal val="visible"/>
                                      </p:to>
                                    </p:set>
                                    <p:animEffect transition="in" filter="fade">
                                      <p:cBhvr>
                                        <p:cTn id="56" dur="500"/>
                                        <p:tgtEl>
                                          <p:spTgt spid="119"/>
                                        </p:tgtEl>
                                      </p:cBhvr>
                                    </p:animEffect>
                                  </p:childTnLst>
                                </p:cTn>
                              </p:par>
                              <p:par>
                                <p:cTn id="57" presetID="10" presetClass="entr" presetSubtype="0" fill="hold" grpId="0" nodeType="withEffect">
                                  <p:stCondLst>
                                    <p:cond delay="750"/>
                                  </p:stCondLst>
                                  <p:childTnLst>
                                    <p:set>
                                      <p:cBhvr>
                                        <p:cTn id="58" dur="1" fill="hold">
                                          <p:stCondLst>
                                            <p:cond delay="0"/>
                                          </p:stCondLst>
                                        </p:cTn>
                                        <p:tgtEl>
                                          <p:spTgt spid="122"/>
                                        </p:tgtEl>
                                        <p:attrNameLst>
                                          <p:attrName>style.visibility</p:attrName>
                                        </p:attrNameLst>
                                      </p:cBhvr>
                                      <p:to>
                                        <p:strVal val="visible"/>
                                      </p:to>
                                    </p:set>
                                    <p:animEffect transition="in" filter="fade">
                                      <p:cBhvr>
                                        <p:cTn id="59" dur="500"/>
                                        <p:tgtEl>
                                          <p:spTgt spid="122"/>
                                        </p:tgtEl>
                                      </p:cBhvr>
                                    </p:animEffect>
                                  </p:childTnLst>
                                </p:cTn>
                              </p:par>
                              <p:par>
                                <p:cTn id="60" presetID="10" presetClass="entr" presetSubtype="0" fill="hold" grpId="0" nodeType="withEffect">
                                  <p:stCondLst>
                                    <p:cond delay="1000"/>
                                  </p:stCondLst>
                                  <p:childTnLst>
                                    <p:set>
                                      <p:cBhvr>
                                        <p:cTn id="61" dur="1" fill="hold">
                                          <p:stCondLst>
                                            <p:cond delay="0"/>
                                          </p:stCondLst>
                                        </p:cTn>
                                        <p:tgtEl>
                                          <p:spTgt spid="117"/>
                                        </p:tgtEl>
                                        <p:attrNameLst>
                                          <p:attrName>style.visibility</p:attrName>
                                        </p:attrNameLst>
                                      </p:cBhvr>
                                      <p:to>
                                        <p:strVal val="visible"/>
                                      </p:to>
                                    </p:set>
                                    <p:animEffect transition="in" filter="fade">
                                      <p:cBhvr>
                                        <p:cTn id="62" dur="500"/>
                                        <p:tgtEl>
                                          <p:spTgt spid="117"/>
                                        </p:tgtEl>
                                      </p:cBhvr>
                                    </p:animEffect>
                                  </p:childTnLst>
                                </p:cTn>
                              </p:par>
                              <p:par>
                                <p:cTn id="63" presetID="10" presetClass="entr" presetSubtype="0" fill="hold" grpId="0" nodeType="withEffect">
                                  <p:stCondLst>
                                    <p:cond delay="1250"/>
                                  </p:stCondLst>
                                  <p:childTnLst>
                                    <p:set>
                                      <p:cBhvr>
                                        <p:cTn id="64" dur="1" fill="hold">
                                          <p:stCondLst>
                                            <p:cond delay="0"/>
                                          </p:stCondLst>
                                        </p:cTn>
                                        <p:tgtEl>
                                          <p:spTgt spid="118"/>
                                        </p:tgtEl>
                                        <p:attrNameLst>
                                          <p:attrName>style.visibility</p:attrName>
                                        </p:attrNameLst>
                                      </p:cBhvr>
                                      <p:to>
                                        <p:strVal val="visible"/>
                                      </p:to>
                                    </p:set>
                                    <p:animEffect transition="in" filter="fade">
                                      <p:cBhvr>
                                        <p:cTn id="65" dur="500"/>
                                        <p:tgtEl>
                                          <p:spTgt spid="118"/>
                                        </p:tgtEl>
                                      </p:cBhvr>
                                    </p:animEffect>
                                  </p:childTnLst>
                                </p:cTn>
                              </p:par>
                            </p:childTnLst>
                          </p:cTn>
                        </p:par>
                        <p:par>
                          <p:cTn id="66" fill="hold">
                            <p:stCondLst>
                              <p:cond delay="2750"/>
                            </p:stCondLst>
                            <p:childTnLst>
                              <p:par>
                                <p:cTn id="67" presetID="2" presetClass="entr" presetSubtype="4" decel="100000"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750" fill="hold"/>
                                        <p:tgtEl>
                                          <p:spTgt spid="13"/>
                                        </p:tgtEl>
                                        <p:attrNameLst>
                                          <p:attrName>ppt_x</p:attrName>
                                        </p:attrNameLst>
                                      </p:cBhvr>
                                      <p:tavLst>
                                        <p:tav tm="0">
                                          <p:val>
                                            <p:strVal val="#ppt_x"/>
                                          </p:val>
                                        </p:tav>
                                        <p:tav tm="100000">
                                          <p:val>
                                            <p:strVal val="#ppt_x"/>
                                          </p:val>
                                        </p:tav>
                                      </p:tavLst>
                                    </p:anim>
                                    <p:anim calcmode="lin" valueType="num">
                                      <p:cBhvr additive="base">
                                        <p:cTn id="70"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16" grpId="0"/>
      <p:bldP spid="122" grpId="0"/>
      <p:bldP spid="118" grpId="0"/>
      <p:bldP spid="119" grpId="0"/>
      <p:bldP spid="11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8" name="Straight Connector 157">
            <a:extLst>
              <a:ext uri="{FF2B5EF4-FFF2-40B4-BE49-F238E27FC236}">
                <a16:creationId xmlns:a16="http://schemas.microsoft.com/office/drawing/2014/main" id="{3A5B1990-F6AF-4AC4-B55D-CAA694F0999C}"/>
              </a:ext>
              <a:ext uri="{C183D7F6-B498-43B3-948B-1728B52AA6E4}">
                <adec:decorative xmlns:adec="http://schemas.microsoft.com/office/drawing/2017/decorative" val="1"/>
              </a:ext>
            </a:extLst>
          </p:cNvPr>
          <p:cNvCxnSpPr>
            <a:cxnSpLocks/>
            <a:stCxn id="93" idx="3"/>
            <a:endCxn id="156" idx="1"/>
          </p:cNvCxnSpPr>
          <p:nvPr/>
        </p:nvCxnSpPr>
        <p:spPr>
          <a:xfrm>
            <a:off x="7776156" y="4224837"/>
            <a:ext cx="797001" cy="1735002"/>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A675991A-E9A5-4245-B87F-8957CC2D1741}"/>
              </a:ext>
              <a:ext uri="{C183D7F6-B498-43B3-948B-1728B52AA6E4}">
                <adec:decorative xmlns:adec="http://schemas.microsoft.com/office/drawing/2017/decorative" val="1"/>
              </a:ext>
            </a:extLst>
          </p:cNvPr>
          <p:cNvCxnSpPr>
            <a:stCxn id="93" idx="3"/>
            <a:endCxn id="110" idx="1"/>
          </p:cNvCxnSpPr>
          <p:nvPr/>
        </p:nvCxnSpPr>
        <p:spPr>
          <a:xfrm flipV="1">
            <a:off x="7776156" y="2510951"/>
            <a:ext cx="790375" cy="1713886"/>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119538CC-8D10-4614-BEA1-E5BCF1DB9939}"/>
              </a:ext>
            </a:extLst>
          </p:cNvPr>
          <p:cNvSpPr txBox="1"/>
          <p:nvPr/>
        </p:nvSpPr>
        <p:spPr>
          <a:xfrm>
            <a:off x="487657" y="2775616"/>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Microsoft Apps</a:t>
            </a:r>
          </a:p>
        </p:txBody>
      </p:sp>
      <p:grpSp>
        <p:nvGrpSpPr>
          <p:cNvPr id="170" name="Group 169" descr="1st party Microsoft Apps">
            <a:extLst>
              <a:ext uri="{FF2B5EF4-FFF2-40B4-BE49-F238E27FC236}">
                <a16:creationId xmlns:a16="http://schemas.microsoft.com/office/drawing/2014/main" id="{E39317C2-88F5-44B0-905E-FB6842AA94EE}"/>
              </a:ext>
            </a:extLst>
          </p:cNvPr>
          <p:cNvGrpSpPr/>
          <p:nvPr/>
        </p:nvGrpSpPr>
        <p:grpSpPr>
          <a:xfrm>
            <a:off x="562266" y="3235836"/>
            <a:ext cx="2236341" cy="1953020"/>
            <a:chOff x="549965" y="2792988"/>
            <a:chExt cx="2236341" cy="1953020"/>
          </a:xfrm>
          <a:solidFill>
            <a:schemeClr val="bg1">
              <a:lumMod val="95000"/>
            </a:schemeClr>
          </a:solidFill>
        </p:grpSpPr>
        <p:sp>
          <p:nvSpPr>
            <p:cNvPr id="65" name="Rectangle 64">
              <a:extLst>
                <a:ext uri="{FF2B5EF4-FFF2-40B4-BE49-F238E27FC236}">
                  <a16:creationId xmlns:a16="http://schemas.microsoft.com/office/drawing/2014/main" id="{4CF0C382-AA48-4D35-A180-FC9506818D31}"/>
                </a:ext>
              </a:extLst>
            </p:cNvPr>
            <p:cNvSpPr/>
            <p:nvPr/>
          </p:nvSpPr>
          <p:spPr>
            <a:xfrm>
              <a:off x="549965" y="2829339"/>
              <a:ext cx="2236341" cy="1916669"/>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67" name="Group 66">
              <a:extLst>
                <a:ext uri="{FF2B5EF4-FFF2-40B4-BE49-F238E27FC236}">
                  <a16:creationId xmlns:a16="http://schemas.microsoft.com/office/drawing/2014/main" id="{86F3EE8A-F835-4AD7-9557-931403B56378}"/>
                </a:ext>
              </a:extLst>
            </p:cNvPr>
            <p:cNvGrpSpPr/>
            <p:nvPr/>
          </p:nvGrpSpPr>
          <p:grpSpPr>
            <a:xfrm>
              <a:off x="621153" y="2792988"/>
              <a:ext cx="2076746" cy="1867445"/>
              <a:chOff x="2406090" y="1890283"/>
              <a:chExt cx="1941569" cy="1745891"/>
            </a:xfrm>
            <a:grpFill/>
          </p:grpSpPr>
          <p:pic>
            <p:nvPicPr>
              <p:cNvPr id="69" name="Picture 2">
                <a:extLst>
                  <a:ext uri="{FF2B5EF4-FFF2-40B4-BE49-F238E27FC236}">
                    <a16:creationId xmlns:a16="http://schemas.microsoft.com/office/drawing/2014/main" id="{762110C1-55AD-42C6-87EB-B261019610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3052360" y="2435575"/>
                <a:ext cx="719149" cy="719149"/>
              </a:xfrm>
              <a:prstGeom prst="rect">
                <a:avLst/>
              </a:prstGeom>
              <a:grpFill/>
              <a:ln>
                <a:noFill/>
              </a:ln>
            </p:spPr>
          </p:pic>
          <p:pic>
            <p:nvPicPr>
              <p:cNvPr id="71" name="Picture 6">
                <a:extLst>
                  <a:ext uri="{FF2B5EF4-FFF2-40B4-BE49-F238E27FC236}">
                    <a16:creationId xmlns:a16="http://schemas.microsoft.com/office/drawing/2014/main" id="{60CD900A-7C96-450C-93BF-A4B7782DCA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2406090" y="1890283"/>
                <a:ext cx="756814" cy="756815"/>
              </a:xfrm>
              <a:prstGeom prst="rect">
                <a:avLst/>
              </a:prstGeom>
              <a:grpFill/>
              <a:ln>
                <a:noFill/>
              </a:ln>
            </p:spPr>
          </p:pic>
          <p:pic>
            <p:nvPicPr>
              <p:cNvPr id="72" name="Picture 8">
                <a:extLst>
                  <a:ext uri="{FF2B5EF4-FFF2-40B4-BE49-F238E27FC236}">
                    <a16:creationId xmlns:a16="http://schemas.microsoft.com/office/drawing/2014/main" id="{97324997-0FD8-4943-B93E-24B85B2CC7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2427297" y="2446819"/>
                <a:ext cx="658539" cy="658539"/>
              </a:xfrm>
              <a:prstGeom prst="rect">
                <a:avLst/>
              </a:prstGeom>
              <a:grpFill/>
              <a:ln>
                <a:noFill/>
              </a:ln>
            </p:spPr>
          </p:pic>
          <p:pic>
            <p:nvPicPr>
              <p:cNvPr id="73" name="Picture 10">
                <a:extLst>
                  <a:ext uri="{FF2B5EF4-FFF2-40B4-BE49-F238E27FC236}">
                    <a16:creationId xmlns:a16="http://schemas.microsoft.com/office/drawing/2014/main" id="{B035645B-0233-49CC-AE97-73F0CA149D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p:blipFill>
            <p:spPr bwMode="auto">
              <a:xfrm>
                <a:off x="3074668" y="1952557"/>
                <a:ext cx="626592" cy="626592"/>
              </a:xfrm>
              <a:prstGeom prst="rect">
                <a:avLst/>
              </a:prstGeom>
              <a:grpFill/>
              <a:ln>
                <a:noFill/>
              </a:ln>
            </p:spPr>
          </p:pic>
          <p:pic>
            <p:nvPicPr>
              <p:cNvPr id="74" name="Picture 14">
                <a:extLst>
                  <a:ext uri="{FF2B5EF4-FFF2-40B4-BE49-F238E27FC236}">
                    <a16:creationId xmlns:a16="http://schemas.microsoft.com/office/drawing/2014/main" id="{AC001BB6-B2A4-410A-87E7-1428958A9F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p:blipFill>
            <p:spPr bwMode="auto">
              <a:xfrm>
                <a:off x="3707455" y="1958780"/>
                <a:ext cx="640204" cy="640203"/>
              </a:xfrm>
              <a:prstGeom prst="rect">
                <a:avLst/>
              </a:prstGeom>
              <a:grpFill/>
              <a:ln>
                <a:noFill/>
              </a:ln>
            </p:spPr>
          </p:pic>
          <p:pic>
            <p:nvPicPr>
              <p:cNvPr id="75" name="Picture 16">
                <a:extLst>
                  <a:ext uri="{FF2B5EF4-FFF2-40B4-BE49-F238E27FC236}">
                    <a16:creationId xmlns:a16="http://schemas.microsoft.com/office/drawing/2014/main" id="{F886AB30-9173-417D-8BA5-7061F2F329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p:blipFill>
            <p:spPr bwMode="auto">
              <a:xfrm>
                <a:off x="3086322" y="3009583"/>
                <a:ext cx="626591" cy="626591"/>
              </a:xfrm>
              <a:prstGeom prst="rect">
                <a:avLst/>
              </a:prstGeom>
              <a:grpFill/>
              <a:ln>
                <a:noFill/>
              </a:ln>
            </p:spPr>
          </p:pic>
          <p:pic>
            <p:nvPicPr>
              <p:cNvPr id="76" name="Picture 18">
                <a:extLst>
                  <a:ext uri="{FF2B5EF4-FFF2-40B4-BE49-F238E27FC236}">
                    <a16:creationId xmlns:a16="http://schemas.microsoft.com/office/drawing/2014/main" id="{D15B6AC6-5D2B-4F62-9BBD-BCCB14B878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p:blipFill>
            <p:spPr bwMode="auto">
              <a:xfrm>
                <a:off x="2614943" y="3161212"/>
                <a:ext cx="291070" cy="323331"/>
              </a:xfrm>
              <a:prstGeom prst="rect">
                <a:avLst/>
              </a:prstGeom>
              <a:grpFill/>
              <a:ln>
                <a:noFill/>
              </a:ln>
            </p:spPr>
          </p:pic>
          <p:pic>
            <p:nvPicPr>
              <p:cNvPr id="77" name="Picture 20">
                <a:extLst>
                  <a:ext uri="{FF2B5EF4-FFF2-40B4-BE49-F238E27FC236}">
                    <a16:creationId xmlns:a16="http://schemas.microsoft.com/office/drawing/2014/main" id="{6A82E2AC-CD5D-4397-B7C9-9EB1D1372A0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p:blipFill>
            <p:spPr bwMode="auto">
              <a:xfrm>
                <a:off x="3846417" y="3143566"/>
                <a:ext cx="365708" cy="340109"/>
              </a:xfrm>
              <a:prstGeom prst="rect">
                <a:avLst/>
              </a:prstGeom>
              <a:grpFill/>
              <a:ln>
                <a:noFill/>
              </a:ln>
            </p:spPr>
          </p:pic>
        </p:grpSp>
      </p:grpSp>
      <p:sp>
        <p:nvSpPr>
          <p:cNvPr id="68" name="TextBox 67">
            <a:extLst>
              <a:ext uri="{FF2B5EF4-FFF2-40B4-BE49-F238E27FC236}">
                <a16:creationId xmlns:a16="http://schemas.microsoft.com/office/drawing/2014/main" id="{5DC45F00-E1FB-415B-9FBA-C564BB9F950D}"/>
              </a:ext>
            </a:extLst>
          </p:cNvPr>
          <p:cNvSpPr txBox="1"/>
          <p:nvPr/>
        </p:nvSpPr>
        <p:spPr>
          <a:xfrm>
            <a:off x="516613" y="5344392"/>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45+ available</a:t>
            </a:r>
          </a:p>
        </p:txBody>
      </p:sp>
      <p:sp>
        <p:nvSpPr>
          <p:cNvPr id="80" name="TextBox 79">
            <a:extLst>
              <a:ext uri="{FF2B5EF4-FFF2-40B4-BE49-F238E27FC236}">
                <a16:creationId xmlns:a16="http://schemas.microsoft.com/office/drawing/2014/main" id="{9C6E9F1E-D98A-4516-B1EC-A18245E8F5CC}"/>
              </a:ext>
            </a:extLst>
          </p:cNvPr>
          <p:cNvSpPr txBox="1"/>
          <p:nvPr/>
        </p:nvSpPr>
        <p:spPr>
          <a:xfrm>
            <a:off x="3014923" y="2769931"/>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Third-Party Apps</a:t>
            </a:r>
          </a:p>
        </p:txBody>
      </p:sp>
      <p:grpSp>
        <p:nvGrpSpPr>
          <p:cNvPr id="171" name="Group 170" descr="Third-party apps">
            <a:extLst>
              <a:ext uri="{FF2B5EF4-FFF2-40B4-BE49-F238E27FC236}">
                <a16:creationId xmlns:a16="http://schemas.microsoft.com/office/drawing/2014/main" id="{2A785D9B-5BFF-4CDC-B636-F8F5CEE89106}"/>
              </a:ext>
            </a:extLst>
          </p:cNvPr>
          <p:cNvGrpSpPr/>
          <p:nvPr/>
        </p:nvGrpSpPr>
        <p:grpSpPr>
          <a:xfrm>
            <a:off x="3052228" y="3266502"/>
            <a:ext cx="2236341" cy="1916669"/>
            <a:chOff x="3039927" y="2823654"/>
            <a:chExt cx="2236341" cy="1916669"/>
          </a:xfrm>
          <a:solidFill>
            <a:schemeClr val="bg1">
              <a:lumMod val="95000"/>
            </a:schemeClr>
          </a:solidFill>
        </p:grpSpPr>
        <p:sp>
          <p:nvSpPr>
            <p:cNvPr id="79" name="Rectangle 78">
              <a:extLst>
                <a:ext uri="{FF2B5EF4-FFF2-40B4-BE49-F238E27FC236}">
                  <a16:creationId xmlns:a16="http://schemas.microsoft.com/office/drawing/2014/main" id="{78E0C19A-D6AB-44A4-8563-C0560AC6111C}"/>
                </a:ext>
              </a:extLst>
            </p:cNvPr>
            <p:cNvSpPr/>
            <p:nvPr/>
          </p:nvSpPr>
          <p:spPr>
            <a:xfrm>
              <a:off x="3039927" y="2823654"/>
              <a:ext cx="2236341" cy="1916669"/>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81" name="Group 80">
              <a:extLst>
                <a:ext uri="{FF2B5EF4-FFF2-40B4-BE49-F238E27FC236}">
                  <a16:creationId xmlns:a16="http://schemas.microsoft.com/office/drawing/2014/main" id="{89F210E4-7B28-48E3-B0E6-EF1A5B5922B2}"/>
                </a:ext>
              </a:extLst>
            </p:cNvPr>
            <p:cNvGrpSpPr/>
            <p:nvPr/>
          </p:nvGrpSpPr>
          <p:grpSpPr>
            <a:xfrm>
              <a:off x="3164564" y="3083208"/>
              <a:ext cx="1990307" cy="1449268"/>
              <a:chOff x="4763468" y="2107110"/>
              <a:chExt cx="1860755" cy="1354932"/>
            </a:xfrm>
            <a:grpFill/>
          </p:grpSpPr>
          <p:pic>
            <p:nvPicPr>
              <p:cNvPr id="83" name="Picture 82">
                <a:extLst>
                  <a:ext uri="{FF2B5EF4-FFF2-40B4-BE49-F238E27FC236}">
                    <a16:creationId xmlns:a16="http://schemas.microsoft.com/office/drawing/2014/main" id="{F5DE70D4-B7C3-427F-8C74-EAF2AF937D9F}"/>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6136929" y="2151201"/>
                <a:ext cx="418265" cy="292786"/>
              </a:xfrm>
              <a:prstGeom prst="rect">
                <a:avLst/>
              </a:prstGeom>
              <a:grpFill/>
              <a:ln>
                <a:noFill/>
              </a:ln>
            </p:spPr>
          </p:pic>
          <p:pic>
            <p:nvPicPr>
              <p:cNvPr id="84" name="Picture 83">
                <a:extLst>
                  <a:ext uri="{FF2B5EF4-FFF2-40B4-BE49-F238E27FC236}">
                    <a16:creationId xmlns:a16="http://schemas.microsoft.com/office/drawing/2014/main" id="{B481BD59-EC71-4980-AEDC-12B18A7C4E83}"/>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5357002" y="3071921"/>
                <a:ext cx="673241" cy="390121"/>
              </a:xfrm>
              <a:prstGeom prst="rect">
                <a:avLst/>
              </a:prstGeom>
              <a:grpFill/>
              <a:ln>
                <a:noFill/>
              </a:ln>
            </p:spPr>
          </p:pic>
          <p:pic>
            <p:nvPicPr>
              <p:cNvPr id="85" name="Picture 84">
                <a:extLst>
                  <a:ext uri="{FF2B5EF4-FFF2-40B4-BE49-F238E27FC236}">
                    <a16:creationId xmlns:a16="http://schemas.microsoft.com/office/drawing/2014/main" id="{881DB103-73E9-4B7E-9171-5F8585092B38}"/>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6067901" y="2627106"/>
                <a:ext cx="556322" cy="215847"/>
              </a:xfrm>
              <a:prstGeom prst="rect">
                <a:avLst/>
              </a:prstGeom>
              <a:grpFill/>
              <a:ln>
                <a:noFill/>
              </a:ln>
            </p:spPr>
          </p:pic>
          <p:pic>
            <p:nvPicPr>
              <p:cNvPr id="86" name="Picture 85">
                <a:extLst>
                  <a:ext uri="{FF2B5EF4-FFF2-40B4-BE49-F238E27FC236}">
                    <a16:creationId xmlns:a16="http://schemas.microsoft.com/office/drawing/2014/main" id="{CC738AC7-FAD5-4DDA-9C10-680FC0EDF93E}"/>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5373357" y="2107110"/>
                <a:ext cx="634919" cy="357142"/>
              </a:xfrm>
              <a:prstGeom prst="rect">
                <a:avLst/>
              </a:prstGeom>
              <a:grpFill/>
              <a:ln>
                <a:noFill/>
              </a:ln>
            </p:spPr>
          </p:pic>
          <p:pic>
            <p:nvPicPr>
              <p:cNvPr id="87" name="Picture 86">
                <a:extLst>
                  <a:ext uri="{FF2B5EF4-FFF2-40B4-BE49-F238E27FC236}">
                    <a16:creationId xmlns:a16="http://schemas.microsoft.com/office/drawing/2014/main" id="{BD8FC822-0746-4BF8-881E-E4163454135B}"/>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4763468" y="2180094"/>
                <a:ext cx="491333" cy="192678"/>
              </a:xfrm>
              <a:prstGeom prst="rect">
                <a:avLst/>
              </a:prstGeom>
              <a:grpFill/>
              <a:ln>
                <a:noFill/>
              </a:ln>
            </p:spPr>
          </p:pic>
          <p:pic>
            <p:nvPicPr>
              <p:cNvPr id="88" name="Picture 87">
                <a:extLst>
                  <a:ext uri="{FF2B5EF4-FFF2-40B4-BE49-F238E27FC236}">
                    <a16:creationId xmlns:a16="http://schemas.microsoft.com/office/drawing/2014/main" id="{CFCC0824-1CB1-4A7B-9B93-60EBA5351D34}"/>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5331196" y="2674563"/>
                <a:ext cx="618949" cy="190230"/>
              </a:xfrm>
              <a:prstGeom prst="rect">
                <a:avLst/>
              </a:prstGeom>
              <a:grpFill/>
              <a:ln>
                <a:noFill/>
              </a:ln>
            </p:spPr>
          </p:pic>
          <p:pic>
            <p:nvPicPr>
              <p:cNvPr id="89" name="Picture 88">
                <a:extLst>
                  <a:ext uri="{FF2B5EF4-FFF2-40B4-BE49-F238E27FC236}">
                    <a16:creationId xmlns:a16="http://schemas.microsoft.com/office/drawing/2014/main" id="{70ED4CD0-999F-4DFD-9708-C4BB89147364}"/>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6148921" y="3053220"/>
                <a:ext cx="390122" cy="390122"/>
              </a:xfrm>
              <a:prstGeom prst="rect">
                <a:avLst/>
              </a:prstGeom>
              <a:grpFill/>
              <a:ln>
                <a:noFill/>
              </a:ln>
            </p:spPr>
          </p:pic>
          <p:pic>
            <p:nvPicPr>
              <p:cNvPr id="90" name="Picture 89">
                <a:extLst>
                  <a:ext uri="{FF2B5EF4-FFF2-40B4-BE49-F238E27FC236}">
                    <a16:creationId xmlns:a16="http://schemas.microsoft.com/office/drawing/2014/main" id="{384D73AA-4B66-48C7-BE2D-7B59CF7CAD8D}"/>
                  </a:ext>
                </a:extLst>
              </p:cNvPr>
              <p:cNvPicPr>
                <a:picLocks noChangeAspect="1"/>
              </p:cNvPicPr>
              <p:nvPr/>
            </p:nvPicPr>
            <p:blipFill>
              <a:blip r:embed="rId18">
                <a:extLst>
                  <a:ext uri="{28A0092B-C50C-407E-A947-70E740481C1C}">
                    <a14:useLocalDpi xmlns:a14="http://schemas.microsoft.com/office/drawing/2010/main" val="0"/>
                  </a:ext>
                </a:extLst>
              </a:blip>
              <a:srcRect/>
              <a:stretch/>
            </p:blipFill>
            <p:spPr>
              <a:xfrm>
                <a:off x="4822001" y="3179784"/>
                <a:ext cx="390122" cy="177180"/>
              </a:xfrm>
              <a:prstGeom prst="rect">
                <a:avLst/>
              </a:prstGeom>
              <a:grpFill/>
              <a:ln>
                <a:noFill/>
              </a:ln>
            </p:spPr>
          </p:pic>
          <p:pic>
            <p:nvPicPr>
              <p:cNvPr id="91" name="Picture 90">
                <a:extLst>
                  <a:ext uri="{FF2B5EF4-FFF2-40B4-BE49-F238E27FC236}">
                    <a16:creationId xmlns:a16="http://schemas.microsoft.com/office/drawing/2014/main" id="{F78EE551-DA42-4AF0-902F-BDE835C3E3E3}"/>
                  </a:ext>
                </a:extLst>
              </p:cNvPr>
              <p:cNvPicPr>
                <a:picLocks noChangeAspect="1"/>
              </p:cNvPicPr>
              <p:nvPr/>
            </p:nvPicPr>
            <p:blipFill>
              <a:blip r:embed="rId19"/>
              <a:stretch>
                <a:fillRect/>
              </a:stretch>
            </p:blipFill>
            <p:spPr>
              <a:xfrm>
                <a:off x="4890449" y="2629838"/>
                <a:ext cx="248972" cy="271605"/>
              </a:xfrm>
              <a:prstGeom prst="rect">
                <a:avLst/>
              </a:prstGeom>
              <a:grpFill/>
              <a:ln>
                <a:noFill/>
              </a:ln>
            </p:spPr>
          </p:pic>
        </p:grpSp>
      </p:grpSp>
      <p:sp>
        <p:nvSpPr>
          <p:cNvPr id="82" name="TextBox 81">
            <a:extLst>
              <a:ext uri="{FF2B5EF4-FFF2-40B4-BE49-F238E27FC236}">
                <a16:creationId xmlns:a16="http://schemas.microsoft.com/office/drawing/2014/main" id="{3E7D3AD9-E1A0-435C-80BF-8AF4718071CF}"/>
              </a:ext>
            </a:extLst>
          </p:cNvPr>
          <p:cNvSpPr txBox="1"/>
          <p:nvPr/>
        </p:nvSpPr>
        <p:spPr>
          <a:xfrm>
            <a:off x="3043879" y="5338707"/>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a:solidFill>
                  <a:srgbClr val="282828"/>
                </a:solidFill>
                <a:latin typeface="Segoe UI Light" panose="020B0502040204020203" pitchFamily="34" charset="0"/>
                <a:cs typeface="Segoe UI Light" panose="020B0502040204020203" pitchFamily="34" charset="0"/>
              </a:rPr>
              <a:t>10</a:t>
            </a:r>
            <a:r>
              <a:rPr kumimoji="0" lang="en-US" sz="16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00</a:t>
            </a: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 available</a:t>
            </a:r>
          </a:p>
        </p:txBody>
      </p:sp>
      <p:sp>
        <p:nvSpPr>
          <p:cNvPr id="94" name="TextBox 93">
            <a:extLst>
              <a:ext uri="{FF2B5EF4-FFF2-40B4-BE49-F238E27FC236}">
                <a16:creationId xmlns:a16="http://schemas.microsoft.com/office/drawing/2014/main" id="{FBA9247E-0905-407B-BBF6-461B6BEFCAD7}"/>
              </a:ext>
            </a:extLst>
          </p:cNvPr>
          <p:cNvSpPr txBox="1"/>
          <p:nvPr/>
        </p:nvSpPr>
        <p:spPr>
          <a:xfrm>
            <a:off x="5502510" y="2782233"/>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Custom Apps</a:t>
            </a:r>
          </a:p>
        </p:txBody>
      </p:sp>
      <p:grpSp>
        <p:nvGrpSpPr>
          <p:cNvPr id="172" name="Group 171" descr="Custom apps">
            <a:extLst>
              <a:ext uri="{FF2B5EF4-FFF2-40B4-BE49-F238E27FC236}">
                <a16:creationId xmlns:a16="http://schemas.microsoft.com/office/drawing/2014/main" id="{ADDE2F6E-FA5A-4742-8735-8DC115E4DA7A}"/>
              </a:ext>
            </a:extLst>
          </p:cNvPr>
          <p:cNvGrpSpPr/>
          <p:nvPr/>
        </p:nvGrpSpPr>
        <p:grpSpPr>
          <a:xfrm>
            <a:off x="5539815" y="3266502"/>
            <a:ext cx="2236341" cy="1916669"/>
            <a:chOff x="5527514" y="2823654"/>
            <a:chExt cx="2236341" cy="1916669"/>
          </a:xfrm>
          <a:solidFill>
            <a:schemeClr val="bg1">
              <a:lumMod val="95000"/>
            </a:schemeClr>
          </a:solidFill>
        </p:grpSpPr>
        <p:sp>
          <p:nvSpPr>
            <p:cNvPr id="93" name="Rectangle 92">
              <a:extLst>
                <a:ext uri="{FF2B5EF4-FFF2-40B4-BE49-F238E27FC236}">
                  <a16:creationId xmlns:a16="http://schemas.microsoft.com/office/drawing/2014/main" id="{E72685B2-E9FC-4C63-A1F4-BB0C7CA82D30}"/>
                </a:ext>
              </a:extLst>
            </p:cNvPr>
            <p:cNvSpPr/>
            <p:nvPr/>
          </p:nvSpPr>
          <p:spPr>
            <a:xfrm>
              <a:off x="5527514" y="2823654"/>
              <a:ext cx="2236341" cy="1916669"/>
            </a:xfrm>
            <a:prstGeom prst="rect">
              <a:avLst/>
            </a:prstGeom>
            <a:grpFill/>
            <a:ln>
              <a:noFill/>
            </a:ln>
            <a:effectLst>
              <a:outerShdw blurRad="127000" sx="102000" sy="102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95" name="Group 94">
              <a:extLst>
                <a:ext uri="{FF2B5EF4-FFF2-40B4-BE49-F238E27FC236}">
                  <a16:creationId xmlns:a16="http://schemas.microsoft.com/office/drawing/2014/main" id="{E3F20C81-38C2-4D70-BB64-891FEF95AC62}"/>
                </a:ext>
              </a:extLst>
            </p:cNvPr>
            <p:cNvGrpSpPr/>
            <p:nvPr/>
          </p:nvGrpSpPr>
          <p:grpSpPr>
            <a:xfrm>
              <a:off x="5717584" y="3067217"/>
              <a:ext cx="1911617" cy="1618001"/>
              <a:chOff x="7060627" y="2144124"/>
              <a:chExt cx="1787184" cy="1512679"/>
            </a:xfrm>
            <a:grpFill/>
          </p:grpSpPr>
          <p:grpSp>
            <p:nvGrpSpPr>
              <p:cNvPr id="97" name="Group 96">
                <a:extLst>
                  <a:ext uri="{FF2B5EF4-FFF2-40B4-BE49-F238E27FC236}">
                    <a16:creationId xmlns:a16="http://schemas.microsoft.com/office/drawing/2014/main" id="{50FE04A3-BC59-4D34-B5B3-8453ED263AE6}"/>
                  </a:ext>
                </a:extLst>
              </p:cNvPr>
              <p:cNvGrpSpPr/>
              <p:nvPr/>
            </p:nvGrpSpPr>
            <p:grpSpPr>
              <a:xfrm>
                <a:off x="8003765" y="2144124"/>
                <a:ext cx="784185" cy="589213"/>
                <a:chOff x="8003765" y="2144124"/>
                <a:chExt cx="784185" cy="589213"/>
              </a:xfrm>
              <a:grpFill/>
            </p:grpSpPr>
            <p:sp>
              <p:nvSpPr>
                <p:cNvPr id="107" name="tool" title="Icon of a skrewdriver and wrench">
                  <a:extLst>
                    <a:ext uri="{FF2B5EF4-FFF2-40B4-BE49-F238E27FC236}">
                      <a16:creationId xmlns:a16="http://schemas.microsoft.com/office/drawing/2014/main" id="{1092EEDB-8146-4E10-A888-CD9C0B4B89CC}"/>
                    </a:ext>
                  </a:extLst>
                </p:cNvPr>
                <p:cNvSpPr>
                  <a:spLocks noChangeAspect="1" noEditPoints="1"/>
                </p:cNvSpPr>
                <p:nvPr/>
              </p:nvSpPr>
              <p:spPr bwMode="auto">
                <a:xfrm>
                  <a:off x="8270294" y="2144124"/>
                  <a:ext cx="246133" cy="365760"/>
                </a:xfrm>
                <a:custGeom>
                  <a:avLst/>
                  <a:gdLst>
                    <a:gd name="T0" fmla="*/ 196 w 256"/>
                    <a:gd name="T1" fmla="*/ 0 h 360"/>
                    <a:gd name="T2" fmla="*/ 256 w 256"/>
                    <a:gd name="T3" fmla="*/ 60 h 360"/>
                    <a:gd name="T4" fmla="*/ 230 w 256"/>
                    <a:gd name="T5" fmla="*/ 110 h 360"/>
                    <a:gd name="T6" fmla="*/ 222 w 256"/>
                    <a:gd name="T7" fmla="*/ 114 h 360"/>
                    <a:gd name="T8" fmla="*/ 222 w 256"/>
                    <a:gd name="T9" fmla="*/ 334 h 360"/>
                    <a:gd name="T10" fmla="*/ 196 w 256"/>
                    <a:gd name="T11" fmla="*/ 360 h 360"/>
                    <a:gd name="T12" fmla="*/ 170 w 256"/>
                    <a:gd name="T13" fmla="*/ 334 h 360"/>
                    <a:gd name="T14" fmla="*/ 170 w 256"/>
                    <a:gd name="T15" fmla="*/ 114 h 360"/>
                    <a:gd name="T16" fmla="*/ 162 w 256"/>
                    <a:gd name="T17" fmla="*/ 110 h 360"/>
                    <a:gd name="T18" fmla="*/ 136 w 256"/>
                    <a:gd name="T19" fmla="*/ 60 h 360"/>
                    <a:gd name="T20" fmla="*/ 196 w 256"/>
                    <a:gd name="T21" fmla="*/ 0 h 360"/>
                    <a:gd name="T22" fmla="*/ 0 w 256"/>
                    <a:gd name="T23" fmla="*/ 193 h 360"/>
                    <a:gd name="T24" fmla="*/ 0 w 256"/>
                    <a:gd name="T25" fmla="*/ 219 h 360"/>
                    <a:gd name="T26" fmla="*/ 0 w 256"/>
                    <a:gd name="T27" fmla="*/ 287 h 360"/>
                    <a:gd name="T28" fmla="*/ 0 w 256"/>
                    <a:gd name="T29" fmla="*/ 334 h 360"/>
                    <a:gd name="T30" fmla="*/ 26 w 256"/>
                    <a:gd name="T31" fmla="*/ 360 h 360"/>
                    <a:gd name="T32" fmla="*/ 53 w 256"/>
                    <a:gd name="T33" fmla="*/ 334 h 360"/>
                    <a:gd name="T34" fmla="*/ 53 w 256"/>
                    <a:gd name="T35" fmla="*/ 287 h 360"/>
                    <a:gd name="T36" fmla="*/ 53 w 256"/>
                    <a:gd name="T37" fmla="*/ 219 h 360"/>
                    <a:gd name="T38" fmla="*/ 53 w 256"/>
                    <a:gd name="T39" fmla="*/ 193 h 360"/>
                    <a:gd name="T40" fmla="*/ 26 w 256"/>
                    <a:gd name="T41" fmla="*/ 193 h 360"/>
                    <a:gd name="T42" fmla="*/ 0 w 256"/>
                    <a:gd name="T43" fmla="*/ 193 h 360"/>
                    <a:gd name="T44" fmla="*/ 53 w 256"/>
                    <a:gd name="T45" fmla="*/ 0 h 360"/>
                    <a:gd name="T46" fmla="*/ 0 w 256"/>
                    <a:gd name="T47" fmla="*/ 0 h 360"/>
                    <a:gd name="T48" fmla="*/ 0 w 256"/>
                    <a:gd name="T49" fmla="*/ 42 h 360"/>
                    <a:gd name="T50" fmla="*/ 26 w 256"/>
                    <a:gd name="T51" fmla="*/ 68 h 360"/>
                    <a:gd name="T52" fmla="*/ 53 w 256"/>
                    <a:gd name="T53" fmla="*/ 42 h 360"/>
                    <a:gd name="T54" fmla="*/ 53 w 256"/>
                    <a:gd name="T55" fmla="*/ 0 h 360"/>
                    <a:gd name="T56" fmla="*/ 26 w 256"/>
                    <a:gd name="T57" fmla="*/ 68 h 360"/>
                    <a:gd name="T58" fmla="*/ 26 w 256"/>
                    <a:gd name="T59" fmla="*/ 193 h 360"/>
                    <a:gd name="T60" fmla="*/ 193 w 256"/>
                    <a:gd name="T61" fmla="*/ 0 h 360"/>
                    <a:gd name="T62" fmla="*/ 193 w 256"/>
                    <a:gd name="T63" fmla="*/ 5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6" h="360">
                      <a:moveTo>
                        <a:pt x="196" y="0"/>
                      </a:moveTo>
                      <a:cubicBezTo>
                        <a:pt x="229" y="0"/>
                        <a:pt x="256" y="27"/>
                        <a:pt x="256" y="60"/>
                      </a:cubicBezTo>
                      <a:cubicBezTo>
                        <a:pt x="256" y="81"/>
                        <a:pt x="246" y="99"/>
                        <a:pt x="230" y="110"/>
                      </a:cubicBezTo>
                      <a:cubicBezTo>
                        <a:pt x="222" y="114"/>
                        <a:pt x="222" y="114"/>
                        <a:pt x="222" y="114"/>
                      </a:cubicBezTo>
                      <a:cubicBezTo>
                        <a:pt x="222" y="334"/>
                        <a:pt x="222" y="334"/>
                        <a:pt x="222" y="334"/>
                      </a:cubicBezTo>
                      <a:cubicBezTo>
                        <a:pt x="222" y="348"/>
                        <a:pt x="210" y="360"/>
                        <a:pt x="196" y="360"/>
                      </a:cubicBezTo>
                      <a:cubicBezTo>
                        <a:pt x="182" y="360"/>
                        <a:pt x="170" y="348"/>
                        <a:pt x="170" y="334"/>
                      </a:cubicBezTo>
                      <a:cubicBezTo>
                        <a:pt x="170" y="114"/>
                        <a:pt x="170" y="114"/>
                        <a:pt x="170" y="114"/>
                      </a:cubicBezTo>
                      <a:cubicBezTo>
                        <a:pt x="162" y="110"/>
                        <a:pt x="162" y="110"/>
                        <a:pt x="162" y="110"/>
                      </a:cubicBezTo>
                      <a:cubicBezTo>
                        <a:pt x="147" y="99"/>
                        <a:pt x="136" y="81"/>
                        <a:pt x="136" y="60"/>
                      </a:cubicBezTo>
                      <a:cubicBezTo>
                        <a:pt x="136" y="27"/>
                        <a:pt x="163" y="0"/>
                        <a:pt x="196" y="0"/>
                      </a:cubicBezTo>
                      <a:close/>
                      <a:moveTo>
                        <a:pt x="0" y="193"/>
                      </a:moveTo>
                      <a:cubicBezTo>
                        <a:pt x="0" y="219"/>
                        <a:pt x="0" y="219"/>
                        <a:pt x="0" y="219"/>
                      </a:cubicBezTo>
                      <a:cubicBezTo>
                        <a:pt x="0" y="287"/>
                        <a:pt x="0" y="287"/>
                        <a:pt x="0" y="287"/>
                      </a:cubicBezTo>
                      <a:cubicBezTo>
                        <a:pt x="0" y="334"/>
                        <a:pt x="0" y="334"/>
                        <a:pt x="0" y="334"/>
                      </a:cubicBezTo>
                      <a:cubicBezTo>
                        <a:pt x="0" y="348"/>
                        <a:pt x="12" y="360"/>
                        <a:pt x="26" y="360"/>
                      </a:cubicBezTo>
                      <a:cubicBezTo>
                        <a:pt x="41" y="360"/>
                        <a:pt x="53" y="348"/>
                        <a:pt x="53" y="334"/>
                      </a:cubicBezTo>
                      <a:cubicBezTo>
                        <a:pt x="53" y="287"/>
                        <a:pt x="53" y="287"/>
                        <a:pt x="53" y="287"/>
                      </a:cubicBezTo>
                      <a:cubicBezTo>
                        <a:pt x="53" y="219"/>
                        <a:pt x="53" y="219"/>
                        <a:pt x="53" y="219"/>
                      </a:cubicBezTo>
                      <a:cubicBezTo>
                        <a:pt x="53" y="193"/>
                        <a:pt x="53" y="193"/>
                        <a:pt x="53" y="193"/>
                      </a:cubicBezTo>
                      <a:cubicBezTo>
                        <a:pt x="26" y="193"/>
                        <a:pt x="26" y="193"/>
                        <a:pt x="26" y="193"/>
                      </a:cubicBezTo>
                      <a:cubicBezTo>
                        <a:pt x="0" y="193"/>
                        <a:pt x="0" y="193"/>
                        <a:pt x="0" y="193"/>
                      </a:cubicBezTo>
                      <a:close/>
                      <a:moveTo>
                        <a:pt x="53" y="0"/>
                      </a:moveTo>
                      <a:cubicBezTo>
                        <a:pt x="0" y="0"/>
                        <a:pt x="0" y="0"/>
                        <a:pt x="0" y="0"/>
                      </a:cubicBezTo>
                      <a:cubicBezTo>
                        <a:pt x="0" y="42"/>
                        <a:pt x="0" y="42"/>
                        <a:pt x="0" y="42"/>
                      </a:cubicBezTo>
                      <a:cubicBezTo>
                        <a:pt x="26" y="68"/>
                        <a:pt x="26" y="68"/>
                        <a:pt x="26" y="68"/>
                      </a:cubicBezTo>
                      <a:cubicBezTo>
                        <a:pt x="53" y="42"/>
                        <a:pt x="53" y="42"/>
                        <a:pt x="53" y="42"/>
                      </a:cubicBezTo>
                      <a:cubicBezTo>
                        <a:pt x="53" y="0"/>
                        <a:pt x="53" y="0"/>
                        <a:pt x="53" y="0"/>
                      </a:cubicBezTo>
                      <a:close/>
                      <a:moveTo>
                        <a:pt x="26" y="68"/>
                      </a:moveTo>
                      <a:cubicBezTo>
                        <a:pt x="26" y="193"/>
                        <a:pt x="26" y="193"/>
                        <a:pt x="26" y="193"/>
                      </a:cubicBezTo>
                      <a:moveTo>
                        <a:pt x="193" y="0"/>
                      </a:moveTo>
                      <a:cubicBezTo>
                        <a:pt x="193" y="57"/>
                        <a:pt x="193" y="57"/>
                        <a:pt x="193" y="57"/>
                      </a:cubicBez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8" name="TextBox 107">
                  <a:extLst>
                    <a:ext uri="{FF2B5EF4-FFF2-40B4-BE49-F238E27FC236}">
                      <a16:creationId xmlns:a16="http://schemas.microsoft.com/office/drawing/2014/main" id="{221E80CA-B1B8-47DD-B7D2-A996F459793C}"/>
                    </a:ext>
                  </a:extLst>
                </p:cNvPr>
                <p:cNvSpPr txBox="1"/>
                <p:nvPr/>
              </p:nvSpPr>
              <p:spPr>
                <a:xfrm>
                  <a:off x="8003765" y="2495949"/>
                  <a:ext cx="784185" cy="237388"/>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Productivity</a:t>
                  </a:r>
                </a:p>
              </p:txBody>
            </p:sp>
          </p:grpSp>
          <p:grpSp>
            <p:nvGrpSpPr>
              <p:cNvPr id="98" name="Group 97">
                <a:extLst>
                  <a:ext uri="{FF2B5EF4-FFF2-40B4-BE49-F238E27FC236}">
                    <a16:creationId xmlns:a16="http://schemas.microsoft.com/office/drawing/2014/main" id="{DF08081E-8ED7-4370-995E-C821B0F53D91}"/>
                  </a:ext>
                </a:extLst>
              </p:cNvPr>
              <p:cNvGrpSpPr/>
              <p:nvPr/>
            </p:nvGrpSpPr>
            <p:grpSpPr>
              <a:xfrm>
                <a:off x="7060627" y="2923177"/>
                <a:ext cx="784185" cy="724502"/>
                <a:chOff x="7060627" y="2923177"/>
                <a:chExt cx="784185" cy="724502"/>
              </a:xfrm>
              <a:grpFill/>
            </p:grpSpPr>
            <p:sp>
              <p:nvSpPr>
                <p:cNvPr id="105" name="ContactCard_EEBD" title="Icon of a contact card">
                  <a:extLst>
                    <a:ext uri="{FF2B5EF4-FFF2-40B4-BE49-F238E27FC236}">
                      <a16:creationId xmlns:a16="http://schemas.microsoft.com/office/drawing/2014/main" id="{0E530D62-F5A5-4A26-B6A9-256E34442546}"/>
                    </a:ext>
                  </a:extLst>
                </p:cNvPr>
                <p:cNvSpPr>
                  <a:spLocks noChangeAspect="1" noEditPoints="1"/>
                </p:cNvSpPr>
                <p:nvPr/>
              </p:nvSpPr>
              <p:spPr bwMode="auto">
                <a:xfrm>
                  <a:off x="7240008" y="2923177"/>
                  <a:ext cx="433378" cy="335501"/>
                </a:xfrm>
                <a:custGeom>
                  <a:avLst/>
                  <a:gdLst>
                    <a:gd name="T0" fmla="*/ 2121 w 3742"/>
                    <a:gd name="T1" fmla="*/ 998 h 2744"/>
                    <a:gd name="T2" fmla="*/ 3368 w 3742"/>
                    <a:gd name="T3" fmla="*/ 998 h 2744"/>
                    <a:gd name="T4" fmla="*/ 2121 w 3742"/>
                    <a:gd name="T5" fmla="*/ 1746 h 2744"/>
                    <a:gd name="T6" fmla="*/ 2869 w 3742"/>
                    <a:gd name="T7" fmla="*/ 1746 h 2744"/>
                    <a:gd name="T8" fmla="*/ 3742 w 3742"/>
                    <a:gd name="T9" fmla="*/ 0 h 2744"/>
                    <a:gd name="T10" fmla="*/ 0 w 3742"/>
                    <a:gd name="T11" fmla="*/ 0 h 2744"/>
                    <a:gd name="T12" fmla="*/ 0 w 3742"/>
                    <a:gd name="T13" fmla="*/ 2744 h 2744"/>
                    <a:gd name="T14" fmla="*/ 3742 w 3742"/>
                    <a:gd name="T15" fmla="*/ 2744 h 2744"/>
                    <a:gd name="T16" fmla="*/ 3742 w 3742"/>
                    <a:gd name="T17" fmla="*/ 0 h 2744"/>
                    <a:gd name="T18" fmla="*/ 1123 w 3742"/>
                    <a:gd name="T19" fmla="*/ 748 h 2744"/>
                    <a:gd name="T20" fmla="*/ 748 w 3742"/>
                    <a:gd name="T21" fmla="*/ 1123 h 2744"/>
                    <a:gd name="T22" fmla="*/ 1123 w 3742"/>
                    <a:gd name="T23" fmla="*/ 1497 h 2744"/>
                    <a:gd name="T24" fmla="*/ 1497 w 3742"/>
                    <a:gd name="T25" fmla="*/ 1123 h 2744"/>
                    <a:gd name="T26" fmla="*/ 1123 w 3742"/>
                    <a:gd name="T27" fmla="*/ 748 h 2744"/>
                    <a:gd name="T28" fmla="*/ 1746 w 3742"/>
                    <a:gd name="T29" fmla="*/ 2121 h 2744"/>
                    <a:gd name="T30" fmla="*/ 1123 w 3742"/>
                    <a:gd name="T31" fmla="*/ 1497 h 2744"/>
                    <a:gd name="T32" fmla="*/ 499 w 3742"/>
                    <a:gd name="T33" fmla="*/ 2121 h 2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42" h="2744">
                      <a:moveTo>
                        <a:pt x="2121" y="998"/>
                      </a:moveTo>
                      <a:cubicBezTo>
                        <a:pt x="3368" y="998"/>
                        <a:pt x="3368" y="998"/>
                        <a:pt x="3368" y="998"/>
                      </a:cubicBezTo>
                      <a:moveTo>
                        <a:pt x="2121" y="1746"/>
                      </a:moveTo>
                      <a:cubicBezTo>
                        <a:pt x="2869" y="1746"/>
                        <a:pt x="2869" y="1746"/>
                        <a:pt x="2869" y="1746"/>
                      </a:cubicBezTo>
                      <a:moveTo>
                        <a:pt x="3742" y="0"/>
                      </a:moveTo>
                      <a:cubicBezTo>
                        <a:pt x="0" y="0"/>
                        <a:pt x="0" y="0"/>
                        <a:pt x="0" y="0"/>
                      </a:cubicBezTo>
                      <a:cubicBezTo>
                        <a:pt x="0" y="2744"/>
                        <a:pt x="0" y="2744"/>
                        <a:pt x="0" y="2744"/>
                      </a:cubicBezTo>
                      <a:cubicBezTo>
                        <a:pt x="3742" y="2744"/>
                        <a:pt x="3742" y="2744"/>
                        <a:pt x="3742" y="2744"/>
                      </a:cubicBezTo>
                      <a:lnTo>
                        <a:pt x="3742" y="0"/>
                      </a:lnTo>
                      <a:close/>
                      <a:moveTo>
                        <a:pt x="1123" y="748"/>
                      </a:moveTo>
                      <a:cubicBezTo>
                        <a:pt x="916" y="748"/>
                        <a:pt x="748" y="916"/>
                        <a:pt x="748" y="1123"/>
                      </a:cubicBezTo>
                      <a:cubicBezTo>
                        <a:pt x="748" y="1329"/>
                        <a:pt x="916" y="1497"/>
                        <a:pt x="1123" y="1497"/>
                      </a:cubicBezTo>
                      <a:cubicBezTo>
                        <a:pt x="1329" y="1497"/>
                        <a:pt x="1497" y="1329"/>
                        <a:pt x="1497" y="1123"/>
                      </a:cubicBezTo>
                      <a:cubicBezTo>
                        <a:pt x="1497" y="916"/>
                        <a:pt x="1329" y="748"/>
                        <a:pt x="1123" y="748"/>
                      </a:cubicBezTo>
                      <a:close/>
                      <a:moveTo>
                        <a:pt x="1746" y="2121"/>
                      </a:moveTo>
                      <a:cubicBezTo>
                        <a:pt x="1746" y="1776"/>
                        <a:pt x="1467" y="1497"/>
                        <a:pt x="1123" y="1497"/>
                      </a:cubicBezTo>
                      <a:cubicBezTo>
                        <a:pt x="778" y="1497"/>
                        <a:pt x="499" y="1776"/>
                        <a:pt x="499" y="2121"/>
                      </a:cubicBez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6" name="TextBox 105">
                  <a:extLst>
                    <a:ext uri="{FF2B5EF4-FFF2-40B4-BE49-F238E27FC236}">
                      <a16:creationId xmlns:a16="http://schemas.microsoft.com/office/drawing/2014/main" id="{1FE9871C-0754-45FD-9D2B-DFEA41621136}"/>
                    </a:ext>
                  </a:extLst>
                </p:cNvPr>
                <p:cNvSpPr txBox="1"/>
                <p:nvPr/>
              </p:nvSpPr>
              <p:spPr>
                <a:xfrm>
                  <a:off x="7060627" y="3259227"/>
                  <a:ext cx="784185"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Employee Services</a:t>
                  </a:r>
                </a:p>
              </p:txBody>
            </p:sp>
          </p:grpSp>
          <p:grpSp>
            <p:nvGrpSpPr>
              <p:cNvPr id="99" name="Group 98">
                <a:extLst>
                  <a:ext uri="{FF2B5EF4-FFF2-40B4-BE49-F238E27FC236}">
                    <a16:creationId xmlns:a16="http://schemas.microsoft.com/office/drawing/2014/main" id="{C5AE19A6-D1C9-4231-9794-7DE39E9F2569}"/>
                  </a:ext>
                </a:extLst>
              </p:cNvPr>
              <p:cNvGrpSpPr/>
              <p:nvPr/>
            </p:nvGrpSpPr>
            <p:grpSpPr>
              <a:xfrm>
                <a:off x="7943905" y="2901931"/>
                <a:ext cx="903906" cy="754872"/>
                <a:chOff x="7943905" y="2901931"/>
                <a:chExt cx="903906" cy="754872"/>
              </a:xfrm>
              <a:grpFill/>
            </p:grpSpPr>
            <p:sp>
              <p:nvSpPr>
                <p:cNvPr id="103" name="Processing_E9F5" title="Icon of two interlocked gears">
                  <a:extLst>
                    <a:ext uri="{FF2B5EF4-FFF2-40B4-BE49-F238E27FC236}">
                      <a16:creationId xmlns:a16="http://schemas.microsoft.com/office/drawing/2014/main" id="{B2F2A7C7-06CE-4851-8DCA-FA31D04545E8}"/>
                    </a:ext>
                  </a:extLst>
                </p:cNvPr>
                <p:cNvSpPr>
                  <a:spLocks noChangeAspect="1" noEditPoints="1"/>
                </p:cNvSpPr>
                <p:nvPr/>
              </p:nvSpPr>
              <p:spPr bwMode="auto">
                <a:xfrm>
                  <a:off x="8210498" y="2901931"/>
                  <a:ext cx="398080" cy="365760"/>
                </a:xfrm>
                <a:custGeom>
                  <a:avLst/>
                  <a:gdLst>
                    <a:gd name="T0" fmla="*/ 924 w 3867"/>
                    <a:gd name="T1" fmla="*/ 299 h 3367"/>
                    <a:gd name="T2" fmla="*/ 1549 w 3867"/>
                    <a:gd name="T3" fmla="*/ 924 h 3367"/>
                    <a:gd name="T4" fmla="*/ 924 w 3867"/>
                    <a:gd name="T5" fmla="*/ 1549 h 3367"/>
                    <a:gd name="T6" fmla="*/ 299 w 3867"/>
                    <a:gd name="T7" fmla="*/ 924 h 3367"/>
                    <a:gd name="T8" fmla="*/ 924 w 3867"/>
                    <a:gd name="T9" fmla="*/ 299 h 3367"/>
                    <a:gd name="T10" fmla="*/ 1163 w 3867"/>
                    <a:gd name="T11" fmla="*/ 347 h 3367"/>
                    <a:gd name="T12" fmla="*/ 1307 w 3867"/>
                    <a:gd name="T13" fmla="*/ 0 h 3367"/>
                    <a:gd name="T14" fmla="*/ 1501 w 3867"/>
                    <a:gd name="T15" fmla="*/ 685 h 3367"/>
                    <a:gd name="T16" fmla="*/ 1848 w 3867"/>
                    <a:gd name="T17" fmla="*/ 541 h 3367"/>
                    <a:gd name="T18" fmla="*/ 1501 w 3867"/>
                    <a:gd name="T19" fmla="*/ 1163 h 3367"/>
                    <a:gd name="T20" fmla="*/ 1848 w 3867"/>
                    <a:gd name="T21" fmla="*/ 1307 h 3367"/>
                    <a:gd name="T22" fmla="*/ 1163 w 3867"/>
                    <a:gd name="T23" fmla="*/ 1501 h 3367"/>
                    <a:gd name="T24" fmla="*/ 1307 w 3867"/>
                    <a:gd name="T25" fmla="*/ 1848 h 3367"/>
                    <a:gd name="T26" fmla="*/ 685 w 3867"/>
                    <a:gd name="T27" fmla="*/ 1501 h 3367"/>
                    <a:gd name="T28" fmla="*/ 541 w 3867"/>
                    <a:gd name="T29" fmla="*/ 1848 h 3367"/>
                    <a:gd name="T30" fmla="*/ 347 w 3867"/>
                    <a:gd name="T31" fmla="*/ 1163 h 3367"/>
                    <a:gd name="T32" fmla="*/ 0 w 3867"/>
                    <a:gd name="T33" fmla="*/ 1307 h 3367"/>
                    <a:gd name="T34" fmla="*/ 0 w 3867"/>
                    <a:gd name="T35" fmla="*/ 541 h 3367"/>
                    <a:gd name="T36" fmla="*/ 347 w 3867"/>
                    <a:gd name="T37" fmla="*/ 685 h 3367"/>
                    <a:gd name="T38" fmla="*/ 685 w 3867"/>
                    <a:gd name="T39" fmla="*/ 347 h 3367"/>
                    <a:gd name="T40" fmla="*/ 541 w 3867"/>
                    <a:gd name="T41" fmla="*/ 0 h 3367"/>
                    <a:gd name="T42" fmla="*/ 2049 w 3867"/>
                    <a:gd name="T43" fmla="*/ 2299 h 3367"/>
                    <a:gd name="T44" fmla="*/ 2799 w 3867"/>
                    <a:gd name="T45" fmla="*/ 3049 h 3367"/>
                    <a:gd name="T46" fmla="*/ 3549 w 3867"/>
                    <a:gd name="T47" fmla="*/ 2299 h 3367"/>
                    <a:gd name="T48" fmla="*/ 2799 w 3867"/>
                    <a:gd name="T49" fmla="*/ 1549 h 3367"/>
                    <a:gd name="T50" fmla="*/ 2049 w 3867"/>
                    <a:gd name="T51" fmla="*/ 2299 h 3367"/>
                    <a:gd name="T52" fmla="*/ 2357 w 3867"/>
                    <a:gd name="T53" fmla="*/ 1231 h 3367"/>
                    <a:gd name="T54" fmla="*/ 2512 w 3867"/>
                    <a:gd name="T55" fmla="*/ 1606 h 3367"/>
                    <a:gd name="T56" fmla="*/ 2106 w 3867"/>
                    <a:gd name="T57" fmla="*/ 2012 h 3367"/>
                    <a:gd name="T58" fmla="*/ 1731 w 3867"/>
                    <a:gd name="T59" fmla="*/ 1856 h 3367"/>
                    <a:gd name="T60" fmla="*/ 2106 w 3867"/>
                    <a:gd name="T61" fmla="*/ 2586 h 3367"/>
                    <a:gd name="T62" fmla="*/ 1731 w 3867"/>
                    <a:gd name="T63" fmla="*/ 2741 h 3367"/>
                    <a:gd name="T64" fmla="*/ 2512 w 3867"/>
                    <a:gd name="T65" fmla="*/ 2992 h 3367"/>
                    <a:gd name="T66" fmla="*/ 2357 w 3867"/>
                    <a:gd name="T67" fmla="*/ 3367 h 3367"/>
                    <a:gd name="T68" fmla="*/ 3086 w 3867"/>
                    <a:gd name="T69" fmla="*/ 2992 h 3367"/>
                    <a:gd name="T70" fmla="*/ 3241 w 3867"/>
                    <a:gd name="T71" fmla="*/ 3367 h 3367"/>
                    <a:gd name="T72" fmla="*/ 3492 w 3867"/>
                    <a:gd name="T73" fmla="*/ 2586 h 3367"/>
                    <a:gd name="T74" fmla="*/ 3867 w 3867"/>
                    <a:gd name="T75" fmla="*/ 2741 h 3367"/>
                    <a:gd name="T76" fmla="*/ 3492 w 3867"/>
                    <a:gd name="T77" fmla="*/ 2012 h 3367"/>
                    <a:gd name="T78" fmla="*/ 3867 w 3867"/>
                    <a:gd name="T79" fmla="*/ 1856 h 3367"/>
                    <a:gd name="T80" fmla="*/ 3086 w 3867"/>
                    <a:gd name="T81" fmla="*/ 1606 h 3367"/>
                    <a:gd name="T82" fmla="*/ 3241 w 3867"/>
                    <a:gd name="T83" fmla="*/ 1231 h 3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67" h="3367">
                      <a:moveTo>
                        <a:pt x="924" y="299"/>
                      </a:moveTo>
                      <a:cubicBezTo>
                        <a:pt x="1269" y="299"/>
                        <a:pt x="1549" y="579"/>
                        <a:pt x="1549" y="924"/>
                      </a:cubicBezTo>
                      <a:cubicBezTo>
                        <a:pt x="1549" y="1269"/>
                        <a:pt x="1269" y="1549"/>
                        <a:pt x="924" y="1549"/>
                      </a:cubicBezTo>
                      <a:cubicBezTo>
                        <a:pt x="579" y="1549"/>
                        <a:pt x="299" y="1269"/>
                        <a:pt x="299" y="924"/>
                      </a:cubicBezTo>
                      <a:cubicBezTo>
                        <a:pt x="299" y="579"/>
                        <a:pt x="579" y="299"/>
                        <a:pt x="924" y="299"/>
                      </a:cubicBezTo>
                      <a:close/>
                      <a:moveTo>
                        <a:pt x="1163" y="347"/>
                      </a:moveTo>
                      <a:cubicBezTo>
                        <a:pt x="1307" y="0"/>
                        <a:pt x="1307" y="0"/>
                        <a:pt x="1307" y="0"/>
                      </a:cubicBezTo>
                      <a:moveTo>
                        <a:pt x="1501" y="685"/>
                      </a:moveTo>
                      <a:cubicBezTo>
                        <a:pt x="1848" y="541"/>
                        <a:pt x="1848" y="541"/>
                        <a:pt x="1848" y="541"/>
                      </a:cubicBezTo>
                      <a:moveTo>
                        <a:pt x="1501" y="1163"/>
                      </a:moveTo>
                      <a:cubicBezTo>
                        <a:pt x="1848" y="1307"/>
                        <a:pt x="1848" y="1307"/>
                        <a:pt x="1848" y="1307"/>
                      </a:cubicBezTo>
                      <a:moveTo>
                        <a:pt x="1163" y="1501"/>
                      </a:moveTo>
                      <a:cubicBezTo>
                        <a:pt x="1307" y="1848"/>
                        <a:pt x="1307" y="1848"/>
                        <a:pt x="1307" y="1848"/>
                      </a:cubicBezTo>
                      <a:moveTo>
                        <a:pt x="685" y="1501"/>
                      </a:moveTo>
                      <a:cubicBezTo>
                        <a:pt x="541" y="1848"/>
                        <a:pt x="541" y="1848"/>
                        <a:pt x="541" y="1848"/>
                      </a:cubicBezTo>
                      <a:moveTo>
                        <a:pt x="347" y="1163"/>
                      </a:moveTo>
                      <a:cubicBezTo>
                        <a:pt x="0" y="1307"/>
                        <a:pt x="0" y="1307"/>
                        <a:pt x="0" y="1307"/>
                      </a:cubicBezTo>
                      <a:moveTo>
                        <a:pt x="0" y="541"/>
                      </a:moveTo>
                      <a:cubicBezTo>
                        <a:pt x="347" y="685"/>
                        <a:pt x="347" y="685"/>
                        <a:pt x="347" y="685"/>
                      </a:cubicBezTo>
                      <a:moveTo>
                        <a:pt x="685" y="347"/>
                      </a:moveTo>
                      <a:cubicBezTo>
                        <a:pt x="541" y="0"/>
                        <a:pt x="541" y="0"/>
                        <a:pt x="541" y="0"/>
                      </a:cubicBezTo>
                      <a:moveTo>
                        <a:pt x="2049" y="2299"/>
                      </a:moveTo>
                      <a:cubicBezTo>
                        <a:pt x="2049" y="2713"/>
                        <a:pt x="2385" y="3049"/>
                        <a:pt x="2799" y="3049"/>
                      </a:cubicBezTo>
                      <a:cubicBezTo>
                        <a:pt x="3213" y="3049"/>
                        <a:pt x="3549" y="2713"/>
                        <a:pt x="3549" y="2299"/>
                      </a:cubicBezTo>
                      <a:cubicBezTo>
                        <a:pt x="3549" y="1885"/>
                        <a:pt x="3213" y="1549"/>
                        <a:pt x="2799" y="1549"/>
                      </a:cubicBezTo>
                      <a:cubicBezTo>
                        <a:pt x="2385" y="1549"/>
                        <a:pt x="2049" y="1885"/>
                        <a:pt x="2049" y="2299"/>
                      </a:cubicBezTo>
                      <a:close/>
                      <a:moveTo>
                        <a:pt x="2357" y="1231"/>
                      </a:moveTo>
                      <a:cubicBezTo>
                        <a:pt x="2512" y="1606"/>
                        <a:pt x="2512" y="1606"/>
                        <a:pt x="2512" y="1606"/>
                      </a:cubicBezTo>
                      <a:moveTo>
                        <a:pt x="2106" y="2012"/>
                      </a:moveTo>
                      <a:cubicBezTo>
                        <a:pt x="1731" y="1856"/>
                        <a:pt x="1731" y="1856"/>
                        <a:pt x="1731" y="1856"/>
                      </a:cubicBezTo>
                      <a:moveTo>
                        <a:pt x="2106" y="2586"/>
                      </a:moveTo>
                      <a:cubicBezTo>
                        <a:pt x="1731" y="2741"/>
                        <a:pt x="1731" y="2741"/>
                        <a:pt x="1731" y="2741"/>
                      </a:cubicBezTo>
                      <a:moveTo>
                        <a:pt x="2512" y="2992"/>
                      </a:moveTo>
                      <a:cubicBezTo>
                        <a:pt x="2357" y="3367"/>
                        <a:pt x="2357" y="3367"/>
                        <a:pt x="2357" y="3367"/>
                      </a:cubicBezTo>
                      <a:moveTo>
                        <a:pt x="3086" y="2992"/>
                      </a:moveTo>
                      <a:cubicBezTo>
                        <a:pt x="3241" y="3367"/>
                        <a:pt x="3241" y="3367"/>
                        <a:pt x="3241" y="3367"/>
                      </a:cubicBezTo>
                      <a:moveTo>
                        <a:pt x="3492" y="2586"/>
                      </a:moveTo>
                      <a:cubicBezTo>
                        <a:pt x="3867" y="2741"/>
                        <a:pt x="3867" y="2741"/>
                        <a:pt x="3867" y="2741"/>
                      </a:cubicBezTo>
                      <a:moveTo>
                        <a:pt x="3492" y="2012"/>
                      </a:moveTo>
                      <a:cubicBezTo>
                        <a:pt x="3867" y="1856"/>
                        <a:pt x="3867" y="1856"/>
                        <a:pt x="3867" y="1856"/>
                      </a:cubicBezTo>
                      <a:moveTo>
                        <a:pt x="3086" y="1606"/>
                      </a:moveTo>
                      <a:cubicBezTo>
                        <a:pt x="3241" y="1231"/>
                        <a:pt x="3241" y="1231"/>
                        <a:pt x="3241" y="1231"/>
                      </a:cubicBezTo>
                    </a:path>
                  </a:pathLst>
                </a:custGeom>
                <a:grpFill/>
                <a:ln w="19050" cap="flat">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4" name="TextBox 103">
                  <a:extLst>
                    <a:ext uri="{FF2B5EF4-FFF2-40B4-BE49-F238E27FC236}">
                      <a16:creationId xmlns:a16="http://schemas.microsoft.com/office/drawing/2014/main" id="{18CA0C91-CC39-4230-8597-FB17F8F035A0}"/>
                    </a:ext>
                  </a:extLst>
                </p:cNvPr>
                <p:cNvSpPr txBox="1"/>
                <p:nvPr/>
              </p:nvSpPr>
              <p:spPr>
                <a:xfrm>
                  <a:off x="7943905" y="3268351"/>
                  <a:ext cx="903906"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Approvals &amp; Workflows</a:t>
                  </a:r>
                </a:p>
              </p:txBody>
            </p:sp>
          </p:grpSp>
          <p:grpSp>
            <p:nvGrpSpPr>
              <p:cNvPr id="100" name="Group 99">
                <a:extLst>
                  <a:ext uri="{FF2B5EF4-FFF2-40B4-BE49-F238E27FC236}">
                    <a16:creationId xmlns:a16="http://schemas.microsoft.com/office/drawing/2014/main" id="{008631B9-8BD8-4372-88D0-12EA43F00510}"/>
                  </a:ext>
                </a:extLst>
              </p:cNvPr>
              <p:cNvGrpSpPr/>
              <p:nvPr/>
            </p:nvGrpSpPr>
            <p:grpSpPr>
              <a:xfrm>
                <a:off x="7060627" y="2185914"/>
                <a:ext cx="840203" cy="656593"/>
                <a:chOff x="7060627" y="2185914"/>
                <a:chExt cx="840203" cy="656593"/>
              </a:xfrm>
              <a:grpFill/>
            </p:grpSpPr>
            <p:sp>
              <p:nvSpPr>
                <p:cNvPr id="101" name="factory_3" title="Icon of a factory or warehouse">
                  <a:extLst>
                    <a:ext uri="{FF2B5EF4-FFF2-40B4-BE49-F238E27FC236}">
                      <a16:creationId xmlns:a16="http://schemas.microsoft.com/office/drawing/2014/main" id="{5642529B-A436-4860-B110-D74C2A899A88}"/>
                    </a:ext>
                  </a:extLst>
                </p:cNvPr>
                <p:cNvSpPr>
                  <a:spLocks noChangeAspect="1" noEditPoints="1"/>
                </p:cNvSpPr>
                <p:nvPr/>
              </p:nvSpPr>
              <p:spPr bwMode="auto">
                <a:xfrm>
                  <a:off x="7285054" y="2185914"/>
                  <a:ext cx="390040" cy="254825"/>
                </a:xfrm>
                <a:custGeom>
                  <a:avLst/>
                  <a:gdLst>
                    <a:gd name="T0" fmla="*/ 394 w 394"/>
                    <a:gd name="T1" fmla="*/ 101 h 244"/>
                    <a:gd name="T2" fmla="*/ 394 w 394"/>
                    <a:gd name="T3" fmla="*/ 244 h 244"/>
                    <a:gd name="T4" fmla="*/ 0 w 394"/>
                    <a:gd name="T5" fmla="*/ 244 h 244"/>
                    <a:gd name="T6" fmla="*/ 0 w 394"/>
                    <a:gd name="T7" fmla="*/ 101 h 244"/>
                    <a:gd name="T8" fmla="*/ 76 w 394"/>
                    <a:gd name="T9" fmla="*/ 45 h 244"/>
                    <a:gd name="T10" fmla="*/ 76 w 394"/>
                    <a:gd name="T11" fmla="*/ 101 h 244"/>
                    <a:gd name="T12" fmla="*/ 160 w 394"/>
                    <a:gd name="T13" fmla="*/ 45 h 244"/>
                    <a:gd name="T14" fmla="*/ 160 w 394"/>
                    <a:gd name="T15" fmla="*/ 101 h 244"/>
                    <a:gd name="T16" fmla="*/ 394 w 394"/>
                    <a:gd name="T17" fmla="*/ 101 h 244"/>
                    <a:gd name="T18" fmla="*/ 309 w 394"/>
                    <a:gd name="T19" fmla="*/ 101 h 244"/>
                    <a:gd name="T20" fmla="*/ 289 w 394"/>
                    <a:gd name="T21" fmla="*/ 0 h 244"/>
                    <a:gd name="T22" fmla="*/ 273 w 394"/>
                    <a:gd name="T23" fmla="*/ 0 h 244"/>
                    <a:gd name="T24" fmla="*/ 256 w 394"/>
                    <a:gd name="T25" fmla="*/ 101 h 244"/>
                    <a:gd name="T26" fmla="*/ 378 w 394"/>
                    <a:gd name="T27" fmla="*/ 101 h 244"/>
                    <a:gd name="T28" fmla="*/ 358 w 394"/>
                    <a:gd name="T29" fmla="*/ 0 h 244"/>
                    <a:gd name="T30" fmla="*/ 340 w 394"/>
                    <a:gd name="T31" fmla="*/ 0 h 244"/>
                    <a:gd name="T32" fmla="*/ 324 w 394"/>
                    <a:gd name="T33" fmla="*/ 101 h 244"/>
                    <a:gd name="T34" fmla="*/ 57 w 394"/>
                    <a:gd name="T35" fmla="*/ 144 h 244"/>
                    <a:gd name="T36" fmla="*/ 36 w 394"/>
                    <a:gd name="T37" fmla="*/ 144 h 244"/>
                    <a:gd name="T38" fmla="*/ 36 w 394"/>
                    <a:gd name="T39" fmla="*/ 165 h 244"/>
                    <a:gd name="T40" fmla="*/ 57 w 394"/>
                    <a:gd name="T41" fmla="*/ 165 h 244"/>
                    <a:gd name="T42" fmla="*/ 57 w 394"/>
                    <a:gd name="T43" fmla="*/ 144 h 244"/>
                    <a:gd name="T44" fmla="*/ 131 w 394"/>
                    <a:gd name="T45" fmla="*/ 144 h 244"/>
                    <a:gd name="T46" fmla="*/ 112 w 394"/>
                    <a:gd name="T47" fmla="*/ 144 h 244"/>
                    <a:gd name="T48" fmla="*/ 112 w 394"/>
                    <a:gd name="T49" fmla="*/ 165 h 244"/>
                    <a:gd name="T50" fmla="*/ 131 w 394"/>
                    <a:gd name="T51" fmla="*/ 165 h 244"/>
                    <a:gd name="T52" fmla="*/ 131 w 394"/>
                    <a:gd name="T53" fmla="*/ 144 h 244"/>
                    <a:gd name="T54" fmla="*/ 207 w 394"/>
                    <a:gd name="T55" fmla="*/ 144 h 244"/>
                    <a:gd name="T56" fmla="*/ 188 w 394"/>
                    <a:gd name="T57" fmla="*/ 144 h 244"/>
                    <a:gd name="T58" fmla="*/ 188 w 394"/>
                    <a:gd name="T59" fmla="*/ 165 h 244"/>
                    <a:gd name="T60" fmla="*/ 207 w 394"/>
                    <a:gd name="T61" fmla="*/ 165 h 244"/>
                    <a:gd name="T62" fmla="*/ 207 w 394"/>
                    <a:gd name="T63" fmla="*/ 144 h 244"/>
                    <a:gd name="T64" fmla="*/ 283 w 394"/>
                    <a:gd name="T65" fmla="*/ 144 h 244"/>
                    <a:gd name="T66" fmla="*/ 262 w 394"/>
                    <a:gd name="T67" fmla="*/ 144 h 244"/>
                    <a:gd name="T68" fmla="*/ 262 w 394"/>
                    <a:gd name="T69" fmla="*/ 165 h 244"/>
                    <a:gd name="T70" fmla="*/ 283 w 394"/>
                    <a:gd name="T71" fmla="*/ 165 h 244"/>
                    <a:gd name="T72" fmla="*/ 283 w 394"/>
                    <a:gd name="T73" fmla="*/ 144 h 244"/>
                    <a:gd name="T74" fmla="*/ 358 w 394"/>
                    <a:gd name="T75" fmla="*/ 144 h 244"/>
                    <a:gd name="T76" fmla="*/ 338 w 394"/>
                    <a:gd name="T77" fmla="*/ 144 h 244"/>
                    <a:gd name="T78" fmla="*/ 338 w 394"/>
                    <a:gd name="T79" fmla="*/ 165 h 244"/>
                    <a:gd name="T80" fmla="*/ 358 w 394"/>
                    <a:gd name="T81" fmla="*/ 165 h 244"/>
                    <a:gd name="T82" fmla="*/ 358 w 394"/>
                    <a:gd name="T83" fmla="*/ 1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4" h="244">
                      <a:moveTo>
                        <a:pt x="394" y="101"/>
                      </a:moveTo>
                      <a:lnTo>
                        <a:pt x="394" y="244"/>
                      </a:lnTo>
                      <a:lnTo>
                        <a:pt x="0" y="244"/>
                      </a:lnTo>
                      <a:lnTo>
                        <a:pt x="0" y="101"/>
                      </a:lnTo>
                      <a:lnTo>
                        <a:pt x="76" y="45"/>
                      </a:lnTo>
                      <a:lnTo>
                        <a:pt x="76" y="101"/>
                      </a:lnTo>
                      <a:lnTo>
                        <a:pt x="160" y="45"/>
                      </a:lnTo>
                      <a:lnTo>
                        <a:pt x="160" y="101"/>
                      </a:lnTo>
                      <a:lnTo>
                        <a:pt x="394" y="101"/>
                      </a:lnTo>
                      <a:moveTo>
                        <a:pt x="309" y="101"/>
                      </a:moveTo>
                      <a:lnTo>
                        <a:pt x="289" y="0"/>
                      </a:lnTo>
                      <a:lnTo>
                        <a:pt x="273" y="0"/>
                      </a:lnTo>
                      <a:lnTo>
                        <a:pt x="256" y="101"/>
                      </a:lnTo>
                      <a:moveTo>
                        <a:pt x="378" y="101"/>
                      </a:moveTo>
                      <a:lnTo>
                        <a:pt x="358" y="0"/>
                      </a:lnTo>
                      <a:lnTo>
                        <a:pt x="340" y="0"/>
                      </a:lnTo>
                      <a:lnTo>
                        <a:pt x="324" y="101"/>
                      </a:lnTo>
                      <a:moveTo>
                        <a:pt x="57" y="144"/>
                      </a:moveTo>
                      <a:lnTo>
                        <a:pt x="36" y="144"/>
                      </a:lnTo>
                      <a:lnTo>
                        <a:pt x="36" y="165"/>
                      </a:lnTo>
                      <a:lnTo>
                        <a:pt x="57" y="165"/>
                      </a:lnTo>
                      <a:lnTo>
                        <a:pt x="57" y="144"/>
                      </a:lnTo>
                      <a:moveTo>
                        <a:pt x="131" y="144"/>
                      </a:moveTo>
                      <a:lnTo>
                        <a:pt x="112" y="144"/>
                      </a:lnTo>
                      <a:lnTo>
                        <a:pt x="112" y="165"/>
                      </a:lnTo>
                      <a:lnTo>
                        <a:pt x="131" y="165"/>
                      </a:lnTo>
                      <a:lnTo>
                        <a:pt x="131" y="144"/>
                      </a:lnTo>
                      <a:moveTo>
                        <a:pt x="207" y="144"/>
                      </a:moveTo>
                      <a:lnTo>
                        <a:pt x="188" y="144"/>
                      </a:lnTo>
                      <a:lnTo>
                        <a:pt x="188" y="165"/>
                      </a:lnTo>
                      <a:lnTo>
                        <a:pt x="207" y="165"/>
                      </a:lnTo>
                      <a:lnTo>
                        <a:pt x="207" y="144"/>
                      </a:lnTo>
                      <a:moveTo>
                        <a:pt x="283" y="144"/>
                      </a:moveTo>
                      <a:lnTo>
                        <a:pt x="262" y="144"/>
                      </a:lnTo>
                      <a:lnTo>
                        <a:pt x="262" y="165"/>
                      </a:lnTo>
                      <a:lnTo>
                        <a:pt x="283" y="165"/>
                      </a:lnTo>
                      <a:lnTo>
                        <a:pt x="283" y="144"/>
                      </a:lnTo>
                      <a:moveTo>
                        <a:pt x="358" y="144"/>
                      </a:moveTo>
                      <a:lnTo>
                        <a:pt x="338" y="144"/>
                      </a:lnTo>
                      <a:lnTo>
                        <a:pt x="338" y="165"/>
                      </a:lnTo>
                      <a:lnTo>
                        <a:pt x="358" y="165"/>
                      </a:lnTo>
                      <a:lnTo>
                        <a:pt x="358" y="144"/>
                      </a:ln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2" name="TextBox 101">
                  <a:extLst>
                    <a:ext uri="{FF2B5EF4-FFF2-40B4-BE49-F238E27FC236}">
                      <a16:creationId xmlns:a16="http://schemas.microsoft.com/office/drawing/2014/main" id="{C5EC2F8E-61DD-463D-B3EF-ADC7ED275630}"/>
                    </a:ext>
                  </a:extLst>
                </p:cNvPr>
                <p:cNvSpPr txBox="1"/>
                <p:nvPr/>
              </p:nvSpPr>
              <p:spPr>
                <a:xfrm>
                  <a:off x="7060627" y="2454055"/>
                  <a:ext cx="840203"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Process</a:t>
                  </a:r>
                  <a:b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Automation</a:t>
                  </a:r>
                </a:p>
              </p:txBody>
            </p:sp>
          </p:grpSp>
        </p:grpSp>
      </p:grpSp>
      <p:sp>
        <p:nvSpPr>
          <p:cNvPr id="96" name="TextBox 95">
            <a:extLst>
              <a:ext uri="{FF2B5EF4-FFF2-40B4-BE49-F238E27FC236}">
                <a16:creationId xmlns:a16="http://schemas.microsoft.com/office/drawing/2014/main" id="{ACC5CA04-E112-4E2B-A736-483A3FA2B934}"/>
              </a:ext>
            </a:extLst>
          </p:cNvPr>
          <p:cNvSpPr txBox="1"/>
          <p:nvPr/>
        </p:nvSpPr>
        <p:spPr>
          <a:xfrm>
            <a:off x="5531466" y="5351009"/>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Unlimited possibilities</a:t>
            </a:r>
          </a:p>
        </p:txBody>
      </p:sp>
      <p:sp>
        <p:nvSpPr>
          <p:cNvPr id="111" name="TextBox 110">
            <a:extLst>
              <a:ext uri="{FF2B5EF4-FFF2-40B4-BE49-F238E27FC236}">
                <a16:creationId xmlns:a16="http://schemas.microsoft.com/office/drawing/2014/main" id="{58C22E60-87C2-4473-9266-647AA4C5262D}"/>
              </a:ext>
            </a:extLst>
          </p:cNvPr>
          <p:cNvSpPr txBox="1"/>
          <p:nvPr/>
        </p:nvSpPr>
        <p:spPr>
          <a:xfrm>
            <a:off x="8490875" y="1604137"/>
            <a:ext cx="308254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Platform (Low/No-Code)</a:t>
            </a:r>
          </a:p>
        </p:txBody>
      </p:sp>
      <p:grpSp>
        <p:nvGrpSpPr>
          <p:cNvPr id="173" name="Group 172" descr="Power Platform based apps">
            <a:extLst>
              <a:ext uri="{FF2B5EF4-FFF2-40B4-BE49-F238E27FC236}">
                <a16:creationId xmlns:a16="http://schemas.microsoft.com/office/drawing/2014/main" id="{180CC42C-596C-48B1-A70D-0E8F0B0EED23}"/>
              </a:ext>
            </a:extLst>
          </p:cNvPr>
          <p:cNvGrpSpPr/>
          <p:nvPr/>
        </p:nvGrpSpPr>
        <p:grpSpPr>
          <a:xfrm>
            <a:off x="8566531" y="1989209"/>
            <a:ext cx="3006886" cy="1043484"/>
            <a:chOff x="8554230" y="1546361"/>
            <a:chExt cx="3006886" cy="1043484"/>
          </a:xfrm>
          <a:solidFill>
            <a:schemeClr val="bg1">
              <a:lumMod val="95000"/>
            </a:schemeClr>
          </a:solidFill>
        </p:grpSpPr>
        <p:sp>
          <p:nvSpPr>
            <p:cNvPr id="110" name="Rectangle 109">
              <a:extLst>
                <a:ext uri="{FF2B5EF4-FFF2-40B4-BE49-F238E27FC236}">
                  <a16:creationId xmlns:a16="http://schemas.microsoft.com/office/drawing/2014/main" id="{957F966D-34C9-4E21-95AA-7F3A38D5CB3E}"/>
                </a:ext>
              </a:extLst>
            </p:cNvPr>
            <p:cNvSpPr/>
            <p:nvPr/>
          </p:nvSpPr>
          <p:spPr>
            <a:xfrm>
              <a:off x="8554230" y="1546361"/>
              <a:ext cx="3006886" cy="1043484"/>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12" name="Group 111">
              <a:extLst>
                <a:ext uri="{FF2B5EF4-FFF2-40B4-BE49-F238E27FC236}">
                  <a16:creationId xmlns:a16="http://schemas.microsoft.com/office/drawing/2014/main" id="{AC0EB78B-B768-47F5-B37A-7C1C91F5A4C0}"/>
                </a:ext>
              </a:extLst>
            </p:cNvPr>
            <p:cNvGrpSpPr/>
            <p:nvPr/>
          </p:nvGrpSpPr>
          <p:grpSpPr>
            <a:xfrm>
              <a:off x="8847915" y="1871897"/>
              <a:ext cx="2520836" cy="674158"/>
              <a:chOff x="3782509" y="2684514"/>
              <a:chExt cx="6502111" cy="1738888"/>
            </a:xfrm>
            <a:grpFill/>
          </p:grpSpPr>
          <p:grpSp>
            <p:nvGrpSpPr>
              <p:cNvPr id="132" name="Group 4">
                <a:extLst>
                  <a:ext uri="{FF2B5EF4-FFF2-40B4-BE49-F238E27FC236}">
                    <a16:creationId xmlns:a16="http://schemas.microsoft.com/office/drawing/2014/main" id="{3A1FEACA-25A2-4BCF-92C8-546B42DA051B}"/>
                  </a:ext>
                </a:extLst>
              </p:cNvPr>
              <p:cNvGrpSpPr>
                <a:grpSpLocks noChangeAspect="1"/>
              </p:cNvGrpSpPr>
              <p:nvPr/>
            </p:nvGrpSpPr>
            <p:grpSpPr bwMode="auto">
              <a:xfrm>
                <a:off x="7040614" y="2806215"/>
                <a:ext cx="122829" cy="175870"/>
                <a:chOff x="3017" y="2247"/>
                <a:chExt cx="88" cy="126"/>
              </a:xfrm>
              <a:grpFill/>
            </p:grpSpPr>
            <p:sp>
              <p:nvSpPr>
                <p:cNvPr id="133" name="Freeform 5">
                  <a:extLst>
                    <a:ext uri="{FF2B5EF4-FFF2-40B4-BE49-F238E27FC236}">
                      <a16:creationId xmlns:a16="http://schemas.microsoft.com/office/drawing/2014/main" id="{261FCB23-C7D3-44D2-AF21-C53A56E0123C}"/>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4" name="Freeform 6">
                  <a:extLst>
                    <a:ext uri="{FF2B5EF4-FFF2-40B4-BE49-F238E27FC236}">
                      <a16:creationId xmlns:a16="http://schemas.microsoft.com/office/drawing/2014/main" id="{8535A82A-4ECF-4129-87D2-5807217DE72A}"/>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6" name="Freeform 8">
                  <a:extLst>
                    <a:ext uri="{FF2B5EF4-FFF2-40B4-BE49-F238E27FC236}">
                      <a16:creationId xmlns:a16="http://schemas.microsoft.com/office/drawing/2014/main" id="{841FFE58-B56F-404D-93D0-624C1652117E}"/>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grpSp>
            <p:nvGrpSpPr>
              <p:cNvPr id="125" name="Group 12">
                <a:extLst>
                  <a:ext uri="{FF2B5EF4-FFF2-40B4-BE49-F238E27FC236}">
                    <a16:creationId xmlns:a16="http://schemas.microsoft.com/office/drawing/2014/main" id="{90BF9302-C883-4C29-8013-2E9C369B7727}"/>
                  </a:ext>
                </a:extLst>
              </p:cNvPr>
              <p:cNvGrpSpPr>
                <a:grpSpLocks noChangeAspect="1"/>
              </p:cNvGrpSpPr>
              <p:nvPr/>
            </p:nvGrpSpPr>
            <p:grpSpPr bwMode="auto">
              <a:xfrm>
                <a:off x="4366765" y="2707829"/>
                <a:ext cx="360116" cy="273579"/>
                <a:chOff x="4543" y="2176"/>
                <a:chExt cx="258" cy="196"/>
              </a:xfrm>
              <a:grpFill/>
            </p:grpSpPr>
            <p:sp>
              <p:nvSpPr>
                <p:cNvPr id="126" name="Freeform 13">
                  <a:extLst>
                    <a:ext uri="{FF2B5EF4-FFF2-40B4-BE49-F238E27FC236}">
                      <a16:creationId xmlns:a16="http://schemas.microsoft.com/office/drawing/2014/main" id="{4DA760EF-21B8-4068-87AB-876102F2EF98}"/>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7" name="Freeform 14">
                  <a:extLst>
                    <a:ext uri="{FF2B5EF4-FFF2-40B4-BE49-F238E27FC236}">
                      <a16:creationId xmlns:a16="http://schemas.microsoft.com/office/drawing/2014/main" id="{CCB41EEB-2B9D-416F-B80B-86AD0E7BE19B}"/>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8" name="Freeform 15">
                  <a:extLst>
                    <a:ext uri="{FF2B5EF4-FFF2-40B4-BE49-F238E27FC236}">
                      <a16:creationId xmlns:a16="http://schemas.microsoft.com/office/drawing/2014/main" id="{7F28A41D-CC0C-4530-9781-811AAF2A2A70}"/>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9" name="Freeform 16">
                  <a:extLst>
                    <a:ext uri="{FF2B5EF4-FFF2-40B4-BE49-F238E27FC236}">
                      <a16:creationId xmlns:a16="http://schemas.microsoft.com/office/drawing/2014/main" id="{BB141277-4838-4E4B-A88A-F57B8B7C2F68}"/>
                    </a:ext>
                  </a:extLst>
                </p:cNvPr>
                <p:cNvSpPr>
                  <a:spLocks/>
                </p:cNvSpPr>
                <p:nvPr/>
              </p:nvSpPr>
              <p:spPr bwMode="auto">
                <a:xfrm>
                  <a:off x="4724" y="221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0" name="Freeform 17">
                  <a:extLst>
                    <a:ext uri="{FF2B5EF4-FFF2-40B4-BE49-F238E27FC236}">
                      <a16:creationId xmlns:a16="http://schemas.microsoft.com/office/drawing/2014/main" id="{BB4FC3D8-58D4-47FE-ABA7-3B57BFA9827C}"/>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sp>
            <p:nvSpPr>
              <p:cNvPr id="116" name="Rectangle 115">
                <a:extLst>
                  <a:ext uri="{FF2B5EF4-FFF2-40B4-BE49-F238E27FC236}">
                    <a16:creationId xmlns:a16="http://schemas.microsoft.com/office/drawing/2014/main" id="{A64DB038-71B8-4155-B375-1948F9C8E0A7}"/>
                  </a:ext>
                </a:extLst>
              </p:cNvPr>
              <p:cNvSpPr/>
              <p:nvPr/>
            </p:nvSpPr>
            <p:spPr bwMode="auto">
              <a:xfrm>
                <a:off x="3782509" y="3383097"/>
                <a:ext cx="1528624" cy="58547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576"/>
                  </a:spcAft>
                  <a:buClrTx/>
                  <a:buSzTx/>
                  <a:buFontTx/>
                  <a:buNone/>
                  <a:tabLst/>
                  <a:defRPr/>
                </a:pP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a:t>
                </a:r>
                <a:b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Virtual Agents</a:t>
                </a:r>
              </a:p>
            </p:txBody>
          </p:sp>
          <p:sp>
            <p:nvSpPr>
              <p:cNvPr id="117" name="Rectangle 116">
                <a:extLst>
                  <a:ext uri="{FF2B5EF4-FFF2-40B4-BE49-F238E27FC236}">
                    <a16:creationId xmlns:a16="http://schemas.microsoft.com/office/drawing/2014/main" id="{848ED033-A486-4CB1-93BD-D939BD955BD9}"/>
                  </a:ext>
                </a:extLst>
              </p:cNvPr>
              <p:cNvSpPr/>
              <p:nvPr/>
            </p:nvSpPr>
            <p:spPr bwMode="auto">
              <a:xfrm>
                <a:off x="6027948" y="3383097"/>
                <a:ext cx="2000250" cy="1036973"/>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auto" latinLnBrk="0" hangingPunct="1">
                  <a:lnSpc>
                    <a:spcPct val="90000"/>
                  </a:lnSpc>
                  <a:spcBef>
                    <a:spcPts val="0"/>
                  </a:spcBef>
                  <a:spcAft>
                    <a:spcPts val="576"/>
                  </a:spcAft>
                  <a:buClrTx/>
                  <a:buSzTx/>
                  <a:buFontTx/>
                  <a:buNone/>
                  <a:tabLst/>
                  <a:defRPr/>
                </a:pP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Apps</a:t>
                </a:r>
              </a:p>
            </p:txBody>
          </p:sp>
          <p:grpSp>
            <p:nvGrpSpPr>
              <p:cNvPr id="121" name="Group 120">
                <a:extLst>
                  <a:ext uri="{FF2B5EF4-FFF2-40B4-BE49-F238E27FC236}">
                    <a16:creationId xmlns:a16="http://schemas.microsoft.com/office/drawing/2014/main" id="{C3751889-7900-4498-8D23-A050C4626D8C}"/>
                  </a:ext>
                </a:extLst>
              </p:cNvPr>
              <p:cNvGrpSpPr/>
              <p:nvPr/>
            </p:nvGrpSpPr>
            <p:grpSpPr>
              <a:xfrm>
                <a:off x="9314172" y="2684514"/>
                <a:ext cx="390302" cy="296527"/>
                <a:chOff x="-1146792" y="678443"/>
                <a:chExt cx="1017587" cy="773113"/>
              </a:xfrm>
              <a:grpFill/>
            </p:grpSpPr>
            <p:sp>
              <p:nvSpPr>
                <p:cNvPr id="122" name="Freeform 5">
                  <a:extLst>
                    <a:ext uri="{FF2B5EF4-FFF2-40B4-BE49-F238E27FC236}">
                      <a16:creationId xmlns:a16="http://schemas.microsoft.com/office/drawing/2014/main" id="{3243FECB-CCD2-4B96-9361-9DFB85C2EFFF}"/>
                    </a:ext>
                  </a:extLst>
                </p:cNvPr>
                <p:cNvSpPr>
                  <a:spLocks/>
                </p:cNvSpPr>
                <p:nvPr/>
              </p:nvSpPr>
              <p:spPr bwMode="auto">
                <a:xfrm>
                  <a:off x="-1146792" y="678443"/>
                  <a:ext cx="1017587" cy="669925"/>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grpFill/>
                <a:ln w="9525">
                  <a:noFill/>
                  <a:round/>
                  <a:headEnd/>
                  <a:tailEnd/>
                </a:ln>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3" name="Freeform 6">
                  <a:extLst>
                    <a:ext uri="{FF2B5EF4-FFF2-40B4-BE49-F238E27FC236}">
                      <a16:creationId xmlns:a16="http://schemas.microsoft.com/office/drawing/2014/main" id="{6B26F242-F51B-4418-A669-F984F030AD13}"/>
                    </a:ext>
                  </a:extLst>
                </p:cNvPr>
                <p:cNvSpPr>
                  <a:spLocks noEditPoints="1"/>
                </p:cNvSpPr>
                <p:nvPr/>
              </p:nvSpPr>
              <p:spPr bwMode="auto">
                <a:xfrm>
                  <a:off x="-1146792" y="845131"/>
                  <a:ext cx="777875" cy="606425"/>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grpFill/>
                <a:ln w="9525">
                  <a:noFill/>
                  <a:round/>
                  <a:headEnd/>
                  <a:tailEnd/>
                </a:ln>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sp>
            <p:nvSpPr>
              <p:cNvPr id="119" name="Rectangle 118">
                <a:extLst>
                  <a:ext uri="{FF2B5EF4-FFF2-40B4-BE49-F238E27FC236}">
                    <a16:creationId xmlns:a16="http://schemas.microsoft.com/office/drawing/2014/main" id="{E749E9C7-51FA-4A29-9FC9-5B0BA8C18B3B}"/>
                  </a:ext>
                </a:extLst>
              </p:cNvPr>
              <p:cNvSpPr/>
              <p:nvPr/>
            </p:nvSpPr>
            <p:spPr bwMode="auto">
              <a:xfrm>
                <a:off x="8728938" y="3374591"/>
                <a:ext cx="1555682" cy="1048811"/>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576"/>
                  </a:spcAft>
                  <a:buClrTx/>
                  <a:buSzTx/>
                  <a:buFontTx/>
                  <a:buNone/>
                  <a:tabLst/>
                  <a:defRPr/>
                </a:pPr>
                <a: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Power </a:t>
                </a:r>
                <a:b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Automate</a:t>
                </a:r>
              </a:p>
            </p:txBody>
          </p:sp>
        </p:grpSp>
      </p:grpSp>
      <p:sp>
        <p:nvSpPr>
          <p:cNvPr id="140" name="TextBox 139">
            <a:extLst>
              <a:ext uri="{FF2B5EF4-FFF2-40B4-BE49-F238E27FC236}">
                <a16:creationId xmlns:a16="http://schemas.microsoft.com/office/drawing/2014/main" id="{363B5013-52C6-4916-8828-DA5ADEE0A082}"/>
              </a:ext>
            </a:extLst>
          </p:cNvPr>
          <p:cNvSpPr txBox="1"/>
          <p:nvPr/>
        </p:nvSpPr>
        <p:spPr>
          <a:xfrm>
            <a:off x="8497501" y="3328529"/>
            <a:ext cx="30825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App Templates (Open-source</a:t>
            </a:r>
            <a:r>
              <a:rPr kumimoji="0" lang="en-US" sz="1400" b="1" i="0" u="none" strike="noStrike" kern="1200" cap="none" spc="0" normalizeH="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 ready</a:t>
            </a:r>
            <a:r>
              <a:rPr kumimoji="0" lang="en-US" sz="1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t>
            </a:r>
          </a:p>
        </p:txBody>
      </p:sp>
      <p:grpSp>
        <p:nvGrpSpPr>
          <p:cNvPr id="174" name="Group 173" descr="Teams App Templates">
            <a:extLst>
              <a:ext uri="{FF2B5EF4-FFF2-40B4-BE49-F238E27FC236}">
                <a16:creationId xmlns:a16="http://schemas.microsoft.com/office/drawing/2014/main" id="{C5482499-FB20-4508-9810-700E166434F1}"/>
              </a:ext>
            </a:extLst>
          </p:cNvPr>
          <p:cNvGrpSpPr/>
          <p:nvPr/>
        </p:nvGrpSpPr>
        <p:grpSpPr>
          <a:xfrm>
            <a:off x="8527587" y="3703196"/>
            <a:ext cx="3052456" cy="1043484"/>
            <a:chOff x="8515286" y="3260348"/>
            <a:chExt cx="3052456" cy="1043484"/>
          </a:xfrm>
        </p:grpSpPr>
        <p:sp>
          <p:nvSpPr>
            <p:cNvPr id="139" name="Rectangle 138">
              <a:extLst>
                <a:ext uri="{FF2B5EF4-FFF2-40B4-BE49-F238E27FC236}">
                  <a16:creationId xmlns:a16="http://schemas.microsoft.com/office/drawing/2014/main" id="{FBCB88C2-6829-4956-B0E7-BF1A9F5D4D9B}"/>
                </a:ext>
              </a:extLst>
            </p:cNvPr>
            <p:cNvSpPr/>
            <p:nvPr/>
          </p:nvSpPr>
          <p:spPr>
            <a:xfrm>
              <a:off x="8560856" y="3260348"/>
              <a:ext cx="3006886" cy="1043484"/>
            </a:xfrm>
            <a:prstGeom prst="rect">
              <a:avLst/>
            </a:prstGeom>
            <a:solidFill>
              <a:schemeClr val="bg1">
                <a:lumMod val="95000"/>
              </a:schemeClr>
            </a:solid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41" name="Group 140">
              <a:extLst>
                <a:ext uri="{FF2B5EF4-FFF2-40B4-BE49-F238E27FC236}">
                  <a16:creationId xmlns:a16="http://schemas.microsoft.com/office/drawing/2014/main" id="{2C27E48D-B3B4-411A-8ECF-293B278A8687}"/>
                </a:ext>
              </a:extLst>
            </p:cNvPr>
            <p:cNvGrpSpPr/>
            <p:nvPr/>
          </p:nvGrpSpPr>
          <p:grpSpPr>
            <a:xfrm>
              <a:off x="8515286" y="3480976"/>
              <a:ext cx="2989026" cy="509240"/>
              <a:chOff x="1000112" y="5810492"/>
              <a:chExt cx="7017593" cy="1195590"/>
            </a:xfrm>
          </p:grpSpPr>
          <p:pic>
            <p:nvPicPr>
              <p:cNvPr id="144" name="Picture 143">
                <a:extLst>
                  <a:ext uri="{FF2B5EF4-FFF2-40B4-BE49-F238E27FC236}">
                    <a16:creationId xmlns:a16="http://schemas.microsoft.com/office/drawing/2014/main" id="{21727031-DEFC-470E-9307-CF3278495FA4}"/>
                  </a:ext>
                </a:extLst>
              </p:cNvPr>
              <p:cNvPicPr>
                <a:picLocks noChangeAspect="1"/>
              </p:cNvPicPr>
              <p:nvPr/>
            </p:nvPicPr>
            <p:blipFill>
              <a:blip r:embed="rId20"/>
              <a:stretch>
                <a:fillRect/>
              </a:stretch>
            </p:blipFill>
            <p:spPr>
              <a:xfrm>
                <a:off x="1989755" y="5826368"/>
                <a:ext cx="574619" cy="588983"/>
              </a:xfrm>
              <a:prstGeom prst="rect">
                <a:avLst/>
              </a:prstGeom>
              <a:ln>
                <a:noFill/>
              </a:ln>
            </p:spPr>
          </p:pic>
          <p:sp>
            <p:nvSpPr>
              <p:cNvPr id="145" name="Content Placeholder 2">
                <a:extLst>
                  <a:ext uri="{FF2B5EF4-FFF2-40B4-BE49-F238E27FC236}">
                    <a16:creationId xmlns:a16="http://schemas.microsoft.com/office/drawing/2014/main" id="{4D693705-E493-4E04-9928-66C69035F20E}"/>
                  </a:ext>
                </a:extLst>
              </p:cNvPr>
              <p:cNvSpPr txBox="1">
                <a:spLocks/>
              </p:cNvSpPr>
              <p:nvPr/>
            </p:nvSpPr>
            <p:spPr>
              <a:xfrm>
                <a:off x="1000112" y="6308426"/>
                <a:ext cx="2363093" cy="697656"/>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Company Communicator</a:t>
                </a:r>
              </a:p>
            </p:txBody>
          </p:sp>
          <p:sp>
            <p:nvSpPr>
              <p:cNvPr id="146" name="Content Placeholder 2">
                <a:extLst>
                  <a:ext uri="{FF2B5EF4-FFF2-40B4-BE49-F238E27FC236}">
                    <a16:creationId xmlns:a16="http://schemas.microsoft.com/office/drawing/2014/main" id="{FDBDF13A-30C4-44BA-8DA5-2C2E1A02BF34}"/>
                  </a:ext>
                </a:extLst>
              </p:cNvPr>
              <p:cNvSpPr txBox="1">
                <a:spLocks/>
              </p:cNvSpPr>
              <p:nvPr/>
            </p:nvSpPr>
            <p:spPr>
              <a:xfrm>
                <a:off x="2976868" y="6386438"/>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FAQ Plus</a:t>
                </a:r>
              </a:p>
            </p:txBody>
          </p:sp>
          <p:sp>
            <p:nvSpPr>
              <p:cNvPr id="147" name="Content Placeholder 2">
                <a:extLst>
                  <a:ext uri="{FF2B5EF4-FFF2-40B4-BE49-F238E27FC236}">
                    <a16:creationId xmlns:a16="http://schemas.microsoft.com/office/drawing/2014/main" id="{C977AC97-8192-4073-A47C-DF9FECC0BAA2}"/>
                  </a:ext>
                </a:extLst>
              </p:cNvPr>
              <p:cNvSpPr txBox="1">
                <a:spLocks/>
              </p:cNvSpPr>
              <p:nvPr/>
            </p:nvSpPr>
            <p:spPr>
              <a:xfrm>
                <a:off x="4482664" y="6386438"/>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HR Support</a:t>
                </a:r>
              </a:p>
            </p:txBody>
          </p:sp>
          <p:sp>
            <p:nvSpPr>
              <p:cNvPr id="148" name="Content Placeholder 2">
                <a:extLst>
                  <a:ext uri="{FF2B5EF4-FFF2-40B4-BE49-F238E27FC236}">
                    <a16:creationId xmlns:a16="http://schemas.microsoft.com/office/drawing/2014/main" id="{F26614EF-6992-4642-8850-D71F7C027F5C}"/>
                  </a:ext>
                </a:extLst>
              </p:cNvPr>
              <p:cNvSpPr txBox="1">
                <a:spLocks/>
              </p:cNvSpPr>
              <p:nvPr/>
            </p:nvSpPr>
            <p:spPr>
              <a:xfrm>
                <a:off x="6087331" y="6372424"/>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Icebreaker</a:t>
                </a:r>
              </a:p>
            </p:txBody>
          </p:sp>
          <p:sp>
            <p:nvSpPr>
              <p:cNvPr id="149" name="Rectangle 148">
                <a:extLst>
                  <a:ext uri="{FF2B5EF4-FFF2-40B4-BE49-F238E27FC236}">
                    <a16:creationId xmlns:a16="http://schemas.microsoft.com/office/drawing/2014/main" id="{C0517B2F-0BCE-4B00-9936-A495BFBCB59F}"/>
                  </a:ext>
                </a:extLst>
              </p:cNvPr>
              <p:cNvSpPr/>
              <p:nvPr/>
            </p:nvSpPr>
            <p:spPr bwMode="auto">
              <a:xfrm>
                <a:off x="3631147" y="5826368"/>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150" name="Rectangle 149">
                <a:extLst>
                  <a:ext uri="{FF2B5EF4-FFF2-40B4-BE49-F238E27FC236}">
                    <a16:creationId xmlns:a16="http://schemas.microsoft.com/office/drawing/2014/main" id="{9F53F1F4-735D-4389-AC10-C0BCA2296F6C}"/>
                  </a:ext>
                </a:extLst>
              </p:cNvPr>
              <p:cNvSpPr/>
              <p:nvPr/>
            </p:nvSpPr>
            <p:spPr bwMode="auto">
              <a:xfrm>
                <a:off x="5165736" y="5821714"/>
                <a:ext cx="574619" cy="574618"/>
              </a:xfrm>
              <a:prstGeom prst="rect">
                <a:avLst/>
              </a:prstGeom>
              <a:solidFill>
                <a:srgbClr val="5558AF"/>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151" name="Rectangle 150">
                <a:extLst>
                  <a:ext uri="{FF2B5EF4-FFF2-40B4-BE49-F238E27FC236}">
                    <a16:creationId xmlns:a16="http://schemas.microsoft.com/office/drawing/2014/main" id="{FA66F288-1E1A-4148-B46A-DAD75CE48A9A}"/>
                  </a:ext>
                </a:extLst>
              </p:cNvPr>
              <p:cNvSpPr/>
              <p:nvPr/>
            </p:nvSpPr>
            <p:spPr bwMode="auto">
              <a:xfrm>
                <a:off x="6733815" y="5810492"/>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pic>
            <p:nvPicPr>
              <p:cNvPr id="152" name="Graphic 151" descr="Chat RTL">
                <a:extLst>
                  <a:ext uri="{FF2B5EF4-FFF2-40B4-BE49-F238E27FC236}">
                    <a16:creationId xmlns:a16="http://schemas.microsoft.com/office/drawing/2014/main" id="{0C57D86E-4880-477E-9843-C20E36E70106}"/>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715036" y="5925151"/>
                <a:ext cx="395374" cy="395373"/>
              </a:xfrm>
              <a:prstGeom prst="rect">
                <a:avLst/>
              </a:prstGeom>
            </p:spPr>
          </p:pic>
          <p:pic>
            <p:nvPicPr>
              <p:cNvPr id="153" name="Graphic 152" descr="Questions">
                <a:extLst>
                  <a:ext uri="{FF2B5EF4-FFF2-40B4-BE49-F238E27FC236}">
                    <a16:creationId xmlns:a16="http://schemas.microsoft.com/office/drawing/2014/main" id="{88927870-9523-4E23-BBE7-A7D74C17CE2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219252" y="5891069"/>
                <a:ext cx="457200" cy="457201"/>
              </a:xfrm>
              <a:prstGeom prst="rect">
                <a:avLst/>
              </a:prstGeom>
            </p:spPr>
          </p:pic>
          <p:pic>
            <p:nvPicPr>
              <p:cNvPr id="154" name="Graphic 153" descr="Handshake">
                <a:extLst>
                  <a:ext uri="{FF2B5EF4-FFF2-40B4-BE49-F238E27FC236}">
                    <a16:creationId xmlns:a16="http://schemas.microsoft.com/office/drawing/2014/main" id="{D0EF484E-0555-455B-A199-F8F548A6C38F}"/>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6794367" y="5879703"/>
                <a:ext cx="458955" cy="458956"/>
              </a:xfrm>
              <a:prstGeom prst="rect">
                <a:avLst/>
              </a:prstGeom>
            </p:spPr>
          </p:pic>
        </p:grpSp>
      </p:grpSp>
      <p:sp>
        <p:nvSpPr>
          <p:cNvPr id="142" name="TextBox 141">
            <a:extLst>
              <a:ext uri="{FF2B5EF4-FFF2-40B4-BE49-F238E27FC236}">
                <a16:creationId xmlns:a16="http://schemas.microsoft.com/office/drawing/2014/main" id="{9D7D9267-9D5D-4889-ACE7-8B3B7CF9B492}"/>
              </a:ext>
            </a:extLst>
          </p:cNvPr>
          <p:cNvSpPr txBox="1"/>
          <p:nvPr/>
        </p:nvSpPr>
        <p:spPr>
          <a:xfrm>
            <a:off x="9593179" y="4474163"/>
            <a:ext cx="1184743" cy="253916"/>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(40+ Templates)</a:t>
            </a:r>
          </a:p>
        </p:txBody>
      </p:sp>
      <p:cxnSp>
        <p:nvCxnSpPr>
          <p:cNvPr id="143" name="Straight Connector 142">
            <a:extLst>
              <a:ext uri="{FF2B5EF4-FFF2-40B4-BE49-F238E27FC236}">
                <a16:creationId xmlns:a16="http://schemas.microsoft.com/office/drawing/2014/main" id="{01AEFB53-5A9D-40CC-8033-E0BBB270A00C}"/>
              </a:ext>
              <a:ext uri="{C183D7F6-B498-43B3-948B-1728B52AA6E4}">
                <adec:decorative xmlns:adec="http://schemas.microsoft.com/office/drawing/2017/decorative" val="1"/>
              </a:ext>
            </a:extLst>
          </p:cNvPr>
          <p:cNvCxnSpPr>
            <a:cxnSpLocks/>
            <a:stCxn id="93" idx="3"/>
            <a:endCxn id="139" idx="1"/>
          </p:cNvCxnSpPr>
          <p:nvPr/>
        </p:nvCxnSpPr>
        <p:spPr>
          <a:xfrm>
            <a:off x="7776156" y="4224837"/>
            <a:ext cx="797001" cy="101"/>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67029D16-31FB-4504-B18D-B3936E79F412}"/>
              </a:ext>
            </a:extLst>
          </p:cNvPr>
          <p:cNvSpPr txBox="1"/>
          <p:nvPr/>
        </p:nvSpPr>
        <p:spPr>
          <a:xfrm>
            <a:off x="8497501" y="5076204"/>
            <a:ext cx="30825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Built from Scratch </a:t>
            </a:r>
          </a:p>
        </p:txBody>
      </p:sp>
      <p:grpSp>
        <p:nvGrpSpPr>
          <p:cNvPr id="175" name="Group 174" descr="Custom Teams App features">
            <a:extLst>
              <a:ext uri="{FF2B5EF4-FFF2-40B4-BE49-F238E27FC236}">
                <a16:creationId xmlns:a16="http://schemas.microsoft.com/office/drawing/2014/main" id="{790ED013-9507-4F13-A9E1-EE6F4EE024F2}"/>
              </a:ext>
            </a:extLst>
          </p:cNvPr>
          <p:cNvGrpSpPr/>
          <p:nvPr/>
        </p:nvGrpSpPr>
        <p:grpSpPr>
          <a:xfrm>
            <a:off x="8573157" y="5438097"/>
            <a:ext cx="3213862" cy="1043484"/>
            <a:chOff x="8560856" y="4995249"/>
            <a:chExt cx="3213862" cy="1043484"/>
          </a:xfrm>
        </p:grpSpPr>
        <p:sp>
          <p:nvSpPr>
            <p:cNvPr id="156" name="Rectangle 155">
              <a:extLst>
                <a:ext uri="{FF2B5EF4-FFF2-40B4-BE49-F238E27FC236}">
                  <a16:creationId xmlns:a16="http://schemas.microsoft.com/office/drawing/2014/main" id="{8ADB9225-6739-470C-8A22-112BBD8E6EC8}"/>
                </a:ext>
              </a:extLst>
            </p:cNvPr>
            <p:cNvSpPr/>
            <p:nvPr/>
          </p:nvSpPr>
          <p:spPr>
            <a:xfrm>
              <a:off x="8560856" y="4995249"/>
              <a:ext cx="3006886" cy="1043484"/>
            </a:xfrm>
            <a:prstGeom prst="rect">
              <a:avLst/>
            </a:prstGeom>
            <a:solidFill>
              <a:schemeClr val="bg1">
                <a:lumMod val="95000"/>
              </a:schemeClr>
            </a:solid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59" name="Group 158">
              <a:extLst>
                <a:ext uri="{FF2B5EF4-FFF2-40B4-BE49-F238E27FC236}">
                  <a16:creationId xmlns:a16="http://schemas.microsoft.com/office/drawing/2014/main" id="{7A4EDF35-0053-49E7-AAE2-21F8FA8B413F}"/>
                </a:ext>
              </a:extLst>
            </p:cNvPr>
            <p:cNvGrpSpPr/>
            <p:nvPr/>
          </p:nvGrpSpPr>
          <p:grpSpPr>
            <a:xfrm>
              <a:off x="8704155" y="5171663"/>
              <a:ext cx="3070563" cy="765933"/>
              <a:chOff x="4773441" y="660246"/>
              <a:chExt cx="7061112" cy="1761354"/>
            </a:xfrm>
          </p:grpSpPr>
          <p:sp>
            <p:nvSpPr>
              <p:cNvPr id="160" name="TextBox 159">
                <a:extLst>
                  <a:ext uri="{FF2B5EF4-FFF2-40B4-BE49-F238E27FC236}">
                    <a16:creationId xmlns:a16="http://schemas.microsoft.com/office/drawing/2014/main" id="{EFFC0CAA-2D90-40F4-A69C-A3314974918E}"/>
                  </a:ext>
                </a:extLst>
              </p:cNvPr>
              <p:cNvSpPr txBox="1"/>
              <p:nvPr/>
            </p:nvSpPr>
            <p:spPr>
              <a:xfrm>
                <a:off x="5352587" y="734528"/>
                <a:ext cx="1411336"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Bots</a:t>
                </a:r>
              </a:p>
            </p:txBody>
          </p:sp>
          <p:pic>
            <p:nvPicPr>
              <p:cNvPr id="161" name="Picture 160" descr="12Bots_Wht@2x.png">
                <a:extLst>
                  <a:ext uri="{FF2B5EF4-FFF2-40B4-BE49-F238E27FC236}">
                    <a16:creationId xmlns:a16="http://schemas.microsoft.com/office/drawing/2014/main" id="{9C9F3DBC-9DE3-487C-821E-6912F9A4323A}"/>
                  </a:ext>
                </a:extLst>
              </p:cNvPr>
              <p:cNvPicPr>
                <a:picLocks noChangeAspect="1"/>
              </p:cNvPicPr>
              <p:nvPr/>
            </p:nvPicPr>
            <p:blipFill>
              <a:blip r:embed="rId27" cstate="print">
                <a:biLevel thresh="25000"/>
                <a:extLst>
                  <a:ext uri="{28A0092B-C50C-407E-A947-70E740481C1C}">
                    <a14:useLocalDpi xmlns:a14="http://schemas.microsoft.com/office/drawing/2010/main"/>
                  </a:ext>
                </a:extLst>
              </a:blip>
              <a:stretch>
                <a:fillRect/>
              </a:stretch>
            </p:blipFill>
            <p:spPr>
              <a:xfrm>
                <a:off x="4773441" y="660246"/>
                <a:ext cx="731519" cy="731520"/>
              </a:xfrm>
              <a:prstGeom prst="rect">
                <a:avLst/>
              </a:prstGeom>
              <a:solidFill>
                <a:schemeClr val="bg1">
                  <a:lumMod val="50000"/>
                </a:schemeClr>
              </a:solidFill>
              <a:ln>
                <a:noFill/>
              </a:ln>
            </p:spPr>
          </p:pic>
          <p:sp>
            <p:nvSpPr>
              <p:cNvPr id="162" name="TextBox 161">
                <a:extLst>
                  <a:ext uri="{FF2B5EF4-FFF2-40B4-BE49-F238E27FC236}">
                    <a16:creationId xmlns:a16="http://schemas.microsoft.com/office/drawing/2014/main" id="{389C18FB-2065-477D-9EE4-94C5EEEC88B7}"/>
                  </a:ext>
                </a:extLst>
              </p:cNvPr>
              <p:cNvSpPr txBox="1"/>
              <p:nvPr/>
            </p:nvSpPr>
            <p:spPr>
              <a:xfrm>
                <a:off x="8030284" y="731060"/>
                <a:ext cx="2235389"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Tabs</a:t>
                </a:r>
              </a:p>
            </p:txBody>
          </p:sp>
          <p:pic>
            <p:nvPicPr>
              <p:cNvPr id="163" name="Picture 162" descr="12Tabs_Wht@2x.png">
                <a:extLst>
                  <a:ext uri="{FF2B5EF4-FFF2-40B4-BE49-F238E27FC236}">
                    <a16:creationId xmlns:a16="http://schemas.microsoft.com/office/drawing/2014/main" id="{7E9B13F2-3D9B-4EBD-B9FB-8B129D636553}"/>
                  </a:ext>
                </a:extLst>
              </p:cNvPr>
              <p:cNvPicPr>
                <a:picLocks noChangeAspect="1"/>
              </p:cNvPicPr>
              <p:nvPr/>
            </p:nvPicPr>
            <p:blipFill>
              <a:blip r:embed="rId28" cstate="print">
                <a:biLevel thresh="25000"/>
                <a:extLst>
                  <a:ext uri="{28A0092B-C50C-407E-A947-70E740481C1C}">
                    <a14:useLocalDpi xmlns:a14="http://schemas.microsoft.com/office/drawing/2010/main"/>
                  </a:ext>
                </a:extLst>
              </a:blip>
              <a:stretch>
                <a:fillRect/>
              </a:stretch>
            </p:blipFill>
            <p:spPr>
              <a:xfrm>
                <a:off x="7354880" y="689829"/>
                <a:ext cx="731519" cy="731522"/>
              </a:xfrm>
              <a:prstGeom prst="rect">
                <a:avLst/>
              </a:prstGeom>
              <a:solidFill>
                <a:schemeClr val="bg1">
                  <a:lumMod val="50000"/>
                </a:schemeClr>
              </a:solidFill>
              <a:ln>
                <a:noFill/>
              </a:ln>
            </p:spPr>
          </p:pic>
          <p:sp>
            <p:nvSpPr>
              <p:cNvPr id="164" name="TextBox 163">
                <a:extLst>
                  <a:ext uri="{FF2B5EF4-FFF2-40B4-BE49-F238E27FC236}">
                    <a16:creationId xmlns:a16="http://schemas.microsoft.com/office/drawing/2014/main" id="{BB72A47A-6CCA-4369-858D-B0D60A519591}"/>
                  </a:ext>
                </a:extLst>
              </p:cNvPr>
              <p:cNvSpPr txBox="1"/>
              <p:nvPr/>
            </p:nvSpPr>
            <p:spPr>
              <a:xfrm>
                <a:off x="7964743" y="1571971"/>
                <a:ext cx="3869810"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Messaging extensions</a:t>
                </a:r>
              </a:p>
            </p:txBody>
          </p:sp>
          <p:pic>
            <p:nvPicPr>
              <p:cNvPr id="165" name="Picture 164" descr="12Compose_Wht@2x.png">
                <a:extLst>
                  <a:ext uri="{FF2B5EF4-FFF2-40B4-BE49-F238E27FC236}">
                    <a16:creationId xmlns:a16="http://schemas.microsoft.com/office/drawing/2014/main" id="{257F9D95-FB33-4628-A0D3-DDA43181EF25}"/>
                  </a:ext>
                </a:extLst>
              </p:cNvPr>
              <p:cNvPicPr>
                <a:picLocks noChangeAspect="1"/>
              </p:cNvPicPr>
              <p:nvPr/>
            </p:nvPicPr>
            <p:blipFill>
              <a:blip r:embed="rId29" cstate="print">
                <a:biLevel thresh="25000"/>
                <a:extLst>
                  <a:ext uri="{28A0092B-C50C-407E-A947-70E740481C1C}">
                    <a14:useLocalDpi xmlns:a14="http://schemas.microsoft.com/office/drawing/2010/main"/>
                  </a:ext>
                </a:extLst>
              </a:blip>
              <a:stretch>
                <a:fillRect/>
              </a:stretch>
            </p:blipFill>
            <p:spPr>
              <a:xfrm>
                <a:off x="7397019" y="1520972"/>
                <a:ext cx="731519" cy="731522"/>
              </a:xfrm>
              <a:prstGeom prst="rect">
                <a:avLst/>
              </a:prstGeom>
              <a:solidFill>
                <a:schemeClr val="bg1">
                  <a:lumMod val="50000"/>
                </a:schemeClr>
              </a:solidFill>
              <a:ln>
                <a:noFill/>
              </a:ln>
            </p:spPr>
          </p:pic>
          <p:sp>
            <p:nvSpPr>
              <p:cNvPr id="166" name="TextBox 165">
                <a:extLst>
                  <a:ext uri="{FF2B5EF4-FFF2-40B4-BE49-F238E27FC236}">
                    <a16:creationId xmlns:a16="http://schemas.microsoft.com/office/drawing/2014/main" id="{275E83D4-B00B-46E2-AA25-21AEF6EB0B8A}"/>
                  </a:ext>
                </a:extLst>
              </p:cNvPr>
              <p:cNvSpPr txBox="1"/>
              <p:nvPr/>
            </p:nvSpPr>
            <p:spPr>
              <a:xfrm>
                <a:off x="5341542" y="1430724"/>
                <a:ext cx="2044054" cy="99087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Microsoft Graph</a:t>
                </a:r>
              </a:p>
            </p:txBody>
          </p:sp>
          <p:pic>
            <p:nvPicPr>
              <p:cNvPr id="167" name="Picture 166">
                <a:extLst>
                  <a:ext uri="{FF2B5EF4-FFF2-40B4-BE49-F238E27FC236}">
                    <a16:creationId xmlns:a16="http://schemas.microsoft.com/office/drawing/2014/main" id="{B2F45A14-3B73-45E8-A571-32376DA2208D}"/>
                  </a:ext>
                </a:extLst>
              </p:cNvPr>
              <p:cNvPicPr>
                <a:picLocks noChangeAspect="1"/>
              </p:cNvPicPr>
              <p:nvPr/>
            </p:nvPicPr>
            <p:blipFill>
              <a:blip r:embed="rId30">
                <a:grayscl/>
              </a:blip>
              <a:stretch>
                <a:fillRect/>
              </a:stretch>
            </p:blipFill>
            <p:spPr>
              <a:xfrm>
                <a:off x="4784987" y="1524072"/>
                <a:ext cx="694654" cy="781484"/>
              </a:xfrm>
              <a:prstGeom prst="rect">
                <a:avLst/>
              </a:prstGeom>
              <a:solidFill>
                <a:schemeClr val="bg1">
                  <a:lumMod val="50000"/>
                </a:schemeClr>
              </a:solidFill>
              <a:ln>
                <a:noFill/>
              </a:ln>
            </p:spPr>
          </p:pic>
        </p:grpSp>
      </p:grpSp>
      <p:grpSp>
        <p:nvGrpSpPr>
          <p:cNvPr id="209" name="Group 208">
            <a:extLst>
              <a:ext uri="{FF2B5EF4-FFF2-40B4-BE49-F238E27FC236}">
                <a16:creationId xmlns:a16="http://schemas.microsoft.com/office/drawing/2014/main" id="{1FEE3363-A513-461A-8AC5-7FF26F6451BB}"/>
              </a:ext>
              <a:ext uri="{C183D7F6-B498-43B3-948B-1728B52AA6E4}">
                <adec:decorative xmlns:adec="http://schemas.microsoft.com/office/drawing/2017/decorative" val="1"/>
              </a:ext>
            </a:extLst>
          </p:cNvPr>
          <p:cNvGrpSpPr/>
          <p:nvPr/>
        </p:nvGrpSpPr>
        <p:grpSpPr>
          <a:xfrm>
            <a:off x="6864091" y="1108773"/>
            <a:ext cx="83520" cy="93240"/>
            <a:chOff x="6864091" y="1108773"/>
            <a:chExt cx="83520" cy="93240"/>
          </a:xfrm>
        </p:grpSpPr>
        <mc:AlternateContent xmlns:mc="http://schemas.openxmlformats.org/markup-compatibility/2006" xmlns:p14="http://schemas.microsoft.com/office/powerpoint/2010/main">
          <mc:Choice Requires="p14">
            <p:contentPart p14:bwMode="auto" r:id="rId31">
              <p14:nvContentPartPr>
                <p14:cNvPr id="198" name="Ink 197">
                  <a:extLst>
                    <a:ext uri="{FF2B5EF4-FFF2-40B4-BE49-F238E27FC236}">
                      <a16:creationId xmlns:a16="http://schemas.microsoft.com/office/drawing/2014/main" id="{E7FF5DD0-4104-4E1F-8885-0AE6299719AF}"/>
                    </a:ext>
                  </a:extLst>
                </p14:cNvPr>
                <p14:cNvContentPartPr/>
                <p14:nvPr/>
              </p14:nvContentPartPr>
              <p14:xfrm>
                <a:off x="6864091" y="1115973"/>
                <a:ext cx="55080" cy="86040"/>
              </p14:xfrm>
            </p:contentPart>
          </mc:Choice>
          <mc:Fallback xmlns="">
            <p:pic>
              <p:nvPicPr>
                <p:cNvPr id="198" name="Ink 197">
                  <a:extLst>
                    <a:ext uri="{FF2B5EF4-FFF2-40B4-BE49-F238E27FC236}">
                      <a16:creationId xmlns:a16="http://schemas.microsoft.com/office/drawing/2014/main" id="{E7FF5DD0-4104-4E1F-8885-0AE6299719AF}"/>
                    </a:ext>
                  </a:extLst>
                </p:cNvPr>
                <p:cNvPicPr/>
                <p:nvPr/>
              </p:nvPicPr>
              <p:blipFill>
                <a:blip r:embed="rId33"/>
                <a:stretch>
                  <a:fillRect/>
                </a:stretch>
              </p:blipFill>
              <p:spPr>
                <a:xfrm>
                  <a:off x="6855091" y="1106973"/>
                  <a:ext cx="72720" cy="10368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199" name="Ink 198">
                  <a:extLst>
                    <a:ext uri="{FF2B5EF4-FFF2-40B4-BE49-F238E27FC236}">
                      <a16:creationId xmlns:a16="http://schemas.microsoft.com/office/drawing/2014/main" id="{2F6E63A9-287B-4A54-8305-91E2E82E8877}"/>
                    </a:ext>
                  </a:extLst>
                </p14:cNvPr>
                <p14:cNvContentPartPr/>
                <p14:nvPr/>
              </p14:nvContentPartPr>
              <p14:xfrm>
                <a:off x="6922051" y="1108773"/>
                <a:ext cx="25560" cy="44640"/>
              </p14:xfrm>
            </p:contentPart>
          </mc:Choice>
          <mc:Fallback xmlns="">
            <p:pic>
              <p:nvPicPr>
                <p:cNvPr id="199" name="Ink 198">
                  <a:extLst>
                    <a:ext uri="{FF2B5EF4-FFF2-40B4-BE49-F238E27FC236}">
                      <a16:creationId xmlns:a16="http://schemas.microsoft.com/office/drawing/2014/main" id="{2F6E63A9-287B-4A54-8305-91E2E82E8877}"/>
                    </a:ext>
                  </a:extLst>
                </p:cNvPr>
                <p:cNvPicPr/>
                <p:nvPr/>
              </p:nvPicPr>
              <p:blipFill>
                <a:blip r:embed="rId35"/>
                <a:stretch>
                  <a:fillRect/>
                </a:stretch>
              </p:blipFill>
              <p:spPr>
                <a:xfrm>
                  <a:off x="6913051" y="1099773"/>
                  <a:ext cx="43200" cy="62280"/>
                </a:xfrm>
                <a:prstGeom prst="rect">
                  <a:avLst/>
                </a:prstGeom>
              </p:spPr>
            </p:pic>
          </mc:Fallback>
        </mc:AlternateContent>
      </p:grpSp>
      <p:grpSp>
        <p:nvGrpSpPr>
          <p:cNvPr id="218" name="Group 217">
            <a:extLst>
              <a:ext uri="{FF2B5EF4-FFF2-40B4-BE49-F238E27FC236}">
                <a16:creationId xmlns:a16="http://schemas.microsoft.com/office/drawing/2014/main" id="{5469D02E-BEC2-49DC-8B78-4D09E5C40EDA}"/>
              </a:ext>
              <a:ext uri="{C183D7F6-B498-43B3-948B-1728B52AA6E4}">
                <adec:decorative xmlns:adec="http://schemas.microsoft.com/office/drawing/2017/decorative" val="1"/>
              </a:ext>
            </a:extLst>
          </p:cNvPr>
          <p:cNvGrpSpPr/>
          <p:nvPr/>
        </p:nvGrpSpPr>
        <p:grpSpPr>
          <a:xfrm>
            <a:off x="5730811" y="1325133"/>
            <a:ext cx="2763540" cy="2080166"/>
            <a:chOff x="5730811" y="1325133"/>
            <a:chExt cx="2763540" cy="2080166"/>
          </a:xfrm>
        </p:grpSpPr>
        <mc:AlternateContent xmlns:mc="http://schemas.openxmlformats.org/markup-compatibility/2006" xmlns:p14="http://schemas.microsoft.com/office/powerpoint/2010/main">
          <mc:Choice Requires="p14">
            <p:contentPart p14:bwMode="auto" r:id="rId36">
              <p14:nvContentPartPr>
                <p14:cNvPr id="188" name="Ink 187">
                  <a:extLst>
                    <a:ext uri="{FF2B5EF4-FFF2-40B4-BE49-F238E27FC236}">
                      <a16:creationId xmlns:a16="http://schemas.microsoft.com/office/drawing/2014/main" id="{7E3B6111-BD87-4898-9911-D22C08C8D096}"/>
                    </a:ext>
                  </a:extLst>
                </p14:cNvPr>
                <p14:cNvContentPartPr/>
                <p14:nvPr/>
              </p14:nvContentPartPr>
              <p14:xfrm>
                <a:off x="6000091" y="1691613"/>
                <a:ext cx="166320" cy="152280"/>
              </p14:xfrm>
            </p:contentPart>
          </mc:Choice>
          <mc:Fallback xmlns="">
            <p:pic>
              <p:nvPicPr>
                <p:cNvPr id="188" name="Ink 187">
                  <a:extLst>
                    <a:ext uri="{FF2B5EF4-FFF2-40B4-BE49-F238E27FC236}">
                      <a16:creationId xmlns:a16="http://schemas.microsoft.com/office/drawing/2014/main" id="{7E3B6111-BD87-4898-9911-D22C08C8D096}"/>
                    </a:ext>
                  </a:extLst>
                </p:cNvPr>
                <p:cNvPicPr/>
                <p:nvPr/>
              </p:nvPicPr>
              <p:blipFill>
                <a:blip r:embed="rId37"/>
                <a:stretch>
                  <a:fillRect/>
                </a:stretch>
              </p:blipFill>
              <p:spPr>
                <a:xfrm>
                  <a:off x="5991091" y="1682613"/>
                  <a:ext cx="183960" cy="16992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189" name="Ink 188">
                  <a:extLst>
                    <a:ext uri="{FF2B5EF4-FFF2-40B4-BE49-F238E27FC236}">
                      <a16:creationId xmlns:a16="http://schemas.microsoft.com/office/drawing/2014/main" id="{47BC4A20-D3E8-4ABD-AF66-D837DA242546}"/>
                    </a:ext>
                  </a:extLst>
                </p14:cNvPr>
                <p14:cNvContentPartPr/>
                <p14:nvPr/>
              </p14:nvContentPartPr>
              <p14:xfrm>
                <a:off x="6174691" y="1644813"/>
                <a:ext cx="91440" cy="132840"/>
              </p14:xfrm>
            </p:contentPart>
          </mc:Choice>
          <mc:Fallback xmlns="">
            <p:pic>
              <p:nvPicPr>
                <p:cNvPr id="189" name="Ink 188">
                  <a:extLst>
                    <a:ext uri="{FF2B5EF4-FFF2-40B4-BE49-F238E27FC236}">
                      <a16:creationId xmlns:a16="http://schemas.microsoft.com/office/drawing/2014/main" id="{47BC4A20-D3E8-4ABD-AF66-D837DA242546}"/>
                    </a:ext>
                  </a:extLst>
                </p:cNvPr>
                <p:cNvPicPr/>
                <p:nvPr/>
              </p:nvPicPr>
              <p:blipFill>
                <a:blip r:embed="rId39"/>
                <a:stretch>
                  <a:fillRect/>
                </a:stretch>
              </p:blipFill>
              <p:spPr>
                <a:xfrm>
                  <a:off x="6165691" y="1635813"/>
                  <a:ext cx="109080" cy="15048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190" name="Ink 189">
                  <a:extLst>
                    <a:ext uri="{FF2B5EF4-FFF2-40B4-BE49-F238E27FC236}">
                      <a16:creationId xmlns:a16="http://schemas.microsoft.com/office/drawing/2014/main" id="{7137A033-DAEB-4DE3-AB9F-503E5953ED01}"/>
                    </a:ext>
                  </a:extLst>
                </p14:cNvPr>
                <p14:cNvContentPartPr/>
                <p14:nvPr/>
              </p14:nvContentPartPr>
              <p14:xfrm>
                <a:off x="6074611" y="1500093"/>
                <a:ext cx="307800" cy="286560"/>
              </p14:xfrm>
            </p:contentPart>
          </mc:Choice>
          <mc:Fallback xmlns="">
            <p:pic>
              <p:nvPicPr>
                <p:cNvPr id="190" name="Ink 189">
                  <a:extLst>
                    <a:ext uri="{FF2B5EF4-FFF2-40B4-BE49-F238E27FC236}">
                      <a16:creationId xmlns:a16="http://schemas.microsoft.com/office/drawing/2014/main" id="{7137A033-DAEB-4DE3-AB9F-503E5953ED01}"/>
                    </a:ext>
                  </a:extLst>
                </p:cNvPr>
                <p:cNvPicPr/>
                <p:nvPr/>
              </p:nvPicPr>
              <p:blipFill>
                <a:blip r:embed="rId41"/>
                <a:stretch>
                  <a:fillRect/>
                </a:stretch>
              </p:blipFill>
              <p:spPr>
                <a:xfrm>
                  <a:off x="6065611" y="1491093"/>
                  <a:ext cx="325440" cy="3042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191" name="Ink 190">
                  <a:extLst>
                    <a:ext uri="{FF2B5EF4-FFF2-40B4-BE49-F238E27FC236}">
                      <a16:creationId xmlns:a16="http://schemas.microsoft.com/office/drawing/2014/main" id="{81458CFD-946D-4C85-842E-6202D2BEEAA6}"/>
                    </a:ext>
                  </a:extLst>
                </p14:cNvPr>
                <p14:cNvContentPartPr/>
                <p14:nvPr/>
              </p14:nvContentPartPr>
              <p14:xfrm>
                <a:off x="6153091" y="1539693"/>
                <a:ext cx="322920" cy="142200"/>
              </p14:xfrm>
            </p:contentPart>
          </mc:Choice>
          <mc:Fallback xmlns="">
            <p:pic>
              <p:nvPicPr>
                <p:cNvPr id="191" name="Ink 190">
                  <a:extLst>
                    <a:ext uri="{FF2B5EF4-FFF2-40B4-BE49-F238E27FC236}">
                      <a16:creationId xmlns:a16="http://schemas.microsoft.com/office/drawing/2014/main" id="{81458CFD-946D-4C85-842E-6202D2BEEAA6}"/>
                    </a:ext>
                  </a:extLst>
                </p:cNvPr>
                <p:cNvPicPr/>
                <p:nvPr/>
              </p:nvPicPr>
              <p:blipFill>
                <a:blip r:embed="rId43"/>
                <a:stretch>
                  <a:fillRect/>
                </a:stretch>
              </p:blipFill>
              <p:spPr>
                <a:xfrm>
                  <a:off x="6144091" y="1530716"/>
                  <a:ext cx="340560" cy="159795"/>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192" name="Ink 191">
                  <a:extLst>
                    <a:ext uri="{FF2B5EF4-FFF2-40B4-BE49-F238E27FC236}">
                      <a16:creationId xmlns:a16="http://schemas.microsoft.com/office/drawing/2014/main" id="{DA5D4E6E-F4F4-4F47-AC78-B494546EB2FF}"/>
                    </a:ext>
                  </a:extLst>
                </p14:cNvPr>
                <p14:cNvContentPartPr/>
                <p14:nvPr/>
              </p14:nvContentPartPr>
              <p14:xfrm>
                <a:off x="6282691" y="1383093"/>
                <a:ext cx="43560" cy="59760"/>
              </p14:xfrm>
            </p:contentPart>
          </mc:Choice>
          <mc:Fallback xmlns="">
            <p:pic>
              <p:nvPicPr>
                <p:cNvPr id="192" name="Ink 191">
                  <a:extLst>
                    <a:ext uri="{FF2B5EF4-FFF2-40B4-BE49-F238E27FC236}">
                      <a16:creationId xmlns:a16="http://schemas.microsoft.com/office/drawing/2014/main" id="{DA5D4E6E-F4F4-4F47-AC78-B494546EB2FF}"/>
                    </a:ext>
                  </a:extLst>
                </p:cNvPr>
                <p:cNvPicPr/>
                <p:nvPr/>
              </p:nvPicPr>
              <p:blipFill>
                <a:blip r:embed="rId45"/>
                <a:stretch>
                  <a:fillRect/>
                </a:stretch>
              </p:blipFill>
              <p:spPr>
                <a:xfrm>
                  <a:off x="6273691" y="1374038"/>
                  <a:ext cx="61200" cy="77507"/>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193" name="Ink 192">
                  <a:extLst>
                    <a:ext uri="{FF2B5EF4-FFF2-40B4-BE49-F238E27FC236}">
                      <a16:creationId xmlns:a16="http://schemas.microsoft.com/office/drawing/2014/main" id="{77752EB6-93F7-4745-BE38-44CBC466BFC2}"/>
                    </a:ext>
                  </a:extLst>
                </p14:cNvPr>
                <p14:cNvContentPartPr/>
                <p14:nvPr/>
              </p14:nvContentPartPr>
              <p14:xfrm>
                <a:off x="6407251" y="1442853"/>
                <a:ext cx="248040" cy="203760"/>
              </p14:xfrm>
            </p:contentPart>
          </mc:Choice>
          <mc:Fallback xmlns="">
            <p:pic>
              <p:nvPicPr>
                <p:cNvPr id="193" name="Ink 192">
                  <a:extLst>
                    <a:ext uri="{FF2B5EF4-FFF2-40B4-BE49-F238E27FC236}">
                      <a16:creationId xmlns:a16="http://schemas.microsoft.com/office/drawing/2014/main" id="{77752EB6-93F7-4745-BE38-44CBC466BFC2}"/>
                    </a:ext>
                  </a:extLst>
                </p:cNvPr>
                <p:cNvPicPr/>
                <p:nvPr/>
              </p:nvPicPr>
              <p:blipFill>
                <a:blip r:embed="rId47"/>
                <a:stretch>
                  <a:fillRect/>
                </a:stretch>
              </p:blipFill>
              <p:spPr>
                <a:xfrm>
                  <a:off x="6398251" y="1433853"/>
                  <a:ext cx="265680" cy="2214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194" name="Ink 193">
                  <a:extLst>
                    <a:ext uri="{FF2B5EF4-FFF2-40B4-BE49-F238E27FC236}">
                      <a16:creationId xmlns:a16="http://schemas.microsoft.com/office/drawing/2014/main" id="{295AAD9D-824D-4FAF-918F-8CAAC82253E5}"/>
                    </a:ext>
                  </a:extLst>
                </p14:cNvPr>
                <p14:cNvContentPartPr/>
                <p14:nvPr/>
              </p14:nvContentPartPr>
              <p14:xfrm>
                <a:off x="6609571" y="1392813"/>
                <a:ext cx="194760" cy="175680"/>
              </p14:xfrm>
            </p:contentPart>
          </mc:Choice>
          <mc:Fallback xmlns="">
            <p:pic>
              <p:nvPicPr>
                <p:cNvPr id="194" name="Ink 193">
                  <a:extLst>
                    <a:ext uri="{FF2B5EF4-FFF2-40B4-BE49-F238E27FC236}">
                      <a16:creationId xmlns:a16="http://schemas.microsoft.com/office/drawing/2014/main" id="{295AAD9D-824D-4FAF-918F-8CAAC82253E5}"/>
                    </a:ext>
                  </a:extLst>
                </p:cNvPr>
                <p:cNvPicPr/>
                <p:nvPr/>
              </p:nvPicPr>
              <p:blipFill>
                <a:blip r:embed="rId49"/>
                <a:stretch>
                  <a:fillRect/>
                </a:stretch>
              </p:blipFill>
              <p:spPr>
                <a:xfrm>
                  <a:off x="6600571" y="1383813"/>
                  <a:ext cx="212400" cy="19332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195" name="Ink 194">
                  <a:extLst>
                    <a:ext uri="{FF2B5EF4-FFF2-40B4-BE49-F238E27FC236}">
                      <a16:creationId xmlns:a16="http://schemas.microsoft.com/office/drawing/2014/main" id="{D2C07993-ED0D-43F5-9C10-6D9F41A81A76}"/>
                    </a:ext>
                  </a:extLst>
                </p14:cNvPr>
                <p14:cNvContentPartPr/>
                <p14:nvPr/>
              </p14:nvContentPartPr>
              <p14:xfrm>
                <a:off x="6784531" y="1325133"/>
                <a:ext cx="159840" cy="144000"/>
              </p14:xfrm>
            </p:contentPart>
          </mc:Choice>
          <mc:Fallback xmlns="">
            <p:pic>
              <p:nvPicPr>
                <p:cNvPr id="195" name="Ink 194">
                  <a:extLst>
                    <a:ext uri="{FF2B5EF4-FFF2-40B4-BE49-F238E27FC236}">
                      <a16:creationId xmlns:a16="http://schemas.microsoft.com/office/drawing/2014/main" id="{D2C07993-ED0D-43F5-9C10-6D9F41A81A76}"/>
                    </a:ext>
                  </a:extLst>
                </p:cNvPr>
                <p:cNvPicPr/>
                <p:nvPr/>
              </p:nvPicPr>
              <p:blipFill>
                <a:blip r:embed="rId51"/>
                <a:stretch>
                  <a:fillRect/>
                </a:stretch>
              </p:blipFill>
              <p:spPr>
                <a:xfrm>
                  <a:off x="6775511" y="1316133"/>
                  <a:ext cx="177520" cy="16164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196" name="Ink 195">
                  <a:extLst>
                    <a:ext uri="{FF2B5EF4-FFF2-40B4-BE49-F238E27FC236}">
                      <a16:creationId xmlns:a16="http://schemas.microsoft.com/office/drawing/2014/main" id="{21B1BDC4-9BAF-414D-8BDC-36D230574F39}"/>
                    </a:ext>
                  </a:extLst>
                </p14:cNvPr>
                <p14:cNvContentPartPr/>
                <p14:nvPr/>
              </p14:nvContentPartPr>
              <p14:xfrm>
                <a:off x="5730811" y="1648773"/>
                <a:ext cx="60120" cy="77400"/>
              </p14:xfrm>
            </p:contentPart>
          </mc:Choice>
          <mc:Fallback xmlns="">
            <p:pic>
              <p:nvPicPr>
                <p:cNvPr id="196" name="Ink 195">
                  <a:extLst>
                    <a:ext uri="{FF2B5EF4-FFF2-40B4-BE49-F238E27FC236}">
                      <a16:creationId xmlns:a16="http://schemas.microsoft.com/office/drawing/2014/main" id="{21B1BDC4-9BAF-414D-8BDC-36D230574F39}"/>
                    </a:ext>
                  </a:extLst>
                </p:cNvPr>
                <p:cNvPicPr/>
                <p:nvPr/>
              </p:nvPicPr>
              <p:blipFill>
                <a:blip r:embed="rId53"/>
                <a:stretch>
                  <a:fillRect/>
                </a:stretch>
              </p:blipFill>
              <p:spPr>
                <a:xfrm>
                  <a:off x="5721811" y="1639773"/>
                  <a:ext cx="77760" cy="9504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197" name="Ink 196">
                  <a:extLst>
                    <a:ext uri="{FF2B5EF4-FFF2-40B4-BE49-F238E27FC236}">
                      <a16:creationId xmlns:a16="http://schemas.microsoft.com/office/drawing/2014/main" id="{2F5169BC-C6B2-493B-B4EA-DE416C512BDE}"/>
                    </a:ext>
                  </a:extLst>
                </p14:cNvPr>
                <p14:cNvContentPartPr/>
                <p14:nvPr/>
              </p14:nvContentPartPr>
              <p14:xfrm>
                <a:off x="5777251" y="1608813"/>
                <a:ext cx="73440" cy="56880"/>
              </p14:xfrm>
            </p:contentPart>
          </mc:Choice>
          <mc:Fallback xmlns="">
            <p:pic>
              <p:nvPicPr>
                <p:cNvPr id="197" name="Ink 196">
                  <a:extLst>
                    <a:ext uri="{FF2B5EF4-FFF2-40B4-BE49-F238E27FC236}">
                      <a16:creationId xmlns:a16="http://schemas.microsoft.com/office/drawing/2014/main" id="{2F5169BC-C6B2-493B-B4EA-DE416C512BDE}"/>
                    </a:ext>
                  </a:extLst>
                </p:cNvPr>
                <p:cNvPicPr/>
                <p:nvPr/>
              </p:nvPicPr>
              <p:blipFill>
                <a:blip r:embed="rId55"/>
                <a:stretch>
                  <a:fillRect/>
                </a:stretch>
              </p:blipFill>
              <p:spPr>
                <a:xfrm>
                  <a:off x="5768251" y="1599813"/>
                  <a:ext cx="91080" cy="7452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200" name="Ink 199">
                  <a:extLst>
                    <a:ext uri="{FF2B5EF4-FFF2-40B4-BE49-F238E27FC236}">
                      <a16:creationId xmlns:a16="http://schemas.microsoft.com/office/drawing/2014/main" id="{7DD460DA-A6F7-4E63-89FF-9B6862D903A4}"/>
                    </a:ext>
                  </a:extLst>
                </p14:cNvPr>
                <p14:cNvContentPartPr/>
                <p14:nvPr/>
              </p14:nvContentPartPr>
              <p14:xfrm>
                <a:off x="6109531" y="2044413"/>
                <a:ext cx="204840" cy="162720"/>
              </p14:xfrm>
            </p:contentPart>
          </mc:Choice>
          <mc:Fallback xmlns="">
            <p:pic>
              <p:nvPicPr>
                <p:cNvPr id="200" name="Ink 199">
                  <a:extLst>
                    <a:ext uri="{FF2B5EF4-FFF2-40B4-BE49-F238E27FC236}">
                      <a16:creationId xmlns:a16="http://schemas.microsoft.com/office/drawing/2014/main" id="{7DD460DA-A6F7-4E63-89FF-9B6862D903A4}"/>
                    </a:ext>
                  </a:extLst>
                </p:cNvPr>
                <p:cNvPicPr/>
                <p:nvPr/>
              </p:nvPicPr>
              <p:blipFill>
                <a:blip r:embed="rId57"/>
                <a:stretch>
                  <a:fillRect/>
                </a:stretch>
              </p:blipFill>
              <p:spPr>
                <a:xfrm>
                  <a:off x="6100515" y="2035433"/>
                  <a:ext cx="222511" cy="180321"/>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201" name="Ink 200">
                  <a:extLst>
                    <a:ext uri="{FF2B5EF4-FFF2-40B4-BE49-F238E27FC236}">
                      <a16:creationId xmlns:a16="http://schemas.microsoft.com/office/drawing/2014/main" id="{AAF19D42-B5E1-4C93-91B9-69AF2A04AAA1}"/>
                    </a:ext>
                  </a:extLst>
                </p14:cNvPr>
                <p14:cNvContentPartPr/>
                <p14:nvPr/>
              </p14:nvContentPartPr>
              <p14:xfrm>
                <a:off x="6176491" y="1941093"/>
                <a:ext cx="195840" cy="220680"/>
              </p14:xfrm>
            </p:contentPart>
          </mc:Choice>
          <mc:Fallback xmlns="">
            <p:pic>
              <p:nvPicPr>
                <p:cNvPr id="201" name="Ink 200">
                  <a:extLst>
                    <a:ext uri="{FF2B5EF4-FFF2-40B4-BE49-F238E27FC236}">
                      <a16:creationId xmlns:a16="http://schemas.microsoft.com/office/drawing/2014/main" id="{AAF19D42-B5E1-4C93-91B9-69AF2A04AAA1}"/>
                    </a:ext>
                  </a:extLst>
                </p:cNvPr>
                <p:cNvPicPr/>
                <p:nvPr/>
              </p:nvPicPr>
              <p:blipFill>
                <a:blip r:embed="rId59"/>
                <a:stretch>
                  <a:fillRect/>
                </a:stretch>
              </p:blipFill>
              <p:spPr>
                <a:xfrm>
                  <a:off x="6167508" y="1932093"/>
                  <a:ext cx="213448" cy="23832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202" name="Ink 201">
                  <a:extLst>
                    <a:ext uri="{FF2B5EF4-FFF2-40B4-BE49-F238E27FC236}">
                      <a16:creationId xmlns:a16="http://schemas.microsoft.com/office/drawing/2014/main" id="{F59506CC-F89C-442B-90B7-68474ADE5856}"/>
                    </a:ext>
                  </a:extLst>
                </p14:cNvPr>
                <p14:cNvContentPartPr/>
                <p14:nvPr/>
              </p14:nvContentPartPr>
              <p14:xfrm>
                <a:off x="6324451" y="1951893"/>
                <a:ext cx="207720" cy="131400"/>
              </p14:xfrm>
            </p:contentPart>
          </mc:Choice>
          <mc:Fallback xmlns="">
            <p:pic>
              <p:nvPicPr>
                <p:cNvPr id="202" name="Ink 201">
                  <a:extLst>
                    <a:ext uri="{FF2B5EF4-FFF2-40B4-BE49-F238E27FC236}">
                      <a16:creationId xmlns:a16="http://schemas.microsoft.com/office/drawing/2014/main" id="{F59506CC-F89C-442B-90B7-68474ADE5856}"/>
                    </a:ext>
                  </a:extLst>
                </p:cNvPr>
                <p:cNvPicPr/>
                <p:nvPr/>
              </p:nvPicPr>
              <p:blipFill>
                <a:blip r:embed="rId61"/>
                <a:stretch>
                  <a:fillRect/>
                </a:stretch>
              </p:blipFill>
              <p:spPr>
                <a:xfrm>
                  <a:off x="6315451" y="1942893"/>
                  <a:ext cx="225360" cy="14904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203" name="Ink 202">
                  <a:extLst>
                    <a:ext uri="{FF2B5EF4-FFF2-40B4-BE49-F238E27FC236}">
                      <a16:creationId xmlns:a16="http://schemas.microsoft.com/office/drawing/2014/main" id="{F89C31ED-8CF4-49FC-B2B2-F98813464645}"/>
                    </a:ext>
                  </a:extLst>
                </p14:cNvPr>
                <p14:cNvContentPartPr/>
                <p14:nvPr/>
              </p14:nvContentPartPr>
              <p14:xfrm>
                <a:off x="6470611" y="1843893"/>
                <a:ext cx="183240" cy="135360"/>
              </p14:xfrm>
            </p:contentPart>
          </mc:Choice>
          <mc:Fallback xmlns="">
            <p:pic>
              <p:nvPicPr>
                <p:cNvPr id="203" name="Ink 202">
                  <a:extLst>
                    <a:ext uri="{FF2B5EF4-FFF2-40B4-BE49-F238E27FC236}">
                      <a16:creationId xmlns:a16="http://schemas.microsoft.com/office/drawing/2014/main" id="{F89C31ED-8CF4-49FC-B2B2-F98813464645}"/>
                    </a:ext>
                  </a:extLst>
                </p:cNvPr>
                <p:cNvPicPr/>
                <p:nvPr/>
              </p:nvPicPr>
              <p:blipFill>
                <a:blip r:embed="rId63"/>
                <a:stretch>
                  <a:fillRect/>
                </a:stretch>
              </p:blipFill>
              <p:spPr>
                <a:xfrm>
                  <a:off x="6461611" y="1834893"/>
                  <a:ext cx="200880" cy="15300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204" name="Ink 203">
                  <a:extLst>
                    <a:ext uri="{FF2B5EF4-FFF2-40B4-BE49-F238E27FC236}">
                      <a16:creationId xmlns:a16="http://schemas.microsoft.com/office/drawing/2014/main" id="{416C1C62-8782-414B-8175-89C201A08646}"/>
                    </a:ext>
                  </a:extLst>
                </p14:cNvPr>
                <p14:cNvContentPartPr/>
                <p14:nvPr/>
              </p14:nvContentPartPr>
              <p14:xfrm>
                <a:off x="6669691" y="1784493"/>
                <a:ext cx="136800" cy="133560"/>
              </p14:xfrm>
            </p:contentPart>
          </mc:Choice>
          <mc:Fallback xmlns="">
            <p:pic>
              <p:nvPicPr>
                <p:cNvPr id="204" name="Ink 203">
                  <a:extLst>
                    <a:ext uri="{FF2B5EF4-FFF2-40B4-BE49-F238E27FC236}">
                      <a16:creationId xmlns:a16="http://schemas.microsoft.com/office/drawing/2014/main" id="{416C1C62-8782-414B-8175-89C201A08646}"/>
                    </a:ext>
                  </a:extLst>
                </p:cNvPr>
                <p:cNvPicPr/>
                <p:nvPr/>
              </p:nvPicPr>
              <p:blipFill>
                <a:blip r:embed="rId65"/>
                <a:stretch>
                  <a:fillRect/>
                </a:stretch>
              </p:blipFill>
              <p:spPr>
                <a:xfrm>
                  <a:off x="6660691" y="1775493"/>
                  <a:ext cx="154440" cy="15120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205" name="Ink 204">
                  <a:extLst>
                    <a:ext uri="{FF2B5EF4-FFF2-40B4-BE49-F238E27FC236}">
                      <a16:creationId xmlns:a16="http://schemas.microsoft.com/office/drawing/2014/main" id="{06812D44-81AE-4D7A-BC7A-1DC8AE45074F}"/>
                    </a:ext>
                  </a:extLst>
                </p14:cNvPr>
                <p14:cNvContentPartPr/>
                <p14:nvPr/>
              </p14:nvContentPartPr>
              <p14:xfrm>
                <a:off x="6720811" y="1662093"/>
                <a:ext cx="206640" cy="195480"/>
              </p14:xfrm>
            </p:contentPart>
          </mc:Choice>
          <mc:Fallback xmlns="">
            <p:pic>
              <p:nvPicPr>
                <p:cNvPr id="205" name="Ink 204">
                  <a:extLst>
                    <a:ext uri="{FF2B5EF4-FFF2-40B4-BE49-F238E27FC236}">
                      <a16:creationId xmlns:a16="http://schemas.microsoft.com/office/drawing/2014/main" id="{06812D44-81AE-4D7A-BC7A-1DC8AE45074F}"/>
                    </a:ext>
                  </a:extLst>
                </p:cNvPr>
                <p:cNvPicPr/>
                <p:nvPr/>
              </p:nvPicPr>
              <p:blipFill>
                <a:blip r:embed="rId67"/>
                <a:stretch>
                  <a:fillRect/>
                </a:stretch>
              </p:blipFill>
              <p:spPr>
                <a:xfrm>
                  <a:off x="6711811" y="1653093"/>
                  <a:ext cx="224280" cy="21312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206" name="Ink 205">
                  <a:extLst>
                    <a:ext uri="{FF2B5EF4-FFF2-40B4-BE49-F238E27FC236}">
                      <a16:creationId xmlns:a16="http://schemas.microsoft.com/office/drawing/2014/main" id="{57954D8F-761C-47DC-BE62-517B3FE34ECB}"/>
                    </a:ext>
                  </a:extLst>
                </p14:cNvPr>
                <p14:cNvContentPartPr/>
                <p14:nvPr/>
              </p14:nvContentPartPr>
              <p14:xfrm>
                <a:off x="6910891" y="1390293"/>
                <a:ext cx="518400" cy="448200"/>
              </p14:xfrm>
            </p:contentPart>
          </mc:Choice>
          <mc:Fallback xmlns="">
            <p:pic>
              <p:nvPicPr>
                <p:cNvPr id="206" name="Ink 205">
                  <a:extLst>
                    <a:ext uri="{FF2B5EF4-FFF2-40B4-BE49-F238E27FC236}">
                      <a16:creationId xmlns:a16="http://schemas.microsoft.com/office/drawing/2014/main" id="{57954D8F-761C-47DC-BE62-517B3FE34ECB}"/>
                    </a:ext>
                  </a:extLst>
                </p:cNvPr>
                <p:cNvPicPr/>
                <p:nvPr/>
              </p:nvPicPr>
              <p:blipFill>
                <a:blip r:embed="rId69"/>
                <a:stretch>
                  <a:fillRect/>
                </a:stretch>
              </p:blipFill>
              <p:spPr>
                <a:xfrm>
                  <a:off x="6901891" y="1381293"/>
                  <a:ext cx="536040" cy="46584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207" name="Ink 206">
                  <a:extLst>
                    <a:ext uri="{FF2B5EF4-FFF2-40B4-BE49-F238E27FC236}">
                      <a16:creationId xmlns:a16="http://schemas.microsoft.com/office/drawing/2014/main" id="{C89ABB5D-F586-4DFB-8346-1418F361F627}"/>
                    </a:ext>
                  </a:extLst>
                </p14:cNvPr>
                <p14:cNvContentPartPr/>
                <p14:nvPr/>
              </p14:nvContentPartPr>
              <p14:xfrm>
                <a:off x="7409131" y="1339533"/>
                <a:ext cx="176040" cy="227160"/>
              </p14:xfrm>
            </p:contentPart>
          </mc:Choice>
          <mc:Fallback xmlns="">
            <p:pic>
              <p:nvPicPr>
                <p:cNvPr id="207" name="Ink 206">
                  <a:extLst>
                    <a:ext uri="{FF2B5EF4-FFF2-40B4-BE49-F238E27FC236}">
                      <a16:creationId xmlns:a16="http://schemas.microsoft.com/office/drawing/2014/main" id="{C89ABB5D-F586-4DFB-8346-1418F361F627}"/>
                    </a:ext>
                  </a:extLst>
                </p:cNvPr>
                <p:cNvPicPr/>
                <p:nvPr/>
              </p:nvPicPr>
              <p:blipFill>
                <a:blip r:embed="rId71"/>
                <a:stretch>
                  <a:fillRect/>
                </a:stretch>
              </p:blipFill>
              <p:spPr>
                <a:xfrm>
                  <a:off x="7400149" y="1330533"/>
                  <a:ext cx="193644" cy="244800"/>
                </a:xfrm>
                <a:prstGeom prst="rect">
                  <a:avLst/>
                </a:prstGeom>
              </p:spPr>
            </p:pic>
          </mc:Fallback>
        </mc:AlternateContent>
        <mc:AlternateContent xmlns:mc="http://schemas.openxmlformats.org/markup-compatibility/2006" xmlns:p14="http://schemas.microsoft.com/office/powerpoint/2010/main">
          <mc:Choice Requires="p14">
            <p:contentPart p14:bwMode="auto" r:id="rId72">
              <p14:nvContentPartPr>
                <p14:cNvPr id="210" name="Ink 209">
                  <a:extLst>
                    <a:ext uri="{FF2B5EF4-FFF2-40B4-BE49-F238E27FC236}">
                      <a16:creationId xmlns:a16="http://schemas.microsoft.com/office/drawing/2014/main" id="{805F8BC0-4E46-45DD-8F41-272A8579C26C}"/>
                    </a:ext>
                  </a:extLst>
                </p14:cNvPr>
                <p14:cNvContentPartPr/>
                <p14:nvPr/>
              </p14:nvContentPartPr>
              <p14:xfrm>
                <a:off x="7461759" y="1896663"/>
                <a:ext cx="849711" cy="1301635"/>
              </p14:xfrm>
            </p:contentPart>
          </mc:Choice>
          <mc:Fallback xmlns="">
            <p:pic>
              <p:nvPicPr>
                <p:cNvPr id="210" name="Ink 209">
                  <a:extLst>
                    <a:ext uri="{FF2B5EF4-FFF2-40B4-BE49-F238E27FC236}">
                      <a16:creationId xmlns:a16="http://schemas.microsoft.com/office/drawing/2014/main" id="{805F8BC0-4E46-45DD-8F41-272A8579C26C}"/>
                    </a:ext>
                  </a:extLst>
                </p:cNvPr>
                <p:cNvPicPr/>
                <p:nvPr/>
              </p:nvPicPr>
              <p:blipFill>
                <a:blip r:embed="rId73"/>
                <a:stretch>
                  <a:fillRect/>
                </a:stretch>
              </p:blipFill>
              <p:spPr>
                <a:xfrm>
                  <a:off x="7452754" y="1887666"/>
                  <a:ext cx="867361" cy="1319268"/>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211" name="Ink 210">
                  <a:extLst>
                    <a:ext uri="{FF2B5EF4-FFF2-40B4-BE49-F238E27FC236}">
                      <a16:creationId xmlns:a16="http://schemas.microsoft.com/office/drawing/2014/main" id="{878A2478-DEA8-4345-9F24-4340B8036F35}"/>
                    </a:ext>
                  </a:extLst>
                </p14:cNvPr>
                <p14:cNvContentPartPr/>
                <p14:nvPr/>
              </p14:nvContentPartPr>
              <p14:xfrm>
                <a:off x="8189791" y="3029819"/>
                <a:ext cx="304560" cy="224640"/>
              </p14:xfrm>
            </p:contentPart>
          </mc:Choice>
          <mc:Fallback xmlns="">
            <p:pic>
              <p:nvPicPr>
                <p:cNvPr id="211" name="Ink 210">
                  <a:extLst>
                    <a:ext uri="{FF2B5EF4-FFF2-40B4-BE49-F238E27FC236}">
                      <a16:creationId xmlns:a16="http://schemas.microsoft.com/office/drawing/2014/main" id="{878A2478-DEA8-4345-9F24-4340B8036F35}"/>
                    </a:ext>
                  </a:extLst>
                </p:cNvPr>
                <p:cNvPicPr/>
                <p:nvPr/>
              </p:nvPicPr>
              <p:blipFill>
                <a:blip r:embed="rId75"/>
                <a:stretch>
                  <a:fillRect/>
                </a:stretch>
              </p:blipFill>
              <p:spPr>
                <a:xfrm>
                  <a:off x="8180780" y="3020819"/>
                  <a:ext cx="322221" cy="2422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212" name="Ink 211">
                  <a:extLst>
                    <a:ext uri="{FF2B5EF4-FFF2-40B4-BE49-F238E27FC236}">
                      <a16:creationId xmlns:a16="http://schemas.microsoft.com/office/drawing/2014/main" id="{4F85E6B5-ADA5-4387-A37D-DDBEFFBA4AA8}"/>
                    </a:ext>
                  </a:extLst>
                </p14:cNvPr>
                <p14:cNvContentPartPr/>
                <p14:nvPr/>
              </p14:nvContentPartPr>
              <p14:xfrm>
                <a:off x="8434231" y="3053219"/>
                <a:ext cx="48600" cy="352080"/>
              </p14:xfrm>
            </p:contentPart>
          </mc:Choice>
          <mc:Fallback xmlns="">
            <p:pic>
              <p:nvPicPr>
                <p:cNvPr id="212" name="Ink 211">
                  <a:extLst>
                    <a:ext uri="{FF2B5EF4-FFF2-40B4-BE49-F238E27FC236}">
                      <a16:creationId xmlns:a16="http://schemas.microsoft.com/office/drawing/2014/main" id="{4F85E6B5-ADA5-4387-A37D-DDBEFFBA4AA8}"/>
                    </a:ext>
                  </a:extLst>
                </p:cNvPr>
                <p:cNvPicPr/>
                <p:nvPr/>
              </p:nvPicPr>
              <p:blipFill>
                <a:blip r:embed="rId77"/>
                <a:stretch>
                  <a:fillRect/>
                </a:stretch>
              </p:blipFill>
              <p:spPr>
                <a:xfrm>
                  <a:off x="8425231" y="3044219"/>
                  <a:ext cx="66240" cy="36972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213" name="Ink 212">
                  <a:extLst>
                    <a:ext uri="{FF2B5EF4-FFF2-40B4-BE49-F238E27FC236}">
                      <a16:creationId xmlns:a16="http://schemas.microsoft.com/office/drawing/2014/main" id="{D3B59AF4-E900-4E21-9F31-48BBAE14D3BB}"/>
                    </a:ext>
                  </a:extLst>
                </p14:cNvPr>
                <p14:cNvContentPartPr/>
                <p14:nvPr/>
              </p14:nvContentPartPr>
              <p14:xfrm>
                <a:off x="8145151" y="3265619"/>
                <a:ext cx="322200" cy="115560"/>
              </p14:xfrm>
            </p:contentPart>
          </mc:Choice>
          <mc:Fallback xmlns="">
            <p:pic>
              <p:nvPicPr>
                <p:cNvPr id="213" name="Ink 212">
                  <a:extLst>
                    <a:ext uri="{FF2B5EF4-FFF2-40B4-BE49-F238E27FC236}">
                      <a16:creationId xmlns:a16="http://schemas.microsoft.com/office/drawing/2014/main" id="{D3B59AF4-E900-4E21-9F31-48BBAE14D3BB}"/>
                    </a:ext>
                  </a:extLst>
                </p:cNvPr>
                <p:cNvPicPr/>
                <p:nvPr/>
              </p:nvPicPr>
              <p:blipFill>
                <a:blip r:embed="rId79"/>
                <a:stretch>
                  <a:fillRect/>
                </a:stretch>
              </p:blipFill>
              <p:spPr>
                <a:xfrm>
                  <a:off x="8136161" y="3256619"/>
                  <a:ext cx="339820" cy="13320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214" name="Ink 213">
                  <a:extLst>
                    <a:ext uri="{FF2B5EF4-FFF2-40B4-BE49-F238E27FC236}">
                      <a16:creationId xmlns:a16="http://schemas.microsoft.com/office/drawing/2014/main" id="{FE4E8C61-5BDE-48D7-873E-F7F07D6E3BE8}"/>
                    </a:ext>
                  </a:extLst>
                </p14:cNvPr>
                <p14:cNvContentPartPr/>
                <p14:nvPr/>
              </p14:nvContentPartPr>
              <p14:xfrm>
                <a:off x="8239471" y="3081299"/>
                <a:ext cx="204120" cy="235080"/>
              </p14:xfrm>
            </p:contentPart>
          </mc:Choice>
          <mc:Fallback xmlns="">
            <p:pic>
              <p:nvPicPr>
                <p:cNvPr id="214" name="Ink 213">
                  <a:extLst>
                    <a:ext uri="{FF2B5EF4-FFF2-40B4-BE49-F238E27FC236}">
                      <a16:creationId xmlns:a16="http://schemas.microsoft.com/office/drawing/2014/main" id="{FE4E8C61-5BDE-48D7-873E-F7F07D6E3BE8}"/>
                    </a:ext>
                  </a:extLst>
                </p:cNvPr>
                <p:cNvPicPr/>
                <p:nvPr/>
              </p:nvPicPr>
              <p:blipFill>
                <a:blip r:embed="rId81"/>
                <a:stretch>
                  <a:fillRect/>
                </a:stretch>
              </p:blipFill>
              <p:spPr>
                <a:xfrm>
                  <a:off x="8230471" y="3072299"/>
                  <a:ext cx="221760" cy="25272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215" name="Ink 214">
                  <a:extLst>
                    <a:ext uri="{FF2B5EF4-FFF2-40B4-BE49-F238E27FC236}">
                      <a16:creationId xmlns:a16="http://schemas.microsoft.com/office/drawing/2014/main" id="{C74FB14E-0179-4E28-8641-39DC49EE81EA}"/>
                    </a:ext>
                  </a:extLst>
                </p14:cNvPr>
                <p14:cNvContentPartPr/>
                <p14:nvPr/>
              </p14:nvContentPartPr>
              <p14:xfrm>
                <a:off x="7395631" y="1659659"/>
                <a:ext cx="922320" cy="438480"/>
              </p14:xfrm>
            </p:contentPart>
          </mc:Choice>
          <mc:Fallback xmlns="">
            <p:pic>
              <p:nvPicPr>
                <p:cNvPr id="215" name="Ink 214">
                  <a:extLst>
                    <a:ext uri="{FF2B5EF4-FFF2-40B4-BE49-F238E27FC236}">
                      <a16:creationId xmlns:a16="http://schemas.microsoft.com/office/drawing/2014/main" id="{C74FB14E-0179-4E28-8641-39DC49EE81EA}"/>
                    </a:ext>
                  </a:extLst>
                </p:cNvPr>
                <p:cNvPicPr/>
                <p:nvPr/>
              </p:nvPicPr>
              <p:blipFill>
                <a:blip r:embed="rId83"/>
                <a:stretch>
                  <a:fillRect/>
                </a:stretch>
              </p:blipFill>
              <p:spPr>
                <a:xfrm>
                  <a:off x="7386631" y="1650659"/>
                  <a:ext cx="939960" cy="456120"/>
                </a:xfrm>
                <a:prstGeom prst="rect">
                  <a:avLst/>
                </a:prstGeom>
              </p:spPr>
            </p:pic>
          </mc:Fallback>
        </mc:AlternateContent>
      </p:grpSp>
      <p:grpSp>
        <p:nvGrpSpPr>
          <p:cNvPr id="223" name="Group 222">
            <a:extLst>
              <a:ext uri="{FF2B5EF4-FFF2-40B4-BE49-F238E27FC236}">
                <a16:creationId xmlns:a16="http://schemas.microsoft.com/office/drawing/2014/main" id="{DD0537B2-52AF-4627-9D71-1D98D7A09E19}"/>
              </a:ext>
              <a:ext uri="{C183D7F6-B498-43B3-948B-1728B52AA6E4}">
                <adec:decorative xmlns:adec="http://schemas.microsoft.com/office/drawing/2017/decorative" val="1"/>
              </a:ext>
            </a:extLst>
          </p:cNvPr>
          <p:cNvGrpSpPr/>
          <p:nvPr/>
        </p:nvGrpSpPr>
        <p:grpSpPr>
          <a:xfrm>
            <a:off x="8227951" y="1931099"/>
            <a:ext cx="326160" cy="311760"/>
            <a:chOff x="8227951" y="1931099"/>
            <a:chExt cx="326160" cy="311760"/>
          </a:xfrm>
        </p:grpSpPr>
        <mc:AlternateContent xmlns:mc="http://schemas.openxmlformats.org/markup-compatibility/2006" xmlns:p14="http://schemas.microsoft.com/office/powerpoint/2010/main">
          <mc:Choice Requires="p14">
            <p:contentPart p14:bwMode="auto" r:id="rId84">
              <p14:nvContentPartPr>
                <p14:cNvPr id="219" name="Ink 218">
                  <a:extLst>
                    <a:ext uri="{FF2B5EF4-FFF2-40B4-BE49-F238E27FC236}">
                      <a16:creationId xmlns:a16="http://schemas.microsoft.com/office/drawing/2014/main" id="{613EE807-1911-437C-83BA-2C955E51334B}"/>
                    </a:ext>
                  </a:extLst>
                </p14:cNvPr>
                <p14:cNvContentPartPr/>
                <p14:nvPr/>
              </p14:nvContentPartPr>
              <p14:xfrm>
                <a:off x="8248831" y="1931099"/>
                <a:ext cx="141840" cy="305280"/>
              </p14:xfrm>
            </p:contentPart>
          </mc:Choice>
          <mc:Fallback xmlns="">
            <p:pic>
              <p:nvPicPr>
                <p:cNvPr id="219" name="Ink 218">
                  <a:extLst>
                    <a:ext uri="{FF2B5EF4-FFF2-40B4-BE49-F238E27FC236}">
                      <a16:creationId xmlns:a16="http://schemas.microsoft.com/office/drawing/2014/main" id="{613EE807-1911-437C-83BA-2C955E51334B}"/>
                    </a:ext>
                  </a:extLst>
                </p:cNvPr>
                <p:cNvPicPr/>
                <p:nvPr/>
              </p:nvPicPr>
              <p:blipFill>
                <a:blip r:embed="rId85"/>
                <a:stretch>
                  <a:fillRect/>
                </a:stretch>
              </p:blipFill>
              <p:spPr>
                <a:xfrm>
                  <a:off x="8239831" y="1922099"/>
                  <a:ext cx="159480" cy="32292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220" name="Ink 219">
                  <a:extLst>
                    <a:ext uri="{FF2B5EF4-FFF2-40B4-BE49-F238E27FC236}">
                      <a16:creationId xmlns:a16="http://schemas.microsoft.com/office/drawing/2014/main" id="{25D24F57-F61A-48F6-B1E7-0D2C980ED7C7}"/>
                    </a:ext>
                  </a:extLst>
                </p14:cNvPr>
                <p14:cNvContentPartPr/>
                <p14:nvPr/>
              </p14:nvContentPartPr>
              <p14:xfrm>
                <a:off x="8359351" y="1950179"/>
                <a:ext cx="194760" cy="227880"/>
              </p14:xfrm>
            </p:contentPart>
          </mc:Choice>
          <mc:Fallback xmlns="">
            <p:pic>
              <p:nvPicPr>
                <p:cNvPr id="220" name="Ink 219">
                  <a:extLst>
                    <a:ext uri="{FF2B5EF4-FFF2-40B4-BE49-F238E27FC236}">
                      <a16:creationId xmlns:a16="http://schemas.microsoft.com/office/drawing/2014/main" id="{25D24F57-F61A-48F6-B1E7-0D2C980ED7C7}"/>
                    </a:ext>
                  </a:extLst>
                </p:cNvPr>
                <p:cNvPicPr/>
                <p:nvPr/>
              </p:nvPicPr>
              <p:blipFill>
                <a:blip r:embed="rId87"/>
                <a:stretch>
                  <a:fillRect/>
                </a:stretch>
              </p:blipFill>
              <p:spPr>
                <a:xfrm>
                  <a:off x="8350351" y="1941179"/>
                  <a:ext cx="212400" cy="24552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221" name="Ink 220">
                  <a:extLst>
                    <a:ext uri="{FF2B5EF4-FFF2-40B4-BE49-F238E27FC236}">
                      <a16:creationId xmlns:a16="http://schemas.microsoft.com/office/drawing/2014/main" id="{405B3A76-C425-4DB6-B7EA-2AAFC65FCCCC}"/>
                    </a:ext>
                  </a:extLst>
                </p14:cNvPr>
                <p14:cNvContentPartPr/>
                <p14:nvPr/>
              </p14:nvContentPartPr>
              <p14:xfrm>
                <a:off x="8227951" y="2139179"/>
                <a:ext cx="322920" cy="103680"/>
              </p14:xfrm>
            </p:contentPart>
          </mc:Choice>
          <mc:Fallback xmlns="">
            <p:pic>
              <p:nvPicPr>
                <p:cNvPr id="221" name="Ink 220">
                  <a:extLst>
                    <a:ext uri="{FF2B5EF4-FFF2-40B4-BE49-F238E27FC236}">
                      <a16:creationId xmlns:a16="http://schemas.microsoft.com/office/drawing/2014/main" id="{405B3A76-C425-4DB6-B7EA-2AAFC65FCCCC}"/>
                    </a:ext>
                  </a:extLst>
                </p:cNvPr>
                <p:cNvPicPr/>
                <p:nvPr/>
              </p:nvPicPr>
              <p:blipFill>
                <a:blip r:embed="rId89"/>
                <a:stretch>
                  <a:fillRect/>
                </a:stretch>
              </p:blipFill>
              <p:spPr>
                <a:xfrm>
                  <a:off x="8218951" y="2130179"/>
                  <a:ext cx="340560" cy="12132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222" name="Ink 221">
                  <a:extLst>
                    <a:ext uri="{FF2B5EF4-FFF2-40B4-BE49-F238E27FC236}">
                      <a16:creationId xmlns:a16="http://schemas.microsoft.com/office/drawing/2014/main" id="{3BE43A5B-5064-41D9-A621-5C098E01289C}"/>
                    </a:ext>
                  </a:extLst>
                </p14:cNvPr>
                <p14:cNvContentPartPr/>
                <p14:nvPr/>
              </p14:nvContentPartPr>
              <p14:xfrm>
                <a:off x="8254591" y="2023979"/>
                <a:ext cx="239760" cy="178560"/>
              </p14:xfrm>
            </p:contentPart>
          </mc:Choice>
          <mc:Fallback xmlns="">
            <p:pic>
              <p:nvPicPr>
                <p:cNvPr id="222" name="Ink 221">
                  <a:extLst>
                    <a:ext uri="{FF2B5EF4-FFF2-40B4-BE49-F238E27FC236}">
                      <a16:creationId xmlns:a16="http://schemas.microsoft.com/office/drawing/2014/main" id="{3BE43A5B-5064-41D9-A621-5C098E01289C}"/>
                    </a:ext>
                  </a:extLst>
                </p:cNvPr>
                <p:cNvPicPr/>
                <p:nvPr/>
              </p:nvPicPr>
              <p:blipFill>
                <a:blip r:embed="rId91"/>
                <a:stretch>
                  <a:fillRect/>
                </a:stretch>
              </p:blipFill>
              <p:spPr>
                <a:xfrm>
                  <a:off x="8245591" y="2014961"/>
                  <a:ext cx="257400" cy="196236"/>
                </a:xfrm>
                <a:prstGeom prst="rect">
                  <a:avLst/>
                </a:prstGeom>
              </p:spPr>
            </p:pic>
          </mc:Fallback>
        </mc:AlternateContent>
      </p:grpSp>
      <p:grpSp>
        <p:nvGrpSpPr>
          <p:cNvPr id="255" name="Group 254">
            <a:extLst>
              <a:ext uri="{FF2B5EF4-FFF2-40B4-BE49-F238E27FC236}">
                <a16:creationId xmlns:a16="http://schemas.microsoft.com/office/drawing/2014/main" id="{C30343C9-409B-4950-ACC9-F4146F03CFF8}"/>
              </a:ext>
              <a:ext uri="{C183D7F6-B498-43B3-948B-1728B52AA6E4}">
                <adec:decorative xmlns:adec="http://schemas.microsoft.com/office/drawing/2017/decorative" val="1"/>
              </a:ext>
            </a:extLst>
          </p:cNvPr>
          <p:cNvGrpSpPr/>
          <p:nvPr/>
        </p:nvGrpSpPr>
        <p:grpSpPr>
          <a:xfrm>
            <a:off x="5709751" y="5777699"/>
            <a:ext cx="2939040" cy="816120"/>
            <a:chOff x="5709751" y="5777699"/>
            <a:chExt cx="2939040" cy="816120"/>
          </a:xfrm>
        </p:grpSpPr>
        <mc:AlternateContent xmlns:mc="http://schemas.openxmlformats.org/markup-compatibility/2006" xmlns:p14="http://schemas.microsoft.com/office/powerpoint/2010/main">
          <mc:Choice Requires="p14">
            <p:contentPart p14:bwMode="auto" r:id="rId92">
              <p14:nvContentPartPr>
                <p14:cNvPr id="227" name="Ink 226">
                  <a:extLst>
                    <a:ext uri="{FF2B5EF4-FFF2-40B4-BE49-F238E27FC236}">
                      <a16:creationId xmlns:a16="http://schemas.microsoft.com/office/drawing/2014/main" id="{8BA86D47-D938-45D8-9DC1-87AE27265ADE}"/>
                    </a:ext>
                  </a:extLst>
                </p14:cNvPr>
                <p14:cNvContentPartPr/>
                <p14:nvPr/>
              </p14:nvContentPartPr>
              <p14:xfrm>
                <a:off x="5709751" y="6178379"/>
                <a:ext cx="244440" cy="272880"/>
              </p14:xfrm>
            </p:contentPart>
          </mc:Choice>
          <mc:Fallback xmlns="">
            <p:pic>
              <p:nvPicPr>
                <p:cNvPr id="227" name="Ink 226">
                  <a:extLst>
                    <a:ext uri="{FF2B5EF4-FFF2-40B4-BE49-F238E27FC236}">
                      <a16:creationId xmlns:a16="http://schemas.microsoft.com/office/drawing/2014/main" id="{8BA86D47-D938-45D8-9DC1-87AE27265ADE}"/>
                    </a:ext>
                  </a:extLst>
                </p:cNvPr>
                <p:cNvPicPr/>
                <p:nvPr/>
              </p:nvPicPr>
              <p:blipFill>
                <a:blip r:embed="rId93"/>
                <a:stretch>
                  <a:fillRect/>
                </a:stretch>
              </p:blipFill>
              <p:spPr>
                <a:xfrm>
                  <a:off x="5700738" y="6169379"/>
                  <a:ext cx="262106" cy="29052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228" name="Ink 227">
                  <a:extLst>
                    <a:ext uri="{FF2B5EF4-FFF2-40B4-BE49-F238E27FC236}">
                      <a16:creationId xmlns:a16="http://schemas.microsoft.com/office/drawing/2014/main" id="{EA908A51-F6EA-4822-82B5-D8AB09352D41}"/>
                    </a:ext>
                  </a:extLst>
                </p14:cNvPr>
                <p14:cNvContentPartPr/>
                <p14:nvPr/>
              </p14:nvContentPartPr>
              <p14:xfrm>
                <a:off x="5747551" y="6234899"/>
                <a:ext cx="153720" cy="139680"/>
              </p14:xfrm>
            </p:contentPart>
          </mc:Choice>
          <mc:Fallback xmlns="">
            <p:pic>
              <p:nvPicPr>
                <p:cNvPr id="228" name="Ink 227">
                  <a:extLst>
                    <a:ext uri="{FF2B5EF4-FFF2-40B4-BE49-F238E27FC236}">
                      <a16:creationId xmlns:a16="http://schemas.microsoft.com/office/drawing/2014/main" id="{EA908A51-F6EA-4822-82B5-D8AB09352D41}"/>
                    </a:ext>
                  </a:extLst>
                </p:cNvPr>
                <p:cNvPicPr/>
                <p:nvPr/>
              </p:nvPicPr>
              <p:blipFill>
                <a:blip r:embed="rId95"/>
                <a:stretch>
                  <a:fillRect/>
                </a:stretch>
              </p:blipFill>
              <p:spPr>
                <a:xfrm>
                  <a:off x="5738551" y="6225876"/>
                  <a:ext cx="171360" cy="157366"/>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229" name="Ink 228">
                  <a:extLst>
                    <a:ext uri="{FF2B5EF4-FFF2-40B4-BE49-F238E27FC236}">
                      <a16:creationId xmlns:a16="http://schemas.microsoft.com/office/drawing/2014/main" id="{21B4E680-D34C-442F-A36C-99A9AEE9FAFF}"/>
                    </a:ext>
                  </a:extLst>
                </p14:cNvPr>
                <p14:cNvContentPartPr/>
                <p14:nvPr/>
              </p14:nvContentPartPr>
              <p14:xfrm>
                <a:off x="5880751" y="6168299"/>
                <a:ext cx="169200" cy="156600"/>
              </p14:xfrm>
            </p:contentPart>
          </mc:Choice>
          <mc:Fallback xmlns="">
            <p:pic>
              <p:nvPicPr>
                <p:cNvPr id="229" name="Ink 228">
                  <a:extLst>
                    <a:ext uri="{FF2B5EF4-FFF2-40B4-BE49-F238E27FC236}">
                      <a16:creationId xmlns:a16="http://schemas.microsoft.com/office/drawing/2014/main" id="{21B4E680-D34C-442F-A36C-99A9AEE9FAFF}"/>
                    </a:ext>
                  </a:extLst>
                </p:cNvPr>
                <p:cNvPicPr/>
                <p:nvPr/>
              </p:nvPicPr>
              <p:blipFill>
                <a:blip r:embed="rId97"/>
                <a:stretch>
                  <a:fillRect/>
                </a:stretch>
              </p:blipFill>
              <p:spPr>
                <a:xfrm>
                  <a:off x="5871751" y="6159299"/>
                  <a:ext cx="186840" cy="17424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230" name="Ink 229">
                  <a:extLst>
                    <a:ext uri="{FF2B5EF4-FFF2-40B4-BE49-F238E27FC236}">
                      <a16:creationId xmlns:a16="http://schemas.microsoft.com/office/drawing/2014/main" id="{E6541592-6DC5-4906-93AF-7FA461CE4EC2}"/>
                    </a:ext>
                  </a:extLst>
                </p14:cNvPr>
                <p14:cNvContentPartPr/>
                <p14:nvPr/>
              </p14:nvContentPartPr>
              <p14:xfrm>
                <a:off x="5960671" y="6057779"/>
                <a:ext cx="241200" cy="211680"/>
              </p14:xfrm>
            </p:contentPart>
          </mc:Choice>
          <mc:Fallback xmlns="">
            <p:pic>
              <p:nvPicPr>
                <p:cNvPr id="230" name="Ink 229">
                  <a:extLst>
                    <a:ext uri="{FF2B5EF4-FFF2-40B4-BE49-F238E27FC236}">
                      <a16:creationId xmlns:a16="http://schemas.microsoft.com/office/drawing/2014/main" id="{E6541592-6DC5-4906-93AF-7FA461CE4EC2}"/>
                    </a:ext>
                  </a:extLst>
                </p:cNvPr>
                <p:cNvPicPr/>
                <p:nvPr/>
              </p:nvPicPr>
              <p:blipFill>
                <a:blip r:embed="rId99"/>
                <a:stretch>
                  <a:fillRect/>
                </a:stretch>
              </p:blipFill>
              <p:spPr>
                <a:xfrm>
                  <a:off x="5951671" y="6048779"/>
                  <a:ext cx="258840" cy="22932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231" name="Ink 230">
                  <a:extLst>
                    <a:ext uri="{FF2B5EF4-FFF2-40B4-BE49-F238E27FC236}">
                      <a16:creationId xmlns:a16="http://schemas.microsoft.com/office/drawing/2014/main" id="{E6CE2407-AD91-4B89-A99D-D994FCFF20F3}"/>
                    </a:ext>
                  </a:extLst>
                </p14:cNvPr>
                <p14:cNvContentPartPr/>
                <p14:nvPr/>
              </p14:nvContentPartPr>
              <p14:xfrm>
                <a:off x="6173071" y="6040499"/>
                <a:ext cx="100080" cy="70920"/>
              </p14:xfrm>
            </p:contentPart>
          </mc:Choice>
          <mc:Fallback xmlns="">
            <p:pic>
              <p:nvPicPr>
                <p:cNvPr id="231" name="Ink 230">
                  <a:extLst>
                    <a:ext uri="{FF2B5EF4-FFF2-40B4-BE49-F238E27FC236}">
                      <a16:creationId xmlns:a16="http://schemas.microsoft.com/office/drawing/2014/main" id="{E6CE2407-AD91-4B89-A99D-D994FCFF20F3}"/>
                    </a:ext>
                  </a:extLst>
                </p:cNvPr>
                <p:cNvPicPr/>
                <p:nvPr/>
              </p:nvPicPr>
              <p:blipFill>
                <a:blip r:embed="rId101"/>
                <a:stretch>
                  <a:fillRect/>
                </a:stretch>
              </p:blipFill>
              <p:spPr>
                <a:xfrm>
                  <a:off x="6164071" y="6031499"/>
                  <a:ext cx="117720" cy="8856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232" name="Ink 231">
                  <a:extLst>
                    <a:ext uri="{FF2B5EF4-FFF2-40B4-BE49-F238E27FC236}">
                      <a16:creationId xmlns:a16="http://schemas.microsoft.com/office/drawing/2014/main" id="{E5F6B194-2683-4E5A-B1E7-B6DCD8113BEF}"/>
                    </a:ext>
                  </a:extLst>
                </p14:cNvPr>
                <p14:cNvContentPartPr/>
                <p14:nvPr/>
              </p14:nvContentPartPr>
              <p14:xfrm>
                <a:off x="6304471" y="5888219"/>
                <a:ext cx="212760" cy="274680"/>
              </p14:xfrm>
            </p:contentPart>
          </mc:Choice>
          <mc:Fallback xmlns="">
            <p:pic>
              <p:nvPicPr>
                <p:cNvPr id="232" name="Ink 231">
                  <a:extLst>
                    <a:ext uri="{FF2B5EF4-FFF2-40B4-BE49-F238E27FC236}">
                      <a16:creationId xmlns:a16="http://schemas.microsoft.com/office/drawing/2014/main" id="{E5F6B194-2683-4E5A-B1E7-B6DCD8113BEF}"/>
                    </a:ext>
                  </a:extLst>
                </p:cNvPr>
                <p:cNvPicPr/>
                <p:nvPr/>
              </p:nvPicPr>
              <p:blipFill>
                <a:blip r:embed="rId103"/>
                <a:stretch>
                  <a:fillRect/>
                </a:stretch>
              </p:blipFill>
              <p:spPr>
                <a:xfrm>
                  <a:off x="6295471" y="5879219"/>
                  <a:ext cx="230400" cy="29232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233" name="Ink 232">
                  <a:extLst>
                    <a:ext uri="{FF2B5EF4-FFF2-40B4-BE49-F238E27FC236}">
                      <a16:creationId xmlns:a16="http://schemas.microsoft.com/office/drawing/2014/main" id="{7E7A277E-EDD2-44C6-AC79-7ADE44345949}"/>
                    </a:ext>
                  </a:extLst>
                </p14:cNvPr>
                <p14:cNvContentPartPr/>
                <p14:nvPr/>
              </p14:nvContentPartPr>
              <p14:xfrm>
                <a:off x="6269551" y="5879579"/>
                <a:ext cx="287640" cy="167040"/>
              </p14:xfrm>
            </p:contentPart>
          </mc:Choice>
          <mc:Fallback xmlns="">
            <p:pic>
              <p:nvPicPr>
                <p:cNvPr id="233" name="Ink 232">
                  <a:extLst>
                    <a:ext uri="{FF2B5EF4-FFF2-40B4-BE49-F238E27FC236}">
                      <a16:creationId xmlns:a16="http://schemas.microsoft.com/office/drawing/2014/main" id="{7E7A277E-EDD2-44C6-AC79-7ADE44345949}"/>
                    </a:ext>
                  </a:extLst>
                </p:cNvPr>
                <p:cNvPicPr/>
                <p:nvPr/>
              </p:nvPicPr>
              <p:blipFill>
                <a:blip r:embed="rId105"/>
                <a:stretch>
                  <a:fillRect/>
                </a:stretch>
              </p:blipFill>
              <p:spPr>
                <a:xfrm>
                  <a:off x="6260551" y="5870579"/>
                  <a:ext cx="305280" cy="18468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234" name="Ink 233">
                  <a:extLst>
                    <a:ext uri="{FF2B5EF4-FFF2-40B4-BE49-F238E27FC236}">
                      <a16:creationId xmlns:a16="http://schemas.microsoft.com/office/drawing/2014/main" id="{46229921-E51C-4689-A13A-B5667CC604EA}"/>
                    </a:ext>
                  </a:extLst>
                </p14:cNvPr>
                <p14:cNvContentPartPr/>
                <p14:nvPr/>
              </p14:nvContentPartPr>
              <p14:xfrm>
                <a:off x="6507151" y="5816579"/>
                <a:ext cx="227880" cy="194400"/>
              </p14:xfrm>
            </p:contentPart>
          </mc:Choice>
          <mc:Fallback xmlns="">
            <p:pic>
              <p:nvPicPr>
                <p:cNvPr id="234" name="Ink 233">
                  <a:extLst>
                    <a:ext uri="{FF2B5EF4-FFF2-40B4-BE49-F238E27FC236}">
                      <a16:creationId xmlns:a16="http://schemas.microsoft.com/office/drawing/2014/main" id="{46229921-E51C-4689-A13A-B5667CC604EA}"/>
                    </a:ext>
                  </a:extLst>
                </p:cNvPr>
                <p:cNvPicPr/>
                <p:nvPr/>
              </p:nvPicPr>
              <p:blipFill>
                <a:blip r:embed="rId107"/>
                <a:stretch>
                  <a:fillRect/>
                </a:stretch>
              </p:blipFill>
              <p:spPr>
                <a:xfrm>
                  <a:off x="6498165" y="5807596"/>
                  <a:ext cx="245492" cy="212007"/>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235" name="Ink 234">
                  <a:extLst>
                    <a:ext uri="{FF2B5EF4-FFF2-40B4-BE49-F238E27FC236}">
                      <a16:creationId xmlns:a16="http://schemas.microsoft.com/office/drawing/2014/main" id="{6C647A87-BB9C-4ACF-B378-9B808FF9EDDE}"/>
                    </a:ext>
                  </a:extLst>
                </p14:cNvPr>
                <p14:cNvContentPartPr/>
                <p14:nvPr/>
              </p14:nvContentPartPr>
              <p14:xfrm>
                <a:off x="6682831" y="5788499"/>
                <a:ext cx="230040" cy="147600"/>
              </p14:xfrm>
            </p:contentPart>
          </mc:Choice>
          <mc:Fallback xmlns="">
            <p:pic>
              <p:nvPicPr>
                <p:cNvPr id="235" name="Ink 234">
                  <a:extLst>
                    <a:ext uri="{FF2B5EF4-FFF2-40B4-BE49-F238E27FC236}">
                      <a16:creationId xmlns:a16="http://schemas.microsoft.com/office/drawing/2014/main" id="{6C647A87-BB9C-4ACF-B378-9B808FF9EDDE}"/>
                    </a:ext>
                  </a:extLst>
                </p:cNvPr>
                <p:cNvPicPr/>
                <p:nvPr/>
              </p:nvPicPr>
              <p:blipFill>
                <a:blip r:embed="rId109"/>
                <a:stretch>
                  <a:fillRect/>
                </a:stretch>
              </p:blipFill>
              <p:spPr>
                <a:xfrm>
                  <a:off x="6673817" y="5779499"/>
                  <a:ext cx="247708" cy="16524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236" name="Ink 235">
                  <a:extLst>
                    <a:ext uri="{FF2B5EF4-FFF2-40B4-BE49-F238E27FC236}">
                      <a16:creationId xmlns:a16="http://schemas.microsoft.com/office/drawing/2014/main" id="{2D177370-3248-4C37-BD9F-64A83CB33764}"/>
                    </a:ext>
                  </a:extLst>
                </p14:cNvPr>
                <p14:cNvContentPartPr/>
                <p14:nvPr/>
              </p14:nvContentPartPr>
              <p14:xfrm>
                <a:off x="6432271" y="5990099"/>
                <a:ext cx="114840" cy="110880"/>
              </p14:xfrm>
            </p:contentPart>
          </mc:Choice>
          <mc:Fallback xmlns="">
            <p:pic>
              <p:nvPicPr>
                <p:cNvPr id="236" name="Ink 235">
                  <a:extLst>
                    <a:ext uri="{FF2B5EF4-FFF2-40B4-BE49-F238E27FC236}">
                      <a16:creationId xmlns:a16="http://schemas.microsoft.com/office/drawing/2014/main" id="{2D177370-3248-4C37-BD9F-64A83CB33764}"/>
                    </a:ext>
                  </a:extLst>
                </p:cNvPr>
                <p:cNvPicPr/>
                <p:nvPr/>
              </p:nvPicPr>
              <p:blipFill>
                <a:blip r:embed="rId111"/>
                <a:stretch>
                  <a:fillRect/>
                </a:stretch>
              </p:blipFill>
              <p:spPr>
                <a:xfrm>
                  <a:off x="6423271" y="5981099"/>
                  <a:ext cx="132480" cy="128520"/>
                </a:xfrm>
                <a:prstGeom prst="rect">
                  <a:avLst/>
                </a:prstGeom>
              </p:spPr>
            </p:pic>
          </mc:Fallback>
        </mc:AlternateContent>
        <mc:AlternateContent xmlns:mc="http://schemas.openxmlformats.org/markup-compatibility/2006" xmlns:p14="http://schemas.microsoft.com/office/powerpoint/2010/main">
          <mc:Choice Requires="p14">
            <p:contentPart p14:bwMode="auto" r:id="rId112">
              <p14:nvContentPartPr>
                <p14:cNvPr id="238" name="Ink 237">
                  <a:extLst>
                    <a:ext uri="{FF2B5EF4-FFF2-40B4-BE49-F238E27FC236}">
                      <a16:creationId xmlns:a16="http://schemas.microsoft.com/office/drawing/2014/main" id="{ED8713C9-F2C5-43EE-A4C9-FBD6B5147876}"/>
                    </a:ext>
                  </a:extLst>
                </p14:cNvPr>
                <p14:cNvContentPartPr/>
                <p14:nvPr/>
              </p14:nvContentPartPr>
              <p14:xfrm>
                <a:off x="6206911" y="6464219"/>
                <a:ext cx="152640" cy="129600"/>
              </p14:xfrm>
            </p:contentPart>
          </mc:Choice>
          <mc:Fallback xmlns="">
            <p:pic>
              <p:nvPicPr>
                <p:cNvPr id="238" name="Ink 237">
                  <a:extLst>
                    <a:ext uri="{FF2B5EF4-FFF2-40B4-BE49-F238E27FC236}">
                      <a16:creationId xmlns:a16="http://schemas.microsoft.com/office/drawing/2014/main" id="{ED8713C9-F2C5-43EE-A4C9-FBD6B5147876}"/>
                    </a:ext>
                  </a:extLst>
                </p:cNvPr>
                <p:cNvPicPr/>
                <p:nvPr/>
              </p:nvPicPr>
              <p:blipFill>
                <a:blip r:embed="rId113"/>
                <a:stretch>
                  <a:fillRect/>
                </a:stretch>
              </p:blipFill>
              <p:spPr>
                <a:xfrm>
                  <a:off x="6197911" y="6455219"/>
                  <a:ext cx="170280" cy="147240"/>
                </a:xfrm>
                <a:prstGeom prst="rect">
                  <a:avLst/>
                </a:prstGeom>
              </p:spPr>
            </p:pic>
          </mc:Fallback>
        </mc:AlternateContent>
        <mc:AlternateContent xmlns:mc="http://schemas.openxmlformats.org/markup-compatibility/2006" xmlns:p14="http://schemas.microsoft.com/office/powerpoint/2010/main">
          <mc:Choice Requires="p14">
            <p:contentPart p14:bwMode="auto" r:id="rId114">
              <p14:nvContentPartPr>
                <p14:cNvPr id="239" name="Ink 238">
                  <a:extLst>
                    <a:ext uri="{FF2B5EF4-FFF2-40B4-BE49-F238E27FC236}">
                      <a16:creationId xmlns:a16="http://schemas.microsoft.com/office/drawing/2014/main" id="{DEB8BCA1-3C1A-466D-8EC8-D1BE9647C870}"/>
                    </a:ext>
                  </a:extLst>
                </p14:cNvPr>
                <p14:cNvContentPartPr/>
                <p14:nvPr/>
              </p14:nvContentPartPr>
              <p14:xfrm>
                <a:off x="6205471" y="6316619"/>
                <a:ext cx="217080" cy="227160"/>
              </p14:xfrm>
            </p:contentPart>
          </mc:Choice>
          <mc:Fallback xmlns="">
            <p:pic>
              <p:nvPicPr>
                <p:cNvPr id="239" name="Ink 238">
                  <a:extLst>
                    <a:ext uri="{FF2B5EF4-FFF2-40B4-BE49-F238E27FC236}">
                      <a16:creationId xmlns:a16="http://schemas.microsoft.com/office/drawing/2014/main" id="{DEB8BCA1-3C1A-466D-8EC8-D1BE9647C870}"/>
                    </a:ext>
                  </a:extLst>
                </p:cNvPr>
                <p:cNvPicPr/>
                <p:nvPr/>
              </p:nvPicPr>
              <p:blipFill>
                <a:blip r:embed="rId115"/>
                <a:stretch>
                  <a:fillRect/>
                </a:stretch>
              </p:blipFill>
              <p:spPr>
                <a:xfrm>
                  <a:off x="6196486" y="6307633"/>
                  <a:ext cx="234691" cy="244772"/>
                </a:xfrm>
                <a:prstGeom prst="rect">
                  <a:avLst/>
                </a:prstGeom>
              </p:spPr>
            </p:pic>
          </mc:Fallback>
        </mc:AlternateContent>
        <mc:AlternateContent xmlns:mc="http://schemas.openxmlformats.org/markup-compatibility/2006" xmlns:p14="http://schemas.microsoft.com/office/powerpoint/2010/main">
          <mc:Choice Requires="p14">
            <p:contentPart p14:bwMode="auto" r:id="rId116">
              <p14:nvContentPartPr>
                <p14:cNvPr id="240" name="Ink 239">
                  <a:extLst>
                    <a:ext uri="{FF2B5EF4-FFF2-40B4-BE49-F238E27FC236}">
                      <a16:creationId xmlns:a16="http://schemas.microsoft.com/office/drawing/2014/main" id="{504BF67F-7ACA-4A57-B63E-76738C260FC1}"/>
                    </a:ext>
                  </a:extLst>
                </p14:cNvPr>
                <p14:cNvContentPartPr/>
                <p14:nvPr/>
              </p14:nvContentPartPr>
              <p14:xfrm>
                <a:off x="6374311" y="6289619"/>
                <a:ext cx="179640" cy="196920"/>
              </p14:xfrm>
            </p:contentPart>
          </mc:Choice>
          <mc:Fallback xmlns="">
            <p:pic>
              <p:nvPicPr>
                <p:cNvPr id="240" name="Ink 239">
                  <a:extLst>
                    <a:ext uri="{FF2B5EF4-FFF2-40B4-BE49-F238E27FC236}">
                      <a16:creationId xmlns:a16="http://schemas.microsoft.com/office/drawing/2014/main" id="{504BF67F-7ACA-4A57-B63E-76738C260FC1}"/>
                    </a:ext>
                  </a:extLst>
                </p:cNvPr>
                <p:cNvPicPr/>
                <p:nvPr/>
              </p:nvPicPr>
              <p:blipFill>
                <a:blip r:embed="rId117"/>
                <a:stretch>
                  <a:fillRect/>
                </a:stretch>
              </p:blipFill>
              <p:spPr>
                <a:xfrm>
                  <a:off x="6365329" y="6280619"/>
                  <a:ext cx="197245" cy="21456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241" name="Ink 240">
                  <a:extLst>
                    <a:ext uri="{FF2B5EF4-FFF2-40B4-BE49-F238E27FC236}">
                      <a16:creationId xmlns:a16="http://schemas.microsoft.com/office/drawing/2014/main" id="{71284C48-217D-4B26-A247-FE189E8970D6}"/>
                    </a:ext>
                  </a:extLst>
                </p14:cNvPr>
                <p14:cNvContentPartPr/>
                <p14:nvPr/>
              </p14:nvContentPartPr>
              <p14:xfrm>
                <a:off x="6497071" y="6218699"/>
                <a:ext cx="197640" cy="145800"/>
              </p14:xfrm>
            </p:contentPart>
          </mc:Choice>
          <mc:Fallback xmlns="">
            <p:pic>
              <p:nvPicPr>
                <p:cNvPr id="241" name="Ink 240">
                  <a:extLst>
                    <a:ext uri="{FF2B5EF4-FFF2-40B4-BE49-F238E27FC236}">
                      <a16:creationId xmlns:a16="http://schemas.microsoft.com/office/drawing/2014/main" id="{71284C48-217D-4B26-A247-FE189E8970D6}"/>
                    </a:ext>
                  </a:extLst>
                </p:cNvPr>
                <p:cNvPicPr/>
                <p:nvPr/>
              </p:nvPicPr>
              <p:blipFill>
                <a:blip r:embed="rId119"/>
                <a:stretch>
                  <a:fillRect/>
                </a:stretch>
              </p:blipFill>
              <p:spPr>
                <a:xfrm>
                  <a:off x="6488071" y="6209677"/>
                  <a:ext cx="215280" cy="163484"/>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242" name="Ink 241">
                  <a:extLst>
                    <a:ext uri="{FF2B5EF4-FFF2-40B4-BE49-F238E27FC236}">
                      <a16:creationId xmlns:a16="http://schemas.microsoft.com/office/drawing/2014/main" id="{607DBEC3-30FC-43BA-B81D-8ED9C0820834}"/>
                    </a:ext>
                  </a:extLst>
                </p14:cNvPr>
                <p14:cNvContentPartPr/>
                <p14:nvPr/>
              </p14:nvContentPartPr>
              <p14:xfrm>
                <a:off x="6701551" y="6151739"/>
                <a:ext cx="204840" cy="172440"/>
              </p14:xfrm>
            </p:contentPart>
          </mc:Choice>
          <mc:Fallback xmlns="">
            <p:pic>
              <p:nvPicPr>
                <p:cNvPr id="242" name="Ink 241">
                  <a:extLst>
                    <a:ext uri="{FF2B5EF4-FFF2-40B4-BE49-F238E27FC236}">
                      <a16:creationId xmlns:a16="http://schemas.microsoft.com/office/drawing/2014/main" id="{607DBEC3-30FC-43BA-B81D-8ED9C0820834}"/>
                    </a:ext>
                  </a:extLst>
                </p:cNvPr>
                <p:cNvPicPr/>
                <p:nvPr/>
              </p:nvPicPr>
              <p:blipFill>
                <a:blip r:embed="rId121"/>
                <a:stretch>
                  <a:fillRect/>
                </a:stretch>
              </p:blipFill>
              <p:spPr>
                <a:xfrm>
                  <a:off x="6692551" y="6142739"/>
                  <a:ext cx="222480" cy="190080"/>
                </a:xfrm>
                <a:prstGeom prst="rect">
                  <a:avLst/>
                </a:prstGeom>
              </p:spPr>
            </p:pic>
          </mc:Fallback>
        </mc:AlternateContent>
        <mc:AlternateContent xmlns:mc="http://schemas.openxmlformats.org/markup-compatibility/2006" xmlns:p14="http://schemas.microsoft.com/office/powerpoint/2010/main">
          <mc:Choice Requires="p14">
            <p:contentPart p14:bwMode="auto" r:id="rId122">
              <p14:nvContentPartPr>
                <p14:cNvPr id="243" name="Ink 242">
                  <a:extLst>
                    <a:ext uri="{FF2B5EF4-FFF2-40B4-BE49-F238E27FC236}">
                      <a16:creationId xmlns:a16="http://schemas.microsoft.com/office/drawing/2014/main" id="{A47E2B62-255E-4134-B58B-0CEE33C13C5F}"/>
                    </a:ext>
                  </a:extLst>
                </p14:cNvPr>
                <p14:cNvContentPartPr/>
                <p14:nvPr/>
              </p14:nvContentPartPr>
              <p14:xfrm>
                <a:off x="6450271" y="6031499"/>
                <a:ext cx="562320" cy="397440"/>
              </p14:xfrm>
            </p:contentPart>
          </mc:Choice>
          <mc:Fallback xmlns="">
            <p:pic>
              <p:nvPicPr>
                <p:cNvPr id="243" name="Ink 242">
                  <a:extLst>
                    <a:ext uri="{FF2B5EF4-FFF2-40B4-BE49-F238E27FC236}">
                      <a16:creationId xmlns:a16="http://schemas.microsoft.com/office/drawing/2014/main" id="{A47E2B62-255E-4134-B58B-0CEE33C13C5F}"/>
                    </a:ext>
                  </a:extLst>
                </p:cNvPr>
                <p:cNvPicPr/>
                <p:nvPr/>
              </p:nvPicPr>
              <p:blipFill>
                <a:blip r:embed="rId123"/>
                <a:stretch>
                  <a:fillRect/>
                </a:stretch>
              </p:blipFill>
              <p:spPr>
                <a:xfrm>
                  <a:off x="6441271" y="6022499"/>
                  <a:ext cx="579960" cy="41508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244" name="Ink 243">
                  <a:extLst>
                    <a:ext uri="{FF2B5EF4-FFF2-40B4-BE49-F238E27FC236}">
                      <a16:creationId xmlns:a16="http://schemas.microsoft.com/office/drawing/2014/main" id="{69FEABA7-44DC-4D49-99B4-1429E1928510}"/>
                    </a:ext>
                  </a:extLst>
                </p14:cNvPr>
                <p14:cNvContentPartPr/>
                <p14:nvPr/>
              </p14:nvContentPartPr>
              <p14:xfrm>
                <a:off x="6983431" y="6024299"/>
                <a:ext cx="341280" cy="193680"/>
              </p14:xfrm>
            </p:contentPart>
          </mc:Choice>
          <mc:Fallback xmlns="">
            <p:pic>
              <p:nvPicPr>
                <p:cNvPr id="244" name="Ink 243">
                  <a:extLst>
                    <a:ext uri="{FF2B5EF4-FFF2-40B4-BE49-F238E27FC236}">
                      <a16:creationId xmlns:a16="http://schemas.microsoft.com/office/drawing/2014/main" id="{69FEABA7-44DC-4D49-99B4-1429E1928510}"/>
                    </a:ext>
                  </a:extLst>
                </p:cNvPr>
                <p:cNvPicPr/>
                <p:nvPr/>
              </p:nvPicPr>
              <p:blipFill>
                <a:blip r:embed="rId125"/>
                <a:stretch>
                  <a:fillRect/>
                </a:stretch>
              </p:blipFill>
              <p:spPr>
                <a:xfrm>
                  <a:off x="6974431" y="6015299"/>
                  <a:ext cx="358920" cy="211320"/>
                </a:xfrm>
                <a:prstGeom prst="rect">
                  <a:avLst/>
                </a:prstGeom>
              </p:spPr>
            </p:pic>
          </mc:Fallback>
        </mc:AlternateContent>
        <mc:AlternateContent xmlns:mc="http://schemas.openxmlformats.org/markup-compatibility/2006" xmlns:p14="http://schemas.microsoft.com/office/powerpoint/2010/main">
          <mc:Choice Requires="p14">
            <p:contentPart p14:bwMode="auto" r:id="rId126">
              <p14:nvContentPartPr>
                <p14:cNvPr id="245" name="Ink 244">
                  <a:extLst>
                    <a:ext uri="{FF2B5EF4-FFF2-40B4-BE49-F238E27FC236}">
                      <a16:creationId xmlns:a16="http://schemas.microsoft.com/office/drawing/2014/main" id="{B788D055-5332-403A-9673-A4D3FA39DA8B}"/>
                    </a:ext>
                  </a:extLst>
                </p14:cNvPr>
                <p14:cNvContentPartPr/>
                <p14:nvPr/>
              </p14:nvContentPartPr>
              <p14:xfrm>
                <a:off x="7134991" y="5991899"/>
                <a:ext cx="134280" cy="149040"/>
              </p14:xfrm>
            </p:contentPart>
          </mc:Choice>
          <mc:Fallback xmlns="">
            <p:pic>
              <p:nvPicPr>
                <p:cNvPr id="245" name="Ink 244">
                  <a:extLst>
                    <a:ext uri="{FF2B5EF4-FFF2-40B4-BE49-F238E27FC236}">
                      <a16:creationId xmlns:a16="http://schemas.microsoft.com/office/drawing/2014/main" id="{B788D055-5332-403A-9673-A4D3FA39DA8B}"/>
                    </a:ext>
                  </a:extLst>
                </p:cNvPr>
                <p:cNvPicPr/>
                <p:nvPr/>
              </p:nvPicPr>
              <p:blipFill>
                <a:blip r:embed="rId127"/>
                <a:stretch>
                  <a:fillRect/>
                </a:stretch>
              </p:blipFill>
              <p:spPr>
                <a:xfrm>
                  <a:off x="7125991" y="5982899"/>
                  <a:ext cx="151920" cy="166680"/>
                </a:xfrm>
                <a:prstGeom prst="rect">
                  <a:avLst/>
                </a:prstGeom>
              </p:spPr>
            </p:pic>
          </mc:Fallback>
        </mc:AlternateContent>
        <mc:AlternateContent xmlns:mc="http://schemas.openxmlformats.org/markup-compatibility/2006" xmlns:p14="http://schemas.microsoft.com/office/powerpoint/2010/main">
          <mc:Choice Requires="p14">
            <p:contentPart p14:bwMode="auto" r:id="rId128">
              <p14:nvContentPartPr>
                <p14:cNvPr id="246" name="Ink 245">
                  <a:extLst>
                    <a:ext uri="{FF2B5EF4-FFF2-40B4-BE49-F238E27FC236}">
                      <a16:creationId xmlns:a16="http://schemas.microsoft.com/office/drawing/2014/main" id="{317D2943-F323-4CDB-93A1-03DE628A749B}"/>
                    </a:ext>
                  </a:extLst>
                </p14:cNvPr>
                <p14:cNvContentPartPr/>
                <p14:nvPr/>
              </p14:nvContentPartPr>
              <p14:xfrm>
                <a:off x="7287631" y="5908379"/>
                <a:ext cx="166320" cy="132120"/>
              </p14:xfrm>
            </p:contentPart>
          </mc:Choice>
          <mc:Fallback xmlns="">
            <p:pic>
              <p:nvPicPr>
                <p:cNvPr id="246" name="Ink 245">
                  <a:extLst>
                    <a:ext uri="{FF2B5EF4-FFF2-40B4-BE49-F238E27FC236}">
                      <a16:creationId xmlns:a16="http://schemas.microsoft.com/office/drawing/2014/main" id="{317D2943-F323-4CDB-93A1-03DE628A749B}"/>
                    </a:ext>
                  </a:extLst>
                </p:cNvPr>
                <p:cNvPicPr/>
                <p:nvPr/>
              </p:nvPicPr>
              <p:blipFill>
                <a:blip r:embed="rId129"/>
                <a:stretch>
                  <a:fillRect/>
                </a:stretch>
              </p:blipFill>
              <p:spPr>
                <a:xfrm>
                  <a:off x="7278650" y="5899379"/>
                  <a:ext cx="183922" cy="149760"/>
                </a:xfrm>
                <a:prstGeom prst="rect">
                  <a:avLst/>
                </a:prstGeom>
              </p:spPr>
            </p:pic>
          </mc:Fallback>
        </mc:AlternateContent>
        <mc:AlternateContent xmlns:mc="http://schemas.openxmlformats.org/markup-compatibility/2006" xmlns:p14="http://schemas.microsoft.com/office/powerpoint/2010/main">
          <mc:Choice Requires="p14">
            <p:contentPart p14:bwMode="auto" r:id="rId130">
              <p14:nvContentPartPr>
                <p14:cNvPr id="247" name="Ink 246">
                  <a:extLst>
                    <a:ext uri="{FF2B5EF4-FFF2-40B4-BE49-F238E27FC236}">
                      <a16:creationId xmlns:a16="http://schemas.microsoft.com/office/drawing/2014/main" id="{2F8905C0-E1F6-42F0-B61E-A186A3E9DD4D}"/>
                    </a:ext>
                  </a:extLst>
                </p14:cNvPr>
                <p14:cNvContentPartPr/>
                <p14:nvPr/>
              </p14:nvContentPartPr>
              <p14:xfrm>
                <a:off x="7420471" y="5830619"/>
                <a:ext cx="85320" cy="163080"/>
              </p14:xfrm>
            </p:contentPart>
          </mc:Choice>
          <mc:Fallback xmlns="">
            <p:pic>
              <p:nvPicPr>
                <p:cNvPr id="247" name="Ink 246">
                  <a:extLst>
                    <a:ext uri="{FF2B5EF4-FFF2-40B4-BE49-F238E27FC236}">
                      <a16:creationId xmlns:a16="http://schemas.microsoft.com/office/drawing/2014/main" id="{2F8905C0-E1F6-42F0-B61E-A186A3E9DD4D}"/>
                    </a:ext>
                  </a:extLst>
                </p:cNvPr>
                <p:cNvPicPr/>
                <p:nvPr/>
              </p:nvPicPr>
              <p:blipFill>
                <a:blip r:embed="rId131"/>
                <a:stretch>
                  <a:fillRect/>
                </a:stretch>
              </p:blipFill>
              <p:spPr>
                <a:xfrm>
                  <a:off x="7411471" y="5821619"/>
                  <a:ext cx="102960" cy="180720"/>
                </a:xfrm>
                <a:prstGeom prst="rect">
                  <a:avLst/>
                </a:prstGeom>
              </p:spPr>
            </p:pic>
          </mc:Fallback>
        </mc:AlternateContent>
        <mc:AlternateContent xmlns:mc="http://schemas.openxmlformats.org/markup-compatibility/2006" xmlns:p14="http://schemas.microsoft.com/office/powerpoint/2010/main">
          <mc:Choice Requires="p14">
            <p:contentPart p14:bwMode="auto" r:id="rId132">
              <p14:nvContentPartPr>
                <p14:cNvPr id="248" name="Ink 247">
                  <a:extLst>
                    <a:ext uri="{FF2B5EF4-FFF2-40B4-BE49-F238E27FC236}">
                      <a16:creationId xmlns:a16="http://schemas.microsoft.com/office/drawing/2014/main" id="{1AA5ACA3-CF18-4333-A8BA-113CD56B35BA}"/>
                    </a:ext>
                  </a:extLst>
                </p14:cNvPr>
                <p14:cNvContentPartPr/>
                <p14:nvPr/>
              </p14:nvContentPartPr>
              <p14:xfrm>
                <a:off x="7516951" y="5777699"/>
                <a:ext cx="120960" cy="219240"/>
              </p14:xfrm>
            </p:contentPart>
          </mc:Choice>
          <mc:Fallback xmlns="">
            <p:pic>
              <p:nvPicPr>
                <p:cNvPr id="248" name="Ink 247">
                  <a:extLst>
                    <a:ext uri="{FF2B5EF4-FFF2-40B4-BE49-F238E27FC236}">
                      <a16:creationId xmlns:a16="http://schemas.microsoft.com/office/drawing/2014/main" id="{1AA5ACA3-CF18-4333-A8BA-113CD56B35BA}"/>
                    </a:ext>
                  </a:extLst>
                </p:cNvPr>
                <p:cNvPicPr/>
                <p:nvPr/>
              </p:nvPicPr>
              <p:blipFill>
                <a:blip r:embed="rId133"/>
                <a:stretch>
                  <a:fillRect/>
                </a:stretch>
              </p:blipFill>
              <p:spPr>
                <a:xfrm>
                  <a:off x="7507978" y="5768699"/>
                  <a:ext cx="138548" cy="236880"/>
                </a:xfrm>
                <a:prstGeom prst="rect">
                  <a:avLst/>
                </a:prstGeom>
              </p:spPr>
            </p:pic>
          </mc:Fallback>
        </mc:AlternateContent>
        <mc:AlternateContent xmlns:mc="http://schemas.openxmlformats.org/markup-compatibility/2006" xmlns:p14="http://schemas.microsoft.com/office/powerpoint/2010/main">
          <mc:Choice Requires="p14">
            <p:contentPart p14:bwMode="auto" r:id="rId134">
              <p14:nvContentPartPr>
                <p14:cNvPr id="251" name="Ink 250">
                  <a:extLst>
                    <a:ext uri="{FF2B5EF4-FFF2-40B4-BE49-F238E27FC236}">
                      <a16:creationId xmlns:a16="http://schemas.microsoft.com/office/drawing/2014/main" id="{E85C9690-EA6E-4207-BF2B-B71F6E0CF77A}"/>
                    </a:ext>
                  </a:extLst>
                </p14:cNvPr>
                <p14:cNvContentPartPr/>
                <p14:nvPr/>
              </p14:nvContentPartPr>
              <p14:xfrm>
                <a:off x="7510831" y="6065339"/>
                <a:ext cx="795600" cy="128880"/>
              </p14:xfrm>
            </p:contentPart>
          </mc:Choice>
          <mc:Fallback xmlns="">
            <p:pic>
              <p:nvPicPr>
                <p:cNvPr id="251" name="Ink 250">
                  <a:extLst>
                    <a:ext uri="{FF2B5EF4-FFF2-40B4-BE49-F238E27FC236}">
                      <a16:creationId xmlns:a16="http://schemas.microsoft.com/office/drawing/2014/main" id="{E85C9690-EA6E-4207-BF2B-B71F6E0CF77A}"/>
                    </a:ext>
                  </a:extLst>
                </p:cNvPr>
                <p:cNvPicPr/>
                <p:nvPr/>
              </p:nvPicPr>
              <p:blipFill>
                <a:blip r:embed="rId135"/>
                <a:stretch>
                  <a:fillRect/>
                </a:stretch>
              </p:blipFill>
              <p:spPr>
                <a:xfrm>
                  <a:off x="7501835" y="6056339"/>
                  <a:ext cx="813232" cy="146520"/>
                </a:xfrm>
                <a:prstGeom prst="rect">
                  <a:avLst/>
                </a:prstGeom>
              </p:spPr>
            </p:pic>
          </mc:Fallback>
        </mc:AlternateContent>
        <mc:AlternateContent xmlns:mc="http://schemas.openxmlformats.org/markup-compatibility/2006" xmlns:p14="http://schemas.microsoft.com/office/powerpoint/2010/main">
          <mc:Choice Requires="p14">
            <p:contentPart p14:bwMode="auto" r:id="rId136">
              <p14:nvContentPartPr>
                <p14:cNvPr id="252" name="Ink 251">
                  <a:extLst>
                    <a:ext uri="{FF2B5EF4-FFF2-40B4-BE49-F238E27FC236}">
                      <a16:creationId xmlns:a16="http://schemas.microsoft.com/office/drawing/2014/main" id="{E116FBDF-8455-47E9-99D5-38065E79B373}"/>
                    </a:ext>
                  </a:extLst>
                </p14:cNvPr>
                <p14:cNvContentPartPr/>
                <p14:nvPr/>
              </p14:nvContentPartPr>
              <p14:xfrm>
                <a:off x="8290951" y="5935379"/>
                <a:ext cx="85320" cy="289800"/>
              </p14:xfrm>
            </p:contentPart>
          </mc:Choice>
          <mc:Fallback xmlns="">
            <p:pic>
              <p:nvPicPr>
                <p:cNvPr id="252" name="Ink 251">
                  <a:extLst>
                    <a:ext uri="{FF2B5EF4-FFF2-40B4-BE49-F238E27FC236}">
                      <a16:creationId xmlns:a16="http://schemas.microsoft.com/office/drawing/2014/main" id="{E116FBDF-8455-47E9-99D5-38065E79B373}"/>
                    </a:ext>
                  </a:extLst>
                </p:cNvPr>
                <p:cNvPicPr/>
                <p:nvPr/>
              </p:nvPicPr>
              <p:blipFill>
                <a:blip r:embed="rId137"/>
                <a:stretch>
                  <a:fillRect/>
                </a:stretch>
              </p:blipFill>
              <p:spPr>
                <a:xfrm>
                  <a:off x="8281951" y="5926390"/>
                  <a:ext cx="102960" cy="307418"/>
                </a:xfrm>
                <a:prstGeom prst="rect">
                  <a:avLst/>
                </a:prstGeom>
              </p:spPr>
            </p:pic>
          </mc:Fallback>
        </mc:AlternateContent>
        <mc:AlternateContent xmlns:mc="http://schemas.openxmlformats.org/markup-compatibility/2006" xmlns:p14="http://schemas.microsoft.com/office/powerpoint/2010/main">
          <mc:Choice Requires="p14">
            <p:contentPart p14:bwMode="auto" r:id="rId138">
              <p14:nvContentPartPr>
                <p14:cNvPr id="253" name="Ink 252">
                  <a:extLst>
                    <a:ext uri="{FF2B5EF4-FFF2-40B4-BE49-F238E27FC236}">
                      <a16:creationId xmlns:a16="http://schemas.microsoft.com/office/drawing/2014/main" id="{BC88821A-8C53-45B4-81AC-993B1455B5DF}"/>
                    </a:ext>
                  </a:extLst>
                </p14:cNvPr>
                <p14:cNvContentPartPr/>
                <p14:nvPr/>
              </p14:nvContentPartPr>
              <p14:xfrm>
                <a:off x="8227951" y="5951579"/>
                <a:ext cx="420840" cy="298800"/>
              </p14:xfrm>
            </p:contentPart>
          </mc:Choice>
          <mc:Fallback xmlns="">
            <p:pic>
              <p:nvPicPr>
                <p:cNvPr id="253" name="Ink 252">
                  <a:extLst>
                    <a:ext uri="{FF2B5EF4-FFF2-40B4-BE49-F238E27FC236}">
                      <a16:creationId xmlns:a16="http://schemas.microsoft.com/office/drawing/2014/main" id="{BC88821A-8C53-45B4-81AC-993B1455B5DF}"/>
                    </a:ext>
                  </a:extLst>
                </p:cNvPr>
                <p:cNvPicPr/>
                <p:nvPr/>
              </p:nvPicPr>
              <p:blipFill>
                <a:blip r:embed="rId139"/>
                <a:stretch>
                  <a:fillRect/>
                </a:stretch>
              </p:blipFill>
              <p:spPr>
                <a:xfrm>
                  <a:off x="8218951" y="5942590"/>
                  <a:ext cx="438480" cy="316419"/>
                </a:xfrm>
                <a:prstGeom prst="rect">
                  <a:avLst/>
                </a:prstGeom>
              </p:spPr>
            </p:pic>
          </mc:Fallback>
        </mc:AlternateContent>
        <mc:AlternateContent xmlns:mc="http://schemas.openxmlformats.org/markup-compatibility/2006" xmlns:p14="http://schemas.microsoft.com/office/powerpoint/2010/main">
          <mc:Choice Requires="p14">
            <p:contentPart p14:bwMode="auto" r:id="rId140">
              <p14:nvContentPartPr>
                <p14:cNvPr id="254" name="Ink 253">
                  <a:extLst>
                    <a:ext uri="{FF2B5EF4-FFF2-40B4-BE49-F238E27FC236}">
                      <a16:creationId xmlns:a16="http://schemas.microsoft.com/office/drawing/2014/main" id="{8AAE110D-FA82-487F-991D-C8BB1F983783}"/>
                    </a:ext>
                  </a:extLst>
                </p14:cNvPr>
                <p14:cNvContentPartPr/>
                <p14:nvPr/>
              </p14:nvContentPartPr>
              <p14:xfrm>
                <a:off x="8301391" y="6013499"/>
                <a:ext cx="304200" cy="176040"/>
              </p14:xfrm>
            </p:contentPart>
          </mc:Choice>
          <mc:Fallback xmlns="">
            <p:pic>
              <p:nvPicPr>
                <p:cNvPr id="254" name="Ink 253">
                  <a:extLst>
                    <a:ext uri="{FF2B5EF4-FFF2-40B4-BE49-F238E27FC236}">
                      <a16:creationId xmlns:a16="http://schemas.microsoft.com/office/drawing/2014/main" id="{8AAE110D-FA82-487F-991D-C8BB1F983783}"/>
                    </a:ext>
                  </a:extLst>
                </p:cNvPr>
                <p:cNvPicPr/>
                <p:nvPr/>
              </p:nvPicPr>
              <p:blipFill>
                <a:blip r:embed="rId141"/>
                <a:stretch>
                  <a:fillRect/>
                </a:stretch>
              </p:blipFill>
              <p:spPr>
                <a:xfrm>
                  <a:off x="8292391" y="6004481"/>
                  <a:ext cx="321840" cy="193716"/>
                </a:xfrm>
                <a:prstGeom prst="rect">
                  <a:avLst/>
                </a:prstGeom>
              </p:spPr>
            </p:pic>
          </mc:Fallback>
        </mc:AlternateContent>
      </p:grpSp>
      <p:sp>
        <p:nvSpPr>
          <p:cNvPr id="3" name="Title 2">
            <a:extLst>
              <a:ext uri="{FF2B5EF4-FFF2-40B4-BE49-F238E27FC236}">
                <a16:creationId xmlns:a16="http://schemas.microsoft.com/office/drawing/2014/main" id="{B1C08BD7-B30E-4242-9656-EC81E4368ADA}"/>
              </a:ext>
            </a:extLst>
          </p:cNvPr>
          <p:cNvSpPr>
            <a:spLocks noGrp="1"/>
          </p:cNvSpPr>
          <p:nvPr>
            <p:ph type="title"/>
          </p:nvPr>
        </p:nvSpPr>
        <p:spPr>
          <a:xfrm>
            <a:off x="476551" y="333591"/>
            <a:ext cx="11655840" cy="899665"/>
          </a:xfrm>
        </p:spPr>
        <p:txBody>
          <a:bodyPr/>
          <a:lstStyle/>
          <a:p>
            <a:r>
              <a:rPr lang="nb-NO" sz="4000" dirty="0">
                <a:solidFill>
                  <a:schemeClr val="tx1"/>
                </a:solidFill>
              </a:rPr>
              <a:t>Who are Teams apps created by?</a:t>
            </a:r>
            <a:endParaRPr lang="en-US" dirty="0">
              <a:solidFill>
                <a:schemeClr val="tx1"/>
              </a:solidFill>
            </a:endParaRPr>
          </a:p>
        </p:txBody>
      </p:sp>
      <p:pic>
        <p:nvPicPr>
          <p:cNvPr id="10" name="Picture 9">
            <a:extLst>
              <a:ext uri="{FF2B5EF4-FFF2-40B4-BE49-F238E27FC236}">
                <a16:creationId xmlns:a16="http://schemas.microsoft.com/office/drawing/2014/main" id="{0E89D741-20E9-4579-80DE-5A89947D1E17}"/>
              </a:ext>
              <a:ext uri="{C183D7F6-B498-43B3-948B-1728B52AA6E4}">
                <adec:decorative xmlns:adec="http://schemas.microsoft.com/office/drawing/2017/decorative" val="1"/>
              </a:ext>
            </a:extLst>
          </p:cNvPr>
          <p:cNvPicPr>
            <a:picLocks noChangeAspect="1"/>
          </p:cNvPicPr>
          <p:nvPr/>
        </p:nvPicPr>
        <p:blipFill>
          <a:blip r:embed="rId142">
            <a:extLst>
              <a:ext uri="{28A0092B-C50C-407E-A947-70E740481C1C}">
                <a14:useLocalDpi xmlns:a14="http://schemas.microsoft.com/office/drawing/2010/main" val="0"/>
              </a:ext>
            </a:extLst>
          </a:blip>
          <a:stretch>
            <a:fillRect/>
          </a:stretch>
        </p:blipFill>
        <p:spPr>
          <a:xfrm>
            <a:off x="2064048" y="3876691"/>
            <a:ext cx="609524" cy="609524"/>
          </a:xfrm>
          <a:prstGeom prst="rect">
            <a:avLst/>
          </a:prstGeom>
        </p:spPr>
      </p:pic>
      <p:pic>
        <p:nvPicPr>
          <p:cNvPr id="12" name="Picture 11">
            <a:extLst>
              <a:ext uri="{FF2B5EF4-FFF2-40B4-BE49-F238E27FC236}">
                <a16:creationId xmlns:a16="http://schemas.microsoft.com/office/drawing/2014/main" id="{0CC974F1-32D7-405B-8951-A133EA31D38E}"/>
              </a:ext>
              <a:ext uri="{C183D7F6-B498-43B3-948B-1728B52AA6E4}">
                <adec:decorative xmlns:adec="http://schemas.microsoft.com/office/drawing/2017/decorative" val="1"/>
              </a:ext>
            </a:extLst>
          </p:cNvPr>
          <p:cNvPicPr>
            <a:picLocks noChangeAspect="1"/>
          </p:cNvPicPr>
          <p:nvPr/>
        </p:nvPicPr>
        <p:blipFill>
          <a:blip r:embed="rId143">
            <a:extLst>
              <a:ext uri="{28A0092B-C50C-407E-A947-70E740481C1C}">
                <a14:useLocalDpi xmlns:a14="http://schemas.microsoft.com/office/drawing/2010/main" val="0"/>
              </a:ext>
            </a:extLst>
          </a:blip>
          <a:stretch>
            <a:fillRect/>
          </a:stretch>
        </p:blipFill>
        <p:spPr>
          <a:xfrm>
            <a:off x="9799449" y="2027996"/>
            <a:ext cx="609524" cy="609524"/>
          </a:xfrm>
          <a:prstGeom prst="rect">
            <a:avLst/>
          </a:prstGeom>
        </p:spPr>
      </p:pic>
      <p:pic>
        <p:nvPicPr>
          <p:cNvPr id="14" name="Picture 13">
            <a:extLst>
              <a:ext uri="{FF2B5EF4-FFF2-40B4-BE49-F238E27FC236}">
                <a16:creationId xmlns:a16="http://schemas.microsoft.com/office/drawing/2014/main" id="{5CE0B21D-6284-4434-80BB-E29884A186CB}"/>
              </a:ext>
              <a:ext uri="{C183D7F6-B498-43B3-948B-1728B52AA6E4}">
                <adec:decorative xmlns:adec="http://schemas.microsoft.com/office/drawing/2017/decorative" val="1"/>
              </a:ext>
            </a:extLst>
          </p:cNvPr>
          <p:cNvPicPr>
            <a:picLocks noChangeAspect="1"/>
          </p:cNvPicPr>
          <p:nvPr/>
        </p:nvPicPr>
        <p:blipFill>
          <a:blip r:embed="rId144">
            <a:extLst>
              <a:ext uri="{28A0092B-C50C-407E-A947-70E740481C1C}">
                <a14:useLocalDpi xmlns:a14="http://schemas.microsoft.com/office/drawing/2010/main" val="0"/>
              </a:ext>
            </a:extLst>
          </a:blip>
          <a:stretch>
            <a:fillRect/>
          </a:stretch>
        </p:blipFill>
        <p:spPr>
          <a:xfrm>
            <a:off x="10789876" y="2032013"/>
            <a:ext cx="609524" cy="609524"/>
          </a:xfrm>
          <a:prstGeom prst="rect">
            <a:avLst/>
          </a:prstGeom>
        </p:spPr>
      </p:pic>
      <p:pic>
        <p:nvPicPr>
          <p:cNvPr id="16" name="Picture 15">
            <a:extLst>
              <a:ext uri="{FF2B5EF4-FFF2-40B4-BE49-F238E27FC236}">
                <a16:creationId xmlns:a16="http://schemas.microsoft.com/office/drawing/2014/main" id="{CBFAADF1-C72E-4A07-8484-39E44DDFFDB2}"/>
              </a:ext>
              <a:ext uri="{C183D7F6-B498-43B3-948B-1728B52AA6E4}">
                <adec:decorative xmlns:adec="http://schemas.microsoft.com/office/drawing/2017/decorative" val="1"/>
              </a:ext>
            </a:extLst>
          </p:cNvPr>
          <p:cNvPicPr>
            <a:picLocks noChangeAspect="1"/>
          </p:cNvPicPr>
          <p:nvPr/>
        </p:nvPicPr>
        <p:blipFill>
          <a:blip r:embed="rId145">
            <a:extLst>
              <a:ext uri="{28A0092B-C50C-407E-A947-70E740481C1C}">
                <a14:useLocalDpi xmlns:a14="http://schemas.microsoft.com/office/drawing/2010/main" val="0"/>
              </a:ext>
            </a:extLst>
          </a:blip>
          <a:stretch>
            <a:fillRect/>
          </a:stretch>
        </p:blipFill>
        <p:spPr>
          <a:xfrm>
            <a:off x="8831752" y="2009983"/>
            <a:ext cx="609524" cy="609524"/>
          </a:xfrm>
          <a:prstGeom prst="rect">
            <a:avLst/>
          </a:prstGeom>
        </p:spPr>
      </p:pic>
    </p:spTree>
    <p:extLst>
      <p:ext uri="{BB962C8B-B14F-4D97-AF65-F5344CB8AC3E}">
        <p14:creationId xmlns:p14="http://schemas.microsoft.com/office/powerpoint/2010/main" val="11505227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0"/>
                                        </p:tgtEl>
                                        <p:attrNameLst>
                                          <p:attrName>style.visibility</p:attrName>
                                        </p:attrNameLst>
                                      </p:cBhvr>
                                      <p:to>
                                        <p:strVal val="visible"/>
                                      </p:to>
                                    </p:set>
                                    <p:animEffect transition="in" filter="fade">
                                      <p:cBhvr>
                                        <p:cTn id="11" dur="500"/>
                                        <p:tgtEl>
                                          <p:spTgt spid="170"/>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fade">
                                      <p:cBhvr>
                                        <p:cTn id="18" dur="500"/>
                                        <p:tgtEl>
                                          <p:spTgt spid="6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0"/>
                                        </p:tgtEl>
                                        <p:attrNameLst>
                                          <p:attrName>style.visibility</p:attrName>
                                        </p:attrNameLst>
                                      </p:cBhvr>
                                      <p:to>
                                        <p:strVal val="visible"/>
                                      </p:to>
                                    </p:set>
                                    <p:animEffect transition="in" filter="fade">
                                      <p:cBhvr>
                                        <p:cTn id="23" dur="500"/>
                                        <p:tgtEl>
                                          <p:spTgt spid="80"/>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1"/>
                                        </p:tgtEl>
                                        <p:attrNameLst>
                                          <p:attrName>style.visibility</p:attrName>
                                        </p:attrNameLst>
                                      </p:cBhvr>
                                      <p:to>
                                        <p:strVal val="visible"/>
                                      </p:to>
                                    </p:set>
                                    <p:animEffect transition="in" filter="fade">
                                      <p:cBhvr>
                                        <p:cTn id="27" dur="500"/>
                                        <p:tgtEl>
                                          <p:spTgt spid="171"/>
                                        </p:tgtEl>
                                      </p:cBhvr>
                                    </p:animEffect>
                                  </p:childTnLst>
                                </p:cTn>
                              </p:par>
                            </p:childTnLst>
                          </p:cTn>
                        </p:par>
                        <p:par>
                          <p:cTn id="28" fill="hold">
                            <p:stCondLst>
                              <p:cond delay="1000"/>
                            </p:stCondLst>
                            <p:childTnLst>
                              <p:par>
                                <p:cTn id="29" presetID="10" presetClass="entr" presetSubtype="0" fill="hold" grpId="0" nodeType="afterEffect">
                                  <p:stCondLst>
                                    <p:cond delay="0"/>
                                  </p:stCondLst>
                                  <p:childTnLst>
                                    <p:set>
                                      <p:cBhvr>
                                        <p:cTn id="30" dur="1" fill="hold">
                                          <p:stCondLst>
                                            <p:cond delay="0"/>
                                          </p:stCondLst>
                                        </p:cTn>
                                        <p:tgtEl>
                                          <p:spTgt spid="82"/>
                                        </p:tgtEl>
                                        <p:attrNameLst>
                                          <p:attrName>style.visibility</p:attrName>
                                        </p:attrNameLst>
                                      </p:cBhvr>
                                      <p:to>
                                        <p:strVal val="visible"/>
                                      </p:to>
                                    </p:set>
                                    <p:animEffect transition="in" filter="fade">
                                      <p:cBhvr>
                                        <p:cTn id="31" dur="500"/>
                                        <p:tgtEl>
                                          <p:spTgt spid="8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94"/>
                                        </p:tgtEl>
                                        <p:attrNameLst>
                                          <p:attrName>style.visibility</p:attrName>
                                        </p:attrNameLst>
                                      </p:cBhvr>
                                      <p:to>
                                        <p:strVal val="visible"/>
                                      </p:to>
                                    </p:set>
                                    <p:animEffect transition="in" filter="fade">
                                      <p:cBhvr>
                                        <p:cTn id="36" dur="500"/>
                                        <p:tgtEl>
                                          <p:spTgt spid="94"/>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172"/>
                                        </p:tgtEl>
                                        <p:attrNameLst>
                                          <p:attrName>style.visibility</p:attrName>
                                        </p:attrNameLst>
                                      </p:cBhvr>
                                      <p:to>
                                        <p:strVal val="visible"/>
                                      </p:to>
                                    </p:set>
                                    <p:animEffect transition="in" filter="fade">
                                      <p:cBhvr>
                                        <p:cTn id="40" dur="500"/>
                                        <p:tgtEl>
                                          <p:spTgt spid="172"/>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96"/>
                                        </p:tgtEl>
                                        <p:attrNameLst>
                                          <p:attrName>style.visibility</p:attrName>
                                        </p:attrNameLst>
                                      </p:cBhvr>
                                      <p:to>
                                        <p:strVal val="visible"/>
                                      </p:to>
                                    </p:set>
                                    <p:animEffect transition="in" filter="fade">
                                      <p:cBhvr>
                                        <p:cTn id="44" dur="500"/>
                                        <p:tgtEl>
                                          <p:spTgt spid="9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13"/>
                                        </p:tgtEl>
                                        <p:attrNameLst>
                                          <p:attrName>style.visibility</p:attrName>
                                        </p:attrNameLst>
                                      </p:cBhvr>
                                      <p:to>
                                        <p:strVal val="visible"/>
                                      </p:to>
                                    </p:set>
                                    <p:animEffect transition="in" filter="wipe(down)">
                                      <p:cBhvr>
                                        <p:cTn id="49" dur="500"/>
                                        <p:tgtEl>
                                          <p:spTgt spid="113"/>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111"/>
                                        </p:tgtEl>
                                        <p:attrNameLst>
                                          <p:attrName>style.visibility</p:attrName>
                                        </p:attrNameLst>
                                      </p:cBhvr>
                                      <p:to>
                                        <p:strVal val="visible"/>
                                      </p:to>
                                    </p:set>
                                    <p:animEffect transition="in" filter="fade">
                                      <p:cBhvr>
                                        <p:cTn id="53" dur="500"/>
                                        <p:tgtEl>
                                          <p:spTgt spid="111"/>
                                        </p:tgtEl>
                                      </p:cBhvr>
                                    </p:animEffect>
                                  </p:childTnLst>
                                </p:cTn>
                              </p:par>
                              <p:par>
                                <p:cTn id="54" presetID="1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par>
                                <p:cTn id="57" presetID="10" presetClass="entr" presetSubtype="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par>
                                <p:cTn id="60" presetID="10"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500"/>
                                        <p:tgtEl>
                                          <p:spTgt spid="16"/>
                                        </p:tgtEl>
                                      </p:cBhvr>
                                    </p:animEffect>
                                  </p:childTnLst>
                                </p:cTn>
                              </p:par>
                              <p:par>
                                <p:cTn id="63" presetID="10" presetClass="entr" presetSubtype="0" fill="hold" nodeType="withEffect">
                                  <p:stCondLst>
                                    <p:cond delay="0"/>
                                  </p:stCondLst>
                                  <p:childTnLst>
                                    <p:set>
                                      <p:cBhvr>
                                        <p:cTn id="64" dur="1" fill="hold">
                                          <p:stCondLst>
                                            <p:cond delay="0"/>
                                          </p:stCondLst>
                                        </p:cTn>
                                        <p:tgtEl>
                                          <p:spTgt spid="173"/>
                                        </p:tgtEl>
                                        <p:attrNameLst>
                                          <p:attrName>style.visibility</p:attrName>
                                        </p:attrNameLst>
                                      </p:cBhvr>
                                      <p:to>
                                        <p:strVal val="visible"/>
                                      </p:to>
                                    </p:set>
                                    <p:animEffect transition="in" filter="fade">
                                      <p:cBhvr>
                                        <p:cTn id="65" dur="500"/>
                                        <p:tgtEl>
                                          <p:spTgt spid="173"/>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nodeType="clickEffect">
                                  <p:stCondLst>
                                    <p:cond delay="0"/>
                                  </p:stCondLst>
                                  <p:childTnLst>
                                    <p:set>
                                      <p:cBhvr>
                                        <p:cTn id="69" dur="1" fill="hold">
                                          <p:stCondLst>
                                            <p:cond delay="0"/>
                                          </p:stCondLst>
                                        </p:cTn>
                                        <p:tgtEl>
                                          <p:spTgt spid="143"/>
                                        </p:tgtEl>
                                        <p:attrNameLst>
                                          <p:attrName>style.visibility</p:attrName>
                                        </p:attrNameLst>
                                      </p:cBhvr>
                                      <p:to>
                                        <p:strVal val="visible"/>
                                      </p:to>
                                    </p:set>
                                    <p:animEffect transition="in" filter="wipe(left)">
                                      <p:cBhvr>
                                        <p:cTn id="70" dur="500"/>
                                        <p:tgtEl>
                                          <p:spTgt spid="143"/>
                                        </p:tgtEl>
                                      </p:cBhvr>
                                    </p:animEffec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140"/>
                                        </p:tgtEl>
                                        <p:attrNameLst>
                                          <p:attrName>style.visibility</p:attrName>
                                        </p:attrNameLst>
                                      </p:cBhvr>
                                      <p:to>
                                        <p:strVal val="visible"/>
                                      </p:to>
                                    </p:set>
                                    <p:animEffect transition="in" filter="fade">
                                      <p:cBhvr>
                                        <p:cTn id="74" dur="500"/>
                                        <p:tgtEl>
                                          <p:spTgt spid="140"/>
                                        </p:tgtEl>
                                      </p:cBhvr>
                                    </p:animEffect>
                                  </p:childTnLst>
                                </p:cTn>
                              </p:par>
                              <p:par>
                                <p:cTn id="75" presetID="10" presetClass="entr" presetSubtype="0" fill="hold" nodeType="withEffect">
                                  <p:stCondLst>
                                    <p:cond delay="0"/>
                                  </p:stCondLst>
                                  <p:childTnLst>
                                    <p:set>
                                      <p:cBhvr>
                                        <p:cTn id="76" dur="1" fill="hold">
                                          <p:stCondLst>
                                            <p:cond delay="0"/>
                                          </p:stCondLst>
                                        </p:cTn>
                                        <p:tgtEl>
                                          <p:spTgt spid="174"/>
                                        </p:tgtEl>
                                        <p:attrNameLst>
                                          <p:attrName>style.visibility</p:attrName>
                                        </p:attrNameLst>
                                      </p:cBhvr>
                                      <p:to>
                                        <p:strVal val="visible"/>
                                      </p:to>
                                    </p:set>
                                    <p:animEffect transition="in" filter="fade">
                                      <p:cBhvr>
                                        <p:cTn id="77" dur="500"/>
                                        <p:tgtEl>
                                          <p:spTgt spid="17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42"/>
                                        </p:tgtEl>
                                        <p:attrNameLst>
                                          <p:attrName>style.visibility</p:attrName>
                                        </p:attrNameLst>
                                      </p:cBhvr>
                                      <p:to>
                                        <p:strVal val="visible"/>
                                      </p:to>
                                    </p:set>
                                    <p:animEffect transition="in" filter="fade">
                                      <p:cBhvr>
                                        <p:cTn id="80" dur="500"/>
                                        <p:tgtEl>
                                          <p:spTgt spid="142"/>
                                        </p:tgtEl>
                                      </p:cBhvr>
                                    </p:animEffect>
                                  </p:childTnLst>
                                </p:cTn>
                              </p:par>
                              <p:par>
                                <p:cTn id="81" presetID="10" presetClass="entr" presetSubtype="0" fill="hold" nodeType="withEffect">
                                  <p:stCondLst>
                                    <p:cond delay="0"/>
                                  </p:stCondLst>
                                  <p:childTnLst>
                                    <p:set>
                                      <p:cBhvr>
                                        <p:cTn id="82" dur="1" fill="hold">
                                          <p:stCondLst>
                                            <p:cond delay="0"/>
                                          </p:stCondLst>
                                        </p:cTn>
                                        <p:tgtEl>
                                          <p:spTgt spid="209"/>
                                        </p:tgtEl>
                                        <p:attrNameLst>
                                          <p:attrName>style.visibility</p:attrName>
                                        </p:attrNameLst>
                                      </p:cBhvr>
                                      <p:to>
                                        <p:strVal val="visible"/>
                                      </p:to>
                                    </p:set>
                                    <p:animEffect transition="in" filter="fade">
                                      <p:cBhvr>
                                        <p:cTn id="83" dur="500"/>
                                        <p:tgtEl>
                                          <p:spTgt spid="209"/>
                                        </p:tgtEl>
                                      </p:cBhvr>
                                    </p:animEffect>
                                  </p:childTnLst>
                                </p:cTn>
                              </p:par>
                              <p:par>
                                <p:cTn id="84" presetID="10" presetClass="entr" presetSubtype="0" fill="hold" nodeType="withEffect">
                                  <p:stCondLst>
                                    <p:cond delay="0"/>
                                  </p:stCondLst>
                                  <p:childTnLst>
                                    <p:set>
                                      <p:cBhvr>
                                        <p:cTn id="85" dur="1" fill="hold">
                                          <p:stCondLst>
                                            <p:cond delay="0"/>
                                          </p:stCondLst>
                                        </p:cTn>
                                        <p:tgtEl>
                                          <p:spTgt spid="223"/>
                                        </p:tgtEl>
                                        <p:attrNameLst>
                                          <p:attrName>style.visibility</p:attrName>
                                        </p:attrNameLst>
                                      </p:cBhvr>
                                      <p:to>
                                        <p:strVal val="visible"/>
                                      </p:to>
                                    </p:set>
                                    <p:animEffect transition="in" filter="fade">
                                      <p:cBhvr>
                                        <p:cTn id="86" dur="500"/>
                                        <p:tgtEl>
                                          <p:spTgt spid="223"/>
                                        </p:tgtEl>
                                      </p:cBhvr>
                                    </p:animEffect>
                                  </p:childTnLst>
                                </p:cTn>
                              </p:par>
                              <p:par>
                                <p:cTn id="87" presetID="10" presetClass="entr" presetSubtype="0" fill="hold" nodeType="withEffect">
                                  <p:stCondLst>
                                    <p:cond delay="0"/>
                                  </p:stCondLst>
                                  <p:childTnLst>
                                    <p:set>
                                      <p:cBhvr>
                                        <p:cTn id="88" dur="1" fill="hold">
                                          <p:stCondLst>
                                            <p:cond delay="0"/>
                                          </p:stCondLst>
                                        </p:cTn>
                                        <p:tgtEl>
                                          <p:spTgt spid="218"/>
                                        </p:tgtEl>
                                        <p:attrNameLst>
                                          <p:attrName>style.visibility</p:attrName>
                                        </p:attrNameLst>
                                      </p:cBhvr>
                                      <p:to>
                                        <p:strVal val="visible"/>
                                      </p:to>
                                    </p:set>
                                    <p:animEffect transition="in" filter="fade">
                                      <p:cBhvr>
                                        <p:cTn id="89" dur="500"/>
                                        <p:tgtEl>
                                          <p:spTgt spid="218"/>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1" fill="hold" nodeType="clickEffect">
                                  <p:stCondLst>
                                    <p:cond delay="0"/>
                                  </p:stCondLst>
                                  <p:childTnLst>
                                    <p:set>
                                      <p:cBhvr>
                                        <p:cTn id="93" dur="1" fill="hold">
                                          <p:stCondLst>
                                            <p:cond delay="0"/>
                                          </p:stCondLst>
                                        </p:cTn>
                                        <p:tgtEl>
                                          <p:spTgt spid="158"/>
                                        </p:tgtEl>
                                        <p:attrNameLst>
                                          <p:attrName>style.visibility</p:attrName>
                                        </p:attrNameLst>
                                      </p:cBhvr>
                                      <p:to>
                                        <p:strVal val="visible"/>
                                      </p:to>
                                    </p:set>
                                    <p:animEffect transition="in" filter="wipe(up)">
                                      <p:cBhvr>
                                        <p:cTn id="94" dur="500"/>
                                        <p:tgtEl>
                                          <p:spTgt spid="158"/>
                                        </p:tgtEl>
                                      </p:cBhvr>
                                    </p:animEffect>
                                  </p:childTnLst>
                                </p:cTn>
                              </p:par>
                            </p:childTnLst>
                          </p:cTn>
                        </p:par>
                        <p:par>
                          <p:cTn id="95" fill="hold">
                            <p:stCondLst>
                              <p:cond delay="500"/>
                            </p:stCondLst>
                            <p:childTnLst>
                              <p:par>
                                <p:cTn id="96" presetID="10" presetClass="entr" presetSubtype="0" fill="hold" grpId="0" nodeType="afterEffect">
                                  <p:stCondLst>
                                    <p:cond delay="0"/>
                                  </p:stCondLst>
                                  <p:childTnLst>
                                    <p:set>
                                      <p:cBhvr>
                                        <p:cTn id="97" dur="1" fill="hold">
                                          <p:stCondLst>
                                            <p:cond delay="0"/>
                                          </p:stCondLst>
                                        </p:cTn>
                                        <p:tgtEl>
                                          <p:spTgt spid="157"/>
                                        </p:tgtEl>
                                        <p:attrNameLst>
                                          <p:attrName>style.visibility</p:attrName>
                                        </p:attrNameLst>
                                      </p:cBhvr>
                                      <p:to>
                                        <p:strVal val="visible"/>
                                      </p:to>
                                    </p:set>
                                    <p:animEffect transition="in" filter="fade">
                                      <p:cBhvr>
                                        <p:cTn id="98" dur="500"/>
                                        <p:tgtEl>
                                          <p:spTgt spid="157"/>
                                        </p:tgtEl>
                                      </p:cBhvr>
                                    </p:animEffect>
                                  </p:childTnLst>
                                </p:cTn>
                              </p:par>
                              <p:par>
                                <p:cTn id="99" presetID="10" presetClass="entr" presetSubtype="0" fill="hold" nodeType="withEffect">
                                  <p:stCondLst>
                                    <p:cond delay="0"/>
                                  </p:stCondLst>
                                  <p:childTnLst>
                                    <p:set>
                                      <p:cBhvr>
                                        <p:cTn id="100" dur="1" fill="hold">
                                          <p:stCondLst>
                                            <p:cond delay="0"/>
                                          </p:stCondLst>
                                        </p:cTn>
                                        <p:tgtEl>
                                          <p:spTgt spid="175"/>
                                        </p:tgtEl>
                                        <p:attrNameLst>
                                          <p:attrName>style.visibility</p:attrName>
                                        </p:attrNameLst>
                                      </p:cBhvr>
                                      <p:to>
                                        <p:strVal val="visible"/>
                                      </p:to>
                                    </p:set>
                                    <p:animEffect transition="in" filter="fade">
                                      <p:cBhvr>
                                        <p:cTn id="101" dur="500"/>
                                        <p:tgtEl>
                                          <p:spTgt spid="175"/>
                                        </p:tgtEl>
                                      </p:cBhvr>
                                    </p:animEffect>
                                  </p:childTnLst>
                                </p:cTn>
                              </p:par>
                              <p:par>
                                <p:cTn id="102" presetID="10" presetClass="entr" presetSubtype="0" fill="hold" nodeType="withEffect">
                                  <p:stCondLst>
                                    <p:cond delay="0"/>
                                  </p:stCondLst>
                                  <p:childTnLst>
                                    <p:set>
                                      <p:cBhvr>
                                        <p:cTn id="103" dur="1" fill="hold">
                                          <p:stCondLst>
                                            <p:cond delay="0"/>
                                          </p:stCondLst>
                                        </p:cTn>
                                        <p:tgtEl>
                                          <p:spTgt spid="255"/>
                                        </p:tgtEl>
                                        <p:attrNameLst>
                                          <p:attrName>style.visibility</p:attrName>
                                        </p:attrNameLst>
                                      </p:cBhvr>
                                      <p:to>
                                        <p:strVal val="visible"/>
                                      </p:to>
                                    </p:set>
                                    <p:animEffect transition="in" filter="fade">
                                      <p:cBhvr>
                                        <p:cTn id="104" dur="500"/>
                                        <p:tgtEl>
                                          <p:spTgt spid="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8" grpId="0"/>
      <p:bldP spid="80" grpId="0"/>
      <p:bldP spid="82" grpId="0"/>
      <p:bldP spid="94" grpId="0"/>
      <p:bldP spid="96" grpId="0"/>
      <p:bldP spid="111" grpId="0"/>
      <p:bldP spid="140" grpId="0"/>
      <p:bldP spid="142" grpId="0"/>
      <p:bldP spid="15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C2B738A-6795-4C9A-B5EE-E9519F74410B}"/>
              </a:ext>
            </a:extLst>
          </p:cNvPr>
          <p:cNvSpPr>
            <a:spLocks noGrp="1"/>
          </p:cNvSpPr>
          <p:nvPr>
            <p:ph type="title"/>
          </p:nvPr>
        </p:nvSpPr>
        <p:spPr>
          <a:xfrm>
            <a:off x="481382" y="386308"/>
            <a:ext cx="11655840" cy="899665"/>
          </a:xfrm>
        </p:spPr>
        <p:txBody>
          <a:bodyPr/>
          <a:lstStyle/>
          <a:p>
            <a:r>
              <a:rPr lang="nb-NO" dirty="0">
                <a:solidFill>
                  <a:schemeClr val="tx1"/>
                </a:solidFill>
              </a:rPr>
              <a:t>Where do I get the apps from?</a:t>
            </a:r>
            <a:endParaRPr lang="en-US" dirty="0">
              <a:solidFill>
                <a:schemeClr val="tx1"/>
              </a:solidFill>
            </a:endParaRPr>
          </a:p>
        </p:txBody>
      </p:sp>
      <p:sp>
        <p:nvSpPr>
          <p:cNvPr id="12" name="Title 2">
            <a:extLst>
              <a:ext uri="{FF2B5EF4-FFF2-40B4-BE49-F238E27FC236}">
                <a16:creationId xmlns:a16="http://schemas.microsoft.com/office/drawing/2014/main" id="{849D08EC-3EBE-46A9-AD48-8A393A9227FF}"/>
              </a:ext>
            </a:extLst>
          </p:cNvPr>
          <p:cNvSpPr txBox="1">
            <a:spLocks/>
          </p:cNvSpPr>
          <p:nvPr/>
        </p:nvSpPr>
        <p:spPr>
          <a:xfrm>
            <a:off x="427230" y="2194511"/>
            <a:ext cx="3822897" cy="276999"/>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800" b="1" spc="0">
                <a:solidFill>
                  <a:srgbClr val="000000"/>
                </a:solidFill>
                <a:latin typeface="Segoe UI Light" panose="020B0502040204020203" pitchFamily="34" charset="0"/>
                <a:cs typeface="Segoe UI Light" panose="020B0502040204020203" pitchFamily="34" charset="0"/>
              </a:rPr>
              <a:t>I want to </a:t>
            </a:r>
            <a:r>
              <a:rPr lang="en-US" sz="1800" b="1" i="1" spc="0">
                <a:solidFill>
                  <a:srgbClr val="5558AF"/>
                </a:solidFill>
                <a:latin typeface="Segoe UI Light" panose="020B0502040204020203" pitchFamily="34" charset="0"/>
                <a:cs typeface="Segoe UI Light" panose="020B0502040204020203" pitchFamily="34" charset="0"/>
              </a:rPr>
              <a:t>use</a:t>
            </a:r>
            <a:r>
              <a:rPr lang="en-US" sz="1800" b="1" spc="0">
                <a:solidFill>
                  <a:srgbClr val="000000"/>
                </a:solidFill>
                <a:latin typeface="Segoe UI Light" panose="020B0502040204020203" pitchFamily="34" charset="0"/>
                <a:cs typeface="Segoe UI Light" panose="020B0502040204020203" pitchFamily="34" charset="0"/>
              </a:rPr>
              <a:t> existing solutions</a:t>
            </a:r>
            <a:endParaRPr lang="en-US" sz="1800" b="1" spc="0">
              <a:solidFill>
                <a:srgbClr val="5558AF"/>
              </a:solidFill>
              <a:latin typeface="Segoe UI Light" panose="020B0502040204020203" pitchFamily="34" charset="0"/>
              <a:cs typeface="Segoe UI Light" panose="020B0502040204020203" pitchFamily="34" charset="0"/>
            </a:endParaRPr>
          </a:p>
        </p:txBody>
      </p:sp>
      <p:pic>
        <p:nvPicPr>
          <p:cNvPr id="11" name="Picture 10" descr="Teams App Store screenshot">
            <a:extLst>
              <a:ext uri="{FF2B5EF4-FFF2-40B4-BE49-F238E27FC236}">
                <a16:creationId xmlns:a16="http://schemas.microsoft.com/office/drawing/2014/main" id="{F3B8D4C9-D455-4F59-A9D6-CF29D2E05139}"/>
              </a:ext>
            </a:extLst>
          </p:cNvPr>
          <p:cNvPicPr>
            <a:picLocks noChangeAspect="1"/>
          </p:cNvPicPr>
          <p:nvPr/>
        </p:nvPicPr>
        <p:blipFill rotWithShape="1">
          <a:blip r:embed="rId3"/>
          <a:srcRect t="3984" b="13325"/>
          <a:stretch/>
        </p:blipFill>
        <p:spPr>
          <a:xfrm>
            <a:off x="837738" y="2600261"/>
            <a:ext cx="3001880" cy="1654834"/>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E5A3EAF1-CC62-4383-9AE1-193BF4149F01}"/>
              </a:ext>
            </a:extLst>
          </p:cNvPr>
          <p:cNvSpPr txBox="1"/>
          <p:nvPr/>
        </p:nvSpPr>
        <p:spPr>
          <a:xfrm>
            <a:off x="194614" y="4739192"/>
            <a:ext cx="4288126" cy="845624"/>
          </a:xfrm>
          <a:prstGeom prst="rect">
            <a:avLst/>
          </a:prstGeom>
          <a:noFill/>
        </p:spPr>
        <p:txBody>
          <a:bodyPr wrap="square">
            <a:spAutoFit/>
          </a:bodyPr>
          <a:lstStyle/>
          <a:p>
            <a:pPr algn="ctr" defTabSz="914225"/>
            <a:r>
              <a:rPr lang="en-US" sz="2400" b="1">
                <a:solidFill>
                  <a:srgbClr val="5558AF"/>
                </a:solidFill>
                <a:latin typeface="Segoe UI Light" panose="020B0502040204020203" pitchFamily="34" charset="0"/>
                <a:cs typeface="Segoe UI Light" panose="020B0502040204020203" pitchFamily="34" charset="0"/>
              </a:rPr>
              <a:t>Microsoft Teams </a:t>
            </a:r>
            <a:br>
              <a:rPr lang="en-US" sz="2400" b="1">
                <a:solidFill>
                  <a:srgbClr val="5558AF"/>
                </a:solidFill>
                <a:latin typeface="Segoe UI Light" panose="020B0502040204020203" pitchFamily="34" charset="0"/>
                <a:cs typeface="Segoe UI Light" panose="020B0502040204020203" pitchFamily="34" charset="0"/>
              </a:rPr>
            </a:br>
            <a:r>
              <a:rPr lang="en-US" sz="2400" b="1">
                <a:solidFill>
                  <a:srgbClr val="5558AF"/>
                </a:solidFill>
                <a:latin typeface="Segoe UI Light" panose="020B0502040204020203" pitchFamily="34" charset="0"/>
                <a:cs typeface="Segoe UI Light" panose="020B0502040204020203" pitchFamily="34" charset="0"/>
              </a:rPr>
              <a:t>App Store</a:t>
            </a:r>
          </a:p>
        </p:txBody>
      </p:sp>
      <p:sp>
        <p:nvSpPr>
          <p:cNvPr id="20" name="Title 2">
            <a:extLst>
              <a:ext uri="{FF2B5EF4-FFF2-40B4-BE49-F238E27FC236}">
                <a16:creationId xmlns:a16="http://schemas.microsoft.com/office/drawing/2014/main" id="{417148F5-08A5-4B81-AFD1-F6D2B83BCDC4}"/>
              </a:ext>
            </a:extLst>
          </p:cNvPr>
          <p:cNvSpPr txBox="1">
            <a:spLocks/>
          </p:cNvSpPr>
          <p:nvPr/>
        </p:nvSpPr>
        <p:spPr>
          <a:xfrm>
            <a:off x="361655" y="5600827"/>
            <a:ext cx="3822897" cy="215444"/>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400" b="1" u="sng" spc="0" dirty="0">
                <a:solidFill>
                  <a:srgbClr val="5558AF"/>
                </a:solidFill>
                <a:latin typeface="Segoe UI Light" panose="020B0502040204020203" pitchFamily="34" charset="0"/>
                <a:cs typeface="Segoe UI Light" panose="020B0502040204020203" pitchFamily="34" charset="0"/>
              </a:rPr>
              <a:t>aka.ms/AppSource</a:t>
            </a:r>
          </a:p>
        </p:txBody>
      </p:sp>
      <p:sp>
        <p:nvSpPr>
          <p:cNvPr id="4" name="Title 2">
            <a:extLst>
              <a:ext uri="{FF2B5EF4-FFF2-40B4-BE49-F238E27FC236}">
                <a16:creationId xmlns:a16="http://schemas.microsoft.com/office/drawing/2014/main" id="{7989D692-D46F-48B8-A771-09054BC7D432}"/>
              </a:ext>
            </a:extLst>
          </p:cNvPr>
          <p:cNvSpPr txBox="1">
            <a:spLocks/>
          </p:cNvSpPr>
          <p:nvPr/>
        </p:nvSpPr>
        <p:spPr>
          <a:xfrm>
            <a:off x="4277751" y="2194511"/>
            <a:ext cx="3822897" cy="276999"/>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800" b="1" spc="0">
                <a:solidFill>
                  <a:srgbClr val="000000"/>
                </a:solidFill>
                <a:latin typeface="Segoe UI Light" panose="020B0502040204020203" pitchFamily="34" charset="0"/>
                <a:cs typeface="Segoe UI Light" panose="020B0502040204020203" pitchFamily="34" charset="0"/>
              </a:rPr>
              <a:t>I want to </a:t>
            </a:r>
            <a:r>
              <a:rPr lang="en-US" sz="1800" b="1" i="1" spc="0">
                <a:solidFill>
                  <a:srgbClr val="5558AF"/>
                </a:solidFill>
                <a:latin typeface="Segoe UI Light" panose="020B0502040204020203" pitchFamily="34" charset="0"/>
                <a:cs typeface="Segoe UI Light" panose="020B0502040204020203" pitchFamily="34" charset="0"/>
              </a:rPr>
              <a:t>personalize </a:t>
            </a:r>
            <a:r>
              <a:rPr lang="en-US" sz="1800" b="1" spc="0">
                <a:solidFill>
                  <a:srgbClr val="000000"/>
                </a:solidFill>
                <a:latin typeface="Segoe UI Light" panose="020B0502040204020203" pitchFamily="34" charset="0"/>
                <a:cs typeface="Segoe UI Light" panose="020B0502040204020203" pitchFamily="34" charset="0"/>
              </a:rPr>
              <a:t>existing solutions</a:t>
            </a:r>
            <a:endParaRPr lang="en-US" sz="1800" b="1" spc="0">
              <a:solidFill>
                <a:srgbClr val="5558AF"/>
              </a:solidFill>
              <a:latin typeface="Segoe UI Light" panose="020B0502040204020203" pitchFamily="34" charset="0"/>
              <a:cs typeface="Segoe UI Light" panose="020B0502040204020203" pitchFamily="34" charset="0"/>
            </a:endParaRPr>
          </a:p>
        </p:txBody>
      </p:sp>
      <p:pic>
        <p:nvPicPr>
          <p:cNvPr id="6" name="Picture 5" descr="Teams App Templates documentation screenshot">
            <a:extLst>
              <a:ext uri="{FF2B5EF4-FFF2-40B4-BE49-F238E27FC236}">
                <a16:creationId xmlns:a16="http://schemas.microsoft.com/office/drawing/2014/main" id="{7345F65F-3DC8-47A2-A3F8-0E960C791D6E}"/>
              </a:ext>
            </a:extLst>
          </p:cNvPr>
          <p:cNvPicPr>
            <a:picLocks noChangeAspect="1"/>
          </p:cNvPicPr>
          <p:nvPr/>
        </p:nvPicPr>
        <p:blipFill rotWithShape="1">
          <a:blip r:embed="rId4"/>
          <a:srcRect l="2431" t="13986" r="18728" b="20623"/>
          <a:stretch/>
        </p:blipFill>
        <p:spPr>
          <a:xfrm>
            <a:off x="4688261" y="2606587"/>
            <a:ext cx="3001881" cy="1659861"/>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5C3769C0-DFAF-43E8-AE46-8F6E37F433BD}"/>
              </a:ext>
            </a:extLst>
          </p:cNvPr>
          <p:cNvSpPr txBox="1"/>
          <p:nvPr/>
        </p:nvSpPr>
        <p:spPr>
          <a:xfrm>
            <a:off x="3951937" y="4739192"/>
            <a:ext cx="4288126" cy="845624"/>
          </a:xfrm>
          <a:prstGeom prst="rect">
            <a:avLst/>
          </a:prstGeom>
          <a:noFill/>
        </p:spPr>
        <p:txBody>
          <a:bodyPr wrap="square">
            <a:spAutoFit/>
          </a:bodyPr>
          <a:lstStyle/>
          <a:p>
            <a:pPr algn="ctr" defTabSz="914225"/>
            <a:r>
              <a:rPr lang="en-US" sz="2400" b="1">
                <a:solidFill>
                  <a:srgbClr val="5558AF"/>
                </a:solidFill>
                <a:latin typeface="Segoe UI Light" panose="020B0502040204020203" pitchFamily="34" charset="0"/>
                <a:cs typeface="Segoe UI Light" panose="020B0502040204020203" pitchFamily="34" charset="0"/>
              </a:rPr>
              <a:t>Microsoft Teams </a:t>
            </a:r>
            <a:br>
              <a:rPr lang="en-US" sz="2400" b="1">
                <a:solidFill>
                  <a:srgbClr val="5558AF"/>
                </a:solidFill>
                <a:latin typeface="Segoe UI Light" panose="020B0502040204020203" pitchFamily="34" charset="0"/>
                <a:cs typeface="Segoe UI Light" panose="020B0502040204020203" pitchFamily="34" charset="0"/>
              </a:rPr>
            </a:br>
            <a:r>
              <a:rPr lang="en-US" sz="2400" b="1">
                <a:solidFill>
                  <a:srgbClr val="5558AF"/>
                </a:solidFill>
                <a:latin typeface="Segoe UI Light" panose="020B0502040204020203" pitchFamily="34" charset="0"/>
                <a:cs typeface="Segoe UI Light" panose="020B0502040204020203" pitchFamily="34" charset="0"/>
              </a:rPr>
              <a:t>App Templates</a:t>
            </a:r>
          </a:p>
        </p:txBody>
      </p:sp>
      <p:sp>
        <p:nvSpPr>
          <p:cNvPr id="16" name="Title 2">
            <a:extLst>
              <a:ext uri="{FF2B5EF4-FFF2-40B4-BE49-F238E27FC236}">
                <a16:creationId xmlns:a16="http://schemas.microsoft.com/office/drawing/2014/main" id="{8BC877F7-9887-4086-8C73-45A752EFA782}"/>
              </a:ext>
            </a:extLst>
          </p:cNvPr>
          <p:cNvSpPr txBox="1">
            <a:spLocks/>
          </p:cNvSpPr>
          <p:nvPr/>
        </p:nvSpPr>
        <p:spPr>
          <a:xfrm>
            <a:off x="4184552" y="5600828"/>
            <a:ext cx="3822897" cy="215444"/>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400" b="1" u="sng" spc="0" dirty="0">
                <a:solidFill>
                  <a:srgbClr val="5558AF"/>
                </a:solidFill>
                <a:latin typeface="Segoe UI Light" panose="020B0502040204020203" pitchFamily="34" charset="0"/>
                <a:cs typeface="Segoe UI Light" panose="020B0502040204020203" pitchFamily="34" charset="0"/>
              </a:rPr>
              <a:t>aka.ms/</a:t>
            </a:r>
            <a:r>
              <a:rPr lang="en-US" sz="1400" b="1" u="sng" spc="0" dirty="0" err="1">
                <a:solidFill>
                  <a:srgbClr val="5558AF"/>
                </a:solidFill>
                <a:latin typeface="Segoe UI Light" panose="020B0502040204020203" pitchFamily="34" charset="0"/>
                <a:cs typeface="Segoe UI Light" panose="020B0502040204020203" pitchFamily="34" charset="0"/>
              </a:rPr>
              <a:t>AppTemplates</a:t>
            </a:r>
            <a:endParaRPr lang="en-US" sz="1400" b="1" u="sng" spc="0" dirty="0">
              <a:solidFill>
                <a:srgbClr val="5558AF"/>
              </a:solidFill>
              <a:latin typeface="Segoe UI Light" panose="020B0502040204020203" pitchFamily="34" charset="0"/>
              <a:cs typeface="Segoe UI Light" panose="020B0502040204020203" pitchFamily="34" charset="0"/>
            </a:endParaRPr>
          </a:p>
        </p:txBody>
      </p:sp>
      <p:sp>
        <p:nvSpPr>
          <p:cNvPr id="5" name="Title 2">
            <a:extLst>
              <a:ext uri="{FF2B5EF4-FFF2-40B4-BE49-F238E27FC236}">
                <a16:creationId xmlns:a16="http://schemas.microsoft.com/office/drawing/2014/main" id="{AD834E50-29E6-429D-A530-2E84F2774864}"/>
              </a:ext>
            </a:extLst>
          </p:cNvPr>
          <p:cNvSpPr txBox="1">
            <a:spLocks/>
          </p:cNvSpPr>
          <p:nvPr/>
        </p:nvSpPr>
        <p:spPr>
          <a:xfrm>
            <a:off x="8354889" y="2194511"/>
            <a:ext cx="3314416" cy="276999"/>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800" b="1" spc="0">
                <a:solidFill>
                  <a:srgbClr val="000000"/>
                </a:solidFill>
                <a:latin typeface="Segoe UI Light" panose="020B0502040204020203" pitchFamily="34" charset="0"/>
                <a:cs typeface="Segoe UI Light" panose="020B0502040204020203" pitchFamily="34" charset="0"/>
              </a:rPr>
              <a:t>I want to </a:t>
            </a:r>
            <a:r>
              <a:rPr lang="en-US" sz="1800" b="1" i="1" spc="0">
                <a:solidFill>
                  <a:srgbClr val="5558AF"/>
                </a:solidFill>
                <a:latin typeface="Segoe UI Light" panose="020B0502040204020203" pitchFamily="34" charset="0"/>
                <a:cs typeface="Segoe UI Light" panose="020B0502040204020203" pitchFamily="34" charset="0"/>
              </a:rPr>
              <a:t>build</a:t>
            </a:r>
            <a:r>
              <a:rPr lang="en-US" sz="1800" b="1" spc="0">
                <a:solidFill>
                  <a:srgbClr val="000000"/>
                </a:solidFill>
                <a:latin typeface="Segoe UI Light" panose="020B0502040204020203" pitchFamily="34" charset="0"/>
                <a:cs typeface="Segoe UI Light" panose="020B0502040204020203" pitchFamily="34" charset="0"/>
              </a:rPr>
              <a:t> my own solutions</a:t>
            </a:r>
            <a:endParaRPr lang="en-US" sz="1800" b="1" spc="0">
              <a:solidFill>
                <a:srgbClr val="5558AF"/>
              </a:solidFill>
              <a:latin typeface="Segoe UI Light" panose="020B0502040204020203" pitchFamily="34" charset="0"/>
              <a:cs typeface="Segoe UI Light" panose="020B0502040204020203" pitchFamily="34" charset="0"/>
            </a:endParaRPr>
          </a:p>
        </p:txBody>
      </p:sp>
      <p:grpSp>
        <p:nvGrpSpPr>
          <p:cNvPr id="10" name="Group 9" descr="Power Platform services screenshot">
            <a:extLst>
              <a:ext uri="{FF2B5EF4-FFF2-40B4-BE49-F238E27FC236}">
                <a16:creationId xmlns:a16="http://schemas.microsoft.com/office/drawing/2014/main" id="{10BDCB71-4F33-4862-8635-3CBAA69B1A46}"/>
              </a:ext>
            </a:extLst>
          </p:cNvPr>
          <p:cNvGrpSpPr/>
          <p:nvPr/>
        </p:nvGrpSpPr>
        <p:grpSpPr>
          <a:xfrm>
            <a:off x="8508653" y="2600260"/>
            <a:ext cx="3006886" cy="1666187"/>
            <a:chOff x="8354889" y="796186"/>
            <a:chExt cx="3006886" cy="1043484"/>
          </a:xfrm>
        </p:grpSpPr>
        <p:sp>
          <p:nvSpPr>
            <p:cNvPr id="38" name="Rectangle: Rounded Corners 37">
              <a:extLst>
                <a:ext uri="{FF2B5EF4-FFF2-40B4-BE49-F238E27FC236}">
                  <a16:creationId xmlns:a16="http://schemas.microsoft.com/office/drawing/2014/main" id="{A886DF69-C25E-411F-8506-6B4FD9238348}"/>
                </a:ext>
              </a:extLst>
            </p:cNvPr>
            <p:cNvSpPr/>
            <p:nvPr/>
          </p:nvSpPr>
          <p:spPr>
            <a:xfrm>
              <a:off x="8354889" y="796186"/>
              <a:ext cx="3006886" cy="1043484"/>
            </a:xfrm>
            <a:prstGeom prst="roundRect">
              <a:avLst/>
            </a:prstGeom>
            <a:ln w="9525"/>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43" name="Rectangle 42">
              <a:extLst>
                <a:ext uri="{FF2B5EF4-FFF2-40B4-BE49-F238E27FC236}">
                  <a16:creationId xmlns:a16="http://schemas.microsoft.com/office/drawing/2014/main" id="{CA090ACA-6832-407B-A617-067A18B09024}"/>
                </a:ext>
              </a:extLst>
            </p:cNvPr>
            <p:cNvSpPr/>
            <p:nvPr/>
          </p:nvSpPr>
          <p:spPr bwMode="auto">
            <a:xfrm>
              <a:off x="9321619" y="911802"/>
              <a:ext cx="1073426" cy="148868"/>
            </a:xfrm>
            <a:prstGeom prst="rect">
              <a:avLst/>
            </a:prstGeom>
            <a:noFill/>
            <a:ln>
              <a:noFill/>
            </a:ln>
            <a:effectLst>
              <a:reflection blurRad="12700" stA="38000" endPos="28000" dist="5000" dir="5400000" sy="-100000" algn="bl" rotWithShape="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auto" latinLnBrk="0" hangingPunct="1">
                <a:lnSpc>
                  <a:spcPct val="90000"/>
                </a:lnSpc>
                <a:spcBef>
                  <a:spcPts val="0"/>
                </a:spcBef>
                <a:spcAft>
                  <a:spcPts val="576"/>
                </a:spcAft>
                <a:buClrTx/>
                <a:buSzTx/>
                <a:buFontTx/>
                <a:buNone/>
                <a:tabLst/>
                <a:defRPr/>
              </a:pP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Platform</a:t>
              </a:r>
            </a:p>
          </p:txBody>
        </p:sp>
      </p:grpSp>
      <p:sp>
        <p:nvSpPr>
          <p:cNvPr id="9" name="TextBox 8">
            <a:extLst>
              <a:ext uri="{FF2B5EF4-FFF2-40B4-BE49-F238E27FC236}">
                <a16:creationId xmlns:a16="http://schemas.microsoft.com/office/drawing/2014/main" id="{FAD5EDA7-ABD2-4C4D-9805-D9C04E7EE6EF}"/>
              </a:ext>
            </a:extLst>
          </p:cNvPr>
          <p:cNvSpPr txBox="1"/>
          <p:nvPr/>
        </p:nvSpPr>
        <p:spPr>
          <a:xfrm>
            <a:off x="8046956" y="4738272"/>
            <a:ext cx="3801272" cy="1200329"/>
          </a:xfrm>
          <a:prstGeom prst="rect">
            <a:avLst/>
          </a:prstGeom>
          <a:noFill/>
        </p:spPr>
        <p:txBody>
          <a:bodyPr wrap="square">
            <a:spAutoFit/>
          </a:bodyPr>
          <a:lstStyle/>
          <a:p>
            <a:pPr algn="ctr" defTabSz="914225"/>
            <a:r>
              <a:rPr lang="en-US" sz="2400" b="1" dirty="0">
                <a:solidFill>
                  <a:srgbClr val="5558AF"/>
                </a:solidFill>
                <a:latin typeface="Segoe UI Light" panose="020B0502040204020203" pitchFamily="34" charset="0"/>
                <a:cs typeface="Segoe UI Light" panose="020B0502040204020203" pitchFamily="34" charset="0"/>
              </a:rPr>
              <a:t>Power Apps, Power Automate (Flow), Power BI  and Power Virtual Agents</a:t>
            </a:r>
          </a:p>
        </p:txBody>
      </p:sp>
      <p:sp>
        <p:nvSpPr>
          <p:cNvPr id="18" name="Title 2">
            <a:extLst>
              <a:ext uri="{FF2B5EF4-FFF2-40B4-BE49-F238E27FC236}">
                <a16:creationId xmlns:a16="http://schemas.microsoft.com/office/drawing/2014/main" id="{2E56AB27-C4F6-4346-86D7-0B3039784718}"/>
              </a:ext>
            </a:extLst>
          </p:cNvPr>
          <p:cNvSpPr txBox="1">
            <a:spLocks/>
          </p:cNvSpPr>
          <p:nvPr/>
        </p:nvSpPr>
        <p:spPr>
          <a:xfrm>
            <a:off x="8059539" y="6056641"/>
            <a:ext cx="3822897" cy="215444"/>
          </a:xfrm>
          <a:prstGeom prst="rect">
            <a:avLst/>
          </a:prstGeom>
          <a:noFill/>
        </p:spPr>
        <p:txBody>
          <a:bodyPr vert="horz" wrap="square" lIns="0" tIns="0" rIns="0" bIns="0" rtlCol="0" anchor="ctr" anchorCtr="0">
            <a:spAutoFit/>
          </a:bodyPr>
          <a:lstStyle>
            <a:lvl1pPr algn="l" defTabSz="914367" rtl="0" eaLnBrk="1" latinLnBrk="0" hangingPunct="1">
              <a:lnSpc>
                <a:spcPct val="90000"/>
              </a:lnSpc>
              <a:spcBef>
                <a:spcPct val="0"/>
              </a:spcBef>
              <a:buNone/>
              <a:defRPr lang="en-US" sz="5294" b="0" kern="1200" cap="none" spc="-98" baseline="0">
                <a:ln w="3175">
                  <a:noFill/>
                </a:ln>
                <a:gradFill>
                  <a:gsLst>
                    <a:gs pos="0">
                      <a:schemeClr val="bg1"/>
                    </a:gs>
                    <a:gs pos="100000">
                      <a:schemeClr val="bg1"/>
                    </a:gs>
                  </a:gsLst>
                  <a:lin ang="5400000" scaled="1"/>
                </a:gradFill>
                <a:effectLst/>
                <a:latin typeface="+mj-lt"/>
                <a:ea typeface="+mn-ea"/>
                <a:cs typeface="Segoe UI" pitchFamily="34" charset="0"/>
              </a:defRPr>
            </a:lvl1pPr>
          </a:lstStyle>
          <a:p>
            <a:pPr algn="ctr" defTabSz="914192">
              <a:lnSpc>
                <a:spcPct val="100000"/>
              </a:lnSpc>
              <a:defRPr/>
            </a:pPr>
            <a:r>
              <a:rPr lang="en-US" sz="1400" b="1" u="sng" spc="0" dirty="0">
                <a:solidFill>
                  <a:srgbClr val="5558AF"/>
                </a:solidFill>
                <a:latin typeface="Segoe UI Light" panose="020B0502040204020203" pitchFamily="34" charset="0"/>
                <a:cs typeface="Segoe UI Light" panose="020B0502040204020203" pitchFamily="34" charset="0"/>
              </a:rPr>
              <a:t>powerplatform.microsoft.com</a:t>
            </a:r>
          </a:p>
        </p:txBody>
      </p:sp>
      <p:pic>
        <p:nvPicPr>
          <p:cNvPr id="62" name="Picture 61">
            <a:extLst>
              <a:ext uri="{FF2B5EF4-FFF2-40B4-BE49-F238E27FC236}">
                <a16:creationId xmlns:a16="http://schemas.microsoft.com/office/drawing/2014/main" id="{A710F213-C67F-46A3-A0DF-55D49AE26CEA}"/>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4158" y="3121266"/>
            <a:ext cx="812698" cy="812698"/>
          </a:xfrm>
          <a:prstGeom prst="rect">
            <a:avLst/>
          </a:prstGeom>
        </p:spPr>
      </p:pic>
      <p:pic>
        <p:nvPicPr>
          <p:cNvPr id="1024" name="Picture 1023">
            <a:extLst>
              <a:ext uri="{FF2B5EF4-FFF2-40B4-BE49-F238E27FC236}">
                <a16:creationId xmlns:a16="http://schemas.microsoft.com/office/drawing/2014/main" id="{500FA963-BCBE-45EA-AFB0-3D6845FDD6B4}"/>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35235" y="3128696"/>
            <a:ext cx="812698" cy="812698"/>
          </a:xfrm>
          <a:prstGeom prst="rect">
            <a:avLst/>
          </a:prstGeom>
        </p:spPr>
      </p:pic>
      <p:pic>
        <p:nvPicPr>
          <p:cNvPr id="1027" name="Picture 1026">
            <a:extLst>
              <a:ext uri="{FF2B5EF4-FFF2-40B4-BE49-F238E27FC236}">
                <a16:creationId xmlns:a16="http://schemas.microsoft.com/office/drawing/2014/main" id="{AF016A8F-3F6E-42A6-AF43-BF78EF023C46}"/>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47592" y="3089582"/>
            <a:ext cx="812698" cy="812698"/>
          </a:xfrm>
          <a:prstGeom prst="rect">
            <a:avLst/>
          </a:prstGeom>
        </p:spPr>
      </p:pic>
      <p:pic>
        <p:nvPicPr>
          <p:cNvPr id="1029" name="Picture 1028">
            <a:extLst>
              <a:ext uri="{FF2B5EF4-FFF2-40B4-BE49-F238E27FC236}">
                <a16:creationId xmlns:a16="http://schemas.microsoft.com/office/drawing/2014/main" id="{6EB08356-FA1E-44EB-A42A-7E7387404351}"/>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68669" y="3088274"/>
            <a:ext cx="812698" cy="812698"/>
          </a:xfrm>
          <a:prstGeom prst="rect">
            <a:avLst/>
          </a:prstGeom>
        </p:spPr>
      </p:pic>
    </p:spTree>
    <p:extLst>
      <p:ext uri="{BB962C8B-B14F-4D97-AF65-F5344CB8AC3E}">
        <p14:creationId xmlns:p14="http://schemas.microsoft.com/office/powerpoint/2010/main" val="14005423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4C443FE-85B7-4F0C-8398-B34387C56C60}"/>
              </a:ext>
            </a:extLst>
          </p:cNvPr>
          <p:cNvSpPr>
            <a:spLocks noGrp="1"/>
          </p:cNvSpPr>
          <p:nvPr>
            <p:ph type="title"/>
          </p:nvPr>
        </p:nvSpPr>
        <p:spPr>
          <a:xfrm>
            <a:off x="413175" y="324671"/>
            <a:ext cx="11655840" cy="899665"/>
          </a:xfrm>
        </p:spPr>
        <p:txBody>
          <a:bodyPr/>
          <a:lstStyle/>
          <a:p>
            <a:r>
              <a:rPr lang="en-GB" sz="3600" dirty="0">
                <a:solidFill>
                  <a:schemeClr val="tx1"/>
                </a:solidFill>
              </a:rPr>
              <a:t>Where do I publish Teams apps I created?</a:t>
            </a:r>
            <a:br>
              <a:rPr lang="en-GB" dirty="0">
                <a:solidFill>
                  <a:schemeClr val="tx1"/>
                </a:solidFill>
              </a:rPr>
            </a:br>
            <a:endParaRPr lang="en-GB" dirty="0">
              <a:solidFill>
                <a:schemeClr val="tx1"/>
              </a:solidFill>
            </a:endParaRPr>
          </a:p>
        </p:txBody>
      </p:sp>
      <p:sp>
        <p:nvSpPr>
          <p:cNvPr id="16" name="Rectangle 15" descr="To the store&#10;Available for all Microsoft Teams customers to use">
            <a:extLst>
              <a:ext uri="{FF2B5EF4-FFF2-40B4-BE49-F238E27FC236}">
                <a16:creationId xmlns:a16="http://schemas.microsoft.com/office/drawing/2014/main" id="{372040DF-1E01-40F1-8432-7E9BA36DF442}"/>
              </a:ext>
            </a:extLst>
          </p:cNvPr>
          <p:cNvSpPr/>
          <p:nvPr/>
        </p:nvSpPr>
        <p:spPr bwMode="auto">
          <a:xfrm>
            <a:off x="612896"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7" name="Rectangle 16" descr="To a tenant&#10;Available for specific companies, controlled by tenant admins">
            <a:extLst>
              <a:ext uri="{FF2B5EF4-FFF2-40B4-BE49-F238E27FC236}">
                <a16:creationId xmlns:a16="http://schemas.microsoft.com/office/drawing/2014/main" id="{DAE844F9-D022-49F4-AE42-FE9370C71FD5}"/>
              </a:ext>
            </a:extLst>
          </p:cNvPr>
          <p:cNvSpPr/>
          <p:nvPr/>
        </p:nvSpPr>
        <p:spPr bwMode="auto">
          <a:xfrm>
            <a:off x="4476236"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17" descr="To a team&#10;For testing purposes, or for apps designed for specific functions and teams">
            <a:extLst>
              <a:ext uri="{FF2B5EF4-FFF2-40B4-BE49-F238E27FC236}">
                <a16:creationId xmlns:a16="http://schemas.microsoft.com/office/drawing/2014/main" id="{07993EC5-B168-4616-AAD2-0EBBFF386C63}"/>
              </a:ext>
            </a:extLst>
          </p:cNvPr>
          <p:cNvSpPr/>
          <p:nvPr/>
        </p:nvSpPr>
        <p:spPr bwMode="auto">
          <a:xfrm>
            <a:off x="8339577"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12" name="Group 11">
            <a:extLst>
              <a:ext uri="{FF2B5EF4-FFF2-40B4-BE49-F238E27FC236}">
                <a16:creationId xmlns:a16="http://schemas.microsoft.com/office/drawing/2014/main" id="{B3626F1A-B434-4EF5-85E7-8FF961335BE3}"/>
              </a:ext>
              <a:ext uri="{C183D7F6-B498-43B3-948B-1728B52AA6E4}">
                <adec:decorative xmlns:adec="http://schemas.microsoft.com/office/drawing/2017/decorative" val="1"/>
              </a:ext>
            </a:extLst>
          </p:cNvPr>
          <p:cNvGrpSpPr/>
          <p:nvPr/>
        </p:nvGrpSpPr>
        <p:grpSpPr>
          <a:xfrm>
            <a:off x="665873" y="1641546"/>
            <a:ext cx="3388401" cy="3527967"/>
            <a:chOff x="351717" y="1584396"/>
            <a:chExt cx="3388401" cy="3527967"/>
          </a:xfrm>
        </p:grpSpPr>
        <p:sp>
          <p:nvSpPr>
            <p:cNvPr id="8" name="TextBox 7">
              <a:extLst>
                <a:ext uri="{FF2B5EF4-FFF2-40B4-BE49-F238E27FC236}">
                  <a16:creationId xmlns:a16="http://schemas.microsoft.com/office/drawing/2014/main" id="{AFA5F25E-D512-4334-821A-950BFFC3D231}"/>
                </a:ext>
              </a:extLst>
            </p:cNvPr>
            <p:cNvSpPr txBox="1">
              <a:spLocks/>
            </p:cNvSpPr>
            <p:nvPr/>
          </p:nvSpPr>
          <p:spPr>
            <a:xfrm>
              <a:off x="351717" y="3927423"/>
              <a:ext cx="3388401" cy="1184940"/>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the store</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Available for all Microsoft Teams customers to use</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a16="http://schemas.microsoft.com/office/drawing/2014/main" id="{1860956C-E8E9-874D-91F8-296AB9EE1D33}"/>
                </a:ext>
              </a:extLst>
            </p:cNvPr>
            <p:cNvPicPr>
              <a:picLocks noChangeAspect="1"/>
            </p:cNvPicPr>
            <p:nvPr/>
          </p:nvPicPr>
          <p:blipFill rotWithShape="1">
            <a:blip r:embed="rId3"/>
            <a:srcRect l="28498" t="16547" r="29790" b="22430"/>
            <a:stretch/>
          </p:blipFill>
          <p:spPr>
            <a:xfrm>
              <a:off x="1145609" y="1584396"/>
              <a:ext cx="1762050" cy="2456200"/>
            </a:xfrm>
            <a:prstGeom prst="rect">
              <a:avLst/>
            </a:prstGeom>
            <a:ln>
              <a:noFill/>
            </a:ln>
          </p:spPr>
        </p:pic>
      </p:grpSp>
      <p:grpSp>
        <p:nvGrpSpPr>
          <p:cNvPr id="5" name="Group 4">
            <a:extLst>
              <a:ext uri="{FF2B5EF4-FFF2-40B4-BE49-F238E27FC236}">
                <a16:creationId xmlns:a16="http://schemas.microsoft.com/office/drawing/2014/main" id="{8CEBC8A6-6131-476D-8B83-9A7FE2B36E36}"/>
              </a:ext>
              <a:ext uri="{C183D7F6-B498-43B3-948B-1728B52AA6E4}">
                <adec:decorative xmlns:adec="http://schemas.microsoft.com/office/drawing/2017/decorative" val="1"/>
              </a:ext>
            </a:extLst>
          </p:cNvPr>
          <p:cNvGrpSpPr/>
          <p:nvPr/>
        </p:nvGrpSpPr>
        <p:grpSpPr>
          <a:xfrm>
            <a:off x="4546894" y="2174646"/>
            <a:ext cx="3388401" cy="2994867"/>
            <a:chOff x="4566161" y="2009775"/>
            <a:chExt cx="3388401" cy="2994867"/>
          </a:xfrm>
        </p:grpSpPr>
        <p:pic>
          <p:nvPicPr>
            <p:cNvPr id="13" name="Picture 12">
              <a:extLst>
                <a:ext uri="{FF2B5EF4-FFF2-40B4-BE49-F238E27FC236}">
                  <a16:creationId xmlns:a16="http://schemas.microsoft.com/office/drawing/2014/main" id="{7F7B98BB-BE3E-46E4-B987-10A937DC9789}"/>
                </a:ext>
              </a:extLst>
            </p:cNvPr>
            <p:cNvPicPr>
              <a:picLocks noChangeAspect="1"/>
            </p:cNvPicPr>
            <p:nvPr/>
          </p:nvPicPr>
          <p:blipFill rotWithShape="1">
            <a:blip r:embed="rId4"/>
            <a:srcRect l="26533" t="21836" r="25828" b="29883"/>
            <a:stretch/>
          </p:blipFill>
          <p:spPr>
            <a:xfrm>
              <a:off x="5433124" y="2009775"/>
              <a:ext cx="1654477" cy="1599328"/>
            </a:xfrm>
            <a:prstGeom prst="rect">
              <a:avLst/>
            </a:prstGeom>
            <a:ln>
              <a:noFill/>
            </a:ln>
          </p:spPr>
        </p:pic>
        <p:sp>
          <p:nvSpPr>
            <p:cNvPr id="11" name="TextBox 10">
              <a:extLst>
                <a:ext uri="{FF2B5EF4-FFF2-40B4-BE49-F238E27FC236}">
                  <a16:creationId xmlns:a16="http://schemas.microsoft.com/office/drawing/2014/main" id="{77F3CCE7-E9EA-4E30-9CF2-026C9D288ED5}"/>
                </a:ext>
              </a:extLst>
            </p:cNvPr>
            <p:cNvSpPr txBox="1">
              <a:spLocks/>
            </p:cNvSpPr>
            <p:nvPr/>
          </p:nvSpPr>
          <p:spPr>
            <a:xfrm>
              <a:off x="4566161" y="3819702"/>
              <a:ext cx="3388401" cy="1184940"/>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a tenant</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Available for specific companies, controlled by tenant admins</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grpSp>
      <p:grpSp>
        <p:nvGrpSpPr>
          <p:cNvPr id="15" name="Group 14">
            <a:extLst>
              <a:ext uri="{FF2B5EF4-FFF2-40B4-BE49-F238E27FC236}">
                <a16:creationId xmlns:a16="http://schemas.microsoft.com/office/drawing/2014/main" id="{0AC74EFC-63DE-47DB-894F-5F40ACD2AF3D}"/>
              </a:ext>
              <a:ext uri="{C183D7F6-B498-43B3-948B-1728B52AA6E4}">
                <adec:decorative xmlns:adec="http://schemas.microsoft.com/office/drawing/2017/decorative" val="1"/>
              </a:ext>
            </a:extLst>
          </p:cNvPr>
          <p:cNvGrpSpPr/>
          <p:nvPr/>
        </p:nvGrpSpPr>
        <p:grpSpPr>
          <a:xfrm>
            <a:off x="8369092" y="2283111"/>
            <a:ext cx="3435325" cy="3095569"/>
            <a:chOff x="8265141" y="2124693"/>
            <a:chExt cx="3435325" cy="3095569"/>
          </a:xfrm>
        </p:grpSpPr>
        <p:pic>
          <p:nvPicPr>
            <p:cNvPr id="9" name="Picture 8">
              <a:extLst>
                <a:ext uri="{FF2B5EF4-FFF2-40B4-BE49-F238E27FC236}">
                  <a16:creationId xmlns:a16="http://schemas.microsoft.com/office/drawing/2014/main" id="{7E653A00-4007-DD46-AFB5-17ED2CCA548B}"/>
                </a:ext>
              </a:extLst>
            </p:cNvPr>
            <p:cNvPicPr>
              <a:picLocks noChangeAspect="1"/>
            </p:cNvPicPr>
            <p:nvPr/>
          </p:nvPicPr>
          <p:blipFill rotWithShape="1">
            <a:blip r:embed="rId5"/>
            <a:srcRect l="31067" r="8930"/>
            <a:stretch/>
          </p:blipFill>
          <p:spPr>
            <a:xfrm>
              <a:off x="9184224" y="2124693"/>
              <a:ext cx="1762050" cy="1616792"/>
            </a:xfrm>
            <a:prstGeom prst="rect">
              <a:avLst/>
            </a:prstGeom>
            <a:ln>
              <a:noFill/>
            </a:ln>
          </p:spPr>
        </p:pic>
        <p:sp>
          <p:nvSpPr>
            <p:cNvPr id="14" name="TextBox 13">
              <a:extLst>
                <a:ext uri="{FF2B5EF4-FFF2-40B4-BE49-F238E27FC236}">
                  <a16:creationId xmlns:a16="http://schemas.microsoft.com/office/drawing/2014/main" id="{5BEABD48-159E-4271-9A8B-1C542928137D}"/>
                </a:ext>
              </a:extLst>
            </p:cNvPr>
            <p:cNvSpPr txBox="1">
              <a:spLocks/>
            </p:cNvSpPr>
            <p:nvPr/>
          </p:nvSpPr>
          <p:spPr>
            <a:xfrm>
              <a:off x="8265141" y="3819879"/>
              <a:ext cx="3435325" cy="1400383"/>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a team</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For testing purposes, or for apps designed for specific functions and teams</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42252299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42C49DC-F706-4F30-A68A-C427F4CFA309}"/>
              </a:ext>
              <a:ext uri="{C183D7F6-B498-43B3-948B-1728B52AA6E4}">
                <adec:decorative xmlns:adec="http://schemas.microsoft.com/office/drawing/2017/decorative" val="1"/>
              </a:ext>
            </a:extLst>
          </p:cNvPr>
          <p:cNvGrpSpPr/>
          <p:nvPr/>
        </p:nvGrpSpPr>
        <p:grpSpPr>
          <a:xfrm>
            <a:off x="924653" y="3153597"/>
            <a:ext cx="9354622" cy="1031051"/>
            <a:chOff x="335244" y="2647484"/>
            <a:chExt cx="8313023" cy="832953"/>
          </a:xfrm>
        </p:grpSpPr>
        <p:sp>
          <p:nvSpPr>
            <p:cNvPr id="20" name="speech_5" title="Icon of two overlapping chat bubbles">
              <a:extLst>
                <a:ext uri="{FF2B5EF4-FFF2-40B4-BE49-F238E27FC236}">
                  <a16:creationId xmlns:a16="http://schemas.microsoft.com/office/drawing/2014/main" id="{3CCCE8B2-9628-4013-B5E4-C38777AE2346}"/>
                </a:ext>
              </a:extLst>
            </p:cNvPr>
            <p:cNvSpPr>
              <a:spLocks noChangeAspect="1" noEditPoints="1"/>
            </p:cNvSpPr>
            <p:nvPr/>
          </p:nvSpPr>
          <p:spPr bwMode="auto">
            <a:xfrm>
              <a:off x="335244" y="2860252"/>
              <a:ext cx="721807" cy="469548"/>
            </a:xfrm>
            <a:custGeom>
              <a:avLst/>
              <a:gdLst>
                <a:gd name="T0" fmla="*/ 167 w 243"/>
                <a:gd name="T1" fmla="*/ 56 h 190"/>
                <a:gd name="T2" fmla="*/ 167 w 243"/>
                <a:gd name="T3" fmla="*/ 114 h 190"/>
                <a:gd name="T4" fmla="*/ 60 w 243"/>
                <a:gd name="T5" fmla="*/ 114 h 190"/>
                <a:gd name="T6" fmla="*/ 21 w 243"/>
                <a:gd name="T7" fmla="*/ 155 h 190"/>
                <a:gd name="T8" fmla="*/ 21 w 243"/>
                <a:gd name="T9" fmla="*/ 114 h 190"/>
                <a:gd name="T10" fmla="*/ 0 w 243"/>
                <a:gd name="T11" fmla="*/ 114 h 190"/>
                <a:gd name="T12" fmla="*/ 0 w 243"/>
                <a:gd name="T13" fmla="*/ 0 h 190"/>
                <a:gd name="T14" fmla="*/ 167 w 243"/>
                <a:gd name="T15" fmla="*/ 0 h 190"/>
                <a:gd name="T16" fmla="*/ 167 w 243"/>
                <a:gd name="T17" fmla="*/ 56 h 190"/>
                <a:gd name="T18" fmla="*/ 77 w 243"/>
                <a:gd name="T19" fmla="*/ 114 h 190"/>
                <a:gd name="T20" fmla="*/ 77 w 243"/>
                <a:gd name="T21" fmla="*/ 150 h 190"/>
                <a:gd name="T22" fmla="*/ 183 w 243"/>
                <a:gd name="T23" fmla="*/ 150 h 190"/>
                <a:gd name="T24" fmla="*/ 222 w 243"/>
                <a:gd name="T25" fmla="*/ 190 h 190"/>
                <a:gd name="T26" fmla="*/ 222 w 243"/>
                <a:gd name="T27" fmla="*/ 150 h 190"/>
                <a:gd name="T28" fmla="*/ 243 w 243"/>
                <a:gd name="T29" fmla="*/ 150 h 190"/>
                <a:gd name="T30" fmla="*/ 243 w 243"/>
                <a:gd name="T31" fmla="*/ 36 h 190"/>
                <a:gd name="T32" fmla="*/ 167 w 243"/>
                <a:gd name="T33" fmla="*/ 3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3" h="190">
                  <a:moveTo>
                    <a:pt x="167" y="56"/>
                  </a:moveTo>
                  <a:lnTo>
                    <a:pt x="167" y="114"/>
                  </a:lnTo>
                  <a:lnTo>
                    <a:pt x="60" y="114"/>
                  </a:lnTo>
                  <a:lnTo>
                    <a:pt x="21" y="155"/>
                  </a:lnTo>
                  <a:lnTo>
                    <a:pt x="21" y="114"/>
                  </a:lnTo>
                  <a:lnTo>
                    <a:pt x="0" y="114"/>
                  </a:lnTo>
                  <a:lnTo>
                    <a:pt x="0" y="0"/>
                  </a:lnTo>
                  <a:lnTo>
                    <a:pt x="167" y="0"/>
                  </a:lnTo>
                  <a:lnTo>
                    <a:pt x="167" y="56"/>
                  </a:lnTo>
                  <a:moveTo>
                    <a:pt x="77" y="114"/>
                  </a:moveTo>
                  <a:lnTo>
                    <a:pt x="77" y="150"/>
                  </a:lnTo>
                  <a:lnTo>
                    <a:pt x="183" y="150"/>
                  </a:lnTo>
                  <a:lnTo>
                    <a:pt x="222" y="190"/>
                  </a:lnTo>
                  <a:lnTo>
                    <a:pt x="222" y="150"/>
                  </a:lnTo>
                  <a:lnTo>
                    <a:pt x="243" y="150"/>
                  </a:lnTo>
                  <a:lnTo>
                    <a:pt x="243" y="36"/>
                  </a:lnTo>
                  <a:lnTo>
                    <a:pt x="167" y="36"/>
                  </a:lnTo>
                </a:path>
              </a:pathLst>
            </a:cu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1" name="Rectangle 20">
              <a:extLst>
                <a:ext uri="{FF2B5EF4-FFF2-40B4-BE49-F238E27FC236}">
                  <a16:creationId xmlns:a16="http://schemas.microsoft.com/office/drawing/2014/main" id="{B86FE394-F6EC-4C2F-B093-14135D0DD52A}"/>
                </a:ext>
              </a:extLst>
            </p:cNvPr>
            <p:cNvSpPr/>
            <p:nvPr/>
          </p:nvSpPr>
          <p:spPr>
            <a:xfrm>
              <a:off x="1327532" y="2647484"/>
              <a:ext cx="7320735" cy="832953"/>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srgbClr val="6264A7"/>
                  </a:solidFill>
                  <a:effectLst/>
                  <a:uLnTx/>
                  <a:uFillTx/>
                  <a:latin typeface="Segoe UI Semibold" panose="020B0702040204020203" pitchFamily="34" charset="0"/>
                  <a:cs typeface="Segoe UI Semibold" panose="020B0702040204020203" pitchFamily="34" charset="0"/>
                </a:rPr>
                <a:t>Chat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Lightweight collaboration in </a:t>
              </a:r>
              <a:r>
                <a:rPr kumimoji="0" lang="en-US" sz="1600" b="1" i="0" u="none" strike="noStrike" kern="1200" cap="none" spc="0" normalizeH="0" baseline="0" noProof="0" dirty="0">
                  <a:ln>
                    <a:noFill/>
                  </a:ln>
                  <a:solidFill>
                    <a:srgbClr val="1A1A1A"/>
                  </a:solidFill>
                  <a:effectLst/>
                  <a:uLnTx/>
                  <a:uFillTx/>
                  <a:latin typeface="Segoe UI"/>
                  <a:ea typeface="+mn-ea"/>
                  <a:cs typeface="+mn-cs"/>
                </a:rPr>
                <a:t>1:1</a:t>
              </a:r>
              <a:r>
                <a:rPr kumimoji="0" lang="en-US" sz="1600" b="0" i="0" u="none" strike="noStrike" kern="1200" cap="none" spc="0" normalizeH="0" baseline="0" noProof="0" dirty="0">
                  <a:ln>
                    <a:noFill/>
                  </a:ln>
                  <a:solidFill>
                    <a:srgbClr val="1A1A1A"/>
                  </a:solidFill>
                  <a:effectLst/>
                  <a:uLnTx/>
                  <a:uFillTx/>
                  <a:latin typeface="Segoe UI"/>
                  <a:ea typeface="+mn-ea"/>
                  <a:cs typeface="+mn-cs"/>
                </a:rPr>
                <a:t> or </a:t>
              </a:r>
              <a:r>
                <a:rPr kumimoji="0" lang="en-US" sz="1600" b="1" i="0" u="none" strike="noStrike" kern="1200" cap="none" spc="0" normalizeH="0" baseline="0" noProof="0" dirty="0">
                  <a:ln>
                    <a:noFill/>
                  </a:ln>
                  <a:solidFill>
                    <a:srgbClr val="1A1A1A"/>
                  </a:solidFill>
                  <a:effectLst/>
                  <a:uLnTx/>
                  <a:uFillTx/>
                  <a:latin typeface="Segoe UI"/>
                  <a:ea typeface="+mn-ea"/>
                  <a:cs typeface="+mn-cs"/>
                </a:rPr>
                <a:t>group</a:t>
              </a:r>
              <a:r>
                <a:rPr kumimoji="0" lang="en-US" sz="1600" b="0" i="0" u="none" strike="noStrike" kern="1200" cap="none" spc="0" normalizeH="0" baseline="0" noProof="0" dirty="0">
                  <a:ln>
                    <a:noFill/>
                  </a:ln>
                  <a:solidFill>
                    <a:srgbClr val="1A1A1A"/>
                  </a:solidFill>
                  <a:effectLst/>
                  <a:uLnTx/>
                  <a:uFillTx/>
                  <a:latin typeface="Segoe UI"/>
                  <a:ea typeface="+mn-ea"/>
                  <a:cs typeface="+mn-cs"/>
                </a:rPr>
                <a:t> setting without complex permissions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Example: 1:1 topics between manager and direct report</a:t>
              </a:r>
            </a:p>
          </p:txBody>
        </p:sp>
      </p:grpSp>
      <p:grpSp>
        <p:nvGrpSpPr>
          <p:cNvPr id="22" name="Group 21">
            <a:extLst>
              <a:ext uri="{FF2B5EF4-FFF2-40B4-BE49-F238E27FC236}">
                <a16:creationId xmlns:a16="http://schemas.microsoft.com/office/drawing/2014/main" id="{41329211-7AA3-482F-85D1-E51E77803D00}"/>
              </a:ext>
              <a:ext uri="{C183D7F6-B498-43B3-948B-1728B52AA6E4}">
                <adec:decorative xmlns:adec="http://schemas.microsoft.com/office/drawing/2017/decorative" val="1"/>
              </a:ext>
            </a:extLst>
          </p:cNvPr>
          <p:cNvGrpSpPr/>
          <p:nvPr/>
        </p:nvGrpSpPr>
        <p:grpSpPr>
          <a:xfrm>
            <a:off x="962389" y="1655103"/>
            <a:ext cx="9365459" cy="1031051"/>
            <a:chOff x="376227" y="1478641"/>
            <a:chExt cx="8322652" cy="832953"/>
          </a:xfrm>
        </p:grpSpPr>
        <p:sp>
          <p:nvSpPr>
            <p:cNvPr id="23" name="Rectangle 22">
              <a:extLst>
                <a:ext uri="{FF2B5EF4-FFF2-40B4-BE49-F238E27FC236}">
                  <a16:creationId xmlns:a16="http://schemas.microsoft.com/office/drawing/2014/main" id="{D4E7D36E-AC09-4DF3-8327-D42A3A19D353}"/>
                </a:ext>
              </a:extLst>
            </p:cNvPr>
            <p:cNvSpPr/>
            <p:nvPr/>
          </p:nvSpPr>
          <p:spPr>
            <a:xfrm>
              <a:off x="1327531" y="1478641"/>
              <a:ext cx="7371348" cy="832953"/>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srgbClr val="6264A7"/>
                  </a:solidFill>
                  <a:effectLst/>
                  <a:uLnTx/>
                  <a:uFillTx/>
                  <a:latin typeface="Segoe UI Semibold" panose="020B0702040204020203" pitchFamily="34" charset="0"/>
                  <a:cs typeface="Segoe UI Semibold" panose="020B0702040204020203" pitchFamily="34" charset="0"/>
                </a:rPr>
                <a:t>Team and channel</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Enable public collaboration and workflows with all team members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Example: share, discuss, and get notified about new service incidents</a:t>
              </a:r>
            </a:p>
          </p:txBody>
        </p:sp>
        <p:sp>
          <p:nvSpPr>
            <p:cNvPr id="24" name="Modern_workplace" title="Icon of three people connected by a dotted line">
              <a:extLst>
                <a:ext uri="{FF2B5EF4-FFF2-40B4-BE49-F238E27FC236}">
                  <a16:creationId xmlns:a16="http://schemas.microsoft.com/office/drawing/2014/main" id="{4226AC12-333F-4A6A-BFDE-17F31BFADEDD}"/>
                </a:ext>
              </a:extLst>
            </p:cNvPr>
            <p:cNvSpPr>
              <a:spLocks noChangeAspect="1" noEditPoints="1"/>
            </p:cNvSpPr>
            <p:nvPr/>
          </p:nvSpPr>
          <p:spPr bwMode="auto">
            <a:xfrm>
              <a:off x="376227" y="1583927"/>
              <a:ext cx="707652" cy="637670"/>
            </a:xfrm>
            <a:custGeom>
              <a:avLst/>
              <a:gdLst>
                <a:gd name="T0" fmla="*/ 210 w 584"/>
                <a:gd name="T1" fmla="*/ 515 h 564"/>
                <a:gd name="T2" fmla="*/ 226 w 584"/>
                <a:gd name="T3" fmla="*/ 515 h 564"/>
                <a:gd name="T4" fmla="*/ 239 w 584"/>
                <a:gd name="T5" fmla="*/ 515 h 564"/>
                <a:gd name="T6" fmla="*/ 255 w 584"/>
                <a:gd name="T7" fmla="*/ 515 h 564"/>
                <a:gd name="T8" fmla="*/ 269 w 584"/>
                <a:gd name="T9" fmla="*/ 515 h 564"/>
                <a:gd name="T10" fmla="*/ 285 w 584"/>
                <a:gd name="T11" fmla="*/ 515 h 564"/>
                <a:gd name="T12" fmla="*/ 298 w 584"/>
                <a:gd name="T13" fmla="*/ 515 h 564"/>
                <a:gd name="T14" fmla="*/ 314 w 584"/>
                <a:gd name="T15" fmla="*/ 515 h 564"/>
                <a:gd name="T16" fmla="*/ 328 w 584"/>
                <a:gd name="T17" fmla="*/ 515 h 564"/>
                <a:gd name="T18" fmla="*/ 344 w 584"/>
                <a:gd name="T19" fmla="*/ 515 h 564"/>
                <a:gd name="T20" fmla="*/ 357 w 584"/>
                <a:gd name="T21" fmla="*/ 515 h 564"/>
                <a:gd name="T22" fmla="*/ 373 w 584"/>
                <a:gd name="T23" fmla="*/ 515 h 564"/>
                <a:gd name="T24" fmla="*/ 366 w 584"/>
                <a:gd name="T25" fmla="*/ 247 h 564"/>
                <a:gd name="T26" fmla="*/ 358 w 584"/>
                <a:gd name="T27" fmla="*/ 233 h 564"/>
                <a:gd name="T28" fmla="*/ 372 w 584"/>
                <a:gd name="T29" fmla="*/ 259 h 564"/>
                <a:gd name="T30" fmla="*/ 380 w 584"/>
                <a:gd name="T31" fmla="*/ 273 h 564"/>
                <a:gd name="T32" fmla="*/ 386 w 584"/>
                <a:gd name="T33" fmla="*/ 285 h 564"/>
                <a:gd name="T34" fmla="*/ 393 w 584"/>
                <a:gd name="T35" fmla="*/ 299 h 564"/>
                <a:gd name="T36" fmla="*/ 400 w 584"/>
                <a:gd name="T37" fmla="*/ 311 h 564"/>
                <a:gd name="T38" fmla="*/ 407 w 584"/>
                <a:gd name="T39" fmla="*/ 325 h 564"/>
                <a:gd name="T40" fmla="*/ 414 w 584"/>
                <a:gd name="T41" fmla="*/ 337 h 564"/>
                <a:gd name="T42" fmla="*/ 421 w 584"/>
                <a:gd name="T43" fmla="*/ 351 h 564"/>
                <a:gd name="T44" fmla="*/ 226 w 584"/>
                <a:gd name="T45" fmla="*/ 233 h 564"/>
                <a:gd name="T46" fmla="*/ 218 w 584"/>
                <a:gd name="T47" fmla="*/ 247 h 564"/>
                <a:gd name="T48" fmla="*/ 212 w 584"/>
                <a:gd name="T49" fmla="*/ 259 h 564"/>
                <a:gd name="T50" fmla="*/ 204 w 584"/>
                <a:gd name="T51" fmla="*/ 273 h 564"/>
                <a:gd name="T52" fmla="*/ 198 w 584"/>
                <a:gd name="T53" fmla="*/ 285 h 564"/>
                <a:gd name="T54" fmla="*/ 191 w 584"/>
                <a:gd name="T55" fmla="*/ 299 h 564"/>
                <a:gd name="T56" fmla="*/ 184 w 584"/>
                <a:gd name="T57" fmla="*/ 311 h 564"/>
                <a:gd name="T58" fmla="*/ 177 w 584"/>
                <a:gd name="T59" fmla="*/ 325 h 564"/>
                <a:gd name="T60" fmla="*/ 170 w 584"/>
                <a:gd name="T61" fmla="*/ 337 h 564"/>
                <a:gd name="T62" fmla="*/ 163 w 584"/>
                <a:gd name="T63" fmla="*/ 351 h 564"/>
                <a:gd name="T64" fmla="*/ 239 w 584"/>
                <a:gd name="T65" fmla="*/ 53 h 564"/>
                <a:gd name="T66" fmla="*/ 293 w 584"/>
                <a:gd name="T67" fmla="*/ 105 h 564"/>
                <a:gd name="T68" fmla="*/ 347 w 584"/>
                <a:gd name="T69" fmla="*/ 53 h 564"/>
                <a:gd name="T70" fmla="*/ 293 w 584"/>
                <a:gd name="T71" fmla="*/ 0 h 564"/>
                <a:gd name="T72" fmla="*/ 239 w 584"/>
                <a:gd name="T73" fmla="*/ 53 h 564"/>
                <a:gd name="T74" fmla="*/ 205 w 584"/>
                <a:gd name="T75" fmla="*/ 190 h 564"/>
                <a:gd name="T76" fmla="*/ 292 w 584"/>
                <a:gd name="T77" fmla="*/ 105 h 564"/>
                <a:gd name="T78" fmla="*/ 379 w 584"/>
                <a:gd name="T79" fmla="*/ 190 h 564"/>
                <a:gd name="T80" fmla="*/ 444 w 584"/>
                <a:gd name="T81" fmla="*/ 427 h 564"/>
                <a:gd name="T82" fmla="*/ 498 w 584"/>
                <a:gd name="T83" fmla="*/ 479 h 564"/>
                <a:gd name="T84" fmla="*/ 553 w 584"/>
                <a:gd name="T85" fmla="*/ 427 h 564"/>
                <a:gd name="T86" fmla="*/ 498 w 584"/>
                <a:gd name="T87" fmla="*/ 374 h 564"/>
                <a:gd name="T88" fmla="*/ 444 w 584"/>
                <a:gd name="T89" fmla="*/ 427 h 564"/>
                <a:gd name="T90" fmla="*/ 411 w 584"/>
                <a:gd name="T91" fmla="*/ 564 h 564"/>
                <a:gd name="T92" fmla="*/ 498 w 584"/>
                <a:gd name="T93" fmla="*/ 479 h 564"/>
                <a:gd name="T94" fmla="*/ 584 w 584"/>
                <a:gd name="T95" fmla="*/ 564 h 564"/>
                <a:gd name="T96" fmla="*/ 34 w 584"/>
                <a:gd name="T97" fmla="*/ 427 h 564"/>
                <a:gd name="T98" fmla="*/ 87 w 584"/>
                <a:gd name="T99" fmla="*/ 479 h 564"/>
                <a:gd name="T100" fmla="*/ 142 w 584"/>
                <a:gd name="T101" fmla="*/ 427 h 564"/>
                <a:gd name="T102" fmla="*/ 87 w 584"/>
                <a:gd name="T103" fmla="*/ 374 h 564"/>
                <a:gd name="T104" fmla="*/ 34 w 584"/>
                <a:gd name="T105" fmla="*/ 427 h 564"/>
                <a:gd name="T106" fmla="*/ 0 w 584"/>
                <a:gd name="T107" fmla="*/ 564 h 564"/>
                <a:gd name="T108" fmla="*/ 87 w 584"/>
                <a:gd name="T109" fmla="*/ 479 h 564"/>
                <a:gd name="T110" fmla="*/ 173 w 584"/>
                <a:gd name="T111" fmla="*/ 56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4" h="564">
                  <a:moveTo>
                    <a:pt x="210" y="515"/>
                  </a:moveTo>
                  <a:cubicBezTo>
                    <a:pt x="226" y="515"/>
                    <a:pt x="226" y="515"/>
                    <a:pt x="226" y="515"/>
                  </a:cubicBezTo>
                  <a:moveTo>
                    <a:pt x="239" y="515"/>
                  </a:moveTo>
                  <a:cubicBezTo>
                    <a:pt x="255" y="515"/>
                    <a:pt x="255" y="515"/>
                    <a:pt x="255" y="515"/>
                  </a:cubicBezTo>
                  <a:moveTo>
                    <a:pt x="269" y="515"/>
                  </a:moveTo>
                  <a:cubicBezTo>
                    <a:pt x="285" y="515"/>
                    <a:pt x="285" y="515"/>
                    <a:pt x="285" y="515"/>
                  </a:cubicBezTo>
                  <a:moveTo>
                    <a:pt x="298" y="515"/>
                  </a:moveTo>
                  <a:cubicBezTo>
                    <a:pt x="314" y="515"/>
                    <a:pt x="314" y="515"/>
                    <a:pt x="314" y="515"/>
                  </a:cubicBezTo>
                  <a:moveTo>
                    <a:pt x="328" y="515"/>
                  </a:moveTo>
                  <a:cubicBezTo>
                    <a:pt x="344" y="515"/>
                    <a:pt x="344" y="515"/>
                    <a:pt x="344" y="515"/>
                  </a:cubicBezTo>
                  <a:moveTo>
                    <a:pt x="357" y="515"/>
                  </a:moveTo>
                  <a:cubicBezTo>
                    <a:pt x="373" y="515"/>
                    <a:pt x="373" y="515"/>
                    <a:pt x="373" y="515"/>
                  </a:cubicBezTo>
                  <a:moveTo>
                    <a:pt x="366" y="247"/>
                  </a:moveTo>
                  <a:cubicBezTo>
                    <a:pt x="358" y="233"/>
                    <a:pt x="358" y="233"/>
                    <a:pt x="358" y="233"/>
                  </a:cubicBezTo>
                  <a:moveTo>
                    <a:pt x="372" y="259"/>
                  </a:moveTo>
                  <a:cubicBezTo>
                    <a:pt x="380" y="273"/>
                    <a:pt x="380" y="273"/>
                    <a:pt x="380" y="273"/>
                  </a:cubicBezTo>
                  <a:moveTo>
                    <a:pt x="386" y="285"/>
                  </a:moveTo>
                  <a:cubicBezTo>
                    <a:pt x="393" y="299"/>
                    <a:pt x="393" y="299"/>
                    <a:pt x="393" y="299"/>
                  </a:cubicBezTo>
                  <a:moveTo>
                    <a:pt x="400" y="311"/>
                  </a:moveTo>
                  <a:cubicBezTo>
                    <a:pt x="407" y="325"/>
                    <a:pt x="407" y="325"/>
                    <a:pt x="407" y="325"/>
                  </a:cubicBezTo>
                  <a:moveTo>
                    <a:pt x="414" y="337"/>
                  </a:moveTo>
                  <a:cubicBezTo>
                    <a:pt x="421" y="351"/>
                    <a:pt x="421" y="351"/>
                    <a:pt x="421" y="351"/>
                  </a:cubicBezTo>
                  <a:moveTo>
                    <a:pt x="226" y="233"/>
                  </a:moveTo>
                  <a:cubicBezTo>
                    <a:pt x="218" y="247"/>
                    <a:pt x="218" y="247"/>
                    <a:pt x="218" y="247"/>
                  </a:cubicBezTo>
                  <a:moveTo>
                    <a:pt x="212" y="259"/>
                  </a:moveTo>
                  <a:cubicBezTo>
                    <a:pt x="204" y="273"/>
                    <a:pt x="204" y="273"/>
                    <a:pt x="204" y="273"/>
                  </a:cubicBezTo>
                  <a:moveTo>
                    <a:pt x="198" y="285"/>
                  </a:moveTo>
                  <a:cubicBezTo>
                    <a:pt x="191" y="299"/>
                    <a:pt x="191" y="299"/>
                    <a:pt x="191" y="299"/>
                  </a:cubicBezTo>
                  <a:moveTo>
                    <a:pt x="184" y="311"/>
                  </a:moveTo>
                  <a:cubicBezTo>
                    <a:pt x="177" y="325"/>
                    <a:pt x="177" y="325"/>
                    <a:pt x="177" y="325"/>
                  </a:cubicBezTo>
                  <a:moveTo>
                    <a:pt x="170" y="337"/>
                  </a:moveTo>
                  <a:cubicBezTo>
                    <a:pt x="163" y="351"/>
                    <a:pt x="163" y="351"/>
                    <a:pt x="163" y="351"/>
                  </a:cubicBezTo>
                  <a:moveTo>
                    <a:pt x="239" y="53"/>
                  </a:moveTo>
                  <a:cubicBezTo>
                    <a:pt x="239" y="82"/>
                    <a:pt x="263" y="105"/>
                    <a:pt x="293" y="105"/>
                  </a:cubicBezTo>
                  <a:cubicBezTo>
                    <a:pt x="322" y="105"/>
                    <a:pt x="347" y="82"/>
                    <a:pt x="347" y="53"/>
                  </a:cubicBezTo>
                  <a:cubicBezTo>
                    <a:pt x="347" y="24"/>
                    <a:pt x="322" y="0"/>
                    <a:pt x="293" y="0"/>
                  </a:cubicBezTo>
                  <a:cubicBezTo>
                    <a:pt x="263" y="0"/>
                    <a:pt x="239" y="24"/>
                    <a:pt x="239" y="53"/>
                  </a:cubicBezTo>
                  <a:close/>
                  <a:moveTo>
                    <a:pt x="205" y="190"/>
                  </a:moveTo>
                  <a:cubicBezTo>
                    <a:pt x="205" y="143"/>
                    <a:pt x="244" y="105"/>
                    <a:pt x="292" y="105"/>
                  </a:cubicBezTo>
                  <a:cubicBezTo>
                    <a:pt x="340" y="105"/>
                    <a:pt x="379" y="143"/>
                    <a:pt x="379" y="190"/>
                  </a:cubicBezTo>
                  <a:moveTo>
                    <a:pt x="444" y="427"/>
                  </a:moveTo>
                  <a:cubicBezTo>
                    <a:pt x="444" y="456"/>
                    <a:pt x="469" y="479"/>
                    <a:pt x="498" y="479"/>
                  </a:cubicBezTo>
                  <a:cubicBezTo>
                    <a:pt x="528" y="479"/>
                    <a:pt x="553" y="456"/>
                    <a:pt x="553" y="427"/>
                  </a:cubicBezTo>
                  <a:cubicBezTo>
                    <a:pt x="553" y="398"/>
                    <a:pt x="528" y="374"/>
                    <a:pt x="498" y="374"/>
                  </a:cubicBezTo>
                  <a:cubicBezTo>
                    <a:pt x="469" y="374"/>
                    <a:pt x="444" y="398"/>
                    <a:pt x="444" y="427"/>
                  </a:cubicBezTo>
                  <a:close/>
                  <a:moveTo>
                    <a:pt x="411" y="564"/>
                  </a:moveTo>
                  <a:cubicBezTo>
                    <a:pt x="411" y="517"/>
                    <a:pt x="449" y="479"/>
                    <a:pt x="498" y="479"/>
                  </a:cubicBezTo>
                  <a:cubicBezTo>
                    <a:pt x="546" y="479"/>
                    <a:pt x="584" y="517"/>
                    <a:pt x="584" y="564"/>
                  </a:cubicBezTo>
                  <a:moveTo>
                    <a:pt x="34" y="427"/>
                  </a:moveTo>
                  <a:cubicBezTo>
                    <a:pt x="34" y="456"/>
                    <a:pt x="58" y="479"/>
                    <a:pt x="87" y="479"/>
                  </a:cubicBezTo>
                  <a:cubicBezTo>
                    <a:pt x="117" y="479"/>
                    <a:pt x="142" y="456"/>
                    <a:pt x="142" y="427"/>
                  </a:cubicBezTo>
                  <a:cubicBezTo>
                    <a:pt x="142" y="398"/>
                    <a:pt x="117" y="374"/>
                    <a:pt x="87" y="374"/>
                  </a:cubicBezTo>
                  <a:cubicBezTo>
                    <a:pt x="58" y="374"/>
                    <a:pt x="34" y="398"/>
                    <a:pt x="34" y="427"/>
                  </a:cubicBezTo>
                  <a:close/>
                  <a:moveTo>
                    <a:pt x="0" y="564"/>
                  </a:moveTo>
                  <a:cubicBezTo>
                    <a:pt x="0" y="517"/>
                    <a:pt x="38" y="479"/>
                    <a:pt x="87" y="479"/>
                  </a:cubicBezTo>
                  <a:cubicBezTo>
                    <a:pt x="135" y="479"/>
                    <a:pt x="173" y="517"/>
                    <a:pt x="173" y="564"/>
                  </a:cubicBezTo>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25" name="Group 24">
            <a:extLst>
              <a:ext uri="{FF2B5EF4-FFF2-40B4-BE49-F238E27FC236}">
                <a16:creationId xmlns:a16="http://schemas.microsoft.com/office/drawing/2014/main" id="{66A63EBA-0F62-46F9-BA1F-973A0D535AC7}"/>
              </a:ext>
              <a:ext uri="{C183D7F6-B498-43B3-948B-1728B52AA6E4}">
                <adec:decorative xmlns:adec="http://schemas.microsoft.com/office/drawing/2017/decorative" val="1"/>
              </a:ext>
            </a:extLst>
          </p:cNvPr>
          <p:cNvGrpSpPr/>
          <p:nvPr/>
        </p:nvGrpSpPr>
        <p:grpSpPr>
          <a:xfrm>
            <a:off x="986453" y="4652095"/>
            <a:ext cx="9341396" cy="1031051"/>
            <a:chOff x="416481" y="3998491"/>
            <a:chExt cx="8301269" cy="832952"/>
          </a:xfrm>
        </p:grpSpPr>
        <p:sp>
          <p:nvSpPr>
            <p:cNvPr id="26" name="Rectangle 25">
              <a:extLst>
                <a:ext uri="{FF2B5EF4-FFF2-40B4-BE49-F238E27FC236}">
                  <a16:creationId xmlns:a16="http://schemas.microsoft.com/office/drawing/2014/main" id="{81898641-C8E2-4D5B-8E46-3E6A48BDD3D0}"/>
                </a:ext>
              </a:extLst>
            </p:cNvPr>
            <p:cNvSpPr/>
            <p:nvPr/>
          </p:nvSpPr>
          <p:spPr>
            <a:xfrm>
              <a:off x="1327532" y="3998491"/>
              <a:ext cx="7390218" cy="832952"/>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srgbClr val="6264A7"/>
                  </a:solidFill>
                  <a:effectLst/>
                  <a:uLnTx/>
                  <a:uFillTx/>
                  <a:latin typeface="Segoe UI Semibold" panose="020B0702040204020203" pitchFamily="34" charset="0"/>
                  <a:cs typeface="Segoe UI Semibold" panose="020B0702040204020203" pitchFamily="34" charset="0"/>
                </a:rPr>
                <a:t>Personal</a:t>
              </a:r>
              <a:endParaRPr kumimoji="0" lang="en-US" b="0" i="0" u="none" strike="noStrike" kern="1200" cap="none" spc="0" normalizeH="0" baseline="0" noProof="0" dirty="0">
                <a:ln>
                  <a:noFill/>
                </a:ln>
                <a:solidFill>
                  <a:srgbClr val="6264A7"/>
                </a:solidFill>
                <a:effectLst/>
                <a:uLnTx/>
                <a:uFillTx/>
                <a:latin typeface="Segoe UI Semibold" panose="020B0702040204020203" pitchFamily="34" charset="0"/>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User-centric view, showing aggregate content along with private bot chat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A1A1A"/>
                  </a:solidFill>
                  <a:effectLst/>
                  <a:uLnTx/>
                  <a:uFillTx/>
                  <a:latin typeface="Segoe UI"/>
                  <a:ea typeface="+mn-ea"/>
                  <a:cs typeface="+mn-cs"/>
                </a:rPr>
                <a:t>Example: list of all tasks assigned to me</a:t>
              </a:r>
            </a:p>
          </p:txBody>
        </p:sp>
        <p:sp>
          <p:nvSpPr>
            <p:cNvPr id="27" name="people_4" title="Icon of a person">
              <a:extLst>
                <a:ext uri="{FF2B5EF4-FFF2-40B4-BE49-F238E27FC236}">
                  <a16:creationId xmlns:a16="http://schemas.microsoft.com/office/drawing/2014/main" id="{5FACF5B2-B52E-4193-ADEC-2CB1494A9DFE}"/>
                </a:ext>
              </a:extLst>
            </p:cNvPr>
            <p:cNvSpPr>
              <a:spLocks noChangeAspect="1" noEditPoints="1"/>
            </p:cNvSpPr>
            <p:nvPr/>
          </p:nvSpPr>
          <p:spPr bwMode="auto">
            <a:xfrm>
              <a:off x="416481" y="4115557"/>
              <a:ext cx="613427" cy="581485"/>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1A1A1A"/>
                </a:solidFill>
                <a:effectLst/>
                <a:uLnTx/>
                <a:uFillTx/>
                <a:latin typeface="Segoe UI"/>
                <a:ea typeface="+mn-ea"/>
                <a:cs typeface="+mn-cs"/>
              </a:endParaRPr>
            </a:p>
          </p:txBody>
        </p:sp>
      </p:grpSp>
      <p:sp>
        <p:nvSpPr>
          <p:cNvPr id="2" name="Title 1">
            <a:extLst>
              <a:ext uri="{FF2B5EF4-FFF2-40B4-BE49-F238E27FC236}">
                <a16:creationId xmlns:a16="http://schemas.microsoft.com/office/drawing/2014/main" id="{81DC2E57-3B97-47C3-8FA1-3520EE87152A}"/>
              </a:ext>
            </a:extLst>
          </p:cNvPr>
          <p:cNvSpPr>
            <a:spLocks noGrp="1"/>
          </p:cNvSpPr>
          <p:nvPr>
            <p:ph type="title"/>
          </p:nvPr>
        </p:nvSpPr>
        <p:spPr>
          <a:xfrm>
            <a:off x="634209" y="297722"/>
            <a:ext cx="11333080" cy="742300"/>
          </a:xfrm>
        </p:spPr>
        <p:txBody>
          <a:bodyPr/>
          <a:lstStyle/>
          <a:p>
            <a:r>
              <a:rPr lang="en-GB" dirty="0">
                <a:solidFill>
                  <a:schemeClr val="tx1"/>
                </a:solidFill>
              </a:rPr>
              <a:t>App Scope</a:t>
            </a:r>
          </a:p>
        </p:txBody>
      </p:sp>
    </p:spTree>
    <p:extLst>
      <p:ext uri="{BB962C8B-B14F-4D97-AF65-F5344CB8AC3E}">
        <p14:creationId xmlns:p14="http://schemas.microsoft.com/office/powerpoint/2010/main" val="8871585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0F0515D-FC18-48C7-B22E-AB76A27E85AD}"/>
              </a:ext>
            </a:extLst>
          </p:cNvPr>
          <p:cNvSpPr>
            <a:spLocks noGrp="1"/>
          </p:cNvSpPr>
          <p:nvPr>
            <p:ph type="title"/>
          </p:nvPr>
        </p:nvSpPr>
        <p:spPr>
          <a:xfrm>
            <a:off x="648839" y="276603"/>
            <a:ext cx="11333080" cy="742300"/>
          </a:xfrm>
        </p:spPr>
        <p:txBody>
          <a:bodyPr/>
          <a:lstStyle/>
          <a:p>
            <a:r>
              <a:rPr lang="en-GB" dirty="0">
                <a:solidFill>
                  <a:schemeClr val="tx1"/>
                </a:solidFill>
              </a:rPr>
              <a:t>Tasks by Planner and To Do – Personal</a:t>
            </a:r>
            <a:r>
              <a:rPr lang="en-GB" baseline="0" dirty="0">
                <a:solidFill>
                  <a:schemeClr val="tx1"/>
                </a:solidFill>
              </a:rPr>
              <a:t> &amp; Public</a:t>
            </a:r>
            <a:endParaRPr lang="en-GB" dirty="0">
              <a:solidFill>
                <a:schemeClr val="tx1"/>
              </a:solidFill>
            </a:endParaRPr>
          </a:p>
        </p:txBody>
      </p:sp>
      <p:sp>
        <p:nvSpPr>
          <p:cNvPr id="6" name="Rectangle 5">
            <a:extLst>
              <a:ext uri="{FF2B5EF4-FFF2-40B4-BE49-F238E27FC236}">
                <a16:creationId xmlns:a16="http://schemas.microsoft.com/office/drawing/2014/main" id="{4314B4CD-D6CA-4998-85E4-60DF566FDD55}"/>
              </a:ext>
            </a:extLst>
          </p:cNvPr>
          <p:cNvSpPr/>
          <p:nvPr/>
        </p:nvSpPr>
        <p:spPr>
          <a:xfrm>
            <a:off x="530764" y="1259470"/>
            <a:ext cx="9827349" cy="830997"/>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en-GB" sz="2400" b="0" i="0" dirty="0">
                <a:solidFill>
                  <a:srgbClr val="6264A7"/>
                </a:solidFill>
                <a:effectLst/>
                <a:latin typeface="Segoe UI" panose="020B0502040204020203" pitchFamily="34" charset="0"/>
              </a:rPr>
              <a:t>Some apps such as Tasks can be used in both a personal and public scope, each with different interfaces</a:t>
            </a:r>
            <a:endParaRPr kumimoji="0" lang="en-US" sz="2400" b="0" i="0" u="none" strike="noStrike" kern="1200" cap="none" spc="0" normalizeH="0" baseline="0" noProof="0" dirty="0">
              <a:ln>
                <a:noFill/>
              </a:ln>
              <a:solidFill>
                <a:srgbClr val="6264A7"/>
              </a:solidFill>
              <a:effectLst/>
              <a:uLnTx/>
              <a:uFillTx/>
              <a:latin typeface="Segoe UI"/>
            </a:endParaRPr>
          </a:p>
        </p:txBody>
      </p:sp>
      <p:sp>
        <p:nvSpPr>
          <p:cNvPr id="8" name="Rectangle 7">
            <a:extLst>
              <a:ext uri="{FF2B5EF4-FFF2-40B4-BE49-F238E27FC236}">
                <a16:creationId xmlns:a16="http://schemas.microsoft.com/office/drawing/2014/main" id="{27C22CDB-509F-4465-8441-721999D46E51}"/>
              </a:ext>
            </a:extLst>
          </p:cNvPr>
          <p:cNvSpPr/>
          <p:nvPr/>
        </p:nvSpPr>
        <p:spPr>
          <a:xfrm>
            <a:off x="790660" y="2860243"/>
            <a:ext cx="1843123" cy="2708434"/>
          </a:xfrm>
          <a:prstGeom prst="rect">
            <a:avLst/>
          </a:prstGeom>
        </p:spPr>
        <p:txBody>
          <a:bodyPr wrap="square">
            <a:spAutoFit/>
          </a:bodyPr>
          <a:lstStyle/>
          <a:p>
            <a:pPr marL="0" marR="0" lvl="0" indent="0" defTabSz="914367" rtl="0" eaLnBrk="1" fontAlgn="auto" latinLnBrk="0" hangingPunct="1">
              <a:lnSpc>
                <a:spcPct val="100000"/>
              </a:lnSpc>
              <a:spcBef>
                <a:spcPts val="0"/>
              </a:spcBef>
              <a:spcAft>
                <a:spcPts val="600"/>
              </a:spcAft>
              <a:buClrTx/>
              <a:buSzTx/>
              <a:buFontTx/>
              <a:buNone/>
              <a:tabLst/>
              <a:defRPr/>
            </a:pPr>
            <a:r>
              <a:rPr lang="en-US" sz="1600" dirty="0">
                <a:solidFill>
                  <a:srgbClr val="000000"/>
                </a:solidFill>
                <a:latin typeface="Segoe UI" panose="020B0502040204020203" pitchFamily="34" charset="0"/>
                <a:cs typeface="Segoe UI" panose="020B0502040204020203" pitchFamily="34" charset="0"/>
              </a:rPr>
              <a:t>When you open Tasks from the personal app flyout you can see tasks assigned to you.</a:t>
            </a:r>
          </a:p>
          <a:p>
            <a:pPr marL="0" marR="0" lvl="0" indent="0" defTabSz="914367" rtl="0" eaLnBrk="1" fontAlgn="auto" latinLnBrk="0" hangingPunct="1">
              <a:lnSpc>
                <a:spcPct val="100000"/>
              </a:lnSpc>
              <a:spcBef>
                <a:spcPts val="0"/>
              </a:spcBef>
              <a:spcAft>
                <a:spcPts val="600"/>
              </a:spcAft>
              <a:buClrTx/>
              <a:buSzTx/>
              <a:buFontTx/>
              <a:buNone/>
              <a:tabLst/>
              <a:defRPr/>
            </a:pPr>
            <a:endParaRPr lang="en-US" sz="1600" dirty="0">
              <a:solidFill>
                <a:srgbClr val="000000"/>
              </a:solidFill>
              <a:latin typeface="Segoe UI" panose="020B0502040204020203" pitchFamily="34" charset="0"/>
              <a:cs typeface="Segoe UI" panose="020B0502040204020203" pitchFamily="34" charset="0"/>
            </a:endParaRPr>
          </a:p>
          <a:p>
            <a:pPr marL="0" marR="0" lvl="0" indent="0" defTabSz="914367" rtl="0" eaLnBrk="1" fontAlgn="auto" latinLnBrk="0" hangingPunct="1">
              <a:lnSpc>
                <a:spcPct val="100000"/>
              </a:lnSpc>
              <a:spcBef>
                <a:spcPts val="0"/>
              </a:spcBef>
              <a:spcAft>
                <a:spcPts val="600"/>
              </a:spcAft>
              <a:buClrTx/>
              <a:buSzTx/>
              <a:buFontTx/>
              <a:buNone/>
              <a:tabLst/>
              <a:defRPr/>
            </a:pPr>
            <a:r>
              <a:rPr lang="en-US" sz="1600" dirty="0">
                <a:solidFill>
                  <a:srgbClr val="000000"/>
                </a:solidFill>
                <a:latin typeface="Segoe UI" panose="020B0502040204020203" pitchFamily="34" charset="0"/>
                <a:cs typeface="Segoe UI" panose="020B0502040204020203" pitchFamily="34" charset="0"/>
              </a:rPr>
              <a:t>These are across all plans, across different Teams.</a:t>
            </a:r>
            <a:endParaRPr kumimoji="0" lang="en-US" sz="1100" b="0" i="0" u="none" strike="noStrike" kern="1200" cap="none" spc="0" normalizeH="0" baseline="0" noProof="0" dirty="0">
              <a:ln>
                <a:noFill/>
              </a:ln>
              <a:solidFill>
                <a:srgbClr val="000000"/>
              </a:solidFill>
              <a:effectLst/>
              <a:uLnTx/>
              <a:uFillTx/>
              <a:latin typeface="Segoe UI" panose="020B0502040204020203" pitchFamily="34" charset="0"/>
              <a:cs typeface="Segoe UI" panose="020B0502040204020203" pitchFamily="34" charset="0"/>
            </a:endParaRPr>
          </a:p>
        </p:txBody>
      </p:sp>
      <p:grpSp>
        <p:nvGrpSpPr>
          <p:cNvPr id="18" name="Group 17" descr="Tasks by Planner and To Do is pinned as a personal app in the left navigation">
            <a:extLst>
              <a:ext uri="{FF2B5EF4-FFF2-40B4-BE49-F238E27FC236}">
                <a16:creationId xmlns:a16="http://schemas.microsoft.com/office/drawing/2014/main" id="{13785990-DE55-7F29-9F4F-A8C4A1A1A2E5}"/>
              </a:ext>
            </a:extLst>
          </p:cNvPr>
          <p:cNvGrpSpPr/>
          <p:nvPr/>
        </p:nvGrpSpPr>
        <p:grpSpPr>
          <a:xfrm>
            <a:off x="2674926" y="2274174"/>
            <a:ext cx="3141047" cy="4024214"/>
            <a:chOff x="2674926" y="2274174"/>
            <a:chExt cx="3141047" cy="4024214"/>
          </a:xfrm>
        </p:grpSpPr>
        <p:pic>
          <p:nvPicPr>
            <p:cNvPr id="5" name="Picture 4" descr="Graphical user interface, application, Teams&#10;&#10;Description automatically generated">
              <a:extLst>
                <a:ext uri="{FF2B5EF4-FFF2-40B4-BE49-F238E27FC236}">
                  <a16:creationId xmlns:a16="http://schemas.microsoft.com/office/drawing/2014/main" id="{9FE1FA0A-E9E2-4F89-ABC5-400A2F38E3DD}"/>
                </a:ext>
              </a:extLst>
            </p:cNvPr>
            <p:cNvPicPr>
              <a:picLocks noChangeAspect="1"/>
            </p:cNvPicPr>
            <p:nvPr/>
          </p:nvPicPr>
          <p:blipFill rotWithShape="1">
            <a:blip r:embed="rId3"/>
            <a:srcRect l="468" t="734" r="53481" b="1347"/>
            <a:stretch/>
          </p:blipFill>
          <p:spPr>
            <a:xfrm>
              <a:off x="2718622" y="2274174"/>
              <a:ext cx="3097351" cy="4024214"/>
            </a:xfrm>
            <a:prstGeom prst="rect">
              <a:avLst/>
            </a:prstGeom>
            <a:ln>
              <a:solidFill>
                <a:schemeClr val="tx1"/>
              </a:solidFill>
            </a:ln>
            <a:effectLst>
              <a:outerShdw blurRad="50800" dist="38100" dir="2700000" algn="tl" rotWithShape="0">
                <a:prstClr val="black">
                  <a:alpha val="40000"/>
                </a:prstClr>
              </a:outerShdw>
            </a:effectLst>
          </p:spPr>
        </p:pic>
        <p:sp>
          <p:nvSpPr>
            <p:cNvPr id="7" name="Rectangle 6">
              <a:extLst>
                <a:ext uri="{FF2B5EF4-FFF2-40B4-BE49-F238E27FC236}">
                  <a16:creationId xmlns:a16="http://schemas.microsoft.com/office/drawing/2014/main" id="{DA2F72E7-606F-1707-D459-69550934D5F8}"/>
                </a:ext>
              </a:extLst>
            </p:cNvPr>
            <p:cNvSpPr/>
            <p:nvPr/>
          </p:nvSpPr>
          <p:spPr bwMode="auto">
            <a:xfrm>
              <a:off x="2674926" y="4308225"/>
              <a:ext cx="402335" cy="329184"/>
            </a:xfrm>
            <a:prstGeom prst="rect">
              <a:avLst/>
            </a:prstGeom>
            <a:noFill/>
            <a:ln w="28575">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Rectangle 14">
            <a:extLst>
              <a:ext uri="{FF2B5EF4-FFF2-40B4-BE49-F238E27FC236}">
                <a16:creationId xmlns:a16="http://schemas.microsoft.com/office/drawing/2014/main" id="{22072E28-0C68-4DE8-B8A1-7574DA6067CD}"/>
              </a:ext>
            </a:extLst>
          </p:cNvPr>
          <p:cNvSpPr/>
          <p:nvPr/>
        </p:nvSpPr>
        <p:spPr>
          <a:xfrm>
            <a:off x="9601913" y="2990359"/>
            <a:ext cx="2233496" cy="1969770"/>
          </a:xfrm>
          <a:prstGeom prst="rect">
            <a:avLst/>
          </a:prstGeom>
        </p:spPr>
        <p:txBody>
          <a:bodyPr wrap="square">
            <a:spAutoFit/>
          </a:bodyPr>
          <a:lstStyle/>
          <a:p>
            <a:pPr marL="0" marR="0" lvl="0" indent="0" defTabSz="914367" rtl="0" eaLnBrk="1" fontAlgn="auto" latinLnBrk="0" hangingPunct="1">
              <a:lnSpc>
                <a:spcPct val="100000"/>
              </a:lnSpc>
              <a:spcBef>
                <a:spcPts val="0"/>
              </a:spcBef>
              <a:spcAft>
                <a:spcPts val="600"/>
              </a:spcAft>
              <a:buClrTx/>
              <a:buSzTx/>
              <a:buFontTx/>
              <a:buNone/>
              <a:tabLst/>
              <a:defRPr/>
            </a:pPr>
            <a:r>
              <a:rPr lang="en-US" sz="1600" dirty="0">
                <a:solidFill>
                  <a:srgbClr val="000000"/>
                </a:solidFill>
                <a:latin typeface="Segoe UI" panose="020B0502040204020203" pitchFamily="34" charset="0"/>
                <a:cs typeface="Segoe UI" panose="020B0502040204020203" pitchFamily="34" charset="0"/>
              </a:rPr>
              <a:t>When you open Tasks from the tab in the Team it will show all tasks</a:t>
            </a:r>
          </a:p>
          <a:p>
            <a:pPr marL="0" marR="0" lvl="0" indent="0" defTabSz="914367" rtl="0" eaLnBrk="1" fontAlgn="auto" latinLnBrk="0" hangingPunct="1">
              <a:lnSpc>
                <a:spcPct val="100000"/>
              </a:lnSpc>
              <a:spcBef>
                <a:spcPts val="0"/>
              </a:spcBef>
              <a:spcAft>
                <a:spcPts val="600"/>
              </a:spcAft>
              <a:buClrTx/>
              <a:buSzTx/>
              <a:buFontTx/>
              <a:buNone/>
              <a:tabLst/>
              <a:defRPr/>
            </a:pPr>
            <a:endParaRPr lang="en-US" sz="1600" dirty="0">
              <a:solidFill>
                <a:srgbClr val="000000"/>
              </a:solidFill>
              <a:latin typeface="Segoe UI" panose="020B0502040204020203" pitchFamily="34" charset="0"/>
              <a:cs typeface="Segoe UI" panose="020B0502040204020203" pitchFamily="34" charset="0"/>
            </a:endParaRPr>
          </a:p>
          <a:p>
            <a:pPr marL="0" marR="0" lvl="0" indent="0" defTabSz="914367" rtl="0" eaLnBrk="1" fontAlgn="auto" latinLnBrk="0" hangingPunct="1">
              <a:lnSpc>
                <a:spcPct val="100000"/>
              </a:lnSpc>
              <a:spcBef>
                <a:spcPts val="0"/>
              </a:spcBef>
              <a:spcAft>
                <a:spcPts val="600"/>
              </a:spcAft>
              <a:buClrTx/>
              <a:buSzTx/>
              <a:buFontTx/>
              <a:buNone/>
              <a:tabLst/>
              <a:defRPr/>
            </a:pPr>
            <a:r>
              <a:rPr lang="en-US" sz="1600" dirty="0">
                <a:solidFill>
                  <a:srgbClr val="000000"/>
                </a:solidFill>
                <a:latin typeface="Segoe UI" panose="020B0502040204020203" pitchFamily="34" charset="0"/>
                <a:cs typeface="Segoe UI" panose="020B0502040204020203" pitchFamily="34" charset="0"/>
              </a:rPr>
              <a:t>Not just those assigned to you</a:t>
            </a:r>
            <a:endParaRPr kumimoji="0" lang="en-US" sz="1100" b="0" i="0" u="none" strike="noStrike" kern="1200" cap="none" spc="0" normalizeH="0" baseline="0" noProof="0" dirty="0">
              <a:ln>
                <a:noFill/>
              </a:ln>
              <a:solidFill>
                <a:srgbClr val="000000"/>
              </a:solidFill>
              <a:effectLst/>
              <a:uLnTx/>
              <a:uFillTx/>
              <a:latin typeface="Segoe UI" panose="020B0502040204020203" pitchFamily="34" charset="0"/>
              <a:cs typeface="Segoe UI" panose="020B0502040204020203" pitchFamily="34" charset="0"/>
            </a:endParaRPr>
          </a:p>
        </p:txBody>
      </p:sp>
      <p:grpSp>
        <p:nvGrpSpPr>
          <p:cNvPr id="17" name="Group 16" descr="Tasks by Planner and To Do is added as a team channel tab">
            <a:extLst>
              <a:ext uri="{FF2B5EF4-FFF2-40B4-BE49-F238E27FC236}">
                <a16:creationId xmlns:a16="http://schemas.microsoft.com/office/drawing/2014/main" id="{C4C9C7B2-3AA6-F5F3-795E-FF3F6546871F}"/>
              </a:ext>
            </a:extLst>
          </p:cNvPr>
          <p:cNvGrpSpPr/>
          <p:nvPr/>
        </p:nvGrpSpPr>
        <p:grpSpPr>
          <a:xfrm>
            <a:off x="6095999" y="2274173"/>
            <a:ext cx="3421075" cy="4024214"/>
            <a:chOff x="6095999" y="2274173"/>
            <a:chExt cx="3421075" cy="4024214"/>
          </a:xfrm>
        </p:grpSpPr>
        <p:pic>
          <p:nvPicPr>
            <p:cNvPr id="11" name="Picture 10" descr="Graphical user interface, application, Teams&#10;&#10;Description automatically generated">
              <a:extLst>
                <a:ext uri="{FF2B5EF4-FFF2-40B4-BE49-F238E27FC236}">
                  <a16:creationId xmlns:a16="http://schemas.microsoft.com/office/drawing/2014/main" id="{50754B57-F97F-4E83-BC67-500F316622A8}"/>
                </a:ext>
              </a:extLst>
            </p:cNvPr>
            <p:cNvPicPr>
              <a:picLocks noChangeAspect="1"/>
            </p:cNvPicPr>
            <p:nvPr/>
          </p:nvPicPr>
          <p:blipFill rotWithShape="1">
            <a:blip r:embed="rId4"/>
            <a:srcRect l="820" t="681" r="48436" b="1475"/>
            <a:stretch/>
          </p:blipFill>
          <p:spPr>
            <a:xfrm>
              <a:off x="6095999" y="2274173"/>
              <a:ext cx="3421075" cy="4024214"/>
            </a:xfrm>
            <a:prstGeom prst="rect">
              <a:avLst/>
            </a:prstGeom>
            <a:ln>
              <a:solidFill>
                <a:schemeClr val="tx1"/>
              </a:solidFill>
            </a:ln>
            <a:effectLst>
              <a:outerShdw blurRad="50800" dist="38100" dir="2700000" algn="tl" rotWithShape="0">
                <a:prstClr val="black">
                  <a:alpha val="40000"/>
                </a:prstClr>
              </a:outerShdw>
            </a:effectLst>
          </p:spPr>
        </p:pic>
        <p:sp>
          <p:nvSpPr>
            <p:cNvPr id="3" name="Rectangle 2">
              <a:extLst>
                <a:ext uri="{FF2B5EF4-FFF2-40B4-BE49-F238E27FC236}">
                  <a16:creationId xmlns:a16="http://schemas.microsoft.com/office/drawing/2014/main" id="{854EBAC5-49EE-3994-52EA-E6A0683BCD66}"/>
                </a:ext>
              </a:extLst>
            </p:cNvPr>
            <p:cNvSpPr/>
            <p:nvPr/>
          </p:nvSpPr>
          <p:spPr bwMode="auto">
            <a:xfrm>
              <a:off x="9114739" y="2531059"/>
              <a:ext cx="402335" cy="329184"/>
            </a:xfrm>
            <a:prstGeom prst="rect">
              <a:avLst/>
            </a:prstGeom>
            <a:noFill/>
            <a:ln w="28575">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2" name="Arrow: Right 1">
            <a:extLst>
              <a:ext uri="{FF2B5EF4-FFF2-40B4-BE49-F238E27FC236}">
                <a16:creationId xmlns:a16="http://schemas.microsoft.com/office/drawing/2014/main" id="{03694893-5626-411C-B133-BA7F249E1DFC}"/>
              </a:ext>
              <a:ext uri="{C183D7F6-B498-43B3-948B-1728B52AA6E4}">
                <adec:decorative xmlns:adec="http://schemas.microsoft.com/office/drawing/2017/decorative" val="1"/>
              </a:ext>
            </a:extLst>
          </p:cNvPr>
          <p:cNvSpPr/>
          <p:nvPr/>
        </p:nvSpPr>
        <p:spPr bwMode="auto">
          <a:xfrm rot="10800000">
            <a:off x="9521447" y="2483214"/>
            <a:ext cx="1178624" cy="424873"/>
          </a:xfrm>
          <a:prstGeom prst="rightArrow">
            <a:avLst/>
          </a:prstGeom>
          <a:solidFill>
            <a:srgbClr val="6264A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9" name="Arrow: Right 8">
            <a:extLst>
              <a:ext uri="{FF2B5EF4-FFF2-40B4-BE49-F238E27FC236}">
                <a16:creationId xmlns:a16="http://schemas.microsoft.com/office/drawing/2014/main" id="{7416D6F7-D57E-F2E7-6EEE-7C8C830FFBC8}"/>
              </a:ext>
              <a:ext uri="{C183D7F6-B498-43B3-948B-1728B52AA6E4}">
                <adec:decorative xmlns:adec="http://schemas.microsoft.com/office/drawing/2017/decorative" val="1"/>
              </a:ext>
            </a:extLst>
          </p:cNvPr>
          <p:cNvSpPr/>
          <p:nvPr/>
        </p:nvSpPr>
        <p:spPr bwMode="auto">
          <a:xfrm>
            <a:off x="1497579" y="4260380"/>
            <a:ext cx="1178624" cy="424873"/>
          </a:xfrm>
          <a:prstGeom prst="rightArrow">
            <a:avLst/>
          </a:prstGeom>
          <a:solidFill>
            <a:srgbClr val="6264A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16" name="Straight Connector 15">
            <a:extLst>
              <a:ext uri="{FF2B5EF4-FFF2-40B4-BE49-F238E27FC236}">
                <a16:creationId xmlns:a16="http://schemas.microsoft.com/office/drawing/2014/main" id="{CECB0A3E-339F-2175-94CA-B8A80941F2EB}"/>
              </a:ext>
              <a:ext uri="{C183D7F6-B498-43B3-948B-1728B52AA6E4}">
                <adec:decorative xmlns:adec="http://schemas.microsoft.com/office/drawing/2017/decorative" val="1"/>
              </a:ext>
            </a:extLst>
          </p:cNvPr>
          <p:cNvCxnSpPr/>
          <p:nvPr/>
        </p:nvCxnSpPr>
        <p:spPr>
          <a:xfrm>
            <a:off x="5961888" y="2090467"/>
            <a:ext cx="0" cy="4559050"/>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89593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73B42B-9B9E-4DD3-8DDF-4ACD77E22718}"/>
              </a:ext>
            </a:extLst>
          </p:cNvPr>
          <p:cNvSpPr>
            <a:spLocks noGrp="1"/>
          </p:cNvSpPr>
          <p:nvPr>
            <p:ph type="title" idx="4294967295"/>
          </p:nvPr>
        </p:nvSpPr>
        <p:spPr>
          <a:xfrm>
            <a:off x="451185" y="353515"/>
            <a:ext cx="11655840" cy="899665"/>
          </a:xfrm>
        </p:spPr>
        <p:txBody>
          <a:bodyPr/>
          <a:lstStyle/>
          <a:p>
            <a:r>
              <a:rPr lang="en-GB" dirty="0">
                <a:solidFill>
                  <a:schemeClr val="tx1"/>
                </a:solidFill>
              </a:rPr>
              <a:t>Types of Teams app features</a:t>
            </a:r>
          </a:p>
        </p:txBody>
      </p:sp>
      <p:pic>
        <p:nvPicPr>
          <p:cNvPr id="1026" name="Picture 2" descr="Conceptual representation of Teams as a platform">
            <a:extLst>
              <a:ext uri="{FF2B5EF4-FFF2-40B4-BE49-F238E27FC236}">
                <a16:creationId xmlns:a16="http://schemas.microsoft.com/office/drawing/2014/main" id="{7D342FFB-1B09-0125-1918-29326580DF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997" y="1164196"/>
            <a:ext cx="9504006" cy="5496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87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7BF3DA1-5979-48AB-880A-28E0E6057FD9}"/>
              </a:ext>
            </a:extLst>
          </p:cNvPr>
          <p:cNvSpPr>
            <a:spLocks noGrp="1"/>
          </p:cNvSpPr>
          <p:nvPr>
            <p:ph type="title" idx="4294967295"/>
          </p:nvPr>
        </p:nvSpPr>
        <p:spPr>
          <a:xfrm>
            <a:off x="461854" y="342583"/>
            <a:ext cx="11655840" cy="899665"/>
          </a:xfrm>
        </p:spPr>
        <p:txBody>
          <a:bodyPr/>
          <a:lstStyle/>
          <a:p>
            <a:r>
              <a:rPr lang="en-GB" dirty="0">
                <a:solidFill>
                  <a:schemeClr val="tx1"/>
                </a:solidFill>
              </a:rPr>
              <a:t>Tabs – Channel vs Chat</a:t>
            </a:r>
          </a:p>
        </p:txBody>
      </p:sp>
      <p:sp>
        <p:nvSpPr>
          <p:cNvPr id="3" name="Rectangle 2">
            <a:extLst>
              <a:ext uri="{FF2B5EF4-FFF2-40B4-BE49-F238E27FC236}">
                <a16:creationId xmlns:a16="http://schemas.microsoft.com/office/drawing/2014/main" id="{A08BFFDC-B414-40C5-81F7-F8EF2EA88530}"/>
              </a:ext>
            </a:extLst>
          </p:cNvPr>
          <p:cNvSpPr/>
          <p:nvPr/>
        </p:nvSpPr>
        <p:spPr>
          <a:xfrm>
            <a:off x="529354" y="1348206"/>
            <a:ext cx="8238003" cy="646331"/>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en-GB" b="1" i="0" dirty="0">
                <a:solidFill>
                  <a:srgbClr val="6264A7"/>
                </a:solidFill>
                <a:effectLst/>
                <a:latin typeface="Segoe UI" panose="020B0502040204020203" pitchFamily="34" charset="0"/>
              </a:rPr>
              <a:t>Tabs </a:t>
            </a:r>
            <a:r>
              <a:rPr lang="en-GB" b="0" i="0" dirty="0">
                <a:solidFill>
                  <a:srgbClr val="6264A7"/>
                </a:solidFill>
                <a:effectLst/>
                <a:latin typeface="Segoe UI" panose="020B0502040204020203" pitchFamily="34" charset="0"/>
              </a:rPr>
              <a:t>allow team members to access services and content in a dedicated space within a channel or in a chat </a:t>
            </a:r>
            <a:endParaRPr kumimoji="0" lang="en-US" b="0" i="0" u="none" strike="noStrike" kern="1200" cap="none" spc="0" normalizeH="0" baseline="0" noProof="0" dirty="0">
              <a:ln>
                <a:noFill/>
              </a:ln>
              <a:solidFill>
                <a:srgbClr val="6264A7"/>
              </a:solidFill>
              <a:effectLst/>
              <a:uLnTx/>
              <a:uFillTx/>
              <a:latin typeface="Segoe UI"/>
            </a:endParaRPr>
          </a:p>
        </p:txBody>
      </p:sp>
      <p:sp>
        <p:nvSpPr>
          <p:cNvPr id="36" name="TextBox 35">
            <a:extLst>
              <a:ext uri="{FF2B5EF4-FFF2-40B4-BE49-F238E27FC236}">
                <a16:creationId xmlns:a16="http://schemas.microsoft.com/office/drawing/2014/main" id="{A4DA4649-373F-41ED-827A-E71420C3670B}"/>
              </a:ext>
            </a:extLst>
          </p:cNvPr>
          <p:cNvSpPr txBox="1"/>
          <p:nvPr/>
        </p:nvSpPr>
        <p:spPr>
          <a:xfrm>
            <a:off x="6917880" y="2475580"/>
            <a:ext cx="2806722" cy="830997"/>
          </a:xfrm>
          <a:prstGeom prst="rect">
            <a:avLst/>
          </a:prstGeom>
          <a:noFill/>
        </p:spPr>
        <p:txBody>
          <a:bodyPr wrap="square">
            <a:spAutoFit/>
          </a:bodyPr>
          <a:lstStyle/>
          <a:p>
            <a:r>
              <a:rPr lang="en-GB" sz="1600" b="0" i="0" dirty="0">
                <a:solidFill>
                  <a:srgbClr val="171717"/>
                </a:solidFill>
                <a:effectLst/>
                <a:latin typeface="Segoe UI" panose="020B0502040204020203" pitchFamily="34" charset="0"/>
              </a:rPr>
              <a:t>With every new channel, two tabs are provisioned by default: Posts, Files and Wiki.</a:t>
            </a:r>
            <a:endParaRPr lang="en-GB" sz="1600" dirty="0"/>
          </a:p>
        </p:txBody>
      </p:sp>
      <p:pic>
        <p:nvPicPr>
          <p:cNvPr id="5" name="Picture 4" descr="Default tabs for a teams channel: Posts, Files and Wiki">
            <a:extLst>
              <a:ext uri="{FF2B5EF4-FFF2-40B4-BE49-F238E27FC236}">
                <a16:creationId xmlns:a16="http://schemas.microsoft.com/office/drawing/2014/main" id="{0FED4CD2-58FC-417E-86E3-347025AD8A37}"/>
              </a:ext>
            </a:extLst>
          </p:cNvPr>
          <p:cNvPicPr>
            <a:picLocks noChangeAspect="1"/>
          </p:cNvPicPr>
          <p:nvPr/>
        </p:nvPicPr>
        <p:blipFill>
          <a:blip r:embed="rId3"/>
          <a:stretch>
            <a:fillRect/>
          </a:stretch>
        </p:blipFill>
        <p:spPr>
          <a:xfrm>
            <a:off x="637419" y="2436492"/>
            <a:ext cx="6166012" cy="1783739"/>
          </a:xfrm>
          <a:prstGeom prst="rect">
            <a:avLst/>
          </a:prstGeom>
          <a:ln>
            <a:solidFill>
              <a:schemeClr val="tx1"/>
            </a:solidFill>
          </a:ln>
          <a:effectLst>
            <a:outerShdw blurRad="50800" dist="38100" dir="2700000" algn="tl" rotWithShape="0">
              <a:prstClr val="black">
                <a:alpha val="40000"/>
              </a:prstClr>
            </a:outerShdw>
          </a:effectLst>
        </p:spPr>
      </p:pic>
      <p:sp>
        <p:nvSpPr>
          <p:cNvPr id="40" name="TextBox 39">
            <a:extLst>
              <a:ext uri="{FF2B5EF4-FFF2-40B4-BE49-F238E27FC236}">
                <a16:creationId xmlns:a16="http://schemas.microsoft.com/office/drawing/2014/main" id="{EA14DF73-BB1D-4C70-BB86-434EF0F97B47}"/>
              </a:ext>
            </a:extLst>
          </p:cNvPr>
          <p:cNvSpPr txBox="1"/>
          <p:nvPr/>
        </p:nvSpPr>
        <p:spPr>
          <a:xfrm>
            <a:off x="6917880" y="4789545"/>
            <a:ext cx="2966281" cy="1077218"/>
          </a:xfrm>
          <a:prstGeom prst="rect">
            <a:avLst/>
          </a:prstGeom>
          <a:noFill/>
        </p:spPr>
        <p:txBody>
          <a:bodyPr wrap="square">
            <a:spAutoFit/>
          </a:bodyPr>
          <a:lstStyle/>
          <a:p>
            <a:r>
              <a:rPr lang="en-GB" sz="1600" b="0" i="0" dirty="0">
                <a:solidFill>
                  <a:srgbClr val="171717"/>
                </a:solidFill>
                <a:effectLst/>
                <a:latin typeface="Segoe UI" panose="020B0502040204020203" pitchFamily="34" charset="0"/>
              </a:rPr>
              <a:t>With every private chat, four tabs are </a:t>
            </a:r>
            <a:r>
              <a:rPr lang="en-GB" sz="1600" dirty="0">
                <a:solidFill>
                  <a:srgbClr val="171717"/>
                </a:solidFill>
                <a:latin typeface="Segoe UI" panose="020B0502040204020203" pitchFamily="34" charset="0"/>
              </a:rPr>
              <a:t>provisioned by default: </a:t>
            </a:r>
            <a:r>
              <a:rPr lang="en-US" sz="1600" dirty="0">
                <a:solidFill>
                  <a:srgbClr val="171717"/>
                </a:solidFill>
                <a:latin typeface="Segoe UI" panose="020B0502040204020203" pitchFamily="34" charset="0"/>
              </a:rPr>
              <a:t>Chat, Files, Organization and Activity</a:t>
            </a:r>
            <a:r>
              <a:rPr lang="en-GB" sz="1600" dirty="0">
                <a:solidFill>
                  <a:srgbClr val="171717"/>
                </a:solidFill>
                <a:latin typeface="Segoe UI" panose="020B0502040204020203" pitchFamily="34" charset="0"/>
              </a:rPr>
              <a:t>.</a:t>
            </a:r>
          </a:p>
        </p:txBody>
      </p:sp>
      <p:pic>
        <p:nvPicPr>
          <p:cNvPr id="9" name="Picture 8" descr="Default apps for 1:1 and group chats: Chat, Files, Organization and Activity">
            <a:extLst>
              <a:ext uri="{FF2B5EF4-FFF2-40B4-BE49-F238E27FC236}">
                <a16:creationId xmlns:a16="http://schemas.microsoft.com/office/drawing/2014/main" id="{1C214362-454D-48D5-B64E-05C939A9F6D7}"/>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637420" y="4723607"/>
            <a:ext cx="6166012" cy="1259785"/>
          </a:xfrm>
          <a:prstGeom prst="rect">
            <a:avLst/>
          </a:prstGeom>
          <a:ln>
            <a:solidFill>
              <a:schemeClr val="tx1"/>
            </a:solidFill>
          </a:ln>
          <a:effectLst>
            <a:outerShdw blurRad="50800" dist="38100" dir="2700000" algn="tl" rotWithShape="0">
              <a:prstClr val="black">
                <a:alpha val="40000"/>
              </a:prstClr>
            </a:outerShdw>
          </a:effectLst>
        </p:spPr>
      </p:pic>
      <p:sp>
        <p:nvSpPr>
          <p:cNvPr id="10" name="Rectangle 9">
            <a:extLst>
              <a:ext uri="{FF2B5EF4-FFF2-40B4-BE49-F238E27FC236}">
                <a16:creationId xmlns:a16="http://schemas.microsoft.com/office/drawing/2014/main" id="{B5E1DAD9-8E95-4BC8-9EF5-9D613D4F173F}"/>
              </a:ext>
              <a:ext uri="{C183D7F6-B498-43B3-948B-1728B52AA6E4}">
                <adec:decorative xmlns:adec="http://schemas.microsoft.com/office/drawing/2017/decorative" val="1"/>
              </a:ext>
            </a:extLst>
          </p:cNvPr>
          <p:cNvSpPr/>
          <p:nvPr/>
        </p:nvSpPr>
        <p:spPr bwMode="auto">
          <a:xfrm>
            <a:off x="5271440" y="2847975"/>
            <a:ext cx="1143000" cy="496702"/>
          </a:xfrm>
          <a:prstGeom prst="rect">
            <a:avLst/>
          </a:prstGeom>
          <a:noFill/>
          <a:ln w="28575">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5102AD19-1177-4564-A979-B0FE8C942B6B}"/>
              </a:ext>
              <a:ext uri="{C183D7F6-B498-43B3-948B-1728B52AA6E4}">
                <adec:decorative xmlns:adec="http://schemas.microsoft.com/office/drawing/2017/decorative" val="1"/>
              </a:ext>
            </a:extLst>
          </p:cNvPr>
          <p:cNvSpPr/>
          <p:nvPr/>
        </p:nvSpPr>
        <p:spPr bwMode="auto">
          <a:xfrm>
            <a:off x="4648355" y="4994042"/>
            <a:ext cx="1623210" cy="496702"/>
          </a:xfrm>
          <a:prstGeom prst="rect">
            <a:avLst/>
          </a:prstGeom>
          <a:noFill/>
          <a:ln w="28575">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522694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F9225FC-9ABC-440F-B0D4-DCB0A07A8BF4}"/>
              </a:ext>
            </a:extLst>
          </p:cNvPr>
          <p:cNvSpPr>
            <a:spLocks noGrp="1"/>
          </p:cNvSpPr>
          <p:nvPr>
            <p:ph type="title" idx="4294967295"/>
          </p:nvPr>
        </p:nvSpPr>
        <p:spPr>
          <a:xfrm>
            <a:off x="445989" y="349615"/>
            <a:ext cx="11655840" cy="899665"/>
          </a:xfrm>
        </p:spPr>
        <p:txBody>
          <a:bodyPr/>
          <a:lstStyle/>
          <a:p>
            <a:r>
              <a:rPr lang="en-GB" dirty="0">
                <a:solidFill>
                  <a:schemeClr val="tx1"/>
                </a:solidFill>
              </a:rPr>
              <a:t>Bots</a:t>
            </a:r>
          </a:p>
        </p:txBody>
      </p:sp>
      <p:sp>
        <p:nvSpPr>
          <p:cNvPr id="10" name="TextBox 9">
            <a:extLst>
              <a:ext uri="{FF2B5EF4-FFF2-40B4-BE49-F238E27FC236}">
                <a16:creationId xmlns:a16="http://schemas.microsoft.com/office/drawing/2014/main" id="{CA086872-B9E0-457E-B765-CD2EAF620D56}"/>
              </a:ext>
            </a:extLst>
          </p:cNvPr>
          <p:cNvSpPr txBox="1"/>
          <p:nvPr/>
        </p:nvSpPr>
        <p:spPr>
          <a:xfrm>
            <a:off x="541325" y="1269825"/>
            <a:ext cx="10921662" cy="646331"/>
          </a:xfrm>
          <a:prstGeom prst="rect">
            <a:avLst/>
          </a:prstGeom>
          <a:noFill/>
        </p:spPr>
        <p:txBody>
          <a:bodyPr wrap="square">
            <a:spAutoFit/>
          </a:bodyPr>
          <a:lstStyle/>
          <a:p>
            <a:r>
              <a:rPr lang="en-GB" b="1" i="0" dirty="0">
                <a:solidFill>
                  <a:srgbClr val="6264A7"/>
                </a:solidFill>
                <a:effectLst/>
                <a:latin typeface="Segoe UI" panose="020B0502040204020203" pitchFamily="34" charset="0"/>
              </a:rPr>
              <a:t>Bots</a:t>
            </a:r>
            <a:r>
              <a:rPr lang="en-GB" b="0" i="0" dirty="0">
                <a:solidFill>
                  <a:srgbClr val="6264A7"/>
                </a:solidFill>
                <a:effectLst/>
                <a:latin typeface="Segoe UI" panose="020B0502040204020203" pitchFamily="34" charset="0"/>
              </a:rPr>
              <a:t> are automated programs that respond to queries or give updates and notifications about details users find interesting or want to stay informed about</a:t>
            </a:r>
          </a:p>
        </p:txBody>
      </p:sp>
      <p:sp>
        <p:nvSpPr>
          <p:cNvPr id="16" name="TextBox 15">
            <a:extLst>
              <a:ext uri="{FF2B5EF4-FFF2-40B4-BE49-F238E27FC236}">
                <a16:creationId xmlns:a16="http://schemas.microsoft.com/office/drawing/2014/main" id="{23CC2419-7CF1-47CB-94A6-60F39431F7BB}"/>
              </a:ext>
            </a:extLst>
          </p:cNvPr>
          <p:cNvSpPr txBox="1"/>
          <p:nvPr/>
        </p:nvSpPr>
        <p:spPr>
          <a:xfrm>
            <a:off x="8369250" y="2287508"/>
            <a:ext cx="3420686" cy="2031325"/>
          </a:xfrm>
          <a:prstGeom prst="rect">
            <a:avLst/>
          </a:prstGeom>
          <a:noFill/>
        </p:spPr>
        <p:txBody>
          <a:bodyPr wrap="square">
            <a:spAutoFit/>
          </a:bodyPr>
          <a:lstStyle/>
          <a:p>
            <a:r>
              <a:rPr lang="en-GB" b="0" i="0" dirty="0">
                <a:solidFill>
                  <a:srgbClr val="171717"/>
                </a:solidFill>
                <a:effectLst/>
                <a:latin typeface="Segoe UI" panose="020B0502040204020203" pitchFamily="34" charset="0"/>
              </a:rPr>
              <a:t>Bots allow users to interact with cloud services such as task management, scheduling, and polling in a Teams chat. </a:t>
            </a:r>
          </a:p>
          <a:p>
            <a:endParaRPr lang="en-GB" dirty="0">
              <a:solidFill>
                <a:srgbClr val="171717"/>
              </a:solidFill>
              <a:latin typeface="Segoe UI" panose="020B0502040204020203" pitchFamily="34" charset="0"/>
            </a:endParaRPr>
          </a:p>
          <a:p>
            <a:r>
              <a:rPr lang="en-GB" dirty="0">
                <a:solidFill>
                  <a:srgbClr val="171717"/>
                </a:solidFill>
                <a:latin typeface="Segoe UI" panose="020B0502040204020203" pitchFamily="34" charset="0"/>
              </a:rPr>
              <a:t>Bots can be used in 1:1, group chats or channels. </a:t>
            </a:r>
            <a:endParaRPr lang="en-GB" dirty="0"/>
          </a:p>
        </p:txBody>
      </p:sp>
      <p:pic>
        <p:nvPicPr>
          <p:cNvPr id="5" name="Picture 4" descr="Graphic showing bot in action within teams.">
            <a:extLst>
              <a:ext uri="{FF2B5EF4-FFF2-40B4-BE49-F238E27FC236}">
                <a16:creationId xmlns:a16="http://schemas.microsoft.com/office/drawing/2014/main" id="{0DBB5FE6-440F-41A1-BB9E-3EA752B3A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549" y="2335877"/>
            <a:ext cx="7392352" cy="4232612"/>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80167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3A6EF9-42BF-49AE-AE4A-2E64B8FC929F}"/>
              </a:ext>
            </a:extLst>
          </p:cNvPr>
          <p:cNvSpPr>
            <a:spLocks noGrp="1"/>
          </p:cNvSpPr>
          <p:nvPr>
            <p:ph type="title" idx="4294967295"/>
          </p:nvPr>
        </p:nvSpPr>
        <p:spPr>
          <a:xfrm>
            <a:off x="467933" y="328965"/>
            <a:ext cx="11655840" cy="899665"/>
          </a:xfrm>
        </p:spPr>
        <p:txBody>
          <a:bodyPr/>
          <a:lstStyle/>
          <a:p>
            <a:r>
              <a:rPr lang="en-GB" dirty="0">
                <a:solidFill>
                  <a:schemeClr val="tx1"/>
                </a:solidFill>
              </a:rPr>
              <a:t>Adaptive</a:t>
            </a:r>
            <a:r>
              <a:rPr lang="en-GB" dirty="0"/>
              <a:t> </a:t>
            </a:r>
            <a:r>
              <a:rPr lang="en-GB" dirty="0">
                <a:solidFill>
                  <a:schemeClr val="tx1"/>
                </a:solidFill>
              </a:rPr>
              <a:t>cards</a:t>
            </a:r>
            <a:r>
              <a:rPr lang="en-GB" dirty="0"/>
              <a:t> </a:t>
            </a:r>
          </a:p>
        </p:txBody>
      </p:sp>
      <p:sp>
        <p:nvSpPr>
          <p:cNvPr id="10" name="TextBox 9">
            <a:extLst>
              <a:ext uri="{FF2B5EF4-FFF2-40B4-BE49-F238E27FC236}">
                <a16:creationId xmlns:a16="http://schemas.microsoft.com/office/drawing/2014/main" id="{CA086872-B9E0-457E-B765-CD2EAF620D56}"/>
              </a:ext>
            </a:extLst>
          </p:cNvPr>
          <p:cNvSpPr txBox="1"/>
          <p:nvPr/>
        </p:nvSpPr>
        <p:spPr>
          <a:xfrm>
            <a:off x="548641" y="1265205"/>
            <a:ext cx="10921662" cy="646331"/>
          </a:xfrm>
          <a:prstGeom prst="rect">
            <a:avLst/>
          </a:prstGeom>
          <a:noFill/>
        </p:spPr>
        <p:txBody>
          <a:bodyPr wrap="square">
            <a:spAutoFit/>
          </a:bodyPr>
          <a:lstStyle/>
          <a:p>
            <a:r>
              <a:rPr lang="en-GB" b="1" i="0" dirty="0">
                <a:solidFill>
                  <a:srgbClr val="6264A7"/>
                </a:solidFill>
                <a:effectLst/>
                <a:latin typeface="Segoe UI" panose="020B0502040204020203" pitchFamily="34" charset="0"/>
              </a:rPr>
              <a:t>Adaptive Cards </a:t>
            </a:r>
            <a:r>
              <a:rPr lang="en-GB" b="0" i="0" dirty="0">
                <a:solidFill>
                  <a:srgbClr val="6264A7"/>
                </a:solidFill>
                <a:effectLst/>
                <a:latin typeface="Segoe UI" panose="020B0502040204020203" pitchFamily="34" charset="0"/>
              </a:rPr>
              <a:t>are platform-agnostic snippets of UI, authored in JSON, that apps and services can openly exchange</a:t>
            </a:r>
          </a:p>
        </p:txBody>
      </p:sp>
      <p:pic>
        <p:nvPicPr>
          <p:cNvPr id="2" name="Picture 1" descr="Graphic showing bot in action within teams.">
            <a:extLst>
              <a:ext uri="{FF2B5EF4-FFF2-40B4-BE49-F238E27FC236}">
                <a16:creationId xmlns:a16="http://schemas.microsoft.com/office/drawing/2014/main" id="{9B36832C-875B-53C3-9A3F-7C25100DA6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549" y="2335877"/>
            <a:ext cx="7392352" cy="4232612"/>
          </a:xfrm>
          <a:prstGeom prst="rect">
            <a:avLst/>
          </a:prstGeom>
          <a:ln>
            <a:solidFill>
              <a:schemeClr val="tx1"/>
            </a:solidFill>
          </a:ln>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AFD4DD4B-ECCB-F795-103B-ED272175DF59}"/>
              </a:ext>
            </a:extLst>
          </p:cNvPr>
          <p:cNvSpPr txBox="1"/>
          <p:nvPr/>
        </p:nvSpPr>
        <p:spPr>
          <a:xfrm>
            <a:off x="8259522" y="2335877"/>
            <a:ext cx="3783784" cy="4247317"/>
          </a:xfrm>
          <a:prstGeom prst="rect">
            <a:avLst/>
          </a:prstGeom>
          <a:noFill/>
        </p:spPr>
        <p:txBody>
          <a:bodyPr wrap="square">
            <a:spAutoFit/>
          </a:bodyPr>
          <a:lstStyle/>
          <a:p>
            <a:r>
              <a:rPr lang="en-GB" b="0" i="0" dirty="0">
                <a:solidFill>
                  <a:srgbClr val="171717"/>
                </a:solidFill>
                <a:effectLst/>
                <a:latin typeface="Segoe UI" panose="020B0502040204020203" pitchFamily="34" charset="0"/>
              </a:rPr>
              <a:t>When delivered to a specific app, the JSON is transformed into native UI that automatically adapts to its surroundings. </a:t>
            </a:r>
          </a:p>
          <a:p>
            <a:endParaRPr lang="en-GB" dirty="0">
              <a:solidFill>
                <a:srgbClr val="171717"/>
              </a:solidFill>
              <a:latin typeface="Segoe UI" panose="020B0502040204020203" pitchFamily="34" charset="0"/>
            </a:endParaRPr>
          </a:p>
          <a:p>
            <a:r>
              <a:rPr lang="en-GB" b="0" i="0" dirty="0">
                <a:solidFill>
                  <a:srgbClr val="171717"/>
                </a:solidFill>
                <a:effectLst/>
                <a:latin typeface="Segoe UI" panose="020B0502040204020203" pitchFamily="34" charset="0"/>
              </a:rPr>
              <a:t>It helps design and integrate light-weight UI for all major platforms and frameworks.</a:t>
            </a:r>
          </a:p>
          <a:p>
            <a:endParaRPr lang="en-GB" dirty="0">
              <a:solidFill>
                <a:srgbClr val="171717"/>
              </a:solidFill>
              <a:latin typeface="Segoe UI" panose="020B0502040204020203" pitchFamily="34" charset="0"/>
            </a:endParaRPr>
          </a:p>
          <a:p>
            <a:r>
              <a:rPr lang="en-GB" b="0" i="0" dirty="0">
                <a:effectLst/>
                <a:latin typeface="Segoe UI" panose="020B0502040204020203" pitchFamily="34" charset="0"/>
              </a:rPr>
              <a:t>GIF shows a user conversing with a bot in a one-to-one chat using both text and interactive cards. Don't forget, bots are much more than just text!</a:t>
            </a:r>
          </a:p>
          <a:p>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4227943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3A6EF9-42BF-49AE-AE4A-2E64B8FC929F}"/>
              </a:ext>
            </a:extLst>
          </p:cNvPr>
          <p:cNvSpPr>
            <a:spLocks noGrp="1"/>
          </p:cNvSpPr>
          <p:nvPr>
            <p:ph type="title" idx="4294967295"/>
          </p:nvPr>
        </p:nvSpPr>
        <p:spPr>
          <a:xfrm>
            <a:off x="467933" y="328965"/>
            <a:ext cx="11655840" cy="899665"/>
          </a:xfrm>
        </p:spPr>
        <p:txBody>
          <a:bodyPr/>
          <a:lstStyle/>
          <a:p>
            <a:r>
              <a:rPr lang="en-GB" dirty="0">
                <a:solidFill>
                  <a:schemeClr val="tx1"/>
                </a:solidFill>
              </a:rPr>
              <a:t>Messaging extensions</a:t>
            </a:r>
            <a:endParaRPr lang="en-GB" dirty="0"/>
          </a:p>
        </p:txBody>
      </p:sp>
      <p:sp>
        <p:nvSpPr>
          <p:cNvPr id="10" name="TextBox 9">
            <a:extLst>
              <a:ext uri="{FF2B5EF4-FFF2-40B4-BE49-F238E27FC236}">
                <a16:creationId xmlns:a16="http://schemas.microsoft.com/office/drawing/2014/main" id="{CA086872-B9E0-457E-B765-CD2EAF620D56}"/>
              </a:ext>
            </a:extLst>
          </p:cNvPr>
          <p:cNvSpPr txBox="1"/>
          <p:nvPr/>
        </p:nvSpPr>
        <p:spPr>
          <a:xfrm>
            <a:off x="548641" y="1265205"/>
            <a:ext cx="10921662" cy="646331"/>
          </a:xfrm>
          <a:prstGeom prst="rect">
            <a:avLst/>
          </a:prstGeom>
          <a:noFill/>
        </p:spPr>
        <p:txBody>
          <a:bodyPr wrap="square">
            <a:spAutoFit/>
          </a:bodyPr>
          <a:lstStyle/>
          <a:p>
            <a:r>
              <a:rPr lang="en-GB" b="1" i="0" dirty="0">
                <a:solidFill>
                  <a:srgbClr val="6264A7"/>
                </a:solidFill>
                <a:effectLst/>
                <a:latin typeface="Segoe UI" panose="020B0502040204020203" pitchFamily="34" charset="0"/>
              </a:rPr>
              <a:t>Messaging extensions </a:t>
            </a:r>
            <a:r>
              <a:rPr lang="en-GB" b="0" i="0" dirty="0">
                <a:solidFill>
                  <a:srgbClr val="6264A7"/>
                </a:solidFill>
                <a:effectLst/>
                <a:latin typeface="Segoe UI" panose="020B0502040204020203" pitchFamily="34" charset="0"/>
              </a:rPr>
              <a:t>allow the users to interact with your web service through buttons and forms in the Microsoft Teams client. </a:t>
            </a:r>
          </a:p>
        </p:txBody>
      </p:sp>
      <p:pic>
        <p:nvPicPr>
          <p:cNvPr id="5" name="Picture 4" descr="Messaging extension popup displays items searched in external database and a few action buttons">
            <a:extLst>
              <a:ext uri="{FF2B5EF4-FFF2-40B4-BE49-F238E27FC236}">
                <a16:creationId xmlns:a16="http://schemas.microsoft.com/office/drawing/2014/main" id="{C555B5D0-EB0A-0511-D13E-D55D5D52298A}"/>
              </a:ext>
            </a:extLst>
          </p:cNvPr>
          <p:cNvPicPr>
            <a:picLocks noChangeAspect="1"/>
          </p:cNvPicPr>
          <p:nvPr/>
        </p:nvPicPr>
        <p:blipFill>
          <a:blip r:embed="rId3"/>
          <a:stretch>
            <a:fillRect/>
          </a:stretch>
        </p:blipFill>
        <p:spPr>
          <a:xfrm>
            <a:off x="1247583" y="2399935"/>
            <a:ext cx="6089562" cy="3961884"/>
          </a:xfrm>
          <a:prstGeom prst="rect">
            <a:avLst/>
          </a:prstGeom>
          <a:ln>
            <a:solidFill>
              <a:schemeClr val="tx1"/>
            </a:solidFill>
          </a:ln>
          <a:effectLst>
            <a:outerShdw blurRad="50800" dist="38100" dir="2700000" algn="tl" rotWithShape="0">
              <a:prstClr val="black">
                <a:alpha val="40000"/>
              </a:prstClr>
            </a:outerShdw>
          </a:effectLst>
        </p:spPr>
      </p:pic>
      <p:sp>
        <p:nvSpPr>
          <p:cNvPr id="6" name="TextBox 5">
            <a:extLst>
              <a:ext uri="{FF2B5EF4-FFF2-40B4-BE49-F238E27FC236}">
                <a16:creationId xmlns:a16="http://schemas.microsoft.com/office/drawing/2014/main" id="{F677D81D-14D2-D886-69DA-119559D319D0}"/>
              </a:ext>
            </a:extLst>
          </p:cNvPr>
          <p:cNvSpPr txBox="1"/>
          <p:nvPr/>
        </p:nvSpPr>
        <p:spPr>
          <a:xfrm>
            <a:off x="7857186" y="2315740"/>
            <a:ext cx="3783784" cy="2862322"/>
          </a:xfrm>
          <a:prstGeom prst="rect">
            <a:avLst/>
          </a:prstGeom>
          <a:noFill/>
        </p:spPr>
        <p:txBody>
          <a:bodyPr wrap="square">
            <a:spAutoFit/>
          </a:bodyPr>
          <a:lstStyle/>
          <a:p>
            <a:r>
              <a:rPr lang="en-GB" b="0" i="0" dirty="0">
                <a:solidFill>
                  <a:srgbClr val="171717"/>
                </a:solidFill>
                <a:effectLst/>
                <a:latin typeface="Segoe UI" panose="020B0502040204020203" pitchFamily="34" charset="0"/>
              </a:rPr>
              <a:t>They can search or initiate actions in an external system from the compose message area, the command box, or directly from a message. </a:t>
            </a:r>
          </a:p>
          <a:p>
            <a:endParaRPr lang="en-GB" dirty="0">
              <a:solidFill>
                <a:srgbClr val="171717"/>
              </a:solidFill>
              <a:latin typeface="Segoe UI" panose="020B0502040204020203" pitchFamily="34" charset="0"/>
            </a:endParaRPr>
          </a:p>
          <a:p>
            <a:r>
              <a:rPr lang="en-GB" b="0" i="0" dirty="0">
                <a:solidFill>
                  <a:srgbClr val="171717"/>
                </a:solidFill>
                <a:effectLst/>
                <a:latin typeface="Segoe UI" panose="020B0502040204020203" pitchFamily="34" charset="0"/>
              </a:rPr>
              <a:t>You can send back the results of that interaction to the Microsoft Teams client in the form of a richly formatted card.</a:t>
            </a:r>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1378443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3A6EF9-42BF-49AE-AE4A-2E64B8FC929F}"/>
              </a:ext>
            </a:extLst>
          </p:cNvPr>
          <p:cNvSpPr>
            <a:spLocks noGrp="1"/>
          </p:cNvSpPr>
          <p:nvPr>
            <p:ph type="title" idx="4294967295"/>
          </p:nvPr>
        </p:nvSpPr>
        <p:spPr>
          <a:xfrm>
            <a:off x="467933" y="328965"/>
            <a:ext cx="11655840" cy="899665"/>
          </a:xfrm>
        </p:spPr>
        <p:txBody>
          <a:bodyPr/>
          <a:lstStyle/>
          <a:p>
            <a:r>
              <a:rPr lang="en-GB" dirty="0">
                <a:solidFill>
                  <a:schemeClr val="tx1"/>
                </a:solidFill>
              </a:rPr>
              <a:t>Task modules</a:t>
            </a:r>
            <a:endParaRPr lang="en-GB" dirty="0"/>
          </a:p>
        </p:txBody>
      </p:sp>
      <p:sp>
        <p:nvSpPr>
          <p:cNvPr id="10" name="TextBox 9">
            <a:extLst>
              <a:ext uri="{FF2B5EF4-FFF2-40B4-BE49-F238E27FC236}">
                <a16:creationId xmlns:a16="http://schemas.microsoft.com/office/drawing/2014/main" id="{CA086872-B9E0-457E-B765-CD2EAF620D56}"/>
              </a:ext>
            </a:extLst>
          </p:cNvPr>
          <p:cNvSpPr txBox="1"/>
          <p:nvPr/>
        </p:nvSpPr>
        <p:spPr>
          <a:xfrm>
            <a:off x="548641" y="1265205"/>
            <a:ext cx="10921662" cy="369332"/>
          </a:xfrm>
          <a:prstGeom prst="rect">
            <a:avLst/>
          </a:prstGeom>
          <a:noFill/>
        </p:spPr>
        <p:txBody>
          <a:bodyPr wrap="square">
            <a:spAutoFit/>
          </a:bodyPr>
          <a:lstStyle/>
          <a:p>
            <a:r>
              <a:rPr lang="en-GB" b="1" i="0" dirty="0">
                <a:solidFill>
                  <a:srgbClr val="6264A7"/>
                </a:solidFill>
                <a:effectLst/>
                <a:latin typeface="Segoe UI" panose="020B0502040204020203" pitchFamily="34" charset="0"/>
              </a:rPr>
              <a:t>Task modules </a:t>
            </a:r>
            <a:r>
              <a:rPr lang="en-GB" b="0" i="0" dirty="0">
                <a:solidFill>
                  <a:srgbClr val="6264A7"/>
                </a:solidFill>
                <a:effectLst/>
                <a:latin typeface="Segoe UI" panose="020B0502040204020203" pitchFamily="34" charset="0"/>
              </a:rPr>
              <a:t>permit you to create modal pop-up experiences in your Teams application</a:t>
            </a:r>
          </a:p>
        </p:txBody>
      </p:sp>
      <p:pic>
        <p:nvPicPr>
          <p:cNvPr id="4" name="Picture 3" descr="Task module displays a modal popup with form that contains a few fields">
            <a:extLst>
              <a:ext uri="{FF2B5EF4-FFF2-40B4-BE49-F238E27FC236}">
                <a16:creationId xmlns:a16="http://schemas.microsoft.com/office/drawing/2014/main" id="{C044E2B1-8330-D4FE-C8E0-93BF488385BC}"/>
              </a:ext>
            </a:extLst>
          </p:cNvPr>
          <p:cNvPicPr>
            <a:picLocks noChangeAspect="1"/>
          </p:cNvPicPr>
          <p:nvPr/>
        </p:nvPicPr>
        <p:blipFill rotWithShape="1">
          <a:blip r:embed="rId3">
            <a:extLst>
              <a:ext uri="{28A0092B-C50C-407E-A947-70E740481C1C}">
                <a14:useLocalDpi xmlns:a14="http://schemas.microsoft.com/office/drawing/2010/main" val="0"/>
              </a:ext>
            </a:extLst>
          </a:blip>
          <a:srcRect r="3350"/>
          <a:stretch/>
        </p:blipFill>
        <p:spPr>
          <a:xfrm>
            <a:off x="2024823" y="2164750"/>
            <a:ext cx="4997769" cy="4232612"/>
          </a:xfrm>
          <a:prstGeom prst="rect">
            <a:avLst/>
          </a:prstGeom>
          <a:ln>
            <a:solidFill>
              <a:schemeClr val="tx1"/>
            </a:solidFill>
          </a:ln>
          <a:effectLst>
            <a:outerShdw blurRad="50800" dist="38100" dir="2700000" algn="tl" rotWithShape="0">
              <a:prstClr val="black">
                <a:alpha val="40000"/>
              </a:prstClr>
            </a:outerShdw>
          </a:effectLst>
        </p:spPr>
      </p:pic>
      <p:sp>
        <p:nvSpPr>
          <p:cNvPr id="6" name="TextBox 5">
            <a:extLst>
              <a:ext uri="{FF2B5EF4-FFF2-40B4-BE49-F238E27FC236}">
                <a16:creationId xmlns:a16="http://schemas.microsoft.com/office/drawing/2014/main" id="{A3F23297-8702-9024-2389-5105349B735A}"/>
              </a:ext>
            </a:extLst>
          </p:cNvPr>
          <p:cNvSpPr txBox="1"/>
          <p:nvPr/>
        </p:nvSpPr>
        <p:spPr>
          <a:xfrm>
            <a:off x="7686519" y="3057064"/>
            <a:ext cx="3783784" cy="1754326"/>
          </a:xfrm>
          <a:prstGeom prst="rect">
            <a:avLst/>
          </a:prstGeom>
          <a:noFill/>
        </p:spPr>
        <p:txBody>
          <a:bodyPr wrap="square">
            <a:spAutoFit/>
          </a:bodyPr>
          <a:lstStyle/>
          <a:p>
            <a:r>
              <a:rPr lang="en-GB" b="0" i="0" dirty="0">
                <a:solidFill>
                  <a:srgbClr val="171717"/>
                </a:solidFill>
                <a:effectLst/>
                <a:latin typeface="Segoe UI" panose="020B0502040204020203" pitchFamily="34" charset="0"/>
              </a:rPr>
              <a:t>Task modules build on the foundation of Microsoft Teams tabs. </a:t>
            </a:r>
          </a:p>
          <a:p>
            <a:endParaRPr lang="en-GB" dirty="0">
              <a:solidFill>
                <a:srgbClr val="171717"/>
              </a:solidFill>
              <a:latin typeface="Segoe UI" panose="020B0502040204020203" pitchFamily="34" charset="0"/>
            </a:endParaRPr>
          </a:p>
          <a:p>
            <a:r>
              <a:rPr lang="en-GB" b="0" i="0" dirty="0">
                <a:solidFill>
                  <a:srgbClr val="171717"/>
                </a:solidFill>
                <a:effectLst/>
                <a:latin typeface="Segoe UI" panose="020B0502040204020203" pitchFamily="34" charset="0"/>
              </a:rPr>
              <a:t>They are essentially a tab inside a pop-up window. </a:t>
            </a:r>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864479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BDDBDB-B9B7-4D86-97DA-E7CDB51959F0}"/>
              </a:ext>
            </a:extLst>
          </p:cNvPr>
          <p:cNvSpPr>
            <a:spLocks noGrp="1"/>
          </p:cNvSpPr>
          <p:nvPr>
            <p:ph type="title" idx="4294967295"/>
          </p:nvPr>
        </p:nvSpPr>
        <p:spPr>
          <a:xfrm>
            <a:off x="452688" y="337504"/>
            <a:ext cx="11655840" cy="899665"/>
          </a:xfrm>
        </p:spPr>
        <p:txBody>
          <a:bodyPr/>
          <a:lstStyle/>
          <a:p>
            <a:r>
              <a:rPr lang="en-GB" dirty="0">
                <a:solidFill>
                  <a:schemeClr val="tx1"/>
                </a:solidFill>
              </a:rPr>
              <a:t>Connectors</a:t>
            </a:r>
          </a:p>
        </p:txBody>
      </p:sp>
      <p:sp>
        <p:nvSpPr>
          <p:cNvPr id="10" name="TextBox 9">
            <a:extLst>
              <a:ext uri="{FF2B5EF4-FFF2-40B4-BE49-F238E27FC236}">
                <a16:creationId xmlns:a16="http://schemas.microsoft.com/office/drawing/2014/main" id="{CA086872-B9E0-457E-B765-CD2EAF620D56}"/>
              </a:ext>
            </a:extLst>
          </p:cNvPr>
          <p:cNvSpPr txBox="1"/>
          <p:nvPr/>
        </p:nvSpPr>
        <p:spPr>
          <a:xfrm>
            <a:off x="577047" y="1265063"/>
            <a:ext cx="10921662" cy="923330"/>
          </a:xfrm>
          <a:prstGeom prst="rect">
            <a:avLst/>
          </a:prstGeom>
          <a:noFill/>
        </p:spPr>
        <p:txBody>
          <a:bodyPr wrap="square">
            <a:spAutoFit/>
          </a:bodyPr>
          <a:lstStyle/>
          <a:p>
            <a:r>
              <a:rPr lang="en-GB" b="1" i="0" dirty="0">
                <a:solidFill>
                  <a:srgbClr val="6264A7"/>
                </a:solidFill>
                <a:effectLst/>
                <a:latin typeface="Segoe UI" panose="020B0502040204020203" pitchFamily="34" charset="0"/>
              </a:rPr>
              <a:t>Connectors</a:t>
            </a:r>
            <a:r>
              <a:rPr lang="en-GB" b="0" i="0" dirty="0">
                <a:solidFill>
                  <a:srgbClr val="6264A7"/>
                </a:solidFill>
                <a:effectLst/>
                <a:latin typeface="Segoe UI" panose="020B0502040204020203" pitchFamily="34" charset="0"/>
              </a:rPr>
              <a:t> keep your team current by delivering frequently used content and service updates directly into a channel </a:t>
            </a:r>
          </a:p>
          <a:p>
            <a:endParaRPr lang="en-GB" dirty="0">
              <a:solidFill>
                <a:srgbClr val="6264A7"/>
              </a:solidFill>
              <a:latin typeface="Segoe UI" panose="020B0502040204020203" pitchFamily="34" charset="0"/>
            </a:endParaRPr>
          </a:p>
        </p:txBody>
      </p:sp>
      <p:sp>
        <p:nvSpPr>
          <p:cNvPr id="18" name="TextBox 17">
            <a:extLst>
              <a:ext uri="{FF2B5EF4-FFF2-40B4-BE49-F238E27FC236}">
                <a16:creationId xmlns:a16="http://schemas.microsoft.com/office/drawing/2014/main" id="{8B25CD69-41FC-4AD9-93A2-CD6337607A17}"/>
              </a:ext>
            </a:extLst>
          </p:cNvPr>
          <p:cNvSpPr txBox="1"/>
          <p:nvPr/>
        </p:nvSpPr>
        <p:spPr>
          <a:xfrm>
            <a:off x="7612098" y="2314626"/>
            <a:ext cx="3823431" cy="3139321"/>
          </a:xfrm>
          <a:prstGeom prst="rect">
            <a:avLst/>
          </a:prstGeom>
          <a:noFill/>
        </p:spPr>
        <p:txBody>
          <a:bodyPr wrap="square">
            <a:spAutoFit/>
          </a:bodyPr>
          <a:lstStyle/>
          <a:p>
            <a:r>
              <a:rPr lang="en-GB" b="0" i="0" dirty="0">
                <a:solidFill>
                  <a:srgbClr val="171717"/>
                </a:solidFill>
                <a:effectLst/>
                <a:latin typeface="Segoe UI" panose="020B0502040204020203" pitchFamily="34" charset="0"/>
              </a:rPr>
              <a:t>Currently, you can add connectors by using Microsoft Teams desktop and web clients. However, information posted by these connectors can be viewed in </a:t>
            </a:r>
            <a:r>
              <a:rPr lang="en-GB" b="1" i="0" dirty="0">
                <a:solidFill>
                  <a:srgbClr val="171717"/>
                </a:solidFill>
                <a:effectLst/>
                <a:latin typeface="Segoe UI" panose="020B0502040204020203" pitchFamily="34" charset="0"/>
              </a:rPr>
              <a:t>all clients</a:t>
            </a:r>
            <a:r>
              <a:rPr lang="en-GB" b="0" i="0" dirty="0">
                <a:solidFill>
                  <a:srgbClr val="171717"/>
                </a:solidFill>
                <a:effectLst/>
                <a:latin typeface="Segoe UI" panose="020B0502040204020203" pitchFamily="34" charset="0"/>
              </a:rPr>
              <a:t> including mobile.</a:t>
            </a:r>
          </a:p>
          <a:p>
            <a:endParaRPr lang="en-GB" dirty="0">
              <a:solidFill>
                <a:srgbClr val="171717"/>
              </a:solidFill>
              <a:latin typeface="Segoe UI" panose="020B0502040204020203" pitchFamily="34" charset="0"/>
            </a:endParaRPr>
          </a:p>
          <a:p>
            <a:r>
              <a:rPr lang="en-GB" b="0" i="0" dirty="0">
                <a:solidFill>
                  <a:srgbClr val="171717"/>
                </a:solidFill>
                <a:effectLst/>
                <a:latin typeface="Segoe UI" panose="020B0502040204020203" pitchFamily="34" charset="0"/>
              </a:rPr>
              <a:t>To add a connector to a channel, click the </a:t>
            </a:r>
            <a:r>
              <a:rPr lang="en-GB" b="1" i="0" dirty="0">
                <a:solidFill>
                  <a:srgbClr val="171717"/>
                </a:solidFill>
                <a:effectLst/>
                <a:latin typeface="Segoe UI" panose="020B0502040204020203" pitchFamily="34" charset="0"/>
              </a:rPr>
              <a:t>ellipses (…),</a:t>
            </a:r>
            <a:r>
              <a:rPr lang="en-GB" b="0" i="0" dirty="0">
                <a:solidFill>
                  <a:srgbClr val="171717"/>
                </a:solidFill>
                <a:effectLst/>
                <a:latin typeface="Segoe UI" panose="020B0502040204020203" pitchFamily="34" charset="0"/>
              </a:rPr>
              <a:t> on the right of a channel name, then click </a:t>
            </a:r>
            <a:r>
              <a:rPr lang="en-GB" b="1" i="0" dirty="0">
                <a:solidFill>
                  <a:srgbClr val="171717"/>
                </a:solidFill>
                <a:effectLst/>
                <a:latin typeface="Segoe UI" panose="020B0502040204020203" pitchFamily="34" charset="0"/>
              </a:rPr>
              <a:t>Connectors</a:t>
            </a:r>
            <a:r>
              <a:rPr lang="en-GB" b="0" i="0" dirty="0">
                <a:solidFill>
                  <a:srgbClr val="171717"/>
                </a:solidFill>
                <a:effectLst/>
                <a:latin typeface="Segoe UI" panose="020B0502040204020203" pitchFamily="34" charset="0"/>
              </a:rPr>
              <a:t>.</a:t>
            </a:r>
            <a:endParaRPr lang="en-GB" dirty="0"/>
          </a:p>
        </p:txBody>
      </p:sp>
      <p:pic>
        <p:nvPicPr>
          <p:cNvPr id="4" name="Picture 3" descr="Connectors can be added via context menu of Teams chat channel">
            <a:extLst>
              <a:ext uri="{FF2B5EF4-FFF2-40B4-BE49-F238E27FC236}">
                <a16:creationId xmlns:a16="http://schemas.microsoft.com/office/drawing/2014/main" id="{BEB893DA-DA7A-4F1F-B2E3-281ADB7B5256}"/>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47321" y="2617831"/>
            <a:ext cx="4620854" cy="2532912"/>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39996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0BBBCE-6B52-4E66-A002-1CC49DF7C0ED}"/>
              </a:ext>
            </a:extLst>
          </p:cNvPr>
          <p:cNvSpPr>
            <a:spLocks noGrp="1"/>
          </p:cNvSpPr>
          <p:nvPr>
            <p:ph type="title" idx="4294967295"/>
          </p:nvPr>
        </p:nvSpPr>
        <p:spPr>
          <a:xfrm>
            <a:off x="438058" y="342728"/>
            <a:ext cx="11655840" cy="899665"/>
          </a:xfrm>
        </p:spPr>
        <p:txBody>
          <a:bodyPr/>
          <a:lstStyle/>
          <a:p>
            <a:r>
              <a:rPr lang="en-GB" dirty="0">
                <a:solidFill>
                  <a:schemeClr val="tx1"/>
                </a:solidFill>
              </a:rPr>
              <a:t>Using</a:t>
            </a:r>
            <a:r>
              <a:rPr lang="en-GB" dirty="0"/>
              <a:t> </a:t>
            </a:r>
            <a:r>
              <a:rPr lang="en-GB" dirty="0">
                <a:solidFill>
                  <a:schemeClr val="tx1"/>
                </a:solidFill>
              </a:rPr>
              <a:t>Connectors</a:t>
            </a:r>
          </a:p>
        </p:txBody>
      </p:sp>
      <p:sp>
        <p:nvSpPr>
          <p:cNvPr id="10" name="TextBox 9">
            <a:extLst>
              <a:ext uri="{FF2B5EF4-FFF2-40B4-BE49-F238E27FC236}">
                <a16:creationId xmlns:a16="http://schemas.microsoft.com/office/drawing/2014/main" id="{CA086872-B9E0-457E-B765-CD2EAF620D56}"/>
              </a:ext>
            </a:extLst>
          </p:cNvPr>
          <p:cNvSpPr txBox="1"/>
          <p:nvPr/>
        </p:nvSpPr>
        <p:spPr>
          <a:xfrm>
            <a:off x="548635" y="1295067"/>
            <a:ext cx="10921662" cy="646331"/>
          </a:xfrm>
          <a:prstGeom prst="rect">
            <a:avLst/>
          </a:prstGeom>
          <a:noFill/>
        </p:spPr>
        <p:txBody>
          <a:bodyPr wrap="square">
            <a:spAutoFit/>
          </a:bodyPr>
          <a:lstStyle/>
          <a:p>
            <a:r>
              <a:rPr lang="en-GB" b="0" i="0" dirty="0">
                <a:solidFill>
                  <a:srgbClr val="6264A7"/>
                </a:solidFill>
                <a:effectLst/>
                <a:latin typeface="Segoe UI" panose="020B0502040204020203" pitchFamily="34" charset="0"/>
              </a:rPr>
              <a:t>With connectors, your Microsoft Teams users can receive updates from popular services such as Trello, Wunderlist, GitHub, and Azure DevOps Services within the chat stream in their team.</a:t>
            </a:r>
          </a:p>
        </p:txBody>
      </p:sp>
      <p:sp>
        <p:nvSpPr>
          <p:cNvPr id="11" name="TextBox 10">
            <a:extLst>
              <a:ext uri="{FF2B5EF4-FFF2-40B4-BE49-F238E27FC236}">
                <a16:creationId xmlns:a16="http://schemas.microsoft.com/office/drawing/2014/main" id="{D15A4288-7101-4A65-B498-C8228D260A7B}"/>
              </a:ext>
            </a:extLst>
          </p:cNvPr>
          <p:cNvSpPr txBox="1"/>
          <p:nvPr/>
        </p:nvSpPr>
        <p:spPr>
          <a:xfrm>
            <a:off x="1094778" y="2191577"/>
            <a:ext cx="4399248" cy="646331"/>
          </a:xfrm>
          <a:prstGeom prst="rect">
            <a:avLst/>
          </a:prstGeom>
          <a:noFill/>
        </p:spPr>
        <p:txBody>
          <a:bodyPr wrap="square">
            <a:spAutoFit/>
          </a:bodyPr>
          <a:lstStyle/>
          <a:p>
            <a:pPr algn="ctr"/>
            <a:r>
              <a:rPr lang="en-GB" b="0" i="0" dirty="0">
                <a:solidFill>
                  <a:srgbClr val="171717"/>
                </a:solidFill>
                <a:effectLst/>
                <a:latin typeface="Segoe UI" panose="020B0502040204020203" pitchFamily="34" charset="0"/>
              </a:rPr>
              <a:t>You can select from a variety of available connectors, and then click </a:t>
            </a:r>
            <a:r>
              <a:rPr lang="en-GB" b="1" i="0" dirty="0">
                <a:solidFill>
                  <a:srgbClr val="171717"/>
                </a:solidFill>
                <a:effectLst/>
                <a:latin typeface="Segoe UI" panose="020B0502040204020203" pitchFamily="34" charset="0"/>
              </a:rPr>
              <a:t>Add</a:t>
            </a:r>
            <a:endParaRPr lang="en-GB" dirty="0"/>
          </a:p>
        </p:txBody>
      </p:sp>
      <p:pic>
        <p:nvPicPr>
          <p:cNvPr id="5" name="Picture 4" descr="Various connectors are available out-of-box, e.g., Forms, Azure DevOps, RSS, Incoming Webhook etc">
            <a:extLst>
              <a:ext uri="{FF2B5EF4-FFF2-40B4-BE49-F238E27FC236}">
                <a16:creationId xmlns:a16="http://schemas.microsoft.com/office/drawing/2014/main" id="{45B13C89-6C19-4A5B-A176-C7FB3CD601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22139" y="3019809"/>
            <a:ext cx="3544526" cy="2957623"/>
          </a:xfrm>
          <a:prstGeom prst="rect">
            <a:avLst/>
          </a:prstGeom>
          <a:ln>
            <a:solidFill>
              <a:schemeClr val="tx1"/>
            </a:solidFill>
          </a:ln>
          <a:effectLst>
            <a:outerShdw blurRad="50800" dist="38100" dir="2700000" algn="tl" rotWithShape="0">
              <a:prstClr val="black">
                <a:alpha val="40000"/>
              </a:prstClr>
            </a:outerShdw>
          </a:effectLst>
        </p:spPr>
      </p:pic>
      <p:sp>
        <p:nvSpPr>
          <p:cNvPr id="19" name="TextBox 18">
            <a:extLst>
              <a:ext uri="{FF2B5EF4-FFF2-40B4-BE49-F238E27FC236}">
                <a16:creationId xmlns:a16="http://schemas.microsoft.com/office/drawing/2014/main" id="{2E43C71B-A4A1-470B-9BCC-E1EF897EEF40}"/>
              </a:ext>
            </a:extLst>
          </p:cNvPr>
          <p:cNvSpPr txBox="1"/>
          <p:nvPr/>
        </p:nvSpPr>
        <p:spPr>
          <a:xfrm>
            <a:off x="6437851" y="2186309"/>
            <a:ext cx="4532514" cy="646331"/>
          </a:xfrm>
          <a:prstGeom prst="rect">
            <a:avLst/>
          </a:prstGeom>
          <a:noFill/>
        </p:spPr>
        <p:txBody>
          <a:bodyPr wrap="square">
            <a:spAutoFit/>
          </a:bodyPr>
          <a:lstStyle/>
          <a:p>
            <a:pPr algn="ctr"/>
            <a:r>
              <a:rPr lang="en-GB" b="0" i="0" dirty="0">
                <a:solidFill>
                  <a:srgbClr val="171717"/>
                </a:solidFill>
                <a:effectLst/>
                <a:latin typeface="Segoe UI" panose="020B0502040204020203" pitchFamily="34" charset="0"/>
              </a:rPr>
              <a:t>Data provided by the connector is automatically posted to the channel</a:t>
            </a:r>
            <a:endParaRPr lang="en-GB" dirty="0"/>
          </a:p>
        </p:txBody>
      </p:sp>
      <p:pic>
        <p:nvPicPr>
          <p:cNvPr id="7" name="Picture 6" descr="Connector posts message to the team channel on behalf of connector name">
            <a:extLst>
              <a:ext uri="{FF2B5EF4-FFF2-40B4-BE49-F238E27FC236}">
                <a16:creationId xmlns:a16="http://schemas.microsoft.com/office/drawing/2014/main" id="{D668408F-4B0C-4BF2-8F75-D923C922FC8D}"/>
              </a:ext>
            </a:extLst>
          </p:cNvPr>
          <p:cNvPicPr>
            <a:picLocks noChangeAspect="1"/>
          </p:cNvPicPr>
          <p:nvPr/>
        </p:nvPicPr>
        <p:blipFill rotWithShape="1">
          <a:blip r:embed="rId4">
            <a:extLst>
              <a:ext uri="{28A0092B-C50C-407E-A947-70E740481C1C}">
                <a14:useLocalDpi xmlns:a14="http://schemas.microsoft.com/office/drawing/2010/main" val="0"/>
              </a:ext>
            </a:extLst>
          </a:blip>
          <a:srcRect r="1451"/>
          <a:stretch/>
        </p:blipFill>
        <p:spPr>
          <a:xfrm>
            <a:off x="6437851" y="3019810"/>
            <a:ext cx="4532514" cy="2957622"/>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48422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3A6EF9-42BF-49AE-AE4A-2E64B8FC929F}"/>
              </a:ext>
            </a:extLst>
          </p:cNvPr>
          <p:cNvSpPr>
            <a:spLocks noGrp="1"/>
          </p:cNvSpPr>
          <p:nvPr>
            <p:ph type="title" idx="4294967295"/>
          </p:nvPr>
        </p:nvSpPr>
        <p:spPr>
          <a:xfrm>
            <a:off x="467933" y="328965"/>
            <a:ext cx="11655840" cy="899665"/>
          </a:xfrm>
        </p:spPr>
        <p:txBody>
          <a:bodyPr/>
          <a:lstStyle/>
          <a:p>
            <a:r>
              <a:rPr lang="en-GB" dirty="0">
                <a:solidFill>
                  <a:schemeClr val="tx1"/>
                </a:solidFill>
              </a:rPr>
              <a:t>In-meetings apps</a:t>
            </a:r>
            <a:endParaRPr lang="en-GB" dirty="0"/>
          </a:p>
        </p:txBody>
      </p:sp>
      <p:sp>
        <p:nvSpPr>
          <p:cNvPr id="10" name="TextBox 9">
            <a:extLst>
              <a:ext uri="{FF2B5EF4-FFF2-40B4-BE49-F238E27FC236}">
                <a16:creationId xmlns:a16="http://schemas.microsoft.com/office/drawing/2014/main" id="{CA086872-B9E0-457E-B765-CD2EAF620D56}"/>
              </a:ext>
            </a:extLst>
          </p:cNvPr>
          <p:cNvSpPr txBox="1"/>
          <p:nvPr/>
        </p:nvSpPr>
        <p:spPr>
          <a:xfrm>
            <a:off x="548641" y="1265205"/>
            <a:ext cx="10921662" cy="646331"/>
          </a:xfrm>
          <a:prstGeom prst="rect">
            <a:avLst/>
          </a:prstGeom>
          <a:noFill/>
        </p:spPr>
        <p:txBody>
          <a:bodyPr wrap="square">
            <a:spAutoFit/>
          </a:bodyPr>
          <a:lstStyle/>
          <a:p>
            <a:r>
              <a:rPr lang="en-GB" b="0" i="0" dirty="0">
                <a:solidFill>
                  <a:srgbClr val="6264A7"/>
                </a:solidFill>
                <a:effectLst/>
                <a:latin typeface="Segoe UI" panose="020B0502040204020203" pitchFamily="34" charset="0"/>
              </a:rPr>
              <a:t>With the </a:t>
            </a:r>
            <a:r>
              <a:rPr lang="en-GB" b="1" i="0" dirty="0">
                <a:solidFill>
                  <a:srgbClr val="6264A7"/>
                </a:solidFill>
                <a:effectLst/>
                <a:latin typeface="Segoe UI" panose="020B0502040204020203" pitchFamily="34" charset="0"/>
              </a:rPr>
              <a:t>in-meeting app experience</a:t>
            </a:r>
            <a:r>
              <a:rPr lang="en-GB" b="0" i="0" dirty="0">
                <a:solidFill>
                  <a:srgbClr val="6264A7"/>
                </a:solidFill>
                <a:effectLst/>
                <a:latin typeface="Segoe UI" panose="020B0502040204020203" pitchFamily="34" charset="0"/>
              </a:rPr>
              <a:t>, you can engage participants during the meeting by using apps and the in-meeting dialog box. </a:t>
            </a:r>
            <a:endParaRPr lang="en-GB" dirty="0">
              <a:solidFill>
                <a:srgbClr val="6264A7"/>
              </a:solidFill>
            </a:endParaRPr>
          </a:p>
        </p:txBody>
      </p:sp>
      <p:pic>
        <p:nvPicPr>
          <p:cNvPr id="2" name="Picture 1" descr="Right-side app panel allows people to interact with app right during the meeting">
            <a:extLst>
              <a:ext uri="{FF2B5EF4-FFF2-40B4-BE49-F238E27FC236}">
                <a16:creationId xmlns:a16="http://schemas.microsoft.com/office/drawing/2014/main" id="{9B36832C-875B-53C3-9A3F-7C25100DA6F3}"/>
              </a:ext>
            </a:extLst>
          </p:cNvPr>
          <p:cNvPicPr>
            <a:picLocks noChangeAspect="1"/>
          </p:cNvPicPr>
          <p:nvPr/>
        </p:nvPicPr>
        <p:blipFill rotWithShape="1">
          <a:blip r:embed="rId3">
            <a:extLst>
              <a:ext uri="{28A0092B-C50C-407E-A947-70E740481C1C}">
                <a14:useLocalDpi xmlns:a14="http://schemas.microsoft.com/office/drawing/2010/main" val="0"/>
              </a:ext>
            </a:extLst>
          </a:blip>
          <a:srcRect l="3070" t="3056" r="2918" b="5344"/>
          <a:stretch/>
        </p:blipFill>
        <p:spPr>
          <a:xfrm>
            <a:off x="756471" y="2314626"/>
            <a:ext cx="6539789" cy="3695190"/>
          </a:xfrm>
          <a:prstGeom prst="rect">
            <a:avLst/>
          </a:prstGeom>
          <a:ln>
            <a:solidFill>
              <a:schemeClr val="tx1"/>
            </a:solidFill>
          </a:ln>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8ABFA885-C256-8B73-CA39-676CF663E294}"/>
              </a:ext>
            </a:extLst>
          </p:cNvPr>
          <p:cNvSpPr txBox="1"/>
          <p:nvPr/>
        </p:nvSpPr>
        <p:spPr>
          <a:xfrm>
            <a:off x="7646872" y="3146558"/>
            <a:ext cx="3823431" cy="2031325"/>
          </a:xfrm>
          <a:prstGeom prst="rect">
            <a:avLst/>
          </a:prstGeom>
          <a:noFill/>
        </p:spPr>
        <p:txBody>
          <a:bodyPr wrap="square">
            <a:spAutoFit/>
          </a:bodyPr>
          <a:lstStyle/>
          <a:p>
            <a:r>
              <a:rPr lang="en-GB" b="0" i="0" dirty="0">
                <a:solidFill>
                  <a:srgbClr val="171717"/>
                </a:solidFill>
                <a:effectLst/>
                <a:latin typeface="Segoe UI" panose="020B0502040204020203" pitchFamily="34" charset="0"/>
              </a:rPr>
              <a:t>A meeting lifecycle consists of pre-meeting, in-meeting, and post-meeting app experience. You can integrate tabs, bots, and message extensions in each stage of the meeting lifecycle.</a:t>
            </a:r>
          </a:p>
          <a:p>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2832826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3A6EF9-42BF-49AE-AE4A-2E64B8FC929F}"/>
              </a:ext>
            </a:extLst>
          </p:cNvPr>
          <p:cNvSpPr>
            <a:spLocks noGrp="1"/>
          </p:cNvSpPr>
          <p:nvPr>
            <p:ph type="title" idx="4294967295"/>
          </p:nvPr>
        </p:nvSpPr>
        <p:spPr>
          <a:xfrm>
            <a:off x="467933" y="328965"/>
            <a:ext cx="11655840" cy="899665"/>
          </a:xfrm>
        </p:spPr>
        <p:txBody>
          <a:bodyPr/>
          <a:lstStyle/>
          <a:p>
            <a:r>
              <a:rPr lang="en-GB" dirty="0">
                <a:solidFill>
                  <a:schemeClr val="tx1"/>
                </a:solidFill>
              </a:rPr>
              <a:t>Teams Apps can be built with anything!</a:t>
            </a:r>
            <a:endParaRPr lang="en-GB" dirty="0"/>
          </a:p>
        </p:txBody>
      </p:sp>
      <p:sp>
        <p:nvSpPr>
          <p:cNvPr id="5" name="Rectangle 166">
            <a:extLst>
              <a:ext uri="{FF2B5EF4-FFF2-40B4-BE49-F238E27FC236}">
                <a16:creationId xmlns:a16="http://schemas.microsoft.com/office/drawing/2014/main" id="{957F93C1-9CC1-00FF-9F91-EC085F6C8C06}"/>
              </a:ext>
              <a:ext uri="{C183D7F6-B498-43B3-948B-1728B52AA6E4}">
                <adec:decorative xmlns:adec="http://schemas.microsoft.com/office/drawing/2017/decorative" val="1"/>
              </a:ext>
            </a:extLst>
          </p:cNvPr>
          <p:cNvSpPr/>
          <p:nvPr/>
        </p:nvSpPr>
        <p:spPr bwMode="auto">
          <a:xfrm>
            <a:off x="397352" y="1511565"/>
            <a:ext cx="8756685" cy="4625888"/>
          </a:xfrm>
          <a:prstGeom prst="rect">
            <a:avLst/>
          </a:prstGeom>
          <a:solidFill>
            <a:schemeClr val="bg1">
              <a:lumMod val="85000"/>
              <a:lumOff val="15000"/>
              <a:alpha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endParaRPr lang="en-US" sz="2000">
              <a:solidFill>
                <a:schemeClr val="tx1"/>
              </a:solidFill>
              <a:cs typeface="Segoe UI" pitchFamily="34" charset="0"/>
            </a:endParaRPr>
          </a:p>
        </p:txBody>
      </p:sp>
      <p:cxnSp>
        <p:nvCxnSpPr>
          <p:cNvPr id="6" name="Straight Connector 167">
            <a:extLst>
              <a:ext uri="{FF2B5EF4-FFF2-40B4-BE49-F238E27FC236}">
                <a16:creationId xmlns:a16="http://schemas.microsoft.com/office/drawing/2014/main" id="{F9723BE5-50D7-3EE9-4F3F-084E9594F8C5}"/>
              </a:ext>
              <a:ext uri="{C183D7F6-B498-43B3-948B-1728B52AA6E4}">
                <adec:decorative xmlns:adec="http://schemas.microsoft.com/office/drawing/2017/decorative" val="1"/>
              </a:ext>
            </a:extLst>
          </p:cNvPr>
          <p:cNvCxnSpPr>
            <a:cxnSpLocks/>
          </p:cNvCxnSpPr>
          <p:nvPr/>
        </p:nvCxnSpPr>
        <p:spPr>
          <a:xfrm>
            <a:off x="1164685" y="3148701"/>
            <a:ext cx="7561217" cy="0"/>
          </a:xfrm>
          <a:prstGeom prst="line">
            <a:avLst/>
          </a:prstGeom>
          <a:noFill/>
          <a:ln w="6350" cap="flat" cmpd="sng" algn="ctr">
            <a:solidFill>
              <a:srgbClr val="FFFFFF">
                <a:lumMod val="75000"/>
              </a:srgbClr>
            </a:solidFill>
            <a:prstDash val="solid"/>
            <a:headEnd type="none" w="lg" len="med"/>
            <a:tailEnd type="none" w="lg" len="med"/>
          </a:ln>
          <a:effectLst/>
        </p:spPr>
      </p:cxnSp>
      <p:cxnSp>
        <p:nvCxnSpPr>
          <p:cNvPr id="7" name="Straight Connector 168">
            <a:extLst>
              <a:ext uri="{FF2B5EF4-FFF2-40B4-BE49-F238E27FC236}">
                <a16:creationId xmlns:a16="http://schemas.microsoft.com/office/drawing/2014/main" id="{B1D4AE20-9D72-D64C-CF66-4B8543B6A5AB}"/>
              </a:ext>
              <a:ext uri="{C183D7F6-B498-43B3-948B-1728B52AA6E4}">
                <adec:decorative xmlns:adec="http://schemas.microsoft.com/office/drawing/2017/decorative" val="1"/>
              </a:ext>
            </a:extLst>
          </p:cNvPr>
          <p:cNvCxnSpPr>
            <a:cxnSpLocks/>
          </p:cNvCxnSpPr>
          <p:nvPr/>
        </p:nvCxnSpPr>
        <p:spPr>
          <a:xfrm>
            <a:off x="1164685" y="4602758"/>
            <a:ext cx="7561217" cy="10708"/>
          </a:xfrm>
          <a:prstGeom prst="line">
            <a:avLst/>
          </a:prstGeom>
          <a:noFill/>
          <a:ln w="6350" cap="flat" cmpd="sng" algn="ctr">
            <a:solidFill>
              <a:srgbClr val="FFFFFF">
                <a:lumMod val="75000"/>
              </a:srgbClr>
            </a:solidFill>
            <a:prstDash val="solid"/>
            <a:headEnd type="none" w="lg" len="med"/>
            <a:tailEnd type="none" w="lg" len="med"/>
          </a:ln>
          <a:effectLst/>
        </p:spPr>
      </p:cxnSp>
      <p:sp>
        <p:nvSpPr>
          <p:cNvPr id="8" name="Rectangle 169">
            <a:extLst>
              <a:ext uri="{FF2B5EF4-FFF2-40B4-BE49-F238E27FC236}">
                <a16:creationId xmlns:a16="http://schemas.microsoft.com/office/drawing/2014/main" id="{E4CA0975-C134-8996-7B47-81C61A0866CB}"/>
              </a:ext>
            </a:extLst>
          </p:cNvPr>
          <p:cNvSpPr/>
          <p:nvPr/>
        </p:nvSpPr>
        <p:spPr bwMode="auto">
          <a:xfrm>
            <a:off x="1338747" y="2163738"/>
            <a:ext cx="803105" cy="492443"/>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Power</a:t>
            </a:r>
            <a:b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br>
            <a: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Platform</a:t>
            </a:r>
          </a:p>
        </p:txBody>
      </p:sp>
      <p:grpSp>
        <p:nvGrpSpPr>
          <p:cNvPr id="61" name="Group 60" descr="Power Platform services: Power Apps, Power Automate, Power Virtual Agents, Power BI">
            <a:extLst>
              <a:ext uri="{FF2B5EF4-FFF2-40B4-BE49-F238E27FC236}">
                <a16:creationId xmlns:a16="http://schemas.microsoft.com/office/drawing/2014/main" id="{8D38DD93-6065-AAF2-7FAE-3CB44B4DAB0F}"/>
              </a:ext>
            </a:extLst>
          </p:cNvPr>
          <p:cNvGrpSpPr/>
          <p:nvPr/>
        </p:nvGrpSpPr>
        <p:grpSpPr>
          <a:xfrm>
            <a:off x="2557146" y="1868296"/>
            <a:ext cx="6093419" cy="1031170"/>
            <a:chOff x="2557146" y="1868296"/>
            <a:chExt cx="6093419" cy="1031170"/>
          </a:xfrm>
        </p:grpSpPr>
        <p:sp>
          <p:nvSpPr>
            <p:cNvPr id="22" name="Rectangle 182">
              <a:extLst>
                <a:ext uri="{FF2B5EF4-FFF2-40B4-BE49-F238E27FC236}">
                  <a16:creationId xmlns:a16="http://schemas.microsoft.com/office/drawing/2014/main" id="{09994A15-546B-C916-09F8-B30A5C01F94C}"/>
                </a:ext>
              </a:extLst>
            </p:cNvPr>
            <p:cNvSpPr/>
            <p:nvPr/>
          </p:nvSpPr>
          <p:spPr bwMode="auto">
            <a:xfrm>
              <a:off x="2557146" y="2641156"/>
              <a:ext cx="1126540" cy="231475"/>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ts val="400"/>
                </a:spcAft>
                <a:buClrTx/>
                <a:buSzTx/>
                <a:buFontTx/>
                <a:buNone/>
                <a:tabLst/>
                <a:defRPr/>
              </a:pPr>
              <a:r>
                <a:rPr kumimoji="0" lang="en-US" sz="1200" b="1" i="0" u="none" strike="noStrike" kern="0" cap="none" spc="0" normalizeH="0" baseline="0" noProof="0">
                  <a:ln>
                    <a:noFill/>
                  </a:ln>
                  <a:effectLst/>
                  <a:uLnTx/>
                  <a:uFillTx/>
                  <a:latin typeface="Segoe UI Semibold" panose="020B0502040204020203" pitchFamily="34" charset="0"/>
                  <a:ea typeface="+mn-ea"/>
                  <a:cs typeface="Segoe UI Semibold" panose="020B0502040204020203" pitchFamily="34" charset="0"/>
                </a:rPr>
                <a:t>Power Apps</a:t>
              </a:r>
            </a:p>
          </p:txBody>
        </p:sp>
        <p:sp>
          <p:nvSpPr>
            <p:cNvPr id="23" name="Rectangle 183">
              <a:extLst>
                <a:ext uri="{FF2B5EF4-FFF2-40B4-BE49-F238E27FC236}">
                  <a16:creationId xmlns:a16="http://schemas.microsoft.com/office/drawing/2014/main" id="{DF99A030-D978-67AC-AF50-5E32C92BC422}"/>
                </a:ext>
              </a:extLst>
            </p:cNvPr>
            <p:cNvSpPr/>
            <p:nvPr/>
          </p:nvSpPr>
          <p:spPr bwMode="auto">
            <a:xfrm>
              <a:off x="4183064" y="2661700"/>
              <a:ext cx="1060963" cy="231475"/>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ts val="400"/>
                </a:spcAft>
                <a:buClrTx/>
                <a:buSzTx/>
                <a:buFontTx/>
                <a:buNone/>
                <a:tabLst/>
                <a:defRPr/>
              </a:pPr>
              <a:r>
                <a:rPr kumimoji="0" lang="en-US" sz="1200" b="1" i="0" u="none" strike="noStrike" kern="0" cap="none" spc="0" normalizeH="0" baseline="0" noProof="0">
                  <a:ln>
                    <a:noFill/>
                  </a:ln>
                  <a:effectLst/>
                  <a:uLnTx/>
                  <a:uFillTx/>
                  <a:latin typeface="Segoe UI Semibold" panose="020B0502040204020203" pitchFamily="34" charset="0"/>
                  <a:ea typeface="+mn-ea"/>
                  <a:cs typeface="Segoe UI Semibold" panose="020B0502040204020203" pitchFamily="34" charset="0"/>
                </a:rPr>
                <a:t>Power Automate</a:t>
              </a:r>
            </a:p>
          </p:txBody>
        </p:sp>
        <p:sp>
          <p:nvSpPr>
            <p:cNvPr id="24" name="Rectangle 184">
              <a:extLst>
                <a:ext uri="{FF2B5EF4-FFF2-40B4-BE49-F238E27FC236}">
                  <a16:creationId xmlns:a16="http://schemas.microsoft.com/office/drawing/2014/main" id="{2B085A9C-5BBE-DAA8-51AF-55FC3C36E692}"/>
                </a:ext>
              </a:extLst>
            </p:cNvPr>
            <p:cNvSpPr/>
            <p:nvPr/>
          </p:nvSpPr>
          <p:spPr bwMode="auto">
            <a:xfrm>
              <a:off x="5452145" y="2670436"/>
              <a:ext cx="1899456" cy="22903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ts val="400"/>
                </a:spcAft>
                <a:buClrTx/>
                <a:buSzTx/>
                <a:buFontTx/>
                <a:buNone/>
                <a:tabLst/>
                <a:defRPr/>
              </a:pPr>
              <a:r>
                <a:rPr kumimoji="0" lang="en-US" sz="1200" b="1" i="0" u="none" strike="noStrike" kern="0" cap="none" spc="0" normalizeH="0" baseline="0" noProof="0">
                  <a:ln>
                    <a:noFill/>
                  </a:ln>
                  <a:effectLst/>
                  <a:uLnTx/>
                  <a:uFillTx/>
                  <a:latin typeface="Segoe UI Semibold" panose="020B0502040204020203" pitchFamily="34" charset="0"/>
                  <a:ea typeface="+mn-ea"/>
                  <a:cs typeface="Segoe UI Semibold" panose="020B0502040204020203" pitchFamily="34" charset="0"/>
                </a:rPr>
                <a:t>Power Virtual Agents</a:t>
              </a:r>
            </a:p>
          </p:txBody>
        </p:sp>
        <p:sp>
          <p:nvSpPr>
            <p:cNvPr id="45" name="Rectangle 1231">
              <a:extLst>
                <a:ext uri="{FF2B5EF4-FFF2-40B4-BE49-F238E27FC236}">
                  <a16:creationId xmlns:a16="http://schemas.microsoft.com/office/drawing/2014/main" id="{1A8436E2-BF98-5F7E-3344-983AD8943945}"/>
                </a:ext>
              </a:extLst>
            </p:cNvPr>
            <p:cNvSpPr/>
            <p:nvPr/>
          </p:nvSpPr>
          <p:spPr>
            <a:xfrm>
              <a:off x="7533169" y="2649568"/>
              <a:ext cx="1117396" cy="242687"/>
            </a:xfrm>
            <a:prstGeom prst="rect">
              <a:avLst/>
            </a:prstGeom>
          </p:spPr>
          <p:txBody>
            <a:bodyPr wrap="square" lIns="0" tIns="0" rIns="0" bIns="0">
              <a:noAutofit/>
            </a:bodyPr>
            <a:lstStyle/>
            <a:p>
              <a:pPr algn="ctr" defTabSz="861251">
                <a:defRPr/>
              </a:pPr>
              <a:r>
                <a:rPr lang="en-US" sz="1200" b="1">
                  <a:latin typeface="Segoe UI Semibold" panose="020B0502040204020203" pitchFamily="34" charset="0"/>
                  <a:cs typeface="Segoe UI Semibold" panose="020B0502040204020203" pitchFamily="34" charset="0"/>
                </a:rPr>
                <a:t>Power BI</a:t>
              </a:r>
            </a:p>
          </p:txBody>
        </p:sp>
        <p:pic>
          <p:nvPicPr>
            <p:cNvPr id="50" name="Picture 2">
              <a:extLst>
                <a:ext uri="{FF2B5EF4-FFF2-40B4-BE49-F238E27FC236}">
                  <a16:creationId xmlns:a16="http://schemas.microsoft.com/office/drawing/2014/main" id="{D19A5B0D-3A8D-196C-706E-C740713C5A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0376" y="1868296"/>
              <a:ext cx="640080" cy="64008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a:extLst>
                <a:ext uri="{FF2B5EF4-FFF2-40B4-BE49-F238E27FC236}">
                  <a16:creationId xmlns:a16="http://schemas.microsoft.com/office/drawing/2014/main" id="{5AD4AC2B-5DD7-4982-777C-EB0BC58E23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3714" y="1868296"/>
              <a:ext cx="640080" cy="64008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a:extLst>
                <a:ext uri="{FF2B5EF4-FFF2-40B4-BE49-F238E27FC236}">
                  <a16:creationId xmlns:a16="http://schemas.microsoft.com/office/drawing/2014/main" id="{D9AFAAFC-3903-845D-A5AF-6AC5256BAF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1614" y="1890976"/>
              <a:ext cx="640080" cy="64008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10">
              <a:extLst>
                <a:ext uri="{FF2B5EF4-FFF2-40B4-BE49-F238E27FC236}">
                  <a16:creationId xmlns:a16="http://schemas.microsoft.com/office/drawing/2014/main" id="{E3C20E64-A011-65DF-30ED-2171A97F24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67052" y="1868296"/>
              <a:ext cx="640080" cy="640080"/>
            </a:xfrm>
            <a:prstGeom prst="rect">
              <a:avLst/>
            </a:prstGeom>
            <a:noFill/>
            <a:extLst>
              <a:ext uri="{909E8E84-426E-40DD-AFC4-6F175D3DCCD1}">
                <a14:hiddenFill xmlns:a14="http://schemas.microsoft.com/office/drawing/2010/main">
                  <a:solidFill>
                    <a:srgbClr val="FFFFFF"/>
                  </a:solidFill>
                </a14:hiddenFill>
              </a:ext>
            </a:extLst>
          </p:spPr>
        </p:pic>
      </p:grpSp>
      <p:sp>
        <p:nvSpPr>
          <p:cNvPr id="9" name="Rectangle 170">
            <a:extLst>
              <a:ext uri="{FF2B5EF4-FFF2-40B4-BE49-F238E27FC236}">
                <a16:creationId xmlns:a16="http://schemas.microsoft.com/office/drawing/2014/main" id="{032C127C-8E9F-4994-BA88-391E0A71F58D}"/>
              </a:ext>
            </a:extLst>
          </p:cNvPr>
          <p:cNvSpPr/>
          <p:nvPr/>
        </p:nvSpPr>
        <p:spPr bwMode="auto">
          <a:xfrm>
            <a:off x="1338747" y="3647501"/>
            <a:ext cx="731162" cy="492443"/>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Azure</a:t>
            </a:r>
            <a:b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br>
            <a: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services</a:t>
            </a:r>
          </a:p>
        </p:txBody>
      </p:sp>
      <p:grpSp>
        <p:nvGrpSpPr>
          <p:cNvPr id="25" name="Group 185" descr="Various Azure services including: Azure Functions, Bot Services, Cognitive Services etc">
            <a:extLst>
              <a:ext uri="{FF2B5EF4-FFF2-40B4-BE49-F238E27FC236}">
                <a16:creationId xmlns:a16="http://schemas.microsoft.com/office/drawing/2014/main" id="{8657C252-95EB-204A-7B1B-EF9140B00A8C}"/>
              </a:ext>
            </a:extLst>
          </p:cNvPr>
          <p:cNvGrpSpPr/>
          <p:nvPr/>
        </p:nvGrpSpPr>
        <p:grpSpPr>
          <a:xfrm>
            <a:off x="3299344" y="3395539"/>
            <a:ext cx="5442666" cy="969078"/>
            <a:chOff x="3916615" y="3482678"/>
            <a:chExt cx="5442666" cy="969078"/>
          </a:xfrm>
        </p:grpSpPr>
        <p:grpSp>
          <p:nvGrpSpPr>
            <p:cNvPr id="26" name="Group 186">
              <a:extLst>
                <a:ext uri="{FF2B5EF4-FFF2-40B4-BE49-F238E27FC236}">
                  <a16:creationId xmlns:a16="http://schemas.microsoft.com/office/drawing/2014/main" id="{9BA50BC6-BB54-5692-EBF4-8D678E1CCFD3}"/>
                </a:ext>
              </a:extLst>
            </p:cNvPr>
            <p:cNvGrpSpPr/>
            <p:nvPr/>
          </p:nvGrpSpPr>
          <p:grpSpPr>
            <a:xfrm>
              <a:off x="3916615" y="3482678"/>
              <a:ext cx="5442666" cy="969078"/>
              <a:chOff x="3797270" y="3432994"/>
              <a:chExt cx="5321545" cy="969078"/>
            </a:xfrm>
          </p:grpSpPr>
          <p:sp>
            <p:nvSpPr>
              <p:cNvPr id="31" name="Rectangle 191">
                <a:extLst>
                  <a:ext uri="{FF2B5EF4-FFF2-40B4-BE49-F238E27FC236}">
                    <a16:creationId xmlns:a16="http://schemas.microsoft.com/office/drawing/2014/main" id="{762CC91A-0299-BDFB-31CB-6CC181F03D2A}"/>
                  </a:ext>
                </a:extLst>
              </p:cNvPr>
              <p:cNvSpPr/>
              <p:nvPr/>
            </p:nvSpPr>
            <p:spPr bwMode="auto">
              <a:xfrm>
                <a:off x="3797270" y="4069673"/>
                <a:ext cx="910619"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API</a:t>
                </a:r>
                <a:br>
                  <a:rPr kumimoji="0" lang="en-US" sz="1200" b="0" i="0" u="none" strike="noStrike" kern="0" cap="none" spc="0" normalizeH="0" baseline="0" noProof="0">
                    <a:ln>
                      <a:noFill/>
                    </a:ln>
                    <a:effectLst/>
                    <a:uLnTx/>
                    <a:uFillTx/>
                    <a:latin typeface="Segoe UI Semibold"/>
                    <a:ea typeface="+mn-ea"/>
                    <a:cs typeface="Segoe UI" pitchFamily="34" charset="0"/>
                  </a:rPr>
                </a:br>
                <a:r>
                  <a:rPr kumimoji="0" lang="en-US" sz="1200" b="0" i="0" u="none" strike="noStrike" kern="0" cap="none" spc="0" normalizeH="0" baseline="0" noProof="0">
                    <a:ln>
                      <a:noFill/>
                    </a:ln>
                    <a:effectLst/>
                    <a:uLnTx/>
                    <a:uFillTx/>
                    <a:latin typeface="Segoe UI Semibold"/>
                    <a:ea typeface="+mn-ea"/>
                    <a:cs typeface="Segoe UI" pitchFamily="34" charset="0"/>
                  </a:rPr>
                  <a:t>Management</a:t>
                </a:r>
              </a:p>
            </p:txBody>
          </p:sp>
          <p:sp>
            <p:nvSpPr>
              <p:cNvPr id="32" name="Rectangle 192">
                <a:extLst>
                  <a:ext uri="{FF2B5EF4-FFF2-40B4-BE49-F238E27FC236}">
                    <a16:creationId xmlns:a16="http://schemas.microsoft.com/office/drawing/2014/main" id="{A2CDEE78-6E7C-1405-E535-97E7AE3A3FF2}"/>
                  </a:ext>
                </a:extLst>
              </p:cNvPr>
              <p:cNvSpPr/>
              <p:nvPr/>
            </p:nvSpPr>
            <p:spPr bwMode="auto">
              <a:xfrm>
                <a:off x="4871623" y="4069673"/>
                <a:ext cx="656712"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Azure</a:t>
                </a:r>
                <a:br>
                  <a:rPr kumimoji="0" lang="en-US" sz="1200" b="0" i="0" u="none" strike="noStrike" kern="0" cap="none" spc="0" normalizeH="0" baseline="0" noProof="0">
                    <a:ln>
                      <a:noFill/>
                    </a:ln>
                    <a:effectLst/>
                    <a:uLnTx/>
                    <a:uFillTx/>
                    <a:latin typeface="Segoe UI Semibold"/>
                    <a:ea typeface="+mn-ea"/>
                    <a:cs typeface="Segoe UI" pitchFamily="34" charset="0"/>
                  </a:rPr>
                </a:br>
                <a:r>
                  <a:rPr kumimoji="0" lang="en-US" sz="1200" b="0" i="0" u="none" strike="noStrike" kern="0" cap="none" spc="0" normalizeH="0" baseline="0" noProof="0">
                    <a:ln>
                      <a:noFill/>
                    </a:ln>
                    <a:effectLst/>
                    <a:uLnTx/>
                    <a:uFillTx/>
                    <a:latin typeface="Segoe UI Semibold"/>
                    <a:ea typeface="+mn-ea"/>
                    <a:cs typeface="Segoe UI" pitchFamily="34" charset="0"/>
                  </a:rPr>
                  <a:t>Functions</a:t>
                </a:r>
              </a:p>
            </p:txBody>
          </p:sp>
          <p:sp>
            <p:nvSpPr>
              <p:cNvPr id="33" name="Rectangle 193">
                <a:extLst>
                  <a:ext uri="{FF2B5EF4-FFF2-40B4-BE49-F238E27FC236}">
                    <a16:creationId xmlns:a16="http://schemas.microsoft.com/office/drawing/2014/main" id="{DFE87E40-E23E-1604-03A8-BC850A80D8B0}"/>
                  </a:ext>
                </a:extLst>
              </p:cNvPr>
              <p:cNvSpPr/>
              <p:nvPr/>
            </p:nvSpPr>
            <p:spPr bwMode="auto">
              <a:xfrm>
                <a:off x="5627514" y="4066378"/>
                <a:ext cx="948720"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Kubernetes Service</a:t>
                </a:r>
              </a:p>
            </p:txBody>
          </p:sp>
          <p:sp>
            <p:nvSpPr>
              <p:cNvPr id="34" name="Rectangle 194">
                <a:extLst>
                  <a:ext uri="{FF2B5EF4-FFF2-40B4-BE49-F238E27FC236}">
                    <a16:creationId xmlns:a16="http://schemas.microsoft.com/office/drawing/2014/main" id="{92ED2935-014A-DAF5-2DD4-E7F144504EF8}"/>
                  </a:ext>
                </a:extLst>
              </p:cNvPr>
              <p:cNvSpPr/>
              <p:nvPr/>
            </p:nvSpPr>
            <p:spPr bwMode="auto">
              <a:xfrm>
                <a:off x="7585221" y="4069673"/>
                <a:ext cx="650818"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Cognitive</a:t>
                </a:r>
                <a:br>
                  <a:rPr kumimoji="0" lang="en-US" sz="1200" b="0" i="0" u="none" strike="noStrike" kern="0" cap="none" spc="0" normalizeH="0" baseline="0" noProof="0">
                    <a:ln>
                      <a:noFill/>
                    </a:ln>
                    <a:effectLst/>
                    <a:uLnTx/>
                    <a:uFillTx/>
                    <a:latin typeface="Segoe UI Semibold"/>
                    <a:ea typeface="+mn-ea"/>
                    <a:cs typeface="Segoe UI" pitchFamily="34" charset="0"/>
                  </a:rPr>
                </a:br>
                <a:r>
                  <a:rPr kumimoji="0" lang="en-US" sz="1200" b="0" i="0" u="none" strike="noStrike" kern="0" cap="none" spc="0" normalizeH="0" baseline="0" noProof="0">
                    <a:ln>
                      <a:noFill/>
                    </a:ln>
                    <a:effectLst/>
                    <a:uLnTx/>
                    <a:uFillTx/>
                    <a:latin typeface="Segoe UI Semibold"/>
                    <a:ea typeface="+mn-ea"/>
                    <a:cs typeface="Segoe UI" pitchFamily="34" charset="0"/>
                  </a:rPr>
                  <a:t>Services</a:t>
                </a:r>
              </a:p>
            </p:txBody>
          </p:sp>
          <p:sp>
            <p:nvSpPr>
              <p:cNvPr id="35" name="AutoShape 3">
                <a:extLst>
                  <a:ext uri="{FF2B5EF4-FFF2-40B4-BE49-F238E27FC236}">
                    <a16:creationId xmlns:a16="http://schemas.microsoft.com/office/drawing/2014/main" id="{B001D388-422D-6518-94C8-F8CEA5F0C5F2}"/>
                  </a:ext>
                </a:extLst>
              </p:cNvPr>
              <p:cNvSpPr>
                <a:spLocks noChangeAspect="1" noChangeArrowheads="1" noTextEdit="1"/>
              </p:cNvSpPr>
              <p:nvPr/>
            </p:nvSpPr>
            <p:spPr bwMode="auto">
              <a:xfrm>
                <a:off x="5004201" y="3458351"/>
                <a:ext cx="389186" cy="3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algn="ctr" defTabSz="914225"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Segoe UI Semibold"/>
                </a:endParaRPr>
              </a:p>
            </p:txBody>
          </p:sp>
          <p:pic>
            <p:nvPicPr>
              <p:cNvPr id="36" name="Graphic 196">
                <a:extLst>
                  <a:ext uri="{FF2B5EF4-FFF2-40B4-BE49-F238E27FC236}">
                    <a16:creationId xmlns:a16="http://schemas.microsoft.com/office/drawing/2014/main" id="{FDA06836-D68F-B803-0E96-3E53FB953EE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7120" y="3432994"/>
                <a:ext cx="515792" cy="515792"/>
              </a:xfrm>
              <a:prstGeom prst="rect">
                <a:avLst/>
              </a:prstGeom>
            </p:spPr>
          </p:pic>
          <p:sp>
            <p:nvSpPr>
              <p:cNvPr id="37" name="Rectangle 197">
                <a:extLst>
                  <a:ext uri="{FF2B5EF4-FFF2-40B4-BE49-F238E27FC236}">
                    <a16:creationId xmlns:a16="http://schemas.microsoft.com/office/drawing/2014/main" id="{09571699-1643-D873-CF07-8EC14E186532}"/>
                  </a:ext>
                </a:extLst>
              </p:cNvPr>
              <p:cNvSpPr/>
              <p:nvPr/>
            </p:nvSpPr>
            <p:spPr bwMode="auto">
              <a:xfrm>
                <a:off x="6791323" y="4069673"/>
                <a:ext cx="404372"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Logic </a:t>
                </a:r>
              </a:p>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Apps</a:t>
                </a:r>
              </a:p>
            </p:txBody>
          </p:sp>
          <p:pic>
            <p:nvPicPr>
              <p:cNvPr id="38" name="Graphic 198">
                <a:extLst>
                  <a:ext uri="{FF2B5EF4-FFF2-40B4-BE49-F238E27FC236}">
                    <a16:creationId xmlns:a16="http://schemas.microsoft.com/office/drawing/2014/main" id="{1D157F58-4AE2-E2A3-69D6-ED5AEB96619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601944" y="3482725"/>
                <a:ext cx="448457" cy="448457"/>
              </a:xfrm>
              <a:prstGeom prst="rect">
                <a:avLst/>
              </a:prstGeom>
            </p:spPr>
          </p:pic>
          <p:sp>
            <p:nvSpPr>
              <p:cNvPr id="39" name="Rectangle 199">
                <a:extLst>
                  <a:ext uri="{FF2B5EF4-FFF2-40B4-BE49-F238E27FC236}">
                    <a16:creationId xmlns:a16="http://schemas.microsoft.com/office/drawing/2014/main" id="{D9AA675D-6798-F563-3CD6-7CF6C1556720}"/>
                  </a:ext>
                </a:extLst>
              </p:cNvPr>
              <p:cNvSpPr/>
              <p:nvPr/>
            </p:nvSpPr>
            <p:spPr bwMode="auto">
              <a:xfrm>
                <a:off x="8564230" y="4069673"/>
                <a:ext cx="554585"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Bot </a:t>
                </a:r>
              </a:p>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Services</a:t>
                </a:r>
              </a:p>
            </p:txBody>
          </p:sp>
        </p:grpSp>
        <p:pic>
          <p:nvPicPr>
            <p:cNvPr id="27" name="Graphic 187">
              <a:extLst>
                <a:ext uri="{FF2B5EF4-FFF2-40B4-BE49-F238E27FC236}">
                  <a16:creationId xmlns:a16="http://schemas.microsoft.com/office/drawing/2014/main" id="{AA768ADA-3383-8ED3-E4A7-FB06641AFEF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168689" y="3515183"/>
              <a:ext cx="447601" cy="447601"/>
            </a:xfrm>
            <a:prstGeom prst="rect">
              <a:avLst/>
            </a:prstGeom>
          </p:spPr>
        </p:pic>
        <p:pic>
          <p:nvPicPr>
            <p:cNvPr id="28" name="Graphic 188">
              <a:extLst>
                <a:ext uri="{FF2B5EF4-FFF2-40B4-BE49-F238E27FC236}">
                  <a16:creationId xmlns:a16="http://schemas.microsoft.com/office/drawing/2014/main" id="{15F7BC08-37FF-ACDE-3555-5A88745C478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160704" y="3530092"/>
              <a:ext cx="398044" cy="398044"/>
            </a:xfrm>
            <a:prstGeom prst="rect">
              <a:avLst/>
            </a:prstGeom>
          </p:spPr>
        </p:pic>
        <p:pic>
          <p:nvPicPr>
            <p:cNvPr id="29" name="Graphic 189">
              <a:extLst>
                <a:ext uri="{FF2B5EF4-FFF2-40B4-BE49-F238E27FC236}">
                  <a16:creationId xmlns:a16="http://schemas.microsoft.com/office/drawing/2014/main" id="{BCA8610C-4F38-6F6E-862A-48F99518DDA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056221" y="3528203"/>
              <a:ext cx="384441" cy="384441"/>
            </a:xfrm>
            <a:prstGeom prst="rect">
              <a:avLst/>
            </a:prstGeom>
          </p:spPr>
        </p:pic>
        <p:pic>
          <p:nvPicPr>
            <p:cNvPr id="30" name="Graphic 190">
              <a:extLst>
                <a:ext uri="{FF2B5EF4-FFF2-40B4-BE49-F238E27FC236}">
                  <a16:creationId xmlns:a16="http://schemas.microsoft.com/office/drawing/2014/main" id="{36B04747-6DB8-D62C-31B4-5585B6B63258}"/>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7886659" y="3503288"/>
              <a:ext cx="459496" cy="459496"/>
            </a:xfrm>
            <a:prstGeom prst="rect">
              <a:avLst/>
            </a:prstGeom>
          </p:spPr>
        </p:pic>
      </p:grpSp>
      <p:sp>
        <p:nvSpPr>
          <p:cNvPr id="11" name="Rectangle 171">
            <a:extLst>
              <a:ext uri="{FF2B5EF4-FFF2-40B4-BE49-F238E27FC236}">
                <a16:creationId xmlns:a16="http://schemas.microsoft.com/office/drawing/2014/main" id="{6A528BA1-FB81-D83A-BCC8-7A9C0012E215}"/>
              </a:ext>
            </a:extLst>
          </p:cNvPr>
          <p:cNvSpPr/>
          <p:nvPr/>
        </p:nvSpPr>
        <p:spPr bwMode="auto">
          <a:xfrm>
            <a:off x="1338747" y="5159302"/>
            <a:ext cx="1295226" cy="24622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Data Platform</a:t>
            </a:r>
          </a:p>
        </p:txBody>
      </p:sp>
      <p:sp>
        <p:nvSpPr>
          <p:cNvPr id="12" name="Rectangle 172">
            <a:extLst>
              <a:ext uri="{FF2B5EF4-FFF2-40B4-BE49-F238E27FC236}">
                <a16:creationId xmlns:a16="http://schemas.microsoft.com/office/drawing/2014/main" id="{9263B264-FE51-CB9F-331C-9C368B4C9D85}"/>
              </a:ext>
            </a:extLst>
          </p:cNvPr>
          <p:cNvSpPr/>
          <p:nvPr/>
        </p:nvSpPr>
        <p:spPr bwMode="auto">
          <a:xfrm>
            <a:off x="9613443" y="2041320"/>
            <a:ext cx="1090042" cy="73866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Every</a:t>
            </a:r>
            <a:b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b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Developer</a:t>
            </a:r>
            <a:b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b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(Low Code)</a:t>
            </a:r>
          </a:p>
        </p:txBody>
      </p:sp>
      <p:sp>
        <p:nvSpPr>
          <p:cNvPr id="13" name="Rectangle 173">
            <a:extLst>
              <a:ext uri="{FF2B5EF4-FFF2-40B4-BE49-F238E27FC236}">
                <a16:creationId xmlns:a16="http://schemas.microsoft.com/office/drawing/2014/main" id="{E5F5F188-2B0C-A458-0985-A7CB0CC88666}"/>
              </a:ext>
            </a:extLst>
          </p:cNvPr>
          <p:cNvSpPr/>
          <p:nvPr/>
        </p:nvSpPr>
        <p:spPr bwMode="auto">
          <a:xfrm>
            <a:off x="9613443" y="3579943"/>
            <a:ext cx="1115305" cy="73866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Pro</a:t>
            </a:r>
            <a:b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b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Developer</a:t>
            </a:r>
            <a:b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br>
            <a:r>
              <a:rPr kumimoji="0" lang="en-US" sz="1600" b="1" i="0" u="none" strike="noStrike" kern="0" cap="none" spc="0" normalizeH="0" baseline="0" noProof="0">
                <a:ln>
                  <a:noFill/>
                </a:ln>
                <a:effectLst/>
                <a:uLnTx/>
                <a:uFillTx/>
                <a:latin typeface="Segoe UI"/>
                <a:ea typeface="Segoe UI" panose="020B0502040204020203" pitchFamily="34" charset="0"/>
                <a:cs typeface="Segoe UI" panose="020B0502040204020203" pitchFamily="34" charset="0"/>
              </a:rPr>
              <a:t>(Code First)</a:t>
            </a:r>
          </a:p>
        </p:txBody>
      </p:sp>
      <p:grpSp>
        <p:nvGrpSpPr>
          <p:cNvPr id="14" name="Group 174">
            <a:extLst>
              <a:ext uri="{FF2B5EF4-FFF2-40B4-BE49-F238E27FC236}">
                <a16:creationId xmlns:a16="http://schemas.microsoft.com/office/drawing/2014/main" id="{AED68E38-78D8-B6C3-0DE3-690758C0B0DF}"/>
              </a:ext>
              <a:ext uri="{C183D7F6-B498-43B3-948B-1728B52AA6E4}">
                <adec:decorative xmlns:adec="http://schemas.microsoft.com/office/drawing/2017/decorative" val="1"/>
              </a:ext>
            </a:extLst>
          </p:cNvPr>
          <p:cNvGrpSpPr/>
          <p:nvPr/>
        </p:nvGrpSpPr>
        <p:grpSpPr>
          <a:xfrm>
            <a:off x="9668915" y="4613618"/>
            <a:ext cx="585133" cy="585133"/>
            <a:chOff x="1481404" y="2575560"/>
            <a:chExt cx="1337758" cy="1337756"/>
          </a:xfrm>
          <a:effectLst/>
        </p:grpSpPr>
        <p:sp>
          <p:nvSpPr>
            <p:cNvPr id="15" name="Oval 57">
              <a:extLst>
                <a:ext uri="{FF2B5EF4-FFF2-40B4-BE49-F238E27FC236}">
                  <a16:creationId xmlns:a16="http://schemas.microsoft.com/office/drawing/2014/main" id="{57E3CBB6-950F-C2D9-9DFF-8044BCFE31EB}"/>
                </a:ext>
              </a:extLst>
            </p:cNvPr>
            <p:cNvSpPr/>
            <p:nvPr/>
          </p:nvSpPr>
          <p:spPr bwMode="auto">
            <a:xfrm>
              <a:off x="1481404" y="2575560"/>
              <a:ext cx="1337758" cy="1337756"/>
            </a:xfrm>
            <a:prstGeom prst="ellipse">
              <a:avLst/>
            </a:prstGeom>
            <a:solidFill>
              <a:srgbClr val="5C2D91"/>
            </a:solidFill>
            <a:ln w="9525" cap="flat" cmpd="sng" algn="ctr">
              <a:noFill/>
              <a:prstDash val="solid"/>
            </a:ln>
            <a:effectLst/>
          </p:spPr>
          <p:txBody>
            <a:bodyPr rot="0" spcFirstLastPara="0" vert="horz" wrap="square" lIns="164526" tIns="131622" rIns="164526" bIns="131622" numCol="1" spcCol="0" rtlCol="0" fromWordArt="0" anchor="ctr" anchorCtr="0" forceAA="0" compatLnSpc="1">
              <a:prstTxWarp prst="textNoShape">
                <a:avLst/>
              </a:prstTxWarp>
              <a:noAutofit/>
            </a:bodyPr>
            <a:lstStyle/>
            <a:p>
              <a:pPr marL="0" marR="0" lvl="0" indent="0" defTabSz="838812"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effectLst/>
                <a:uLnTx/>
                <a:uFillTx/>
                <a:latin typeface="Segoe UI"/>
                <a:ea typeface="+mn-ea"/>
                <a:cs typeface="Segoe UI" pitchFamily="34" charset="0"/>
              </a:endParaRPr>
            </a:p>
          </p:txBody>
        </p:sp>
        <p:sp>
          <p:nvSpPr>
            <p:cNvPr id="16" name="Graphic 93">
              <a:extLst>
                <a:ext uri="{FF2B5EF4-FFF2-40B4-BE49-F238E27FC236}">
                  <a16:creationId xmlns:a16="http://schemas.microsoft.com/office/drawing/2014/main" id="{C3E211FC-7559-F0EC-C6C5-B2925EBED81E}"/>
                </a:ext>
              </a:extLst>
            </p:cNvPr>
            <p:cNvSpPr/>
            <p:nvPr/>
          </p:nvSpPr>
          <p:spPr>
            <a:xfrm>
              <a:off x="1857087" y="2956707"/>
              <a:ext cx="586392" cy="575464"/>
            </a:xfrm>
            <a:custGeom>
              <a:avLst/>
              <a:gdLst>
                <a:gd name="connsiteX0" fmla="*/ 737711 w 1533525"/>
                <a:gd name="connsiteY0" fmla="*/ 216694 h 1504950"/>
                <a:gd name="connsiteX1" fmla="*/ 401479 w 1533525"/>
                <a:gd name="connsiteY1" fmla="*/ 552926 h 1504950"/>
                <a:gd name="connsiteX2" fmla="*/ 187166 w 1533525"/>
                <a:gd name="connsiteY2" fmla="*/ 386239 h 1504950"/>
                <a:gd name="connsiteX3" fmla="*/ 102394 w 1533525"/>
                <a:gd name="connsiteY3" fmla="*/ 428149 h 1504950"/>
                <a:gd name="connsiteX4" fmla="*/ 102394 w 1533525"/>
                <a:gd name="connsiteY4" fmla="*/ 852011 h 1504950"/>
                <a:gd name="connsiteX5" fmla="*/ 187166 w 1533525"/>
                <a:gd name="connsiteY5" fmla="*/ 893921 h 1504950"/>
                <a:gd name="connsiteX6" fmla="*/ 401479 w 1533525"/>
                <a:gd name="connsiteY6" fmla="*/ 727234 h 1504950"/>
                <a:gd name="connsiteX7" fmla="*/ 737711 w 1533525"/>
                <a:gd name="connsiteY7" fmla="*/ 1064419 h 1504950"/>
                <a:gd name="connsiteX8" fmla="*/ 949166 w 1533525"/>
                <a:gd name="connsiteY8" fmla="*/ 979646 h 1504950"/>
                <a:gd name="connsiteX9" fmla="*/ 949166 w 1533525"/>
                <a:gd name="connsiteY9" fmla="*/ 301466 h 1504950"/>
                <a:gd name="connsiteX10" fmla="*/ 737711 w 1533525"/>
                <a:gd name="connsiteY10" fmla="*/ 216694 h 1504950"/>
                <a:gd name="connsiteX11" fmla="*/ 187166 w 1533525"/>
                <a:gd name="connsiteY11" fmla="*/ 767239 h 1504950"/>
                <a:gd name="connsiteX12" fmla="*/ 187166 w 1533525"/>
                <a:gd name="connsiteY12" fmla="*/ 512921 h 1504950"/>
                <a:gd name="connsiteX13" fmla="*/ 313849 w 1533525"/>
                <a:gd name="connsiteY13" fmla="*/ 639604 h 1504950"/>
                <a:gd name="connsiteX14" fmla="*/ 187166 w 1533525"/>
                <a:gd name="connsiteY14" fmla="*/ 767239 h 1504950"/>
                <a:gd name="connsiteX15" fmla="*/ 513874 w 1533525"/>
                <a:gd name="connsiteY15" fmla="*/ 640556 h 1504950"/>
                <a:gd name="connsiteX16" fmla="*/ 737711 w 1533525"/>
                <a:gd name="connsiteY16" fmla="*/ 466249 h 1504950"/>
                <a:gd name="connsiteX17" fmla="*/ 737711 w 1533525"/>
                <a:gd name="connsiteY17" fmla="*/ 814864 h 1504950"/>
                <a:gd name="connsiteX18" fmla="*/ 513874 w 1533525"/>
                <a:gd name="connsiteY18" fmla="*/ 640556 h 1504950"/>
                <a:gd name="connsiteX19" fmla="*/ 1140619 w 1533525"/>
                <a:gd name="connsiteY19" fmla="*/ 7144 h 1504950"/>
                <a:gd name="connsiteX20" fmla="*/ 1531144 w 1533525"/>
                <a:gd name="connsiteY20" fmla="*/ 159544 h 1504950"/>
                <a:gd name="connsiteX21" fmla="*/ 1531144 w 1533525"/>
                <a:gd name="connsiteY21" fmla="*/ 1331119 h 1504950"/>
                <a:gd name="connsiteX22" fmla="*/ 1140619 w 1533525"/>
                <a:gd name="connsiteY22" fmla="*/ 1502569 h 1504950"/>
                <a:gd name="connsiteX23" fmla="*/ 7144 w 1533525"/>
                <a:gd name="connsiteY23" fmla="*/ 1159669 h 1504950"/>
                <a:gd name="connsiteX24" fmla="*/ 7144 w 1533525"/>
                <a:gd name="connsiteY24" fmla="*/ 1121569 h 1504950"/>
                <a:gd name="connsiteX25" fmla="*/ 1133951 w 1533525"/>
                <a:gd name="connsiteY25" fmla="*/ 1211104 h 1504950"/>
                <a:gd name="connsiteX26" fmla="*/ 1145381 w 1533525"/>
                <a:gd name="connsiteY26" fmla="*/ 1212056 h 1504950"/>
                <a:gd name="connsiteX27" fmla="*/ 1140619 w 1533525"/>
                <a:gd name="connsiteY27" fmla="*/ 7144 h 1504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533525" h="1504950">
                  <a:moveTo>
                    <a:pt x="737711" y="216694"/>
                  </a:moveTo>
                  <a:lnTo>
                    <a:pt x="401479" y="552926"/>
                  </a:lnTo>
                  <a:lnTo>
                    <a:pt x="187166" y="386239"/>
                  </a:lnTo>
                  <a:lnTo>
                    <a:pt x="102394" y="428149"/>
                  </a:lnTo>
                  <a:lnTo>
                    <a:pt x="102394" y="852011"/>
                  </a:lnTo>
                  <a:lnTo>
                    <a:pt x="187166" y="893921"/>
                  </a:lnTo>
                  <a:lnTo>
                    <a:pt x="401479" y="727234"/>
                  </a:lnTo>
                  <a:lnTo>
                    <a:pt x="737711" y="1064419"/>
                  </a:lnTo>
                  <a:lnTo>
                    <a:pt x="949166" y="979646"/>
                  </a:lnTo>
                  <a:lnTo>
                    <a:pt x="949166" y="301466"/>
                  </a:lnTo>
                  <a:lnTo>
                    <a:pt x="737711" y="216694"/>
                  </a:lnTo>
                  <a:close/>
                  <a:moveTo>
                    <a:pt x="187166" y="767239"/>
                  </a:moveTo>
                  <a:lnTo>
                    <a:pt x="187166" y="512921"/>
                  </a:lnTo>
                  <a:lnTo>
                    <a:pt x="313849" y="639604"/>
                  </a:lnTo>
                  <a:lnTo>
                    <a:pt x="187166" y="767239"/>
                  </a:lnTo>
                  <a:close/>
                  <a:moveTo>
                    <a:pt x="513874" y="640556"/>
                  </a:moveTo>
                  <a:lnTo>
                    <a:pt x="737711" y="466249"/>
                  </a:lnTo>
                  <a:lnTo>
                    <a:pt x="737711" y="814864"/>
                  </a:lnTo>
                  <a:lnTo>
                    <a:pt x="513874" y="640556"/>
                  </a:lnTo>
                  <a:close/>
                  <a:moveTo>
                    <a:pt x="1140619" y="7144"/>
                  </a:moveTo>
                  <a:lnTo>
                    <a:pt x="1531144" y="159544"/>
                  </a:lnTo>
                  <a:lnTo>
                    <a:pt x="1531144" y="1331119"/>
                  </a:lnTo>
                  <a:lnTo>
                    <a:pt x="1140619" y="1502569"/>
                  </a:lnTo>
                  <a:lnTo>
                    <a:pt x="7144" y="1159669"/>
                  </a:lnTo>
                  <a:lnTo>
                    <a:pt x="7144" y="1121569"/>
                  </a:lnTo>
                  <a:lnTo>
                    <a:pt x="1133951" y="1211104"/>
                  </a:lnTo>
                  <a:lnTo>
                    <a:pt x="1145381" y="1212056"/>
                  </a:lnTo>
                  <a:lnTo>
                    <a:pt x="1140619" y="7144"/>
                  </a:lnTo>
                  <a:close/>
                </a:path>
              </a:pathLst>
            </a:custGeom>
            <a:solidFill>
              <a:srgbClr val="FFFFFF"/>
            </a:solidFill>
            <a:ln w="9525" cap="flat">
              <a:noFill/>
              <a:prstDash val="solid"/>
              <a:miter/>
            </a:ln>
          </p:spPr>
          <p:txBody>
            <a:bodyPr rtlCol="0" anchor="ctr"/>
            <a:lstStyle/>
            <a:p>
              <a:pPr marL="0" marR="0" lvl="0" indent="0" defTabSz="914225"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endParaRPr>
            </a:p>
          </p:txBody>
        </p:sp>
      </p:grpSp>
      <p:grpSp>
        <p:nvGrpSpPr>
          <p:cNvPr id="17" name="Group 177">
            <a:extLst>
              <a:ext uri="{FF2B5EF4-FFF2-40B4-BE49-F238E27FC236}">
                <a16:creationId xmlns:a16="http://schemas.microsoft.com/office/drawing/2014/main" id="{7123CC1E-E322-5B95-F76F-611C68954EA9}"/>
              </a:ext>
              <a:ext uri="{C183D7F6-B498-43B3-948B-1728B52AA6E4}">
                <adec:decorative xmlns:adec="http://schemas.microsoft.com/office/drawing/2017/decorative" val="1"/>
              </a:ext>
            </a:extLst>
          </p:cNvPr>
          <p:cNvGrpSpPr/>
          <p:nvPr/>
        </p:nvGrpSpPr>
        <p:grpSpPr>
          <a:xfrm>
            <a:off x="10424636" y="4601831"/>
            <a:ext cx="585133" cy="585133"/>
            <a:chOff x="6731238" y="2575560"/>
            <a:chExt cx="1337758" cy="1337756"/>
          </a:xfrm>
          <a:effectLst/>
        </p:grpSpPr>
        <p:sp>
          <p:nvSpPr>
            <p:cNvPr id="18" name="Oval 58">
              <a:extLst>
                <a:ext uri="{FF2B5EF4-FFF2-40B4-BE49-F238E27FC236}">
                  <a16:creationId xmlns:a16="http://schemas.microsoft.com/office/drawing/2014/main" id="{B9B79B04-BCA2-65A4-3B7D-52F1F8F6D13A}"/>
                </a:ext>
              </a:extLst>
            </p:cNvPr>
            <p:cNvSpPr/>
            <p:nvPr/>
          </p:nvSpPr>
          <p:spPr bwMode="auto">
            <a:xfrm>
              <a:off x="6731238" y="2575560"/>
              <a:ext cx="1337758" cy="1337756"/>
            </a:xfrm>
            <a:prstGeom prst="ellipse">
              <a:avLst/>
            </a:prstGeom>
            <a:solidFill>
              <a:srgbClr val="0067B8"/>
            </a:solidFill>
            <a:ln w="9525" cap="flat" cmpd="sng" algn="ctr">
              <a:noFill/>
              <a:prstDash val="solid"/>
            </a:ln>
            <a:effectLst/>
          </p:spPr>
          <p:txBody>
            <a:bodyPr rot="0" spcFirstLastPara="0" vert="horz" wrap="square" lIns="164526" tIns="131622" rIns="164526" bIns="131622" numCol="1" spcCol="0" rtlCol="0" fromWordArt="0" anchor="ctr" anchorCtr="0" forceAA="0" compatLnSpc="1">
              <a:prstTxWarp prst="textNoShape">
                <a:avLst/>
              </a:prstTxWarp>
              <a:noAutofit/>
            </a:bodyPr>
            <a:lstStyle/>
            <a:p>
              <a:pPr marL="0" marR="0" lvl="0" indent="0" defTabSz="838812"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effectLst/>
                <a:uLnTx/>
                <a:uFillTx/>
                <a:latin typeface="Segoe UI"/>
                <a:ea typeface="+mn-ea"/>
                <a:cs typeface="Segoe UI" pitchFamily="34" charset="0"/>
              </a:endParaRPr>
            </a:p>
          </p:txBody>
        </p:sp>
        <p:sp>
          <p:nvSpPr>
            <p:cNvPr id="19" name="Freeform 21">
              <a:extLst>
                <a:ext uri="{FF2B5EF4-FFF2-40B4-BE49-F238E27FC236}">
                  <a16:creationId xmlns:a16="http://schemas.microsoft.com/office/drawing/2014/main" id="{598A51CC-917E-BDD0-0A40-52364C412D27}"/>
                </a:ext>
              </a:extLst>
            </p:cNvPr>
            <p:cNvSpPr>
              <a:spLocks noChangeAspect="1" noEditPoints="1"/>
            </p:cNvSpPr>
            <p:nvPr/>
          </p:nvSpPr>
          <p:spPr bwMode="auto">
            <a:xfrm>
              <a:off x="7106891" y="2956402"/>
              <a:ext cx="586452" cy="576072"/>
            </a:xfrm>
            <a:custGeom>
              <a:avLst/>
              <a:gdLst>
                <a:gd name="T0" fmla="*/ 71 w 1130"/>
                <a:gd name="T1" fmla="*/ 628 h 1110"/>
                <a:gd name="T2" fmla="*/ 132 w 1130"/>
                <a:gd name="T3" fmla="*/ 659 h 1110"/>
                <a:gd name="T4" fmla="*/ 293 w 1130"/>
                <a:gd name="T5" fmla="*/ 536 h 1110"/>
                <a:gd name="T6" fmla="*/ 542 w 1130"/>
                <a:gd name="T7" fmla="*/ 785 h 1110"/>
                <a:gd name="T8" fmla="*/ 699 w 1130"/>
                <a:gd name="T9" fmla="*/ 721 h 1110"/>
                <a:gd name="T10" fmla="*/ 699 w 1130"/>
                <a:gd name="T11" fmla="*/ 219 h 1110"/>
                <a:gd name="T12" fmla="*/ 542 w 1130"/>
                <a:gd name="T13" fmla="*/ 156 h 1110"/>
                <a:gd name="T14" fmla="*/ 293 w 1130"/>
                <a:gd name="T15" fmla="*/ 405 h 1110"/>
                <a:gd name="T16" fmla="*/ 132 w 1130"/>
                <a:gd name="T17" fmla="*/ 281 h 1110"/>
                <a:gd name="T18" fmla="*/ 71 w 1130"/>
                <a:gd name="T19" fmla="*/ 313 h 1110"/>
                <a:gd name="T20" fmla="*/ 132 w 1130"/>
                <a:gd name="T21" fmla="*/ 377 h 1110"/>
                <a:gd name="T22" fmla="*/ 228 w 1130"/>
                <a:gd name="T23" fmla="*/ 470 h 1110"/>
                <a:gd name="T24" fmla="*/ 132 w 1130"/>
                <a:gd name="T25" fmla="*/ 564 h 1110"/>
                <a:gd name="T26" fmla="*/ 71 w 1130"/>
                <a:gd name="T27" fmla="*/ 628 h 1110"/>
                <a:gd name="T28" fmla="*/ 376 w 1130"/>
                <a:gd name="T29" fmla="*/ 470 h 1110"/>
                <a:gd name="T30" fmla="*/ 542 w 1130"/>
                <a:gd name="T31" fmla="*/ 341 h 1110"/>
                <a:gd name="T32" fmla="*/ 542 w 1130"/>
                <a:gd name="T33" fmla="*/ 599 h 1110"/>
                <a:gd name="T34" fmla="*/ 376 w 1130"/>
                <a:gd name="T35" fmla="*/ 470 h 1110"/>
                <a:gd name="T36" fmla="*/ 841 w 1130"/>
                <a:gd name="T37" fmla="*/ 0 h 1110"/>
                <a:gd name="T38" fmla="*/ 1130 w 1130"/>
                <a:gd name="T39" fmla="*/ 113 h 1110"/>
                <a:gd name="T40" fmla="*/ 1130 w 1130"/>
                <a:gd name="T41" fmla="*/ 983 h 1110"/>
                <a:gd name="T42" fmla="*/ 841 w 1130"/>
                <a:gd name="T43" fmla="*/ 1110 h 1110"/>
                <a:gd name="T44" fmla="*/ 0 w 1130"/>
                <a:gd name="T45" fmla="*/ 856 h 1110"/>
                <a:gd name="T46" fmla="*/ 0 w 1130"/>
                <a:gd name="T47" fmla="*/ 827 h 1110"/>
                <a:gd name="T48" fmla="*/ 835 w 1130"/>
                <a:gd name="T49" fmla="*/ 894 h 1110"/>
                <a:gd name="T50" fmla="*/ 844 w 1130"/>
                <a:gd name="T51" fmla="*/ 894 h 1110"/>
                <a:gd name="T52" fmla="*/ 841 w 1130"/>
                <a:gd name="T53" fmla="*/ 0 h 1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30" h="1110">
                  <a:moveTo>
                    <a:pt x="71" y="628"/>
                  </a:moveTo>
                  <a:lnTo>
                    <a:pt x="132" y="659"/>
                  </a:lnTo>
                  <a:lnTo>
                    <a:pt x="293" y="536"/>
                  </a:lnTo>
                  <a:lnTo>
                    <a:pt x="542" y="785"/>
                  </a:lnTo>
                  <a:lnTo>
                    <a:pt x="699" y="721"/>
                  </a:lnTo>
                  <a:lnTo>
                    <a:pt x="699" y="219"/>
                  </a:lnTo>
                  <a:lnTo>
                    <a:pt x="542" y="156"/>
                  </a:lnTo>
                  <a:lnTo>
                    <a:pt x="293" y="405"/>
                  </a:lnTo>
                  <a:lnTo>
                    <a:pt x="132" y="281"/>
                  </a:lnTo>
                  <a:lnTo>
                    <a:pt x="71" y="313"/>
                  </a:lnTo>
                  <a:lnTo>
                    <a:pt x="132" y="377"/>
                  </a:lnTo>
                  <a:lnTo>
                    <a:pt x="228" y="470"/>
                  </a:lnTo>
                  <a:lnTo>
                    <a:pt x="132" y="564"/>
                  </a:lnTo>
                  <a:lnTo>
                    <a:pt x="71" y="628"/>
                  </a:lnTo>
                  <a:close/>
                  <a:moveTo>
                    <a:pt x="376" y="470"/>
                  </a:moveTo>
                  <a:lnTo>
                    <a:pt x="542" y="341"/>
                  </a:lnTo>
                  <a:lnTo>
                    <a:pt x="542" y="599"/>
                  </a:lnTo>
                  <a:lnTo>
                    <a:pt x="376" y="470"/>
                  </a:lnTo>
                  <a:close/>
                  <a:moveTo>
                    <a:pt x="841" y="0"/>
                  </a:moveTo>
                  <a:lnTo>
                    <a:pt x="1130" y="113"/>
                  </a:lnTo>
                  <a:lnTo>
                    <a:pt x="1130" y="983"/>
                  </a:lnTo>
                  <a:lnTo>
                    <a:pt x="841" y="1110"/>
                  </a:lnTo>
                  <a:lnTo>
                    <a:pt x="0" y="856"/>
                  </a:lnTo>
                  <a:lnTo>
                    <a:pt x="0" y="827"/>
                  </a:lnTo>
                  <a:lnTo>
                    <a:pt x="835" y="894"/>
                  </a:lnTo>
                  <a:lnTo>
                    <a:pt x="844" y="894"/>
                  </a:lnTo>
                  <a:lnTo>
                    <a:pt x="841" y="0"/>
                  </a:lnTo>
                  <a:close/>
                </a:path>
              </a:pathLst>
            </a:custGeom>
            <a:solidFill>
              <a:srgbClr val="FFFFFF"/>
            </a:solidFill>
            <a:ln>
              <a:noFill/>
            </a:ln>
          </p:spPr>
          <p:txBody>
            <a:bodyPr vert="horz" wrap="square" lIns="91427" tIns="45713" rIns="91427" bIns="45713" numCol="1" anchor="t" anchorCtr="0" compatLnSpc="1">
              <a:prstTxWarp prst="textNoShape">
                <a:avLst/>
              </a:prstTxWarp>
            </a:bodyPr>
            <a:lstStyle/>
            <a:p>
              <a:pPr marL="0" marR="0" lvl="0" indent="0" defTabSz="914225"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endParaRPr>
            </a:p>
          </p:txBody>
        </p:sp>
      </p:grpSp>
      <p:sp>
        <p:nvSpPr>
          <p:cNvPr id="20" name="Rectangle 180">
            <a:extLst>
              <a:ext uri="{FF2B5EF4-FFF2-40B4-BE49-F238E27FC236}">
                <a16:creationId xmlns:a16="http://schemas.microsoft.com/office/drawing/2014/main" id="{1E7AB004-E112-0FC6-65B3-F65127A56B80}"/>
              </a:ext>
            </a:extLst>
          </p:cNvPr>
          <p:cNvSpPr/>
          <p:nvPr/>
        </p:nvSpPr>
        <p:spPr bwMode="auto">
          <a:xfrm>
            <a:off x="9697791" y="5294898"/>
            <a:ext cx="527388" cy="3877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a:ln>
                  <a:noFill/>
                </a:ln>
                <a:effectLst/>
                <a:uLnTx/>
                <a:uFillTx/>
                <a:latin typeface="Segoe UI Semibold"/>
                <a:ea typeface="+mn-ea"/>
                <a:cs typeface="Segoe UI" pitchFamily="34" charset="0"/>
              </a:rPr>
              <a:t>Visual</a:t>
            </a:r>
          </a:p>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a:ln>
                  <a:noFill/>
                </a:ln>
                <a:effectLst/>
                <a:uLnTx/>
                <a:uFillTx/>
                <a:latin typeface="Segoe UI Semibold"/>
                <a:ea typeface="+mn-ea"/>
                <a:cs typeface="Segoe UI" pitchFamily="34" charset="0"/>
              </a:rPr>
              <a:t>Studio</a:t>
            </a:r>
          </a:p>
        </p:txBody>
      </p:sp>
      <p:sp>
        <p:nvSpPr>
          <p:cNvPr id="21" name="Rectangle 181">
            <a:extLst>
              <a:ext uri="{FF2B5EF4-FFF2-40B4-BE49-F238E27FC236}">
                <a16:creationId xmlns:a16="http://schemas.microsoft.com/office/drawing/2014/main" id="{8E05C99C-B9CD-47E6-94BB-33AA2589836F}"/>
              </a:ext>
            </a:extLst>
          </p:cNvPr>
          <p:cNvSpPr/>
          <p:nvPr/>
        </p:nvSpPr>
        <p:spPr bwMode="auto">
          <a:xfrm>
            <a:off x="10505607" y="5294898"/>
            <a:ext cx="423193" cy="3877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a:ln>
                  <a:noFill/>
                </a:ln>
                <a:effectLst/>
                <a:uLnTx/>
                <a:uFillTx/>
                <a:latin typeface="Segoe UI Semibold"/>
                <a:ea typeface="+mn-ea"/>
                <a:cs typeface="Segoe UI" pitchFamily="34" charset="0"/>
              </a:rPr>
              <a:t>VS</a:t>
            </a:r>
          </a:p>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a:ln>
                  <a:noFill/>
                </a:ln>
                <a:effectLst/>
                <a:uLnTx/>
                <a:uFillTx/>
                <a:latin typeface="Segoe UI Semibold"/>
                <a:ea typeface="+mn-ea"/>
                <a:cs typeface="Segoe UI" pitchFamily="34" charset="0"/>
              </a:rPr>
              <a:t>Code</a:t>
            </a:r>
          </a:p>
        </p:txBody>
      </p:sp>
      <p:sp>
        <p:nvSpPr>
          <p:cNvPr id="40" name="Rectangle 203">
            <a:extLst>
              <a:ext uri="{FF2B5EF4-FFF2-40B4-BE49-F238E27FC236}">
                <a16:creationId xmlns:a16="http://schemas.microsoft.com/office/drawing/2014/main" id="{37EAA3FB-901C-9B76-1F33-F8B4958D04E4}"/>
              </a:ext>
              <a:ext uri="{C183D7F6-B498-43B3-948B-1728B52AA6E4}">
                <adec:decorative xmlns:adec="http://schemas.microsoft.com/office/drawing/2017/decorative" val="1"/>
              </a:ext>
            </a:extLst>
          </p:cNvPr>
          <p:cNvSpPr/>
          <p:nvPr/>
        </p:nvSpPr>
        <p:spPr bwMode="auto">
          <a:xfrm>
            <a:off x="6209461" y="5485692"/>
            <a:ext cx="791883" cy="1661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Cosmos DB</a:t>
            </a:r>
          </a:p>
        </p:txBody>
      </p:sp>
      <p:sp>
        <p:nvSpPr>
          <p:cNvPr id="41" name="Rectangle 204">
            <a:extLst>
              <a:ext uri="{FF2B5EF4-FFF2-40B4-BE49-F238E27FC236}">
                <a16:creationId xmlns:a16="http://schemas.microsoft.com/office/drawing/2014/main" id="{780D7F8C-C808-5CDB-C5BF-32FAE440D7BA}"/>
              </a:ext>
              <a:ext uri="{C183D7F6-B498-43B3-948B-1728B52AA6E4}">
                <adec:decorative xmlns:adec="http://schemas.microsoft.com/office/drawing/2017/decorative" val="1"/>
              </a:ext>
            </a:extLst>
          </p:cNvPr>
          <p:cNvSpPr/>
          <p:nvPr/>
        </p:nvSpPr>
        <p:spPr bwMode="auto">
          <a:xfrm>
            <a:off x="4388378" y="5465592"/>
            <a:ext cx="1257823"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Segoe UI" pitchFamily="34" charset="0"/>
              </a:rPr>
              <a:t>Azure</a:t>
            </a:r>
            <a:r>
              <a:rPr lang="en-US" sz="1200" kern="0">
                <a:latin typeface="Segoe UI Semibold"/>
                <a:cs typeface="Segoe UI" pitchFamily="34" charset="0"/>
              </a:rPr>
              <a:t> or </a:t>
            </a:r>
            <a:br>
              <a:rPr lang="en-US" sz="1200" kern="0">
                <a:latin typeface="Segoe UI Semibold"/>
                <a:cs typeface="Segoe UI" pitchFamily="34" charset="0"/>
              </a:rPr>
            </a:br>
            <a:r>
              <a:rPr kumimoji="0" lang="en-US" sz="1200" b="0" i="0" u="none" strike="noStrike" kern="0" cap="none" spc="0" normalizeH="0" baseline="0" noProof="0">
                <a:ln>
                  <a:noFill/>
                </a:ln>
                <a:effectLst/>
                <a:uLnTx/>
                <a:uFillTx/>
                <a:latin typeface="Segoe UI Semibold"/>
                <a:ea typeface="+mn-ea"/>
                <a:cs typeface="Segoe UI" pitchFamily="34" charset="0"/>
              </a:rPr>
              <a:t>on-prem SQL</a:t>
            </a:r>
          </a:p>
        </p:txBody>
      </p:sp>
      <p:sp>
        <p:nvSpPr>
          <p:cNvPr id="42" name="Rectangle 205">
            <a:extLst>
              <a:ext uri="{FF2B5EF4-FFF2-40B4-BE49-F238E27FC236}">
                <a16:creationId xmlns:a16="http://schemas.microsoft.com/office/drawing/2014/main" id="{C0D22871-7E6E-BD87-3448-CA4E74BA9E15}"/>
              </a:ext>
              <a:ext uri="{C183D7F6-B498-43B3-948B-1728B52AA6E4}">
                <adec:decorative xmlns:adec="http://schemas.microsoft.com/office/drawing/2017/decorative" val="1"/>
              </a:ext>
            </a:extLst>
          </p:cNvPr>
          <p:cNvSpPr/>
          <p:nvPr/>
        </p:nvSpPr>
        <p:spPr bwMode="auto">
          <a:xfrm>
            <a:off x="2416007" y="3995552"/>
            <a:ext cx="710707" cy="369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defTabSz="93229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Microsoft </a:t>
            </a:r>
          </a:p>
          <a:p>
            <a:pPr marL="0" marR="0" lvl="0" indent="0" algn="ctr" defTabSz="93229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effectLst/>
                <a:uLnTx/>
                <a:uFillTx/>
                <a:latin typeface="Segoe UI Semibold"/>
                <a:ea typeface="Segoe UI" pitchFamily="34" charset="0"/>
                <a:cs typeface="Segoe UI Semibold" panose="020B0702040204020203" pitchFamily="34" charset="0"/>
              </a:rPr>
              <a:t>Graph</a:t>
            </a:r>
          </a:p>
        </p:txBody>
      </p:sp>
      <p:pic>
        <p:nvPicPr>
          <p:cNvPr id="43" name="Picture 206">
            <a:extLst>
              <a:ext uri="{FF2B5EF4-FFF2-40B4-BE49-F238E27FC236}">
                <a16:creationId xmlns:a16="http://schemas.microsoft.com/office/drawing/2014/main" id="{4C3C5ECF-BE3D-6911-4032-C88D99880131}"/>
              </a:ext>
              <a:ext uri="{C183D7F6-B498-43B3-948B-1728B52AA6E4}">
                <adec:decorative xmlns:adec="http://schemas.microsoft.com/office/drawing/2017/decorative" val="1"/>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563781" y="3483871"/>
            <a:ext cx="422226" cy="369448"/>
          </a:xfrm>
          <a:prstGeom prst="rect">
            <a:avLst/>
          </a:prstGeom>
        </p:spPr>
      </p:pic>
      <p:pic>
        <p:nvPicPr>
          <p:cNvPr id="44" name="Graphic 209">
            <a:extLst>
              <a:ext uri="{FF2B5EF4-FFF2-40B4-BE49-F238E27FC236}">
                <a16:creationId xmlns:a16="http://schemas.microsoft.com/office/drawing/2014/main" id="{3F9E089A-00F9-563E-7F4E-5AC59EEF8860}"/>
              </a:ext>
              <a:ext uri="{C183D7F6-B498-43B3-948B-1728B52AA6E4}">
                <adec:decorative xmlns:adec="http://schemas.microsoft.com/office/drawing/2017/decorative" val="1"/>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339384" y="4856996"/>
            <a:ext cx="530110" cy="530110"/>
          </a:xfrm>
          <a:prstGeom prst="rect">
            <a:avLst/>
          </a:prstGeom>
        </p:spPr>
      </p:pic>
      <p:cxnSp>
        <p:nvCxnSpPr>
          <p:cNvPr id="46" name="Straight Connector 211">
            <a:extLst>
              <a:ext uri="{FF2B5EF4-FFF2-40B4-BE49-F238E27FC236}">
                <a16:creationId xmlns:a16="http://schemas.microsoft.com/office/drawing/2014/main" id="{66141144-ED36-8E29-4877-D8CA6FA73B5C}"/>
              </a:ext>
              <a:ext uri="{C183D7F6-B498-43B3-948B-1728B52AA6E4}">
                <adec:decorative xmlns:adec="http://schemas.microsoft.com/office/drawing/2017/decorative" val="1"/>
              </a:ext>
            </a:extLst>
          </p:cNvPr>
          <p:cNvCxnSpPr>
            <a:cxnSpLocks/>
          </p:cNvCxnSpPr>
          <p:nvPr/>
        </p:nvCxnSpPr>
        <p:spPr>
          <a:xfrm>
            <a:off x="8672039" y="3148701"/>
            <a:ext cx="2462755" cy="0"/>
          </a:xfrm>
          <a:prstGeom prst="line">
            <a:avLst/>
          </a:prstGeom>
          <a:noFill/>
          <a:ln w="6350" cap="flat" cmpd="sng" algn="ctr">
            <a:solidFill>
              <a:srgbClr val="FFFFFF">
                <a:lumMod val="75000"/>
              </a:srgbClr>
            </a:solidFill>
            <a:prstDash val="solid"/>
            <a:headEnd type="none" w="lg" len="med"/>
            <a:tailEnd type="none" w="lg" len="med"/>
          </a:ln>
          <a:effectLst/>
        </p:spPr>
      </p:cxnSp>
      <p:pic>
        <p:nvPicPr>
          <p:cNvPr id="54" name="Graphic 1">
            <a:extLst>
              <a:ext uri="{FF2B5EF4-FFF2-40B4-BE49-F238E27FC236}">
                <a16:creationId xmlns:a16="http://schemas.microsoft.com/office/drawing/2014/main" id="{CEC1C1DE-C533-479B-4E12-8F440BE99399}"/>
              </a:ext>
              <a:ext uri="{C183D7F6-B498-43B3-948B-1728B52AA6E4}">
                <adec:decorative xmlns:adec="http://schemas.microsoft.com/office/drawing/2017/decorative" val="1"/>
              </a:ext>
            </a:extLst>
          </p:cNvPr>
          <p:cNvPicPr>
            <a:picLocks noChangeAspect="1"/>
          </p:cNvPicPr>
          <p:nvPr/>
        </p:nvPicPr>
        <p:blipFill>
          <a:blip r:embed="rId22">
            <a:extLst>
              <a:ext uri="{28A0092B-C50C-407E-A947-70E740481C1C}">
                <a14:useLocalDpi xmlns:a14="http://schemas.microsoft.com/office/drawing/2010/main" val="0"/>
              </a:ext>
            </a:extLst>
          </a:blip>
          <a:srcRect/>
          <a:stretch/>
        </p:blipFill>
        <p:spPr>
          <a:xfrm>
            <a:off x="3195960" y="4890302"/>
            <a:ext cx="451592" cy="418141"/>
          </a:xfrm>
          <a:prstGeom prst="rect">
            <a:avLst/>
          </a:prstGeom>
        </p:spPr>
      </p:pic>
      <p:sp>
        <p:nvSpPr>
          <p:cNvPr id="55" name="TextBox 3">
            <a:extLst>
              <a:ext uri="{FF2B5EF4-FFF2-40B4-BE49-F238E27FC236}">
                <a16:creationId xmlns:a16="http://schemas.microsoft.com/office/drawing/2014/main" id="{2219E796-DAA4-A5DF-CA04-5949712C8089}"/>
              </a:ext>
              <a:ext uri="{C183D7F6-B498-43B3-948B-1728B52AA6E4}">
                <adec:decorative xmlns:adec="http://schemas.microsoft.com/office/drawing/2017/decorative" val="1"/>
              </a:ext>
            </a:extLst>
          </p:cNvPr>
          <p:cNvSpPr txBox="1"/>
          <p:nvPr/>
        </p:nvSpPr>
        <p:spPr>
          <a:xfrm>
            <a:off x="2692366" y="5330685"/>
            <a:ext cx="1494391" cy="627864"/>
          </a:xfrm>
          <a:prstGeom prst="rect">
            <a:avLst/>
          </a:prstGeom>
          <a:noFill/>
        </p:spPr>
        <p:txBody>
          <a:bodyPr wrap="square" lIns="182880" tIns="146304" rIns="182880" bIns="146304" rtlCol="0">
            <a:spAutoFit/>
          </a:bodyPr>
          <a:lstStyle/>
          <a:p>
            <a:pPr algn="ctr">
              <a:lnSpc>
                <a:spcPct val="90000"/>
              </a:lnSpc>
              <a:spcAft>
                <a:spcPts val="600"/>
              </a:spcAft>
            </a:pPr>
            <a:r>
              <a:rPr lang="en-US" sz="1200" kern="0">
                <a:latin typeface="Segoe UI Semibold"/>
                <a:cs typeface="Segoe UI" pitchFamily="34" charset="0"/>
              </a:rPr>
              <a:t>Microsoft Dataverse</a:t>
            </a:r>
          </a:p>
        </p:txBody>
      </p:sp>
      <p:pic>
        <p:nvPicPr>
          <p:cNvPr id="57" name="Picture 56">
            <a:extLst>
              <a:ext uri="{FF2B5EF4-FFF2-40B4-BE49-F238E27FC236}">
                <a16:creationId xmlns:a16="http://schemas.microsoft.com/office/drawing/2014/main" id="{69D62A3E-FB23-AD1D-DCA4-B2DF07A90178}"/>
              </a:ext>
              <a:ext uri="{C183D7F6-B498-43B3-948B-1728B52AA6E4}">
                <adec:decorative xmlns:adec="http://schemas.microsoft.com/office/drawing/2017/decorative" val="1"/>
              </a:ext>
            </a:extLst>
          </p:cNvPr>
          <p:cNvPicPr>
            <a:picLocks noChangeAspect="1"/>
          </p:cNvPicPr>
          <p:nvPr/>
        </p:nvPicPr>
        <p:blipFill>
          <a:blip r:embed="rId23"/>
          <a:stretch>
            <a:fillRect/>
          </a:stretch>
        </p:blipFill>
        <p:spPr>
          <a:xfrm>
            <a:off x="4788795" y="4898989"/>
            <a:ext cx="456991" cy="456991"/>
          </a:xfrm>
          <a:prstGeom prst="rect">
            <a:avLst/>
          </a:prstGeom>
        </p:spPr>
      </p:pic>
      <p:sp>
        <p:nvSpPr>
          <p:cNvPr id="58" name="Rectangle 204">
            <a:extLst>
              <a:ext uri="{FF2B5EF4-FFF2-40B4-BE49-F238E27FC236}">
                <a16:creationId xmlns:a16="http://schemas.microsoft.com/office/drawing/2014/main" id="{ACE2455A-BEFF-767D-C21B-FE73D9EB8ECE}"/>
              </a:ext>
              <a:ext uri="{C183D7F6-B498-43B3-948B-1728B52AA6E4}">
                <adec:decorative xmlns:adec="http://schemas.microsoft.com/office/drawing/2017/decorative" val="1"/>
              </a:ext>
            </a:extLst>
          </p:cNvPr>
          <p:cNvSpPr/>
          <p:nvPr/>
        </p:nvSpPr>
        <p:spPr bwMode="auto">
          <a:xfrm>
            <a:off x="7441159" y="5465592"/>
            <a:ext cx="1257823"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293" eaLnBrk="1" fontAlgn="base" latinLnBrk="0" hangingPunct="1">
              <a:lnSpc>
                <a:spcPct val="90000"/>
              </a:lnSpc>
              <a:spcBef>
                <a:spcPct val="0"/>
              </a:spcBef>
              <a:spcAft>
                <a:spcPct val="0"/>
              </a:spcAft>
              <a:buClrTx/>
              <a:buSzTx/>
              <a:buFontTx/>
              <a:buNone/>
              <a:tabLst/>
              <a:defRPr/>
            </a:pPr>
            <a:r>
              <a:rPr lang="en-US" sz="1200" kern="0">
                <a:latin typeface="Segoe UI Semibold"/>
                <a:cs typeface="Segoe UI" pitchFamily="34" charset="0"/>
              </a:rPr>
              <a:t>Azure Synapse Analytics</a:t>
            </a:r>
          </a:p>
        </p:txBody>
      </p:sp>
      <p:pic>
        <p:nvPicPr>
          <p:cNvPr id="59" name="Graphic 208">
            <a:extLst>
              <a:ext uri="{FF2B5EF4-FFF2-40B4-BE49-F238E27FC236}">
                <a16:creationId xmlns:a16="http://schemas.microsoft.com/office/drawing/2014/main" id="{D1CCA989-B1C3-D492-6AF9-78F259E1E203}"/>
              </a:ext>
              <a:ext uri="{C183D7F6-B498-43B3-948B-1728B52AA6E4}">
                <adec:decorative xmlns:adec="http://schemas.microsoft.com/office/drawing/2017/decorative" val="1"/>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7863158" y="4898115"/>
            <a:ext cx="456991" cy="456991"/>
          </a:xfrm>
          <a:prstGeom prst="rect">
            <a:avLst/>
          </a:prstGeom>
        </p:spPr>
      </p:pic>
      <p:sp>
        <p:nvSpPr>
          <p:cNvPr id="60" name="TextBox 59">
            <a:extLst>
              <a:ext uri="{FF2B5EF4-FFF2-40B4-BE49-F238E27FC236}">
                <a16:creationId xmlns:a16="http://schemas.microsoft.com/office/drawing/2014/main" id="{011A49AD-59B9-5D8F-673D-E62B7D6417AA}"/>
              </a:ext>
            </a:extLst>
          </p:cNvPr>
          <p:cNvSpPr txBox="1"/>
          <p:nvPr/>
        </p:nvSpPr>
        <p:spPr>
          <a:xfrm>
            <a:off x="8070070" y="5896344"/>
            <a:ext cx="995978" cy="246221"/>
          </a:xfrm>
          <a:prstGeom prst="rect">
            <a:avLst/>
          </a:prstGeom>
          <a:noFill/>
        </p:spPr>
        <p:txBody>
          <a:bodyPr wrap="none" lIns="0" tIns="0" rIns="0" bIns="0" rtlCol="0">
            <a:spAutoFit/>
          </a:bodyPr>
          <a:lstStyle/>
          <a:p>
            <a:pPr algn="l"/>
            <a:r>
              <a:rPr lang="en-US" sz="1600">
                <a:latin typeface="+mj-lt"/>
              </a:rPr>
              <a:t>…and more</a:t>
            </a:r>
            <a:endParaRPr lang="en-GB" sz="1600" err="1">
              <a:latin typeface="+mj-lt"/>
            </a:endParaRPr>
          </a:p>
        </p:txBody>
      </p:sp>
    </p:spTree>
    <p:extLst>
      <p:ext uri="{BB962C8B-B14F-4D97-AF65-F5344CB8AC3E}">
        <p14:creationId xmlns:p14="http://schemas.microsoft.com/office/powerpoint/2010/main" val="1224275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61924-4407-2606-0335-1AAFD9104B96}"/>
              </a:ext>
            </a:extLst>
          </p:cNvPr>
          <p:cNvSpPr>
            <a:spLocks noGrp="1"/>
          </p:cNvSpPr>
          <p:nvPr>
            <p:ph type="title"/>
          </p:nvPr>
        </p:nvSpPr>
        <p:spPr>
          <a:xfrm>
            <a:off x="615994" y="328983"/>
            <a:ext cx="11336039" cy="758022"/>
          </a:xfrm>
        </p:spPr>
        <p:txBody>
          <a:bodyPr/>
          <a:lstStyle/>
          <a:p>
            <a:r>
              <a:rPr lang="en-US" dirty="0"/>
              <a:t>Anatomy of Teams App</a:t>
            </a:r>
            <a:endParaRPr lang="en-GB" dirty="0"/>
          </a:p>
        </p:txBody>
      </p:sp>
      <p:sp>
        <p:nvSpPr>
          <p:cNvPr id="6" name="Rectangle: Rounded Corners 5">
            <a:extLst>
              <a:ext uri="{FF2B5EF4-FFF2-40B4-BE49-F238E27FC236}">
                <a16:creationId xmlns:a16="http://schemas.microsoft.com/office/drawing/2014/main" id="{B985F381-C2A1-1B2D-01E0-105CD7163CBF}"/>
              </a:ext>
            </a:extLst>
          </p:cNvPr>
          <p:cNvSpPr/>
          <p:nvPr/>
        </p:nvSpPr>
        <p:spPr bwMode="auto">
          <a:xfrm>
            <a:off x="1912252" y="3277040"/>
            <a:ext cx="2927936" cy="1115122"/>
          </a:xfrm>
          <a:prstGeom prst="roundRect">
            <a:avLst/>
          </a:prstGeom>
          <a:solidFill>
            <a:schemeClr val="bg1">
              <a:lumMod val="8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Rounded Corners 7">
            <a:extLst>
              <a:ext uri="{FF2B5EF4-FFF2-40B4-BE49-F238E27FC236}">
                <a16:creationId xmlns:a16="http://schemas.microsoft.com/office/drawing/2014/main" id="{B44F872F-DD0A-6480-8AA5-53B7C6ED2CE0}"/>
              </a:ext>
            </a:extLst>
          </p:cNvPr>
          <p:cNvSpPr/>
          <p:nvPr/>
        </p:nvSpPr>
        <p:spPr bwMode="auto">
          <a:xfrm>
            <a:off x="5185316" y="5157679"/>
            <a:ext cx="3200401" cy="1115122"/>
          </a:xfrm>
          <a:prstGeom prst="roundRect">
            <a:avLst/>
          </a:prstGeom>
          <a:solidFill>
            <a:schemeClr val="bg1">
              <a:lumMod val="8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Oval 8">
            <a:extLst>
              <a:ext uri="{FF2B5EF4-FFF2-40B4-BE49-F238E27FC236}">
                <a16:creationId xmlns:a16="http://schemas.microsoft.com/office/drawing/2014/main" id="{D325F100-3B60-D65C-8144-8327999E3788}"/>
              </a:ext>
            </a:extLst>
          </p:cNvPr>
          <p:cNvSpPr/>
          <p:nvPr/>
        </p:nvSpPr>
        <p:spPr bwMode="auto">
          <a:xfrm>
            <a:off x="615993" y="1605776"/>
            <a:ext cx="1115122" cy="1115122"/>
          </a:xfrm>
          <a:prstGeom prst="ellipse">
            <a:avLst/>
          </a:prstGeom>
          <a:solidFill>
            <a:schemeClr val="bg1">
              <a:lumMod val="85000"/>
            </a:schemeClr>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descr="Icon&#10;&#10;Description automatically generated">
            <a:extLst>
              <a:ext uri="{FF2B5EF4-FFF2-40B4-BE49-F238E27FC236}">
                <a16:creationId xmlns:a16="http://schemas.microsoft.com/office/drawing/2014/main" id="{1390C80F-8315-E535-8974-BFA5EEE7D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8" y="1816032"/>
            <a:ext cx="746892" cy="694610"/>
          </a:xfrm>
          <a:prstGeom prst="rect">
            <a:avLst/>
          </a:prstGeom>
        </p:spPr>
      </p:pic>
      <p:sp>
        <p:nvSpPr>
          <p:cNvPr id="12" name="TextBox 11">
            <a:extLst>
              <a:ext uri="{FF2B5EF4-FFF2-40B4-BE49-F238E27FC236}">
                <a16:creationId xmlns:a16="http://schemas.microsoft.com/office/drawing/2014/main" id="{6C356AE4-398E-3FD9-9A7B-60BE2845B766}"/>
              </a:ext>
            </a:extLst>
          </p:cNvPr>
          <p:cNvSpPr txBox="1"/>
          <p:nvPr/>
        </p:nvSpPr>
        <p:spPr>
          <a:xfrm>
            <a:off x="1731115" y="1849405"/>
            <a:ext cx="1954318" cy="627864"/>
          </a:xfrm>
          <a:prstGeom prst="rect">
            <a:avLst/>
          </a:prstGeom>
          <a:noFill/>
        </p:spPr>
        <p:txBody>
          <a:bodyPr wrap="non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Teams App</a:t>
            </a:r>
            <a:endParaRPr lang="en-GB" sz="2400" b="1" dirty="0" err="1">
              <a:gradFill>
                <a:gsLst>
                  <a:gs pos="2917">
                    <a:schemeClr val="tx1"/>
                  </a:gs>
                  <a:gs pos="30000">
                    <a:schemeClr val="tx1"/>
                  </a:gs>
                </a:gsLst>
                <a:lin ang="5400000" scaled="0"/>
              </a:gradFill>
            </a:endParaRPr>
          </a:p>
        </p:txBody>
      </p:sp>
      <p:sp>
        <p:nvSpPr>
          <p:cNvPr id="14" name="TextBox 13">
            <a:extLst>
              <a:ext uri="{FF2B5EF4-FFF2-40B4-BE49-F238E27FC236}">
                <a16:creationId xmlns:a16="http://schemas.microsoft.com/office/drawing/2014/main" id="{6E576D50-D7C3-7793-AA16-F2D05FE5AFEE}"/>
              </a:ext>
            </a:extLst>
          </p:cNvPr>
          <p:cNvSpPr txBox="1"/>
          <p:nvPr/>
        </p:nvSpPr>
        <p:spPr>
          <a:xfrm>
            <a:off x="5026035" y="3346117"/>
            <a:ext cx="5366341" cy="954107"/>
          </a:xfrm>
          <a:prstGeom prst="rect">
            <a:avLst/>
          </a:prstGeom>
          <a:noFill/>
        </p:spPr>
        <p:txBody>
          <a:bodyPr wrap="non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Teams App Package</a:t>
            </a:r>
          </a:p>
          <a:p>
            <a:pPr>
              <a:lnSpc>
                <a:spcPct val="90000"/>
              </a:lnSpc>
              <a:spcAft>
                <a:spcPts val="600"/>
              </a:spcAft>
            </a:pPr>
            <a:r>
              <a:rPr lang="en-US" dirty="0">
                <a:gradFill>
                  <a:gsLst>
                    <a:gs pos="2917">
                      <a:schemeClr val="tx1"/>
                    </a:gs>
                    <a:gs pos="30000">
                      <a:schemeClr val="tx1"/>
                    </a:gs>
                  </a:gsLst>
                  <a:lin ang="5400000" scaled="0"/>
                </a:gradFill>
              </a:rPr>
              <a:t>(*.zip package </a:t>
            </a:r>
            <a:r>
              <a:rPr lang="en-US">
                <a:gradFill>
                  <a:gsLst>
                    <a:gs pos="2917">
                      <a:schemeClr val="tx1"/>
                    </a:gs>
                    <a:gs pos="30000">
                      <a:schemeClr val="tx1"/>
                    </a:gs>
                  </a:gsLst>
                  <a:lin ang="5400000" scaled="0"/>
                </a:gradFill>
              </a:rPr>
              <a:t>uploaded into </a:t>
            </a:r>
            <a:r>
              <a:rPr lang="en-US" dirty="0">
                <a:gradFill>
                  <a:gsLst>
                    <a:gs pos="2917">
                      <a:schemeClr val="tx1"/>
                    </a:gs>
                    <a:gs pos="30000">
                      <a:schemeClr val="tx1"/>
                    </a:gs>
                  </a:gsLst>
                  <a:lin ang="5400000" scaled="0"/>
                </a:gradFill>
              </a:rPr>
              <a:t>Teams App Catalog)</a:t>
            </a:r>
            <a:endParaRPr lang="en-GB" dirty="0" err="1">
              <a:gradFill>
                <a:gsLst>
                  <a:gs pos="2917">
                    <a:schemeClr val="tx1"/>
                  </a:gs>
                  <a:gs pos="30000">
                    <a:schemeClr val="tx1"/>
                  </a:gs>
                </a:gsLst>
                <a:lin ang="5400000" scaled="0"/>
              </a:gradFill>
            </a:endParaRPr>
          </a:p>
        </p:txBody>
      </p:sp>
      <p:sp>
        <p:nvSpPr>
          <p:cNvPr id="16" name="TextBox 15">
            <a:extLst>
              <a:ext uri="{FF2B5EF4-FFF2-40B4-BE49-F238E27FC236}">
                <a16:creationId xmlns:a16="http://schemas.microsoft.com/office/drawing/2014/main" id="{BDECA29C-FDD3-F9C3-2C90-40C65CC522E1}"/>
              </a:ext>
            </a:extLst>
          </p:cNvPr>
          <p:cNvSpPr txBox="1"/>
          <p:nvPr/>
        </p:nvSpPr>
        <p:spPr>
          <a:xfrm>
            <a:off x="8385717" y="5113537"/>
            <a:ext cx="4092498" cy="1203406"/>
          </a:xfrm>
          <a:prstGeom prst="rect">
            <a:avLst/>
          </a:prstGeom>
          <a:noFill/>
        </p:spPr>
        <p:txBody>
          <a:bodyPr wrap="square" lIns="182880" tIns="146304" rIns="182880" bIns="146304" rtlCol="0">
            <a:spAutoFit/>
          </a:bodyPr>
          <a:lstStyle/>
          <a:p>
            <a:pPr>
              <a:lnSpc>
                <a:spcPct val="90000"/>
              </a:lnSpc>
              <a:spcAft>
                <a:spcPts val="600"/>
              </a:spcAft>
            </a:pPr>
            <a:r>
              <a:rPr lang="en-US" sz="2400" b="1" dirty="0">
                <a:gradFill>
                  <a:gsLst>
                    <a:gs pos="2917">
                      <a:schemeClr val="tx1"/>
                    </a:gs>
                    <a:gs pos="30000">
                      <a:schemeClr val="tx1"/>
                    </a:gs>
                  </a:gsLst>
                  <a:lin ang="5400000" scaled="0"/>
                </a:gradFill>
              </a:rPr>
              <a:t>Hosted web applications</a:t>
            </a:r>
          </a:p>
          <a:p>
            <a:pPr>
              <a:lnSpc>
                <a:spcPct val="90000"/>
              </a:lnSpc>
              <a:spcAft>
                <a:spcPts val="600"/>
              </a:spcAft>
            </a:pPr>
            <a:r>
              <a:rPr lang="en-US" dirty="0">
                <a:gradFill>
                  <a:gsLst>
                    <a:gs pos="2917">
                      <a:schemeClr val="tx1"/>
                    </a:gs>
                    <a:gs pos="30000">
                      <a:schemeClr val="tx1"/>
                    </a:gs>
                  </a:gsLst>
                  <a:lin ang="5400000" scaled="0"/>
                </a:gradFill>
              </a:rPr>
              <a:t>(Power Platform, Azure,</a:t>
            </a:r>
            <a:br>
              <a:rPr lang="en-US" dirty="0">
                <a:gradFill>
                  <a:gsLst>
                    <a:gs pos="2917">
                      <a:schemeClr val="tx1"/>
                    </a:gs>
                    <a:gs pos="30000">
                      <a:schemeClr val="tx1"/>
                    </a:gs>
                  </a:gsLst>
                  <a:lin ang="5400000" scaled="0"/>
                </a:gradFill>
              </a:rPr>
            </a:br>
            <a:r>
              <a:rPr lang="en-US" dirty="0">
                <a:gradFill>
                  <a:gsLst>
                    <a:gs pos="2917">
                      <a:schemeClr val="tx1"/>
                    </a:gs>
                    <a:gs pos="30000">
                      <a:schemeClr val="tx1"/>
                    </a:gs>
                  </a:gsLst>
                  <a:lin ang="5400000" scaled="0"/>
                </a:gradFill>
              </a:rPr>
              <a:t>3</a:t>
            </a:r>
            <a:r>
              <a:rPr lang="en-US" baseline="30000" dirty="0">
                <a:gradFill>
                  <a:gsLst>
                    <a:gs pos="2917">
                      <a:schemeClr val="tx1"/>
                    </a:gs>
                    <a:gs pos="30000">
                      <a:schemeClr val="tx1"/>
                    </a:gs>
                  </a:gsLst>
                  <a:lin ang="5400000" scaled="0"/>
                </a:gradFill>
              </a:rPr>
              <a:t>rd</a:t>
            </a:r>
            <a:r>
              <a:rPr lang="en-US" dirty="0">
                <a:gradFill>
                  <a:gsLst>
                    <a:gs pos="2917">
                      <a:schemeClr val="tx1"/>
                    </a:gs>
                    <a:gs pos="30000">
                      <a:schemeClr val="tx1"/>
                    </a:gs>
                  </a:gsLst>
                  <a:lin ang="5400000" scaled="0"/>
                </a:gradFill>
              </a:rPr>
              <a:t> Party, On-premises)</a:t>
            </a:r>
            <a:endParaRPr lang="en-GB" dirty="0" err="1">
              <a:gradFill>
                <a:gsLst>
                  <a:gs pos="2917">
                    <a:schemeClr val="tx1"/>
                  </a:gs>
                  <a:gs pos="30000">
                    <a:schemeClr val="tx1"/>
                  </a:gs>
                </a:gsLst>
                <a:lin ang="5400000" scaled="0"/>
              </a:gradFill>
            </a:endParaRPr>
          </a:p>
        </p:txBody>
      </p:sp>
      <p:cxnSp>
        <p:nvCxnSpPr>
          <p:cNvPr id="18" name="Connector: Elbow 17">
            <a:extLst>
              <a:ext uri="{FF2B5EF4-FFF2-40B4-BE49-F238E27FC236}">
                <a16:creationId xmlns:a16="http://schemas.microsoft.com/office/drawing/2014/main" id="{43A61EB9-72F5-12E5-B475-EA2D21574056}"/>
              </a:ext>
            </a:extLst>
          </p:cNvPr>
          <p:cNvCxnSpPr>
            <a:cxnSpLocks/>
            <a:endCxn id="6" idx="1"/>
          </p:cNvCxnSpPr>
          <p:nvPr/>
        </p:nvCxnSpPr>
        <p:spPr>
          <a:xfrm rot="16200000" flipH="1">
            <a:off x="1003197" y="2925545"/>
            <a:ext cx="1102273" cy="715838"/>
          </a:xfrm>
          <a:prstGeom prst="bentConnector2">
            <a:avLst/>
          </a:prstGeom>
          <a:ln w="57150">
            <a:solidFill>
              <a:srgbClr val="6264A7"/>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60832BA7-8B4B-1D6D-1DE7-AD7D32C8200C}"/>
              </a:ext>
            </a:extLst>
          </p:cNvPr>
          <p:cNvSpPr txBox="1"/>
          <p:nvPr/>
        </p:nvSpPr>
        <p:spPr>
          <a:xfrm>
            <a:off x="0" y="4944259"/>
            <a:ext cx="4016333" cy="1791260"/>
          </a:xfrm>
          <a:prstGeom prst="rect">
            <a:avLst/>
          </a:prstGeom>
          <a:solidFill>
            <a:schemeClr val="bg1">
              <a:lumMod val="95000"/>
            </a:schemeClr>
          </a:solidFill>
        </p:spPr>
        <p:txBody>
          <a:bodyPr wrap="square" lIns="182880" tIns="146304" rIns="182880" bIns="146304" rtlCol="0">
            <a:spAutoFit/>
          </a:bodyPr>
          <a:lstStyle/>
          <a:p>
            <a:pPr>
              <a:lnSpc>
                <a:spcPct val="90000"/>
              </a:lnSpc>
              <a:spcAft>
                <a:spcPts val="600"/>
              </a:spcAft>
            </a:pPr>
            <a:r>
              <a:rPr lang="en-US" b="1" dirty="0">
                <a:gradFill>
                  <a:gsLst>
                    <a:gs pos="2917">
                      <a:schemeClr val="tx1"/>
                    </a:gs>
                    <a:gs pos="30000">
                      <a:schemeClr val="tx1"/>
                    </a:gs>
                  </a:gsLst>
                  <a:lin ang="5400000" scaled="0"/>
                </a:gradFill>
              </a:rPr>
              <a:t>Manifest</a:t>
            </a:r>
            <a:r>
              <a:rPr lang="en-US" dirty="0">
                <a:gradFill>
                  <a:gsLst>
                    <a:gs pos="2917">
                      <a:schemeClr val="tx1"/>
                    </a:gs>
                    <a:gs pos="30000">
                      <a:schemeClr val="tx1"/>
                    </a:gs>
                  </a:gsLst>
                  <a:lin ang="5400000" scaled="0"/>
                </a:gradFill>
              </a:rPr>
              <a:t> is a crucial part of a Teams App. It defines app description, properties, permissions, features like tabs, bots and where they are hosted and valid domains for these hosted components.</a:t>
            </a:r>
            <a:endParaRPr lang="en-GB" dirty="0" err="1">
              <a:gradFill>
                <a:gsLst>
                  <a:gs pos="2917">
                    <a:schemeClr val="tx1"/>
                  </a:gs>
                  <a:gs pos="30000">
                    <a:schemeClr val="tx1"/>
                  </a:gs>
                </a:gsLst>
                <a:lin ang="5400000" scaled="0"/>
              </a:gradFill>
            </a:endParaRPr>
          </a:p>
        </p:txBody>
      </p:sp>
      <p:pic>
        <p:nvPicPr>
          <p:cNvPr id="21" name="Graphic 20" descr="Cheese with solid fill">
            <a:extLst>
              <a:ext uri="{FF2B5EF4-FFF2-40B4-BE49-F238E27FC236}">
                <a16:creationId xmlns:a16="http://schemas.microsoft.com/office/drawing/2014/main" id="{911D4D2F-C423-E3BF-2B62-367659DD6C3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05776" y="3589019"/>
            <a:ext cx="599911" cy="599911"/>
          </a:xfrm>
          <a:prstGeom prst="rect">
            <a:avLst/>
          </a:prstGeom>
        </p:spPr>
      </p:pic>
      <p:pic>
        <p:nvPicPr>
          <p:cNvPr id="25" name="Graphic 24" descr="Cheese outline">
            <a:extLst>
              <a:ext uri="{FF2B5EF4-FFF2-40B4-BE49-F238E27FC236}">
                <a16:creationId xmlns:a16="http://schemas.microsoft.com/office/drawing/2014/main" id="{59382DA8-E31B-B143-C7C2-AA2E1569549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57130" y="3748710"/>
            <a:ext cx="457200" cy="457200"/>
          </a:xfrm>
          <a:prstGeom prst="rect">
            <a:avLst/>
          </a:prstGeom>
        </p:spPr>
      </p:pic>
      <p:pic>
        <p:nvPicPr>
          <p:cNvPr id="27" name="Graphic 26" descr="List with solid fill">
            <a:extLst>
              <a:ext uri="{FF2B5EF4-FFF2-40B4-BE49-F238E27FC236}">
                <a16:creationId xmlns:a16="http://schemas.microsoft.com/office/drawing/2014/main" id="{3688578E-3A28-DE48-C37E-E9A1B6D8040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016333" y="3674488"/>
            <a:ext cx="497251" cy="497251"/>
          </a:xfrm>
          <a:prstGeom prst="rect">
            <a:avLst/>
          </a:prstGeom>
        </p:spPr>
      </p:pic>
      <p:sp>
        <p:nvSpPr>
          <p:cNvPr id="28" name="TextBox 27">
            <a:extLst>
              <a:ext uri="{FF2B5EF4-FFF2-40B4-BE49-F238E27FC236}">
                <a16:creationId xmlns:a16="http://schemas.microsoft.com/office/drawing/2014/main" id="{010117F7-6A57-429E-2A47-B65529D0020B}"/>
              </a:ext>
            </a:extLst>
          </p:cNvPr>
          <p:cNvSpPr txBox="1"/>
          <p:nvPr/>
        </p:nvSpPr>
        <p:spPr>
          <a:xfrm>
            <a:off x="1878810" y="3287187"/>
            <a:ext cx="1233351"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Color Icon</a:t>
            </a:r>
            <a:endParaRPr lang="en-GB" sz="1400" b="1" dirty="0" err="1">
              <a:gradFill>
                <a:gsLst>
                  <a:gs pos="2917">
                    <a:schemeClr val="tx1"/>
                  </a:gs>
                  <a:gs pos="30000">
                    <a:schemeClr val="tx1"/>
                  </a:gs>
                </a:gsLst>
                <a:lin ang="5400000" scaled="0"/>
              </a:gradFill>
            </a:endParaRPr>
          </a:p>
        </p:txBody>
      </p:sp>
      <p:sp>
        <p:nvSpPr>
          <p:cNvPr id="32" name="TextBox 31">
            <a:extLst>
              <a:ext uri="{FF2B5EF4-FFF2-40B4-BE49-F238E27FC236}">
                <a16:creationId xmlns:a16="http://schemas.microsoft.com/office/drawing/2014/main" id="{0A87F02C-CE4B-F921-81E1-A71474B53734}"/>
              </a:ext>
            </a:extLst>
          </p:cNvPr>
          <p:cNvSpPr txBox="1"/>
          <p:nvPr/>
        </p:nvSpPr>
        <p:spPr>
          <a:xfrm>
            <a:off x="2873293" y="3293964"/>
            <a:ext cx="994503"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Outline</a:t>
            </a:r>
            <a:endParaRPr lang="en-GB" sz="1400" b="1" dirty="0" err="1">
              <a:gradFill>
                <a:gsLst>
                  <a:gs pos="2917">
                    <a:schemeClr val="tx1"/>
                  </a:gs>
                  <a:gs pos="30000">
                    <a:schemeClr val="tx1"/>
                  </a:gs>
                </a:gsLst>
                <a:lin ang="5400000" scaled="0"/>
              </a:gradFill>
            </a:endParaRPr>
          </a:p>
        </p:txBody>
      </p:sp>
      <p:sp>
        <p:nvSpPr>
          <p:cNvPr id="33" name="TextBox 32">
            <a:extLst>
              <a:ext uri="{FF2B5EF4-FFF2-40B4-BE49-F238E27FC236}">
                <a16:creationId xmlns:a16="http://schemas.microsoft.com/office/drawing/2014/main" id="{ABEBD789-EC39-582F-9F81-45C0FAA56F1D}"/>
              </a:ext>
            </a:extLst>
          </p:cNvPr>
          <p:cNvSpPr txBox="1"/>
          <p:nvPr/>
        </p:nvSpPr>
        <p:spPr>
          <a:xfrm>
            <a:off x="3707389" y="3297169"/>
            <a:ext cx="1113125"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Manifest</a:t>
            </a:r>
            <a:endParaRPr lang="en-GB" sz="1400" b="1" dirty="0" err="1">
              <a:gradFill>
                <a:gsLst>
                  <a:gs pos="2917">
                    <a:schemeClr val="tx1"/>
                  </a:gs>
                  <a:gs pos="30000">
                    <a:schemeClr val="tx1"/>
                  </a:gs>
                </a:gsLst>
                <a:lin ang="5400000" scaled="0"/>
              </a:gradFill>
            </a:endParaRPr>
          </a:p>
        </p:txBody>
      </p:sp>
      <p:cxnSp>
        <p:nvCxnSpPr>
          <p:cNvPr id="35" name="Connector: Elbow 34">
            <a:extLst>
              <a:ext uri="{FF2B5EF4-FFF2-40B4-BE49-F238E27FC236}">
                <a16:creationId xmlns:a16="http://schemas.microsoft.com/office/drawing/2014/main" id="{DF7EC06B-6B9F-60A0-9C9C-E444A20FA5E2}"/>
              </a:ext>
            </a:extLst>
          </p:cNvPr>
          <p:cNvCxnSpPr>
            <a:cxnSpLocks/>
            <a:endCxn id="8" idx="0"/>
          </p:cNvCxnSpPr>
          <p:nvPr/>
        </p:nvCxnSpPr>
        <p:spPr>
          <a:xfrm>
            <a:off x="4253528" y="4591574"/>
            <a:ext cx="2531989" cy="566105"/>
          </a:xfrm>
          <a:prstGeom prst="bentConnector2">
            <a:avLst/>
          </a:prstGeom>
          <a:ln w="57150">
            <a:solidFill>
              <a:srgbClr val="6264A7"/>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3032FE8-C499-D397-38ED-03BB97E23C47}"/>
              </a:ext>
            </a:extLst>
          </p:cNvPr>
          <p:cNvCxnSpPr>
            <a:cxnSpLocks/>
          </p:cNvCxnSpPr>
          <p:nvPr/>
        </p:nvCxnSpPr>
        <p:spPr>
          <a:xfrm>
            <a:off x="4263390" y="4149090"/>
            <a:ext cx="561" cy="442484"/>
          </a:xfrm>
          <a:prstGeom prst="line">
            <a:avLst/>
          </a:prstGeom>
          <a:ln w="57150">
            <a:solidFill>
              <a:srgbClr val="6264A7"/>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B9317AB0-9349-8D02-37B1-B03DA18E019B}"/>
              </a:ext>
            </a:extLst>
          </p:cNvPr>
          <p:cNvSpPr txBox="1"/>
          <p:nvPr/>
        </p:nvSpPr>
        <p:spPr>
          <a:xfrm>
            <a:off x="5185316" y="1539571"/>
            <a:ext cx="7006684" cy="1523494"/>
          </a:xfrm>
          <a:prstGeom prst="rect">
            <a:avLst/>
          </a:prstGeom>
          <a:solidFill>
            <a:schemeClr val="bg1">
              <a:lumMod val="95000"/>
            </a:schemeClr>
          </a:solidFill>
        </p:spPr>
        <p:txBody>
          <a:bodyPr wrap="square" lIns="182880" tIns="146304" rIns="182880" bIns="146304" rtlCol="0">
            <a:spAutoFit/>
          </a:bodyPr>
          <a:lstStyle/>
          <a:p>
            <a:pPr>
              <a:lnSpc>
                <a:spcPct val="90000"/>
              </a:lnSpc>
              <a:spcAft>
                <a:spcPts val="600"/>
              </a:spcAft>
            </a:pPr>
            <a:r>
              <a:rPr lang="en-US" b="1" dirty="0">
                <a:gradFill>
                  <a:gsLst>
                    <a:gs pos="2917">
                      <a:schemeClr val="tx1"/>
                    </a:gs>
                    <a:gs pos="30000">
                      <a:schemeClr val="tx1"/>
                    </a:gs>
                  </a:gsLst>
                  <a:lin ang="5400000" scaled="0"/>
                </a:gradFill>
              </a:rPr>
              <a:t>Teams App Package </a:t>
            </a:r>
            <a:r>
              <a:rPr lang="en-US" dirty="0">
                <a:gradFill>
                  <a:gsLst>
                    <a:gs pos="2917">
                      <a:schemeClr val="tx1"/>
                    </a:gs>
                    <a:gs pos="30000">
                      <a:schemeClr val="tx1"/>
                    </a:gs>
                  </a:gsLst>
                  <a:lin ang="5400000" scaled="0"/>
                </a:gradFill>
              </a:rPr>
              <a:t>is a zip file that consists of:</a:t>
            </a:r>
          </a:p>
          <a:p>
            <a:pPr marL="285750" indent="-285750">
              <a:lnSpc>
                <a:spcPct val="90000"/>
              </a:lnSpc>
              <a:spcAft>
                <a:spcPts val="600"/>
              </a:spcAft>
              <a:buFont typeface="Wingdings" panose="05000000000000000000" pitchFamily="2" charset="2"/>
              <a:buChar char="§"/>
            </a:pPr>
            <a:r>
              <a:rPr lang="en-US" b="1" dirty="0">
                <a:gradFill>
                  <a:gsLst>
                    <a:gs pos="2917">
                      <a:schemeClr val="tx1"/>
                    </a:gs>
                    <a:gs pos="30000">
                      <a:schemeClr val="tx1"/>
                    </a:gs>
                  </a:gsLst>
                  <a:lin ang="5400000" scaled="0"/>
                </a:gradFill>
              </a:rPr>
              <a:t>color.png </a:t>
            </a:r>
            <a:r>
              <a:rPr lang="en-US" dirty="0">
                <a:gradFill>
                  <a:gsLst>
                    <a:gs pos="2917">
                      <a:schemeClr val="tx1"/>
                    </a:gs>
                    <a:gs pos="30000">
                      <a:schemeClr val="tx1"/>
                    </a:gs>
                  </a:gsLst>
                  <a:lin ang="5400000" scaled="0"/>
                </a:gradFill>
              </a:rPr>
              <a:t>– colorful icon for Teams app catalog,</a:t>
            </a:r>
          </a:p>
          <a:p>
            <a:pPr marL="285750" indent="-285750">
              <a:lnSpc>
                <a:spcPct val="90000"/>
              </a:lnSpc>
              <a:spcAft>
                <a:spcPts val="600"/>
              </a:spcAft>
              <a:buFont typeface="Wingdings" panose="05000000000000000000" pitchFamily="2" charset="2"/>
              <a:buChar char="§"/>
            </a:pPr>
            <a:r>
              <a:rPr lang="en-US" b="1" dirty="0">
                <a:gradFill>
                  <a:gsLst>
                    <a:gs pos="2917">
                      <a:schemeClr val="tx1"/>
                    </a:gs>
                    <a:gs pos="30000">
                      <a:schemeClr val="tx1"/>
                    </a:gs>
                  </a:gsLst>
                  <a:lin ang="5400000" scaled="0"/>
                </a:gradFill>
              </a:rPr>
              <a:t>outline.png</a:t>
            </a:r>
            <a:r>
              <a:rPr lang="en-US" dirty="0">
                <a:gradFill>
                  <a:gsLst>
                    <a:gs pos="2917">
                      <a:schemeClr val="tx1"/>
                    </a:gs>
                    <a:gs pos="30000">
                      <a:schemeClr val="tx1"/>
                    </a:gs>
                  </a:gsLst>
                  <a:lin ang="5400000" scaled="0"/>
                </a:gradFill>
              </a:rPr>
              <a:t> – used in left navigation,</a:t>
            </a:r>
          </a:p>
          <a:p>
            <a:pPr marL="285750" indent="-285750">
              <a:lnSpc>
                <a:spcPct val="90000"/>
              </a:lnSpc>
              <a:spcAft>
                <a:spcPts val="600"/>
              </a:spcAft>
              <a:buFont typeface="Wingdings" panose="05000000000000000000" pitchFamily="2" charset="2"/>
              <a:buChar char="§"/>
            </a:pPr>
            <a:r>
              <a:rPr lang="en-US" b="1" dirty="0" err="1">
                <a:gradFill>
                  <a:gsLst>
                    <a:gs pos="2917">
                      <a:schemeClr val="tx1"/>
                    </a:gs>
                    <a:gs pos="30000">
                      <a:schemeClr val="tx1"/>
                    </a:gs>
                  </a:gsLst>
                  <a:lin ang="5400000" scaled="0"/>
                </a:gradFill>
              </a:rPr>
              <a:t>maniseft.json</a:t>
            </a:r>
            <a:r>
              <a:rPr lang="en-US" dirty="0">
                <a:gradFill>
                  <a:gsLst>
                    <a:gs pos="2917">
                      <a:schemeClr val="tx1"/>
                    </a:gs>
                    <a:gs pos="30000">
                      <a:schemeClr val="tx1"/>
                    </a:gs>
                  </a:gsLst>
                  <a:lin ang="5400000" scaled="0"/>
                </a:gradFill>
              </a:rPr>
              <a:t> – contains app information</a:t>
            </a:r>
            <a:endParaRPr lang="en-GB" dirty="0" err="1">
              <a:gradFill>
                <a:gsLst>
                  <a:gs pos="2917">
                    <a:schemeClr val="tx1"/>
                  </a:gs>
                  <a:gs pos="30000">
                    <a:schemeClr val="tx1"/>
                  </a:gs>
                </a:gsLst>
                <a:lin ang="5400000" scaled="0"/>
              </a:gradFill>
            </a:endParaRPr>
          </a:p>
        </p:txBody>
      </p:sp>
      <p:pic>
        <p:nvPicPr>
          <p:cNvPr id="45" name="Picture 44" descr="Icon&#10;&#10;Description automatically generated">
            <a:extLst>
              <a:ext uri="{FF2B5EF4-FFF2-40B4-BE49-F238E27FC236}">
                <a16:creationId xmlns:a16="http://schemas.microsoft.com/office/drawing/2014/main" id="{19783E01-1039-9485-29F9-89076C517D3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73540" y="5496980"/>
            <a:ext cx="596996" cy="596996"/>
          </a:xfrm>
          <a:prstGeom prst="rect">
            <a:avLst/>
          </a:prstGeom>
        </p:spPr>
      </p:pic>
      <p:sp>
        <p:nvSpPr>
          <p:cNvPr id="46" name="TextBox 45">
            <a:extLst>
              <a:ext uri="{FF2B5EF4-FFF2-40B4-BE49-F238E27FC236}">
                <a16:creationId xmlns:a16="http://schemas.microsoft.com/office/drawing/2014/main" id="{2FA1B0AE-FA56-CB1C-5519-F77450373E49}"/>
              </a:ext>
            </a:extLst>
          </p:cNvPr>
          <p:cNvSpPr txBox="1"/>
          <p:nvPr/>
        </p:nvSpPr>
        <p:spPr>
          <a:xfrm>
            <a:off x="5055075" y="6202471"/>
            <a:ext cx="3460884"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Tabs, bots, messaging extensions </a:t>
            </a:r>
            <a:r>
              <a:rPr lang="en-US" sz="1400" b="1" dirty="0" err="1">
                <a:gradFill>
                  <a:gsLst>
                    <a:gs pos="2917">
                      <a:schemeClr val="tx1"/>
                    </a:gs>
                    <a:gs pos="30000">
                      <a:schemeClr val="tx1"/>
                    </a:gs>
                  </a:gsLst>
                  <a:lin ang="5400000" scaled="0"/>
                </a:gradFill>
              </a:rPr>
              <a:t>etc</a:t>
            </a:r>
            <a:endParaRPr lang="en-GB" sz="1400" b="1" dirty="0" err="1">
              <a:gradFill>
                <a:gsLst>
                  <a:gs pos="2917">
                    <a:schemeClr val="tx1"/>
                  </a:gs>
                  <a:gs pos="30000">
                    <a:schemeClr val="tx1"/>
                  </a:gs>
                </a:gsLst>
                <a:lin ang="5400000" scaled="0"/>
              </a:gradFill>
            </a:endParaRPr>
          </a:p>
        </p:txBody>
      </p:sp>
      <p:grpSp>
        <p:nvGrpSpPr>
          <p:cNvPr id="57" name="Group 56">
            <a:extLst>
              <a:ext uri="{FF2B5EF4-FFF2-40B4-BE49-F238E27FC236}">
                <a16:creationId xmlns:a16="http://schemas.microsoft.com/office/drawing/2014/main" id="{7CD7F3C7-5E07-AA0B-78AC-DEAB23CFF561}"/>
              </a:ext>
            </a:extLst>
          </p:cNvPr>
          <p:cNvGrpSpPr/>
          <p:nvPr/>
        </p:nvGrpSpPr>
        <p:grpSpPr>
          <a:xfrm>
            <a:off x="6452864" y="5455990"/>
            <a:ext cx="751013" cy="706116"/>
            <a:chOff x="6395802" y="5423318"/>
            <a:chExt cx="751013" cy="706116"/>
          </a:xfrm>
        </p:grpSpPr>
        <p:pic>
          <p:nvPicPr>
            <p:cNvPr id="48" name="Picture 2">
              <a:extLst>
                <a:ext uri="{FF2B5EF4-FFF2-40B4-BE49-F238E27FC236}">
                  <a16:creationId xmlns:a16="http://schemas.microsoft.com/office/drawing/2014/main" id="{1F874181-6B74-CCE7-1978-A8A12CBC5A4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95802" y="5423318"/>
              <a:ext cx="320040" cy="32004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a:extLst>
                <a:ext uri="{FF2B5EF4-FFF2-40B4-BE49-F238E27FC236}">
                  <a16:creationId xmlns:a16="http://schemas.microsoft.com/office/drawing/2014/main" id="{35CFB5AF-98AC-EA23-C286-F9B22C60710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26775" y="5423318"/>
              <a:ext cx="320040" cy="32004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a:extLst>
                <a:ext uri="{FF2B5EF4-FFF2-40B4-BE49-F238E27FC236}">
                  <a16:creationId xmlns:a16="http://schemas.microsoft.com/office/drawing/2014/main" id="{F1085BDB-E92F-558D-F1A8-ACFDCF1BC90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81928" y="5806211"/>
              <a:ext cx="320040" cy="320040"/>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10">
              <a:extLst>
                <a:ext uri="{FF2B5EF4-FFF2-40B4-BE49-F238E27FC236}">
                  <a16:creationId xmlns:a16="http://schemas.microsoft.com/office/drawing/2014/main" id="{39A6DEE7-3DF4-0158-AD8D-0BE57AD9F9D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395802" y="5809394"/>
              <a:ext cx="320040" cy="320040"/>
            </a:xfrm>
            <a:prstGeom prst="rect">
              <a:avLst/>
            </a:prstGeom>
            <a:noFill/>
            <a:extLst>
              <a:ext uri="{909E8E84-426E-40DD-AFC4-6F175D3DCCD1}">
                <a14:hiddenFill xmlns:a14="http://schemas.microsoft.com/office/drawing/2010/main">
                  <a:solidFill>
                    <a:srgbClr val="FFFFFF"/>
                  </a:solidFill>
                </a14:hiddenFill>
              </a:ext>
            </a:extLst>
          </p:spPr>
        </p:pic>
      </p:grpSp>
      <p:pic>
        <p:nvPicPr>
          <p:cNvPr id="56" name="Graphic 55" descr="World with solid fill">
            <a:extLst>
              <a:ext uri="{FF2B5EF4-FFF2-40B4-BE49-F238E27FC236}">
                <a16:creationId xmlns:a16="http://schemas.microsoft.com/office/drawing/2014/main" id="{11A0B241-58BB-B972-758B-3839CFF43D9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437359" y="5414560"/>
            <a:ext cx="757473" cy="757473"/>
          </a:xfrm>
          <a:prstGeom prst="rect">
            <a:avLst/>
          </a:prstGeom>
        </p:spPr>
      </p:pic>
      <p:sp>
        <p:nvSpPr>
          <p:cNvPr id="59" name="TextBox 58">
            <a:extLst>
              <a:ext uri="{FF2B5EF4-FFF2-40B4-BE49-F238E27FC236}">
                <a16:creationId xmlns:a16="http://schemas.microsoft.com/office/drawing/2014/main" id="{9C5010C9-7211-6336-F591-56759FB7BFA9}"/>
              </a:ext>
            </a:extLst>
          </p:cNvPr>
          <p:cNvSpPr txBox="1"/>
          <p:nvPr/>
        </p:nvSpPr>
        <p:spPr>
          <a:xfrm>
            <a:off x="5331065" y="5089777"/>
            <a:ext cx="860748"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Azure</a:t>
            </a:r>
            <a:endParaRPr lang="en-GB" sz="1400" b="1" dirty="0" err="1">
              <a:gradFill>
                <a:gsLst>
                  <a:gs pos="2917">
                    <a:schemeClr val="tx1"/>
                  </a:gs>
                  <a:gs pos="30000">
                    <a:schemeClr val="tx1"/>
                  </a:gs>
                </a:gsLst>
                <a:lin ang="5400000" scaled="0"/>
              </a:gradFill>
            </a:endParaRPr>
          </a:p>
        </p:txBody>
      </p:sp>
      <p:sp>
        <p:nvSpPr>
          <p:cNvPr id="61" name="TextBox 60">
            <a:extLst>
              <a:ext uri="{FF2B5EF4-FFF2-40B4-BE49-F238E27FC236}">
                <a16:creationId xmlns:a16="http://schemas.microsoft.com/office/drawing/2014/main" id="{FEA7E442-811F-DA18-4710-6FD82341DFC7}"/>
              </a:ext>
            </a:extLst>
          </p:cNvPr>
          <p:cNvSpPr txBox="1"/>
          <p:nvPr/>
        </p:nvSpPr>
        <p:spPr>
          <a:xfrm>
            <a:off x="5981427" y="5096230"/>
            <a:ext cx="1689309"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Power Platform</a:t>
            </a:r>
            <a:endParaRPr lang="en-GB" sz="1400" b="1" dirty="0" err="1">
              <a:gradFill>
                <a:gsLst>
                  <a:gs pos="2917">
                    <a:schemeClr val="tx1"/>
                  </a:gs>
                  <a:gs pos="30000">
                    <a:schemeClr val="tx1"/>
                  </a:gs>
                </a:gsLst>
                <a:lin ang="5400000" scaled="0"/>
              </a:gradFill>
            </a:endParaRPr>
          </a:p>
        </p:txBody>
      </p:sp>
      <p:sp>
        <p:nvSpPr>
          <p:cNvPr id="63" name="TextBox 62">
            <a:extLst>
              <a:ext uri="{FF2B5EF4-FFF2-40B4-BE49-F238E27FC236}">
                <a16:creationId xmlns:a16="http://schemas.microsoft.com/office/drawing/2014/main" id="{F33641A4-A88B-6604-F8BE-B144EBB5384E}"/>
              </a:ext>
            </a:extLst>
          </p:cNvPr>
          <p:cNvSpPr txBox="1"/>
          <p:nvPr/>
        </p:nvSpPr>
        <p:spPr>
          <a:xfrm>
            <a:off x="7377251" y="5105368"/>
            <a:ext cx="853439" cy="489365"/>
          </a:xfrm>
          <a:prstGeom prst="rect">
            <a:avLst/>
          </a:prstGeom>
          <a:noFill/>
        </p:spPr>
        <p:txBody>
          <a:bodyPr wrap="non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Other</a:t>
            </a:r>
            <a:endParaRPr lang="en-GB" sz="1400" b="1"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70451360"/>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04189-FA3B-4226-A0EE-EE1A76EF7866}"/>
              </a:ext>
            </a:extLst>
          </p:cNvPr>
          <p:cNvSpPr>
            <a:spLocks noGrp="1"/>
          </p:cNvSpPr>
          <p:nvPr>
            <p:ph type="title"/>
          </p:nvPr>
        </p:nvSpPr>
        <p:spPr>
          <a:xfrm>
            <a:off x="356326" y="286604"/>
            <a:ext cx="11655840" cy="899665"/>
          </a:xfrm>
        </p:spPr>
        <p:txBody>
          <a:bodyPr/>
          <a:lstStyle/>
          <a:p>
            <a:r>
              <a:rPr lang="en-US" sz="4000" spc="-147" dirty="0">
                <a:solidFill>
                  <a:schemeClr val="tx1"/>
                </a:solidFill>
              </a:rPr>
              <a:t>Typical app challenges our customers face</a:t>
            </a:r>
            <a:endParaRPr lang="en-US" dirty="0">
              <a:solidFill>
                <a:schemeClr val="tx1"/>
              </a:solidFill>
            </a:endParaRPr>
          </a:p>
        </p:txBody>
      </p:sp>
      <p:sp>
        <p:nvSpPr>
          <p:cNvPr id="11" name="Rectangle 9">
            <a:extLst>
              <a:ext uri="{FF2B5EF4-FFF2-40B4-BE49-F238E27FC236}">
                <a16:creationId xmlns:a16="http://schemas.microsoft.com/office/drawing/2014/main" id="{A3CFC9DD-16CA-434D-9DCD-F3B0225D22BC}"/>
              </a:ext>
            </a:extLst>
          </p:cNvPr>
          <p:cNvSpPr/>
          <p:nvPr/>
        </p:nvSpPr>
        <p:spPr>
          <a:xfrm>
            <a:off x="558879" y="2887439"/>
            <a:ext cx="2673340"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Business data security </a:t>
            </a:r>
            <a:b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concerns regarding connectors</a:t>
            </a:r>
          </a:p>
        </p:txBody>
      </p:sp>
      <p:sp>
        <p:nvSpPr>
          <p:cNvPr id="10" name="Rectangle 9">
            <a:extLst>
              <a:ext uri="{FF2B5EF4-FFF2-40B4-BE49-F238E27FC236}">
                <a16:creationId xmlns:a16="http://schemas.microsoft.com/office/drawing/2014/main" id="{045D2813-EE8A-4429-9B88-18EE046AAB70}"/>
              </a:ext>
            </a:extLst>
          </p:cNvPr>
          <p:cNvSpPr/>
          <p:nvPr/>
        </p:nvSpPr>
        <p:spPr>
          <a:xfrm>
            <a:off x="3566260" y="2887439"/>
            <a:ext cx="2207609"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Understanding utilization of apps in the environment</a:t>
            </a:r>
          </a:p>
        </p:txBody>
      </p:sp>
      <p:sp>
        <p:nvSpPr>
          <p:cNvPr id="9" name="Rectangle 9">
            <a:extLst>
              <a:ext uri="{FF2B5EF4-FFF2-40B4-BE49-F238E27FC236}">
                <a16:creationId xmlns:a16="http://schemas.microsoft.com/office/drawing/2014/main" id="{C8AF083B-DA6B-4EAF-8D55-4A7750C53C81}"/>
              </a:ext>
            </a:extLst>
          </p:cNvPr>
          <p:cNvSpPr/>
          <p:nvPr/>
        </p:nvSpPr>
        <p:spPr>
          <a:xfrm>
            <a:off x="5902007" y="2887439"/>
            <a:ext cx="2871981"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Maintenance challenges regarding app distribution or updates</a:t>
            </a:r>
          </a:p>
        </p:txBody>
      </p:sp>
      <p:sp>
        <p:nvSpPr>
          <p:cNvPr id="8" name="Rectangle 9">
            <a:extLst>
              <a:ext uri="{FF2B5EF4-FFF2-40B4-BE49-F238E27FC236}">
                <a16:creationId xmlns:a16="http://schemas.microsoft.com/office/drawing/2014/main" id="{4B58A2E0-2F43-4CDA-8F93-E800B3E8F604}"/>
              </a:ext>
            </a:extLst>
          </p:cNvPr>
          <p:cNvSpPr/>
          <p:nvPr/>
        </p:nvSpPr>
        <p:spPr>
          <a:xfrm>
            <a:off x="8983801" y="2887439"/>
            <a:ext cx="2212627" cy="574901"/>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Security risks regarding “shadow IT”</a:t>
            </a:r>
          </a:p>
        </p:txBody>
      </p:sp>
      <p:sp>
        <p:nvSpPr>
          <p:cNvPr id="7" name="Rectangle 9">
            <a:extLst>
              <a:ext uri="{FF2B5EF4-FFF2-40B4-BE49-F238E27FC236}">
                <a16:creationId xmlns:a16="http://schemas.microsoft.com/office/drawing/2014/main" id="{7419F841-6D01-47EB-96D4-2FAB75F293BA}"/>
              </a:ext>
            </a:extLst>
          </p:cNvPr>
          <p:cNvSpPr/>
          <p:nvPr/>
        </p:nvSpPr>
        <p:spPr>
          <a:xfrm>
            <a:off x="574761" y="4934493"/>
            <a:ext cx="2641577"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Compliancy issues </a:t>
            </a:r>
            <a:b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regarding regulations like GDPR</a:t>
            </a:r>
          </a:p>
        </p:txBody>
      </p:sp>
      <p:sp>
        <p:nvSpPr>
          <p:cNvPr id="6" name="Rectangle 9">
            <a:extLst>
              <a:ext uri="{FF2B5EF4-FFF2-40B4-BE49-F238E27FC236}">
                <a16:creationId xmlns:a16="http://schemas.microsoft.com/office/drawing/2014/main" id="{79D2C358-3834-432D-A7AB-085EDE006E25}"/>
              </a:ext>
            </a:extLst>
          </p:cNvPr>
          <p:cNvSpPr/>
          <p:nvPr/>
        </p:nvSpPr>
        <p:spPr>
          <a:xfrm>
            <a:off x="3349276" y="4934493"/>
            <a:ext cx="2641577"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ALM support regarding</a:t>
            </a:r>
            <a:b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 apps being </a:t>
            </a:r>
            <a:b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created/deployed</a:t>
            </a:r>
          </a:p>
        </p:txBody>
      </p:sp>
      <p:sp>
        <p:nvSpPr>
          <p:cNvPr id="5" name="Rectangle 9">
            <a:extLst>
              <a:ext uri="{FF2B5EF4-FFF2-40B4-BE49-F238E27FC236}">
                <a16:creationId xmlns:a16="http://schemas.microsoft.com/office/drawing/2014/main" id="{8D991C91-1AF2-410F-9AA0-8B948629AEE1}"/>
              </a:ext>
            </a:extLst>
          </p:cNvPr>
          <p:cNvSpPr/>
          <p:nvPr/>
        </p:nvSpPr>
        <p:spPr>
          <a:xfrm>
            <a:off x="5990319" y="4934493"/>
            <a:ext cx="2695356" cy="816185"/>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Staff turnover challenges</a:t>
            </a:r>
            <a:b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568"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regarding app ownership and responsibilities</a:t>
            </a:r>
          </a:p>
        </p:txBody>
      </p:sp>
      <p:sp>
        <p:nvSpPr>
          <p:cNvPr id="4" name="Rectangle 9">
            <a:extLst>
              <a:ext uri="{FF2B5EF4-FFF2-40B4-BE49-F238E27FC236}">
                <a16:creationId xmlns:a16="http://schemas.microsoft.com/office/drawing/2014/main" id="{814AC92A-AEDE-43D9-904E-B21708A533F4}"/>
              </a:ext>
            </a:extLst>
          </p:cNvPr>
          <p:cNvSpPr/>
          <p:nvPr/>
        </p:nvSpPr>
        <p:spPr>
          <a:xfrm>
            <a:off x="8853511" y="4934493"/>
            <a:ext cx="2473207" cy="574901"/>
          </a:xfrm>
          <a:prstGeom prst="rect">
            <a:avLst/>
          </a:prstGeom>
        </p:spPr>
        <p:txBody>
          <a:bodyPr wrap="square">
            <a:spAutoFit/>
          </a:bodyPr>
          <a:lstStyle/>
          <a:p>
            <a:pPr marL="0" marR="0" lvl="0" indent="0" algn="ctr" defTabSz="932597" rtl="0" eaLnBrk="1" fontAlgn="auto" latinLnBrk="0" hangingPunct="1">
              <a:lnSpc>
                <a:spcPct val="100000"/>
              </a:lnSpc>
              <a:spcBef>
                <a:spcPts val="0"/>
              </a:spcBef>
              <a:spcAft>
                <a:spcPts val="0"/>
              </a:spcAft>
              <a:buClr>
                <a:srgbClr val="0078D7"/>
              </a:buClr>
              <a:buSzTx/>
              <a:buFontTx/>
              <a:buNone/>
              <a:tabLst/>
              <a:defRPr/>
            </a:pPr>
            <a:r>
              <a:rPr kumimoji="0" lang="en-US" sz="1568"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Information risk management</a:t>
            </a:r>
          </a:p>
        </p:txBody>
      </p:sp>
      <p:sp>
        <p:nvSpPr>
          <p:cNvPr id="12" name="Oval 37">
            <a:extLst>
              <a:ext uri="{FF2B5EF4-FFF2-40B4-BE49-F238E27FC236}">
                <a16:creationId xmlns:a16="http://schemas.microsoft.com/office/drawing/2014/main" id="{380D5DF1-F193-4956-A14D-21631B7C7E9A}"/>
              </a:ext>
              <a:ext uri="{C183D7F6-B498-43B3-948B-1728B52AA6E4}">
                <adec:decorative xmlns:adec="http://schemas.microsoft.com/office/drawing/2017/decorative" val="1"/>
              </a:ext>
            </a:extLst>
          </p:cNvPr>
          <p:cNvSpPr/>
          <p:nvPr/>
        </p:nvSpPr>
        <p:spPr bwMode="auto">
          <a:xfrm>
            <a:off x="4267728" y="198066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 name="Oval 39">
            <a:extLst>
              <a:ext uri="{FF2B5EF4-FFF2-40B4-BE49-F238E27FC236}">
                <a16:creationId xmlns:a16="http://schemas.microsoft.com/office/drawing/2014/main" id="{B3EB4A38-3602-4B42-B882-A82876073D4A}"/>
              </a:ext>
              <a:ext uri="{C183D7F6-B498-43B3-948B-1728B52AA6E4}">
                <adec:decorative xmlns:adec="http://schemas.microsoft.com/office/drawing/2017/decorative" val="1"/>
              </a:ext>
            </a:extLst>
          </p:cNvPr>
          <p:cNvSpPr/>
          <p:nvPr/>
        </p:nvSpPr>
        <p:spPr bwMode="auto">
          <a:xfrm>
            <a:off x="6935661" y="198066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 name="Group 10">
            <a:extLst>
              <a:ext uri="{FF2B5EF4-FFF2-40B4-BE49-F238E27FC236}">
                <a16:creationId xmlns:a16="http://schemas.microsoft.com/office/drawing/2014/main" id="{E38F52AF-703E-4CF7-9979-0C47351E351F}"/>
              </a:ext>
              <a:ext uri="{C183D7F6-B498-43B3-948B-1728B52AA6E4}">
                <adec:decorative xmlns:adec="http://schemas.microsoft.com/office/drawing/2017/decorative" val="1"/>
              </a:ext>
            </a:extLst>
          </p:cNvPr>
          <p:cNvGrpSpPr/>
          <p:nvPr/>
        </p:nvGrpSpPr>
        <p:grpSpPr>
          <a:xfrm>
            <a:off x="1495152" y="1984539"/>
            <a:ext cx="800795" cy="800795"/>
            <a:chOff x="2342455" y="2164039"/>
            <a:chExt cx="689056" cy="689056"/>
          </a:xfrm>
        </p:grpSpPr>
        <p:sp>
          <p:nvSpPr>
            <p:cNvPr id="15" name="Oval 36">
              <a:extLst>
                <a:ext uri="{FF2B5EF4-FFF2-40B4-BE49-F238E27FC236}">
                  <a16:creationId xmlns:a16="http://schemas.microsoft.com/office/drawing/2014/main" id="{ED74832F-92F2-4F9B-ADA0-E7075FFBA56E}"/>
                </a:ext>
              </a:extLst>
            </p:cNvPr>
            <p:cNvSpPr/>
            <p:nvPr/>
          </p:nvSpPr>
          <p:spPr bwMode="auto">
            <a:xfrm>
              <a:off x="2342455" y="2164039"/>
              <a:ext cx="689056" cy="689056"/>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aphic 3">
              <a:extLst>
                <a:ext uri="{FF2B5EF4-FFF2-40B4-BE49-F238E27FC236}">
                  <a16:creationId xmlns:a16="http://schemas.microsoft.com/office/drawing/2014/main" id="{BBEBCE89-948F-4481-B391-D7F5E45BE473}"/>
                </a:ext>
              </a:extLst>
            </p:cNvPr>
            <p:cNvGrpSpPr/>
            <p:nvPr/>
          </p:nvGrpSpPr>
          <p:grpSpPr>
            <a:xfrm>
              <a:off x="2465527" y="2291873"/>
              <a:ext cx="440055" cy="422910"/>
              <a:chOff x="2052103" y="2244716"/>
              <a:chExt cx="440055" cy="422910"/>
            </a:xfrm>
          </p:grpSpPr>
          <p:sp>
            <p:nvSpPr>
              <p:cNvPr id="17" name="Freeform: Shape 5">
                <a:extLst>
                  <a:ext uri="{FF2B5EF4-FFF2-40B4-BE49-F238E27FC236}">
                    <a16:creationId xmlns:a16="http://schemas.microsoft.com/office/drawing/2014/main" id="{5B97836F-E320-4D6B-80D0-2D9DB2229377}"/>
                  </a:ext>
                </a:extLst>
              </p:cNvPr>
              <p:cNvSpPr/>
              <p:nvPr/>
            </p:nvSpPr>
            <p:spPr>
              <a:xfrm>
                <a:off x="2203551" y="2427596"/>
                <a:ext cx="57150" cy="57150"/>
              </a:xfrm>
              <a:custGeom>
                <a:avLst/>
                <a:gdLst>
                  <a:gd name="connsiteX0" fmla="*/ 50959 w 57150"/>
                  <a:gd name="connsiteY0" fmla="*/ 7144 h 57150"/>
                  <a:gd name="connsiteX1" fmla="*/ 7144 w 57150"/>
                  <a:gd name="connsiteY1" fmla="*/ 50006 h 57150"/>
                </a:gdLst>
                <a:ahLst/>
                <a:cxnLst>
                  <a:cxn ang="0">
                    <a:pos x="connsiteX0" y="connsiteY0"/>
                  </a:cxn>
                  <a:cxn ang="0">
                    <a:pos x="connsiteX1" y="connsiteY1"/>
                  </a:cxn>
                </a:cxnLst>
                <a:rect l="l" t="t" r="r" b="b"/>
                <a:pathLst>
                  <a:path w="57150" h="57150">
                    <a:moveTo>
                      <a:pt x="50959" y="7144"/>
                    </a:moveTo>
                    <a:cubicBezTo>
                      <a:pt x="7144" y="50006"/>
                      <a:pt x="7144" y="50006"/>
                      <a:pt x="7144" y="50006"/>
                    </a:cubicBezTo>
                  </a:path>
                </a:pathLst>
              </a:custGeom>
              <a:solidFill>
                <a:srgbClr val="76767B"/>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18" name="Freeform: Shape 6">
                <a:extLst>
                  <a:ext uri="{FF2B5EF4-FFF2-40B4-BE49-F238E27FC236}">
                    <a16:creationId xmlns:a16="http://schemas.microsoft.com/office/drawing/2014/main" id="{91187538-FC62-4091-B70A-FA7AB4BDA580}"/>
                  </a:ext>
                </a:extLst>
              </p:cNvPr>
              <p:cNvSpPr/>
              <p:nvPr/>
            </p:nvSpPr>
            <p:spPr>
              <a:xfrm>
                <a:off x="2246413" y="2474269"/>
                <a:ext cx="57150" cy="57150"/>
              </a:xfrm>
              <a:custGeom>
                <a:avLst/>
                <a:gdLst>
                  <a:gd name="connsiteX0" fmla="*/ 50959 w 57150"/>
                  <a:gd name="connsiteY0" fmla="*/ 7144 h 57150"/>
                  <a:gd name="connsiteX1" fmla="*/ 7144 w 57150"/>
                  <a:gd name="connsiteY1" fmla="*/ 50006 h 57150"/>
                </a:gdLst>
                <a:ahLst/>
                <a:cxnLst>
                  <a:cxn ang="0">
                    <a:pos x="connsiteX0" y="connsiteY0"/>
                  </a:cxn>
                  <a:cxn ang="0">
                    <a:pos x="connsiteX1" y="connsiteY1"/>
                  </a:cxn>
                </a:cxnLst>
                <a:rect l="l" t="t" r="r" b="b"/>
                <a:pathLst>
                  <a:path w="57150" h="57150">
                    <a:moveTo>
                      <a:pt x="50959" y="7144"/>
                    </a:moveTo>
                    <a:cubicBezTo>
                      <a:pt x="7144" y="50006"/>
                      <a:pt x="7144" y="50006"/>
                      <a:pt x="7144" y="50006"/>
                    </a:cubicBezTo>
                  </a:path>
                </a:pathLst>
              </a:custGeom>
              <a:solidFill>
                <a:srgbClr val="76767B"/>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19" name="Freeform: Shape 8">
                <a:extLst>
                  <a:ext uri="{FF2B5EF4-FFF2-40B4-BE49-F238E27FC236}">
                    <a16:creationId xmlns:a16="http://schemas.microsoft.com/office/drawing/2014/main" id="{201710B4-09CC-48A2-BC53-BA805A4603D6}"/>
                  </a:ext>
                </a:extLst>
              </p:cNvPr>
              <p:cNvSpPr/>
              <p:nvPr/>
            </p:nvSpPr>
            <p:spPr>
              <a:xfrm>
                <a:off x="2052103" y="2419976"/>
                <a:ext cx="257175" cy="247650"/>
              </a:xfrm>
              <a:custGeom>
                <a:avLst/>
                <a:gdLst>
                  <a:gd name="connsiteX0" fmla="*/ 252889 w 257175"/>
                  <a:gd name="connsiteY0" fmla="*/ 61436 h 247650"/>
                  <a:gd name="connsiteX1" fmla="*/ 245269 w 257175"/>
                  <a:gd name="connsiteY1" fmla="*/ 53816 h 247650"/>
                  <a:gd name="connsiteX2" fmla="*/ 201454 w 257175"/>
                  <a:gd name="connsiteY2" fmla="*/ 96679 h 247650"/>
                  <a:gd name="connsiteX3" fmla="*/ 165259 w 257175"/>
                  <a:gd name="connsiteY3" fmla="*/ 57626 h 247650"/>
                  <a:gd name="connsiteX4" fmla="*/ 210026 w 257175"/>
                  <a:gd name="connsiteY4" fmla="*/ 14764 h 247650"/>
                  <a:gd name="connsiteX5" fmla="*/ 202406 w 257175"/>
                  <a:gd name="connsiteY5" fmla="*/ 7144 h 247650"/>
                  <a:gd name="connsiteX6" fmla="*/ 158591 w 257175"/>
                  <a:gd name="connsiteY6" fmla="*/ 50006 h 247650"/>
                  <a:gd name="connsiteX7" fmla="*/ 133826 w 257175"/>
                  <a:gd name="connsiteY7" fmla="*/ 23336 h 247650"/>
                  <a:gd name="connsiteX8" fmla="*/ 93821 w 257175"/>
                  <a:gd name="connsiteY8" fmla="*/ 62389 h 247650"/>
                  <a:gd name="connsiteX9" fmla="*/ 88106 w 257175"/>
                  <a:gd name="connsiteY9" fmla="*/ 164306 h 247650"/>
                  <a:gd name="connsiteX10" fmla="*/ 7144 w 257175"/>
                  <a:gd name="connsiteY10" fmla="*/ 241459 h 247650"/>
                  <a:gd name="connsiteX11" fmla="*/ 14764 w 257175"/>
                  <a:gd name="connsiteY11" fmla="*/ 249079 h 247650"/>
                  <a:gd name="connsiteX12" fmla="*/ 94774 w 257175"/>
                  <a:gd name="connsiteY12" fmla="*/ 171926 h 247650"/>
                  <a:gd name="connsiteX13" fmla="*/ 141446 w 257175"/>
                  <a:gd name="connsiteY13" fmla="*/ 190976 h 247650"/>
                  <a:gd name="connsiteX14" fmla="*/ 194786 w 257175"/>
                  <a:gd name="connsiteY14" fmla="*/ 170974 h 247650"/>
                  <a:gd name="connsiteX15" fmla="*/ 233839 w 257175"/>
                  <a:gd name="connsiteY15" fmla="*/ 131921 h 247650"/>
                  <a:gd name="connsiteX16" fmla="*/ 209074 w 257175"/>
                  <a:gd name="connsiteY16" fmla="*/ 105251 h 247650"/>
                  <a:gd name="connsiteX17" fmla="*/ 252889 w 257175"/>
                  <a:gd name="connsiteY17" fmla="*/ 61436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57175" h="247650">
                    <a:moveTo>
                      <a:pt x="252889" y="61436"/>
                    </a:moveTo>
                    <a:lnTo>
                      <a:pt x="245269" y="53816"/>
                    </a:lnTo>
                    <a:lnTo>
                      <a:pt x="201454" y="96679"/>
                    </a:lnTo>
                    <a:lnTo>
                      <a:pt x="165259" y="57626"/>
                    </a:lnTo>
                    <a:lnTo>
                      <a:pt x="210026" y="14764"/>
                    </a:lnTo>
                    <a:lnTo>
                      <a:pt x="202406" y="7144"/>
                    </a:lnTo>
                    <a:lnTo>
                      <a:pt x="158591" y="50006"/>
                    </a:lnTo>
                    <a:lnTo>
                      <a:pt x="133826" y="23336"/>
                    </a:lnTo>
                    <a:lnTo>
                      <a:pt x="93821" y="62389"/>
                    </a:lnTo>
                    <a:cubicBezTo>
                      <a:pt x="66199" y="88106"/>
                      <a:pt x="63341" y="132874"/>
                      <a:pt x="88106" y="164306"/>
                    </a:cubicBezTo>
                    <a:lnTo>
                      <a:pt x="7144" y="241459"/>
                    </a:lnTo>
                    <a:lnTo>
                      <a:pt x="14764" y="249079"/>
                    </a:lnTo>
                    <a:lnTo>
                      <a:pt x="94774" y="171926"/>
                    </a:lnTo>
                    <a:cubicBezTo>
                      <a:pt x="107156" y="183356"/>
                      <a:pt x="123349" y="190024"/>
                      <a:pt x="141446" y="190976"/>
                    </a:cubicBezTo>
                    <a:cubicBezTo>
                      <a:pt x="161449" y="191929"/>
                      <a:pt x="180499" y="184309"/>
                      <a:pt x="194786" y="170974"/>
                    </a:cubicBezTo>
                    <a:lnTo>
                      <a:pt x="233839" y="131921"/>
                    </a:lnTo>
                    <a:lnTo>
                      <a:pt x="209074" y="105251"/>
                    </a:lnTo>
                    <a:lnTo>
                      <a:pt x="252889" y="61436"/>
                    </a:lnTo>
                    <a:close/>
                  </a:path>
                </a:pathLst>
              </a:custGeom>
              <a:solidFill>
                <a:srgbClr val="7A65D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20" name="Freeform: Shape 9">
                <a:extLst>
                  <a:ext uri="{FF2B5EF4-FFF2-40B4-BE49-F238E27FC236}">
                    <a16:creationId xmlns:a16="http://schemas.microsoft.com/office/drawing/2014/main" id="{FDA94C13-BB86-4283-98EB-35BE0BB0D069}"/>
                  </a:ext>
                </a:extLst>
              </p:cNvPr>
              <p:cNvSpPr/>
              <p:nvPr/>
            </p:nvSpPr>
            <p:spPr>
              <a:xfrm>
                <a:off x="2254033" y="2244716"/>
                <a:ext cx="238125" cy="238125"/>
              </a:xfrm>
              <a:custGeom>
                <a:avLst/>
                <a:gdLst>
                  <a:gd name="connsiteX0" fmla="*/ 233839 w 238125"/>
                  <a:gd name="connsiteY0" fmla="*/ 14764 h 238125"/>
                  <a:gd name="connsiteX1" fmla="*/ 226219 w 238125"/>
                  <a:gd name="connsiteY1" fmla="*/ 7144 h 238125"/>
                  <a:gd name="connsiteX2" fmla="*/ 146209 w 238125"/>
                  <a:gd name="connsiteY2" fmla="*/ 84296 h 238125"/>
                  <a:gd name="connsiteX3" fmla="*/ 99536 w 238125"/>
                  <a:gd name="connsiteY3" fmla="*/ 65246 h 238125"/>
                  <a:gd name="connsiteX4" fmla="*/ 46196 w 238125"/>
                  <a:gd name="connsiteY4" fmla="*/ 85249 h 238125"/>
                  <a:gd name="connsiteX5" fmla="*/ 7144 w 238125"/>
                  <a:gd name="connsiteY5" fmla="*/ 124301 h 238125"/>
                  <a:gd name="connsiteX6" fmla="*/ 107156 w 238125"/>
                  <a:gd name="connsiteY6" fmla="*/ 232886 h 238125"/>
                  <a:gd name="connsiteX7" fmla="*/ 147161 w 238125"/>
                  <a:gd name="connsiteY7" fmla="*/ 193834 h 238125"/>
                  <a:gd name="connsiteX8" fmla="*/ 152876 w 238125"/>
                  <a:gd name="connsiteY8" fmla="*/ 91916 h 238125"/>
                  <a:gd name="connsiteX9" fmla="*/ 233839 w 238125"/>
                  <a:gd name="connsiteY9" fmla="*/ 14764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25" h="238125">
                    <a:moveTo>
                      <a:pt x="233839" y="14764"/>
                    </a:moveTo>
                    <a:lnTo>
                      <a:pt x="226219" y="7144"/>
                    </a:lnTo>
                    <a:lnTo>
                      <a:pt x="146209" y="84296"/>
                    </a:lnTo>
                    <a:cubicBezTo>
                      <a:pt x="133826" y="72866"/>
                      <a:pt x="117634" y="66199"/>
                      <a:pt x="99536" y="65246"/>
                    </a:cubicBezTo>
                    <a:cubicBezTo>
                      <a:pt x="79534" y="64294"/>
                      <a:pt x="61436" y="71914"/>
                      <a:pt x="46196" y="85249"/>
                    </a:cubicBezTo>
                    <a:lnTo>
                      <a:pt x="7144" y="124301"/>
                    </a:lnTo>
                    <a:lnTo>
                      <a:pt x="107156" y="232886"/>
                    </a:lnTo>
                    <a:lnTo>
                      <a:pt x="147161" y="193834"/>
                    </a:lnTo>
                    <a:cubicBezTo>
                      <a:pt x="174784" y="168116"/>
                      <a:pt x="177641" y="123349"/>
                      <a:pt x="152876" y="91916"/>
                    </a:cubicBezTo>
                    <a:lnTo>
                      <a:pt x="233839" y="14764"/>
                    </a:lnTo>
                    <a:close/>
                  </a:path>
                </a:pathLst>
              </a:custGeom>
              <a:solidFill>
                <a:srgbClr val="C1C1C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sp>
        <p:nvSpPr>
          <p:cNvPr id="21" name="Oval 40">
            <a:extLst>
              <a:ext uri="{FF2B5EF4-FFF2-40B4-BE49-F238E27FC236}">
                <a16:creationId xmlns:a16="http://schemas.microsoft.com/office/drawing/2014/main" id="{787634F2-BFCE-4A67-868D-FC2BAAD1DE3C}"/>
              </a:ext>
              <a:ext uri="{C183D7F6-B498-43B3-948B-1728B52AA6E4}">
                <adec:decorative xmlns:adec="http://schemas.microsoft.com/office/drawing/2017/decorative" val="1"/>
              </a:ext>
            </a:extLst>
          </p:cNvPr>
          <p:cNvSpPr/>
          <p:nvPr/>
        </p:nvSpPr>
        <p:spPr bwMode="auto">
          <a:xfrm>
            <a:off x="9687778" y="198066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2" name="Oval 42">
            <a:extLst>
              <a:ext uri="{FF2B5EF4-FFF2-40B4-BE49-F238E27FC236}">
                <a16:creationId xmlns:a16="http://schemas.microsoft.com/office/drawing/2014/main" id="{76E60EF4-739C-4D16-B142-7DE832F5086E}"/>
              </a:ext>
              <a:ext uri="{C183D7F6-B498-43B3-948B-1728B52AA6E4}">
                <adec:decorative xmlns:adec="http://schemas.microsoft.com/office/drawing/2017/decorative" val="1"/>
              </a:ext>
            </a:extLst>
          </p:cNvPr>
          <p:cNvSpPr/>
          <p:nvPr/>
        </p:nvSpPr>
        <p:spPr bwMode="auto">
          <a:xfrm>
            <a:off x="1493213" y="401827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3" name="Oval 53">
            <a:extLst>
              <a:ext uri="{FF2B5EF4-FFF2-40B4-BE49-F238E27FC236}">
                <a16:creationId xmlns:a16="http://schemas.microsoft.com/office/drawing/2014/main" id="{56112534-CC88-411C-B7EE-12959603E0B5}"/>
              </a:ext>
              <a:ext uri="{C183D7F6-B498-43B3-948B-1728B52AA6E4}">
                <adec:decorative xmlns:adec="http://schemas.microsoft.com/office/drawing/2017/decorative" val="1"/>
              </a:ext>
            </a:extLst>
          </p:cNvPr>
          <p:cNvSpPr/>
          <p:nvPr/>
        </p:nvSpPr>
        <p:spPr bwMode="auto">
          <a:xfrm>
            <a:off x="4267728" y="401827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arrow_26">
            <a:extLst>
              <a:ext uri="{FF2B5EF4-FFF2-40B4-BE49-F238E27FC236}">
                <a16:creationId xmlns:a16="http://schemas.microsoft.com/office/drawing/2014/main" id="{7D7A0D11-7B7A-4E65-BD87-528D25AA4D82}"/>
              </a:ext>
              <a:ext uri="{C183D7F6-B498-43B3-948B-1728B52AA6E4}">
                <adec:decorative xmlns:adec="http://schemas.microsoft.com/office/drawing/2017/decorative" val="1"/>
              </a:ext>
            </a:extLst>
          </p:cNvPr>
          <p:cNvSpPr>
            <a:spLocks noChangeAspect="1" noEditPoints="1"/>
          </p:cNvSpPr>
          <p:nvPr/>
        </p:nvSpPr>
        <p:spPr bwMode="auto">
          <a:xfrm>
            <a:off x="4425167" y="4183313"/>
            <a:ext cx="489795" cy="474589"/>
          </a:xfrm>
          <a:custGeom>
            <a:avLst/>
            <a:gdLst>
              <a:gd name="T0" fmla="*/ 18 w 328"/>
              <a:gd name="T1" fmla="*/ 80 h 319"/>
              <a:gd name="T2" fmla="*/ 110 w 328"/>
              <a:gd name="T3" fmla="*/ 0 h 319"/>
              <a:gd name="T4" fmla="*/ 8 w 328"/>
              <a:gd name="T5" fmla="*/ 206 h 319"/>
              <a:gd name="T6" fmla="*/ 0 w 328"/>
              <a:gd name="T7" fmla="*/ 155 h 319"/>
              <a:gd name="T8" fmla="*/ 7 w 328"/>
              <a:gd name="T9" fmla="*/ 105 h 319"/>
              <a:gd name="T10" fmla="*/ 88 w 328"/>
              <a:gd name="T11" fmla="*/ 301 h 319"/>
              <a:gd name="T12" fmla="*/ 19 w 328"/>
              <a:gd name="T13" fmla="*/ 232 h 319"/>
              <a:gd name="T14" fmla="*/ 18 w 328"/>
              <a:gd name="T15" fmla="*/ 230 h 319"/>
              <a:gd name="T16" fmla="*/ 213 w 328"/>
              <a:gd name="T17" fmla="*/ 311 h 319"/>
              <a:gd name="T18" fmla="*/ 164 w 328"/>
              <a:gd name="T19" fmla="*/ 319 h 319"/>
              <a:gd name="T20" fmla="*/ 114 w 328"/>
              <a:gd name="T21" fmla="*/ 311 h 319"/>
              <a:gd name="T22" fmla="*/ 309 w 328"/>
              <a:gd name="T23" fmla="*/ 231 h 319"/>
              <a:gd name="T24" fmla="*/ 239 w 328"/>
              <a:gd name="T25" fmla="*/ 301 h 319"/>
              <a:gd name="T26" fmla="*/ 320 w 328"/>
              <a:gd name="T27" fmla="*/ 105 h 319"/>
              <a:gd name="T28" fmla="*/ 328 w 328"/>
              <a:gd name="T29" fmla="*/ 155 h 319"/>
              <a:gd name="T30" fmla="*/ 320 w 328"/>
              <a:gd name="T31" fmla="*/ 204 h 319"/>
              <a:gd name="T32" fmla="*/ 239 w 328"/>
              <a:gd name="T33" fmla="*/ 9 h 319"/>
              <a:gd name="T34" fmla="*/ 310 w 328"/>
              <a:gd name="T35" fmla="*/ 80 h 319"/>
              <a:gd name="T36" fmla="*/ 110 w 328"/>
              <a:gd name="T37" fmla="*/ 75 h 319"/>
              <a:gd name="T38" fmla="*/ 110 w 328"/>
              <a:gd name="T39" fmla="*/ 0 h 319"/>
              <a:gd name="T40" fmla="*/ 36 w 328"/>
              <a:gd name="T41"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8" h="319">
                <a:moveTo>
                  <a:pt x="18" y="80"/>
                </a:moveTo>
                <a:cubicBezTo>
                  <a:pt x="37" y="43"/>
                  <a:pt x="70" y="14"/>
                  <a:pt x="110" y="0"/>
                </a:cubicBezTo>
                <a:moveTo>
                  <a:pt x="8" y="206"/>
                </a:moveTo>
                <a:cubicBezTo>
                  <a:pt x="2" y="190"/>
                  <a:pt x="0" y="173"/>
                  <a:pt x="0" y="155"/>
                </a:cubicBezTo>
                <a:cubicBezTo>
                  <a:pt x="0" y="138"/>
                  <a:pt x="2" y="121"/>
                  <a:pt x="7" y="105"/>
                </a:cubicBezTo>
                <a:moveTo>
                  <a:pt x="88" y="301"/>
                </a:moveTo>
                <a:cubicBezTo>
                  <a:pt x="59" y="285"/>
                  <a:pt x="34" y="261"/>
                  <a:pt x="19" y="232"/>
                </a:cubicBezTo>
                <a:cubicBezTo>
                  <a:pt x="19" y="231"/>
                  <a:pt x="18" y="231"/>
                  <a:pt x="18" y="230"/>
                </a:cubicBezTo>
                <a:moveTo>
                  <a:pt x="213" y="311"/>
                </a:moveTo>
                <a:cubicBezTo>
                  <a:pt x="197" y="316"/>
                  <a:pt x="181" y="319"/>
                  <a:pt x="164" y="319"/>
                </a:cubicBezTo>
                <a:cubicBezTo>
                  <a:pt x="147" y="319"/>
                  <a:pt x="130" y="316"/>
                  <a:pt x="114" y="311"/>
                </a:cubicBezTo>
                <a:moveTo>
                  <a:pt x="309" y="231"/>
                </a:moveTo>
                <a:cubicBezTo>
                  <a:pt x="294" y="260"/>
                  <a:pt x="269" y="285"/>
                  <a:pt x="239" y="301"/>
                </a:cubicBezTo>
                <a:moveTo>
                  <a:pt x="320" y="105"/>
                </a:moveTo>
                <a:cubicBezTo>
                  <a:pt x="325" y="120"/>
                  <a:pt x="328" y="138"/>
                  <a:pt x="328" y="155"/>
                </a:cubicBezTo>
                <a:cubicBezTo>
                  <a:pt x="328" y="172"/>
                  <a:pt x="325" y="189"/>
                  <a:pt x="320" y="204"/>
                </a:cubicBezTo>
                <a:moveTo>
                  <a:pt x="239" y="9"/>
                </a:moveTo>
                <a:cubicBezTo>
                  <a:pt x="269" y="25"/>
                  <a:pt x="294" y="50"/>
                  <a:pt x="310" y="80"/>
                </a:cubicBezTo>
                <a:moveTo>
                  <a:pt x="110" y="75"/>
                </a:moveTo>
                <a:cubicBezTo>
                  <a:pt x="110" y="0"/>
                  <a:pt x="110" y="0"/>
                  <a:pt x="110" y="0"/>
                </a:cubicBezTo>
                <a:cubicBezTo>
                  <a:pt x="36" y="0"/>
                  <a:pt x="36" y="0"/>
                  <a:pt x="36" y="0"/>
                </a:cubicBezTo>
              </a:path>
            </a:pathLst>
          </a:custGeom>
          <a:noFill/>
          <a:ln w="28575" cap="flat">
            <a:solidFill>
              <a:srgbClr val="7A65D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pic>
        <p:nvPicPr>
          <p:cNvPr id="25" name="Picture 51">
            <a:extLst>
              <a:ext uri="{FF2B5EF4-FFF2-40B4-BE49-F238E27FC236}">
                <a16:creationId xmlns:a16="http://schemas.microsoft.com/office/drawing/2014/main" id="{CDF524A5-37F7-401F-BF2B-AB8F31F8B0C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4772" y="4295316"/>
            <a:ext cx="250584" cy="250584"/>
          </a:xfrm>
          <a:prstGeom prst="rect">
            <a:avLst/>
          </a:prstGeom>
        </p:spPr>
      </p:pic>
      <p:grpSp>
        <p:nvGrpSpPr>
          <p:cNvPr id="26" name="Group 18">
            <a:extLst>
              <a:ext uri="{FF2B5EF4-FFF2-40B4-BE49-F238E27FC236}">
                <a16:creationId xmlns:a16="http://schemas.microsoft.com/office/drawing/2014/main" id="{5574C2D1-4BDB-4276-A308-8D87DDDF06A9}"/>
              </a:ext>
              <a:ext uri="{C183D7F6-B498-43B3-948B-1728B52AA6E4}">
                <adec:decorative xmlns:adec="http://schemas.microsoft.com/office/drawing/2017/decorative" val="1"/>
              </a:ext>
            </a:extLst>
          </p:cNvPr>
          <p:cNvGrpSpPr/>
          <p:nvPr/>
        </p:nvGrpSpPr>
        <p:grpSpPr>
          <a:xfrm>
            <a:off x="6935661" y="4018272"/>
            <a:ext cx="804672" cy="804672"/>
            <a:chOff x="6052921" y="4215008"/>
            <a:chExt cx="689056" cy="689056"/>
          </a:xfrm>
        </p:grpSpPr>
        <p:sp>
          <p:nvSpPr>
            <p:cNvPr id="27" name="Oval 47">
              <a:extLst>
                <a:ext uri="{FF2B5EF4-FFF2-40B4-BE49-F238E27FC236}">
                  <a16:creationId xmlns:a16="http://schemas.microsoft.com/office/drawing/2014/main" id="{E7F1F675-B705-4A24-83D7-9A9F4585CAF1}"/>
                </a:ext>
              </a:extLst>
            </p:cNvPr>
            <p:cNvSpPr/>
            <p:nvPr/>
          </p:nvSpPr>
          <p:spPr bwMode="auto">
            <a:xfrm>
              <a:off x="6052921" y="4215008"/>
              <a:ext cx="689056" cy="689056"/>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28" name="Picture 45">
              <a:extLst>
                <a:ext uri="{FF2B5EF4-FFF2-40B4-BE49-F238E27FC236}">
                  <a16:creationId xmlns:a16="http://schemas.microsoft.com/office/drawing/2014/main" id="{BEE6D790-C874-491F-A510-B7B96C9229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6750" y="4287923"/>
              <a:ext cx="406400" cy="406400"/>
            </a:xfrm>
            <a:prstGeom prst="rect">
              <a:avLst/>
            </a:prstGeom>
          </p:spPr>
        </p:pic>
        <p:sp>
          <p:nvSpPr>
            <p:cNvPr id="29" name="Freeform 5">
              <a:extLst>
                <a:ext uri="{FF2B5EF4-FFF2-40B4-BE49-F238E27FC236}">
                  <a16:creationId xmlns:a16="http://schemas.microsoft.com/office/drawing/2014/main" id="{58453C24-381C-4C17-81EC-BF359D3221DA}"/>
                </a:ext>
              </a:extLst>
            </p:cNvPr>
            <p:cNvSpPr>
              <a:spLocks/>
            </p:cNvSpPr>
            <p:nvPr/>
          </p:nvSpPr>
          <p:spPr bwMode="auto">
            <a:xfrm rot="5400000">
              <a:off x="6400402" y="4607142"/>
              <a:ext cx="142422" cy="159006"/>
            </a:xfrm>
            <a:custGeom>
              <a:avLst/>
              <a:gdLst>
                <a:gd name="T0" fmla="*/ 235 w 235"/>
                <a:gd name="T1" fmla="*/ 118 h 263"/>
                <a:gd name="T2" fmla="*/ 235 w 235"/>
                <a:gd name="T3" fmla="*/ 118 h 263"/>
                <a:gd name="T4" fmla="*/ 117 w 235"/>
                <a:gd name="T5" fmla="*/ 0 h 263"/>
                <a:gd name="T6" fmla="*/ 0 w 235"/>
                <a:gd name="T7" fmla="*/ 117 h 263"/>
                <a:gd name="T8" fmla="*/ 19 w 235"/>
                <a:gd name="T9" fmla="*/ 136 h 263"/>
                <a:gd name="T10" fmla="*/ 104 w 235"/>
                <a:gd name="T11" fmla="*/ 51 h 263"/>
                <a:gd name="T12" fmla="*/ 104 w 235"/>
                <a:gd name="T13" fmla="*/ 263 h 263"/>
                <a:gd name="T14" fmla="*/ 131 w 235"/>
                <a:gd name="T15" fmla="*/ 263 h 263"/>
                <a:gd name="T16" fmla="*/ 131 w 235"/>
                <a:gd name="T17" fmla="*/ 51 h 263"/>
                <a:gd name="T18" fmla="*/ 217 w 235"/>
                <a:gd name="T19" fmla="*/ 137 h 263"/>
                <a:gd name="T20" fmla="*/ 235 w 235"/>
                <a:gd name="T21" fmla="*/ 1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 h="263">
                  <a:moveTo>
                    <a:pt x="235" y="118"/>
                  </a:moveTo>
                  <a:lnTo>
                    <a:pt x="235" y="118"/>
                  </a:lnTo>
                  <a:lnTo>
                    <a:pt x="117" y="0"/>
                  </a:lnTo>
                  <a:lnTo>
                    <a:pt x="0" y="117"/>
                  </a:lnTo>
                  <a:lnTo>
                    <a:pt x="19" y="136"/>
                  </a:lnTo>
                  <a:lnTo>
                    <a:pt x="104" y="51"/>
                  </a:lnTo>
                  <a:lnTo>
                    <a:pt x="104" y="263"/>
                  </a:lnTo>
                  <a:lnTo>
                    <a:pt x="131" y="263"/>
                  </a:lnTo>
                  <a:lnTo>
                    <a:pt x="131" y="51"/>
                  </a:lnTo>
                  <a:lnTo>
                    <a:pt x="217" y="137"/>
                  </a:lnTo>
                  <a:lnTo>
                    <a:pt x="235" y="118"/>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30" name="Freeform 5">
              <a:extLst>
                <a:ext uri="{FF2B5EF4-FFF2-40B4-BE49-F238E27FC236}">
                  <a16:creationId xmlns:a16="http://schemas.microsoft.com/office/drawing/2014/main" id="{E3632DE5-5317-47A8-BD20-FC3FF05F83EB}"/>
                </a:ext>
              </a:extLst>
            </p:cNvPr>
            <p:cNvSpPr>
              <a:spLocks/>
            </p:cNvSpPr>
            <p:nvPr/>
          </p:nvSpPr>
          <p:spPr bwMode="auto">
            <a:xfrm rot="16200000">
              <a:off x="6285590" y="4663328"/>
              <a:ext cx="142422" cy="159006"/>
            </a:xfrm>
            <a:custGeom>
              <a:avLst/>
              <a:gdLst>
                <a:gd name="T0" fmla="*/ 235 w 235"/>
                <a:gd name="T1" fmla="*/ 118 h 263"/>
                <a:gd name="T2" fmla="*/ 235 w 235"/>
                <a:gd name="T3" fmla="*/ 118 h 263"/>
                <a:gd name="T4" fmla="*/ 117 w 235"/>
                <a:gd name="T5" fmla="*/ 0 h 263"/>
                <a:gd name="T6" fmla="*/ 0 w 235"/>
                <a:gd name="T7" fmla="*/ 117 h 263"/>
                <a:gd name="T8" fmla="*/ 19 w 235"/>
                <a:gd name="T9" fmla="*/ 136 h 263"/>
                <a:gd name="T10" fmla="*/ 104 w 235"/>
                <a:gd name="T11" fmla="*/ 51 h 263"/>
                <a:gd name="T12" fmla="*/ 104 w 235"/>
                <a:gd name="T13" fmla="*/ 263 h 263"/>
                <a:gd name="T14" fmla="*/ 131 w 235"/>
                <a:gd name="T15" fmla="*/ 263 h 263"/>
                <a:gd name="T16" fmla="*/ 131 w 235"/>
                <a:gd name="T17" fmla="*/ 51 h 263"/>
                <a:gd name="T18" fmla="*/ 217 w 235"/>
                <a:gd name="T19" fmla="*/ 137 h 263"/>
                <a:gd name="T20" fmla="*/ 235 w 235"/>
                <a:gd name="T21" fmla="*/ 1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 h="263">
                  <a:moveTo>
                    <a:pt x="235" y="118"/>
                  </a:moveTo>
                  <a:lnTo>
                    <a:pt x="235" y="118"/>
                  </a:lnTo>
                  <a:lnTo>
                    <a:pt x="117" y="0"/>
                  </a:lnTo>
                  <a:lnTo>
                    <a:pt x="0" y="117"/>
                  </a:lnTo>
                  <a:lnTo>
                    <a:pt x="19" y="136"/>
                  </a:lnTo>
                  <a:lnTo>
                    <a:pt x="104" y="51"/>
                  </a:lnTo>
                  <a:lnTo>
                    <a:pt x="104" y="263"/>
                  </a:lnTo>
                  <a:lnTo>
                    <a:pt x="131" y="263"/>
                  </a:lnTo>
                  <a:lnTo>
                    <a:pt x="131" y="51"/>
                  </a:lnTo>
                  <a:lnTo>
                    <a:pt x="217" y="137"/>
                  </a:lnTo>
                  <a:lnTo>
                    <a:pt x="235" y="118"/>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sp>
        <p:nvSpPr>
          <p:cNvPr id="31" name="Oval 52">
            <a:extLst>
              <a:ext uri="{FF2B5EF4-FFF2-40B4-BE49-F238E27FC236}">
                <a16:creationId xmlns:a16="http://schemas.microsoft.com/office/drawing/2014/main" id="{D95D94E2-EBD8-4649-B682-79C495F3513E}"/>
              </a:ext>
              <a:ext uri="{C183D7F6-B498-43B3-948B-1728B52AA6E4}">
                <adec:decorative xmlns:adec="http://schemas.microsoft.com/office/drawing/2017/decorative" val="1"/>
              </a:ext>
            </a:extLst>
          </p:cNvPr>
          <p:cNvSpPr/>
          <p:nvPr/>
        </p:nvSpPr>
        <p:spPr bwMode="auto">
          <a:xfrm>
            <a:off x="9687778" y="4018272"/>
            <a:ext cx="804672" cy="804672"/>
          </a:xfrm>
          <a:prstGeom prst="ellipse">
            <a:avLst/>
          </a:prstGeom>
          <a:solidFill>
            <a:schemeClr val="bg1"/>
          </a:solidFill>
          <a:ln>
            <a:noFill/>
            <a:headEnd type="none" w="med" len="med"/>
            <a:tailEnd type="none" w="med" len="med"/>
          </a:ln>
          <a:effectLst>
            <a:outerShdw blurRad="254000" dist="76200" dir="2700000" algn="ctr" rotWithShape="0">
              <a:srgbClr val="000000">
                <a:alpha val="4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2" name="Group 14">
            <a:extLst>
              <a:ext uri="{FF2B5EF4-FFF2-40B4-BE49-F238E27FC236}">
                <a16:creationId xmlns:a16="http://schemas.microsoft.com/office/drawing/2014/main" id="{2DEDC913-1503-48CF-A431-67ABB162126B}"/>
              </a:ext>
              <a:ext uri="{C183D7F6-B498-43B3-948B-1728B52AA6E4}">
                <adec:decorative xmlns:adec="http://schemas.microsoft.com/office/drawing/2017/decorative" val="1"/>
              </a:ext>
            </a:extLst>
          </p:cNvPr>
          <p:cNvGrpSpPr>
            <a:grpSpLocks noChangeAspect="1"/>
          </p:cNvGrpSpPr>
          <p:nvPr/>
        </p:nvGrpSpPr>
        <p:grpSpPr bwMode="auto">
          <a:xfrm>
            <a:off x="9941805" y="4211867"/>
            <a:ext cx="296618" cy="394873"/>
            <a:chOff x="6054" y="2812"/>
            <a:chExt cx="160" cy="213"/>
          </a:xfrm>
        </p:grpSpPr>
        <p:sp>
          <p:nvSpPr>
            <p:cNvPr id="33" name="Freeform 16">
              <a:extLst>
                <a:ext uri="{FF2B5EF4-FFF2-40B4-BE49-F238E27FC236}">
                  <a16:creationId xmlns:a16="http://schemas.microsoft.com/office/drawing/2014/main" id="{B550C751-760C-4CB3-858D-EABFEB00E594}"/>
                </a:ext>
              </a:extLst>
            </p:cNvPr>
            <p:cNvSpPr>
              <a:spLocks/>
            </p:cNvSpPr>
            <p:nvPr/>
          </p:nvSpPr>
          <p:spPr bwMode="auto">
            <a:xfrm>
              <a:off x="6054" y="2812"/>
              <a:ext cx="160" cy="213"/>
            </a:xfrm>
            <a:custGeom>
              <a:avLst/>
              <a:gdLst>
                <a:gd name="T0" fmla="*/ 0 w 258"/>
                <a:gd name="T1" fmla="*/ 0 h 343"/>
                <a:gd name="T2" fmla="*/ 0 w 258"/>
                <a:gd name="T3" fmla="*/ 0 h 343"/>
                <a:gd name="T4" fmla="*/ 0 w 258"/>
                <a:gd name="T5" fmla="*/ 343 h 343"/>
                <a:gd name="T6" fmla="*/ 258 w 258"/>
                <a:gd name="T7" fmla="*/ 343 h 343"/>
                <a:gd name="T8" fmla="*/ 258 w 258"/>
                <a:gd name="T9" fmla="*/ 128 h 343"/>
                <a:gd name="T10" fmla="*/ 129 w 258"/>
                <a:gd name="T11" fmla="*/ 128 h 343"/>
                <a:gd name="T12" fmla="*/ 129 w 258"/>
                <a:gd name="T13" fmla="*/ 0 h 343"/>
                <a:gd name="T14" fmla="*/ 0 w 258"/>
                <a:gd name="T15" fmla="*/ 0 h 3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8" h="343">
                  <a:moveTo>
                    <a:pt x="0" y="0"/>
                  </a:moveTo>
                  <a:lnTo>
                    <a:pt x="0" y="0"/>
                  </a:lnTo>
                  <a:lnTo>
                    <a:pt x="0" y="343"/>
                  </a:lnTo>
                  <a:lnTo>
                    <a:pt x="258" y="343"/>
                  </a:lnTo>
                  <a:lnTo>
                    <a:pt x="258" y="128"/>
                  </a:lnTo>
                  <a:lnTo>
                    <a:pt x="129" y="128"/>
                  </a:lnTo>
                  <a:lnTo>
                    <a:pt x="129" y="0"/>
                  </a:lnTo>
                  <a:lnTo>
                    <a:pt x="0" y="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34" name="Freeform 17">
              <a:extLst>
                <a:ext uri="{FF2B5EF4-FFF2-40B4-BE49-F238E27FC236}">
                  <a16:creationId xmlns:a16="http://schemas.microsoft.com/office/drawing/2014/main" id="{249D3698-92EB-4649-9F14-E4908619DE7D}"/>
                </a:ext>
              </a:extLst>
            </p:cNvPr>
            <p:cNvSpPr>
              <a:spLocks/>
            </p:cNvSpPr>
            <p:nvPr/>
          </p:nvSpPr>
          <p:spPr bwMode="auto">
            <a:xfrm>
              <a:off x="6147" y="2816"/>
              <a:ext cx="63" cy="63"/>
            </a:xfrm>
            <a:custGeom>
              <a:avLst/>
              <a:gdLst>
                <a:gd name="T0" fmla="*/ 0 w 101"/>
                <a:gd name="T1" fmla="*/ 101 h 101"/>
                <a:gd name="T2" fmla="*/ 0 w 101"/>
                <a:gd name="T3" fmla="*/ 101 h 101"/>
                <a:gd name="T4" fmla="*/ 101 w 101"/>
                <a:gd name="T5" fmla="*/ 101 h 101"/>
                <a:gd name="T6" fmla="*/ 0 w 101"/>
                <a:gd name="T7" fmla="*/ 0 h 101"/>
                <a:gd name="T8" fmla="*/ 0 w 101"/>
                <a:gd name="T9" fmla="*/ 101 h 101"/>
              </a:gdLst>
              <a:ahLst/>
              <a:cxnLst>
                <a:cxn ang="0">
                  <a:pos x="T0" y="T1"/>
                </a:cxn>
                <a:cxn ang="0">
                  <a:pos x="T2" y="T3"/>
                </a:cxn>
                <a:cxn ang="0">
                  <a:pos x="T4" y="T5"/>
                </a:cxn>
                <a:cxn ang="0">
                  <a:pos x="T6" y="T7"/>
                </a:cxn>
                <a:cxn ang="0">
                  <a:pos x="T8" y="T9"/>
                </a:cxn>
              </a:cxnLst>
              <a:rect l="0" t="0" r="r" b="b"/>
              <a:pathLst>
                <a:path w="101" h="101">
                  <a:moveTo>
                    <a:pt x="0" y="101"/>
                  </a:moveTo>
                  <a:lnTo>
                    <a:pt x="0" y="101"/>
                  </a:lnTo>
                  <a:lnTo>
                    <a:pt x="101" y="101"/>
                  </a:lnTo>
                  <a:lnTo>
                    <a:pt x="0" y="0"/>
                  </a:lnTo>
                  <a:lnTo>
                    <a:pt x="0" y="101"/>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nvGrpSpPr>
          <p:cNvPr id="35" name="Group 8">
            <a:extLst>
              <a:ext uri="{FF2B5EF4-FFF2-40B4-BE49-F238E27FC236}">
                <a16:creationId xmlns:a16="http://schemas.microsoft.com/office/drawing/2014/main" id="{3620BEE8-48DB-4961-BA2E-EA4AD96832BE}"/>
              </a:ext>
              <a:ext uri="{C183D7F6-B498-43B3-948B-1728B52AA6E4}">
                <adec:decorative xmlns:adec="http://schemas.microsoft.com/office/drawing/2017/decorative" val="1"/>
              </a:ext>
            </a:extLst>
          </p:cNvPr>
          <p:cNvGrpSpPr>
            <a:grpSpLocks noChangeAspect="1"/>
          </p:cNvGrpSpPr>
          <p:nvPr/>
        </p:nvGrpSpPr>
        <p:grpSpPr bwMode="auto">
          <a:xfrm>
            <a:off x="10157000" y="4429269"/>
            <a:ext cx="150379" cy="200081"/>
            <a:chOff x="6171" y="2685"/>
            <a:chExt cx="118" cy="157"/>
          </a:xfrm>
          <a:solidFill>
            <a:srgbClr val="7A65D1"/>
          </a:solidFill>
        </p:grpSpPr>
        <p:sp>
          <p:nvSpPr>
            <p:cNvPr id="36" name="Freeform 9">
              <a:extLst>
                <a:ext uri="{FF2B5EF4-FFF2-40B4-BE49-F238E27FC236}">
                  <a16:creationId xmlns:a16="http://schemas.microsoft.com/office/drawing/2014/main" id="{4A654FCE-242F-4C15-ACA2-FDCFCC3A5FD0}"/>
                </a:ext>
              </a:extLst>
            </p:cNvPr>
            <p:cNvSpPr>
              <a:spLocks noEditPoints="1"/>
            </p:cNvSpPr>
            <p:nvPr/>
          </p:nvSpPr>
          <p:spPr bwMode="auto">
            <a:xfrm>
              <a:off x="6171" y="2685"/>
              <a:ext cx="118" cy="69"/>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37" name="Freeform 10">
              <a:extLst>
                <a:ext uri="{FF2B5EF4-FFF2-40B4-BE49-F238E27FC236}">
                  <a16:creationId xmlns:a16="http://schemas.microsoft.com/office/drawing/2014/main" id="{7DC0EDF3-96E2-4A61-8E2C-A9D3DF531D35}"/>
                </a:ext>
              </a:extLst>
            </p:cNvPr>
            <p:cNvSpPr>
              <a:spLocks noEditPoints="1"/>
            </p:cNvSpPr>
            <p:nvPr/>
          </p:nvSpPr>
          <p:spPr bwMode="auto">
            <a:xfrm>
              <a:off x="6171" y="2754"/>
              <a:ext cx="117" cy="88"/>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38" name="Freeform 11">
              <a:extLst>
                <a:ext uri="{FF2B5EF4-FFF2-40B4-BE49-F238E27FC236}">
                  <a16:creationId xmlns:a16="http://schemas.microsoft.com/office/drawing/2014/main" id="{8E03B7A2-1117-4BF7-8C64-C536765F6F70}"/>
                </a:ext>
              </a:extLst>
            </p:cNvPr>
            <p:cNvSpPr>
              <a:spLocks/>
            </p:cNvSpPr>
            <p:nvPr/>
          </p:nvSpPr>
          <p:spPr bwMode="auto">
            <a:xfrm>
              <a:off x="6220" y="2791"/>
              <a:ext cx="19" cy="19"/>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nvGrpSpPr>
          <p:cNvPr id="39" name="Group 4">
            <a:extLst>
              <a:ext uri="{FF2B5EF4-FFF2-40B4-BE49-F238E27FC236}">
                <a16:creationId xmlns:a16="http://schemas.microsoft.com/office/drawing/2014/main" id="{EDDF1C56-0BB2-4889-8EA1-D860E93FB716}"/>
              </a:ext>
              <a:ext uri="{C183D7F6-B498-43B3-948B-1728B52AA6E4}">
                <adec:decorative xmlns:adec="http://schemas.microsoft.com/office/drawing/2017/decorative" val="1"/>
              </a:ext>
            </a:extLst>
          </p:cNvPr>
          <p:cNvGrpSpPr>
            <a:grpSpLocks noChangeAspect="1"/>
          </p:cNvGrpSpPr>
          <p:nvPr/>
        </p:nvGrpSpPr>
        <p:grpSpPr bwMode="auto">
          <a:xfrm>
            <a:off x="4432900" y="2145900"/>
            <a:ext cx="474662" cy="474663"/>
            <a:chOff x="2903" y="1470"/>
            <a:chExt cx="299" cy="299"/>
          </a:xfrm>
        </p:grpSpPr>
        <p:sp>
          <p:nvSpPr>
            <p:cNvPr id="40" name="AutoShape 3">
              <a:extLst>
                <a:ext uri="{FF2B5EF4-FFF2-40B4-BE49-F238E27FC236}">
                  <a16:creationId xmlns:a16="http://schemas.microsoft.com/office/drawing/2014/main" id="{11EE5C12-1556-41C0-890C-8A4EEE938331}"/>
                </a:ext>
              </a:extLst>
            </p:cNvPr>
            <p:cNvSpPr>
              <a:spLocks noChangeAspect="1" noChangeArrowheads="1" noTextEdit="1"/>
            </p:cNvSpPr>
            <p:nvPr/>
          </p:nvSpPr>
          <p:spPr bwMode="auto">
            <a:xfrm>
              <a:off x="2903" y="1470"/>
              <a:ext cx="29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1" name="Freeform 5">
              <a:extLst>
                <a:ext uri="{FF2B5EF4-FFF2-40B4-BE49-F238E27FC236}">
                  <a16:creationId xmlns:a16="http://schemas.microsoft.com/office/drawing/2014/main" id="{62D31050-8CDD-402B-9C72-711CC63AAFA9}"/>
                </a:ext>
              </a:extLst>
            </p:cNvPr>
            <p:cNvSpPr>
              <a:spLocks/>
            </p:cNvSpPr>
            <p:nvPr/>
          </p:nvSpPr>
          <p:spPr bwMode="auto">
            <a:xfrm>
              <a:off x="2941" y="1505"/>
              <a:ext cx="232" cy="164"/>
            </a:xfrm>
            <a:custGeom>
              <a:avLst/>
              <a:gdLst>
                <a:gd name="T0" fmla="*/ 320 w 320"/>
                <a:gd name="T1" fmla="*/ 0 h 227"/>
                <a:gd name="T2" fmla="*/ 320 w 320"/>
                <a:gd name="T3" fmla="*/ 0 h 227"/>
                <a:gd name="T4" fmla="*/ 0 w 320"/>
                <a:gd name="T5" fmla="*/ 0 h 227"/>
                <a:gd name="T6" fmla="*/ 0 w 320"/>
                <a:gd name="T7" fmla="*/ 214 h 227"/>
                <a:gd name="T8" fmla="*/ 31 w 320"/>
                <a:gd name="T9" fmla="*/ 214 h 227"/>
                <a:gd name="T10" fmla="*/ 54 w 320"/>
                <a:gd name="T11" fmla="*/ 191 h 227"/>
                <a:gd name="T12" fmla="*/ 63 w 320"/>
                <a:gd name="T13" fmla="*/ 187 h 227"/>
                <a:gd name="T14" fmla="*/ 73 w 320"/>
                <a:gd name="T15" fmla="*/ 191 h 227"/>
                <a:gd name="T16" fmla="*/ 109 w 320"/>
                <a:gd name="T17" fmla="*/ 227 h 227"/>
                <a:gd name="T18" fmla="*/ 160 w 320"/>
                <a:gd name="T19" fmla="*/ 30 h 227"/>
                <a:gd name="T20" fmla="*/ 165 w 320"/>
                <a:gd name="T21" fmla="*/ 23 h 227"/>
                <a:gd name="T22" fmla="*/ 173 w 320"/>
                <a:gd name="T23" fmla="*/ 20 h 227"/>
                <a:gd name="T24" fmla="*/ 181 w 320"/>
                <a:gd name="T25" fmla="*/ 23 h 227"/>
                <a:gd name="T26" fmla="*/ 186 w 320"/>
                <a:gd name="T27" fmla="*/ 30 h 227"/>
                <a:gd name="T28" fmla="*/ 207 w 320"/>
                <a:gd name="T29" fmla="*/ 117 h 227"/>
                <a:gd name="T30" fmla="*/ 240 w 320"/>
                <a:gd name="T31" fmla="*/ 117 h 227"/>
                <a:gd name="T32" fmla="*/ 248 w 320"/>
                <a:gd name="T33" fmla="*/ 120 h 227"/>
                <a:gd name="T34" fmla="*/ 253 w 320"/>
                <a:gd name="T35" fmla="*/ 127 h 227"/>
                <a:gd name="T36" fmla="*/ 268 w 320"/>
                <a:gd name="T37" fmla="*/ 187 h 227"/>
                <a:gd name="T38" fmla="*/ 320 w 320"/>
                <a:gd name="T39" fmla="*/ 187 h 227"/>
                <a:gd name="T40" fmla="*/ 320 w 320"/>
                <a:gd name="T41"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227">
                  <a:moveTo>
                    <a:pt x="320" y="0"/>
                  </a:moveTo>
                  <a:lnTo>
                    <a:pt x="320" y="0"/>
                  </a:lnTo>
                  <a:lnTo>
                    <a:pt x="0" y="0"/>
                  </a:lnTo>
                  <a:lnTo>
                    <a:pt x="0" y="214"/>
                  </a:lnTo>
                  <a:lnTo>
                    <a:pt x="31" y="214"/>
                  </a:lnTo>
                  <a:lnTo>
                    <a:pt x="54" y="191"/>
                  </a:lnTo>
                  <a:cubicBezTo>
                    <a:pt x="56" y="188"/>
                    <a:pt x="60" y="187"/>
                    <a:pt x="63" y="187"/>
                  </a:cubicBezTo>
                  <a:cubicBezTo>
                    <a:pt x="67" y="187"/>
                    <a:pt x="70" y="188"/>
                    <a:pt x="73" y="191"/>
                  </a:cubicBezTo>
                  <a:lnTo>
                    <a:pt x="109" y="227"/>
                  </a:lnTo>
                  <a:lnTo>
                    <a:pt x="160" y="30"/>
                  </a:lnTo>
                  <a:cubicBezTo>
                    <a:pt x="161" y="27"/>
                    <a:pt x="162" y="25"/>
                    <a:pt x="165" y="23"/>
                  </a:cubicBezTo>
                  <a:cubicBezTo>
                    <a:pt x="167" y="21"/>
                    <a:pt x="170" y="20"/>
                    <a:pt x="173" y="20"/>
                  </a:cubicBezTo>
                  <a:cubicBezTo>
                    <a:pt x="176" y="20"/>
                    <a:pt x="179" y="21"/>
                    <a:pt x="181" y="23"/>
                  </a:cubicBezTo>
                  <a:cubicBezTo>
                    <a:pt x="184" y="25"/>
                    <a:pt x="185" y="27"/>
                    <a:pt x="186" y="30"/>
                  </a:cubicBezTo>
                  <a:lnTo>
                    <a:pt x="207" y="117"/>
                  </a:lnTo>
                  <a:lnTo>
                    <a:pt x="240" y="117"/>
                  </a:lnTo>
                  <a:cubicBezTo>
                    <a:pt x="243" y="117"/>
                    <a:pt x="246" y="118"/>
                    <a:pt x="248" y="120"/>
                  </a:cubicBezTo>
                  <a:cubicBezTo>
                    <a:pt x="250" y="122"/>
                    <a:pt x="252" y="124"/>
                    <a:pt x="253" y="127"/>
                  </a:cubicBezTo>
                  <a:lnTo>
                    <a:pt x="268" y="187"/>
                  </a:lnTo>
                  <a:lnTo>
                    <a:pt x="320" y="187"/>
                  </a:lnTo>
                  <a:lnTo>
                    <a:pt x="32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2" name="Freeform 6">
              <a:extLst>
                <a:ext uri="{FF2B5EF4-FFF2-40B4-BE49-F238E27FC236}">
                  <a16:creationId xmlns:a16="http://schemas.microsoft.com/office/drawing/2014/main" id="{E3B8CDD1-EEDE-41CF-9008-39FF72FCAF02}"/>
                </a:ext>
              </a:extLst>
            </p:cNvPr>
            <p:cNvSpPr>
              <a:spLocks/>
            </p:cNvSpPr>
            <p:nvPr/>
          </p:nvSpPr>
          <p:spPr bwMode="auto">
            <a:xfrm>
              <a:off x="2941" y="1569"/>
              <a:ext cx="232" cy="168"/>
            </a:xfrm>
            <a:custGeom>
              <a:avLst/>
              <a:gdLst>
                <a:gd name="T0" fmla="*/ 320 w 320"/>
                <a:gd name="T1" fmla="*/ 126 h 232"/>
                <a:gd name="T2" fmla="*/ 320 w 320"/>
                <a:gd name="T3" fmla="*/ 126 h 232"/>
                <a:gd name="T4" fmla="*/ 257 w 320"/>
                <a:gd name="T5" fmla="*/ 126 h 232"/>
                <a:gd name="T6" fmla="*/ 249 w 320"/>
                <a:gd name="T7" fmla="*/ 123 h 232"/>
                <a:gd name="T8" fmla="*/ 244 w 320"/>
                <a:gd name="T9" fmla="*/ 115 h 232"/>
                <a:gd name="T10" fmla="*/ 229 w 320"/>
                <a:gd name="T11" fmla="*/ 56 h 232"/>
                <a:gd name="T12" fmla="*/ 197 w 320"/>
                <a:gd name="T13" fmla="*/ 56 h 232"/>
                <a:gd name="T14" fmla="*/ 189 w 320"/>
                <a:gd name="T15" fmla="*/ 53 h 232"/>
                <a:gd name="T16" fmla="*/ 184 w 320"/>
                <a:gd name="T17" fmla="*/ 46 h 232"/>
                <a:gd name="T18" fmla="*/ 173 w 320"/>
                <a:gd name="T19" fmla="*/ 0 h 232"/>
                <a:gd name="T20" fmla="*/ 129 w 320"/>
                <a:gd name="T21" fmla="*/ 169 h 232"/>
                <a:gd name="T22" fmla="*/ 125 w 320"/>
                <a:gd name="T23" fmla="*/ 176 h 232"/>
                <a:gd name="T24" fmla="*/ 116 w 320"/>
                <a:gd name="T25" fmla="*/ 179 h 232"/>
                <a:gd name="T26" fmla="*/ 107 w 320"/>
                <a:gd name="T27" fmla="*/ 175 h 232"/>
                <a:gd name="T28" fmla="*/ 63 w 320"/>
                <a:gd name="T29" fmla="*/ 131 h 232"/>
                <a:gd name="T30" fmla="*/ 46 w 320"/>
                <a:gd name="T31" fmla="*/ 148 h 232"/>
                <a:gd name="T32" fmla="*/ 36 w 320"/>
                <a:gd name="T33" fmla="*/ 152 h 232"/>
                <a:gd name="T34" fmla="*/ 0 w 320"/>
                <a:gd name="T35" fmla="*/ 152 h 232"/>
                <a:gd name="T36" fmla="*/ 0 w 320"/>
                <a:gd name="T37" fmla="*/ 232 h 232"/>
                <a:gd name="T38" fmla="*/ 320 w 320"/>
                <a:gd name="T39" fmla="*/ 232 h 232"/>
                <a:gd name="T40" fmla="*/ 320 w 320"/>
                <a:gd name="T41" fmla="*/ 12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232">
                  <a:moveTo>
                    <a:pt x="320" y="126"/>
                  </a:moveTo>
                  <a:lnTo>
                    <a:pt x="320" y="126"/>
                  </a:lnTo>
                  <a:lnTo>
                    <a:pt x="257" y="126"/>
                  </a:lnTo>
                  <a:cubicBezTo>
                    <a:pt x="254" y="126"/>
                    <a:pt x="251" y="125"/>
                    <a:pt x="249" y="123"/>
                  </a:cubicBezTo>
                  <a:cubicBezTo>
                    <a:pt x="247" y="121"/>
                    <a:pt x="245" y="118"/>
                    <a:pt x="244" y="115"/>
                  </a:cubicBezTo>
                  <a:lnTo>
                    <a:pt x="229" y="56"/>
                  </a:lnTo>
                  <a:lnTo>
                    <a:pt x="197" y="56"/>
                  </a:lnTo>
                  <a:cubicBezTo>
                    <a:pt x="194" y="56"/>
                    <a:pt x="191" y="55"/>
                    <a:pt x="189" y="53"/>
                  </a:cubicBezTo>
                  <a:cubicBezTo>
                    <a:pt x="186" y="51"/>
                    <a:pt x="185" y="49"/>
                    <a:pt x="184" y="46"/>
                  </a:cubicBezTo>
                  <a:lnTo>
                    <a:pt x="173" y="0"/>
                  </a:lnTo>
                  <a:lnTo>
                    <a:pt x="129" y="169"/>
                  </a:lnTo>
                  <a:cubicBezTo>
                    <a:pt x="129" y="172"/>
                    <a:pt x="127" y="174"/>
                    <a:pt x="125" y="176"/>
                  </a:cubicBezTo>
                  <a:cubicBezTo>
                    <a:pt x="122" y="178"/>
                    <a:pt x="120" y="179"/>
                    <a:pt x="116" y="179"/>
                  </a:cubicBezTo>
                  <a:cubicBezTo>
                    <a:pt x="113" y="179"/>
                    <a:pt x="110" y="178"/>
                    <a:pt x="107" y="175"/>
                  </a:cubicBezTo>
                  <a:lnTo>
                    <a:pt x="63" y="131"/>
                  </a:lnTo>
                  <a:lnTo>
                    <a:pt x="46" y="148"/>
                  </a:lnTo>
                  <a:cubicBezTo>
                    <a:pt x="43" y="151"/>
                    <a:pt x="40" y="152"/>
                    <a:pt x="36" y="152"/>
                  </a:cubicBezTo>
                  <a:lnTo>
                    <a:pt x="0" y="152"/>
                  </a:lnTo>
                  <a:lnTo>
                    <a:pt x="0" y="232"/>
                  </a:lnTo>
                  <a:lnTo>
                    <a:pt x="320" y="232"/>
                  </a:lnTo>
                  <a:lnTo>
                    <a:pt x="320" y="126"/>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nvGrpSpPr>
          <p:cNvPr id="43" name="Group 9">
            <a:extLst>
              <a:ext uri="{FF2B5EF4-FFF2-40B4-BE49-F238E27FC236}">
                <a16:creationId xmlns:a16="http://schemas.microsoft.com/office/drawing/2014/main" id="{A38C457F-A0DF-41EA-A258-D2BB994005CE}"/>
              </a:ext>
              <a:ext uri="{C183D7F6-B498-43B3-948B-1728B52AA6E4}">
                <adec:decorative xmlns:adec="http://schemas.microsoft.com/office/drawing/2017/decorative" val="1"/>
              </a:ext>
            </a:extLst>
          </p:cNvPr>
          <p:cNvGrpSpPr>
            <a:grpSpLocks noChangeAspect="1"/>
          </p:cNvGrpSpPr>
          <p:nvPr/>
        </p:nvGrpSpPr>
        <p:grpSpPr bwMode="auto">
          <a:xfrm>
            <a:off x="7101487" y="2145900"/>
            <a:ext cx="473075" cy="474663"/>
            <a:chOff x="4584" y="1470"/>
            <a:chExt cx="298" cy="299"/>
          </a:xfrm>
        </p:grpSpPr>
        <p:sp>
          <p:nvSpPr>
            <p:cNvPr id="44" name="AutoShape 8">
              <a:extLst>
                <a:ext uri="{FF2B5EF4-FFF2-40B4-BE49-F238E27FC236}">
                  <a16:creationId xmlns:a16="http://schemas.microsoft.com/office/drawing/2014/main" id="{5AC8AF69-39A5-4170-86D2-CD03502396F3}"/>
                </a:ext>
              </a:extLst>
            </p:cNvPr>
            <p:cNvSpPr>
              <a:spLocks noChangeAspect="1" noChangeArrowheads="1" noTextEdit="1"/>
            </p:cNvSpPr>
            <p:nvPr/>
          </p:nvSpPr>
          <p:spPr bwMode="auto">
            <a:xfrm>
              <a:off x="4584" y="1470"/>
              <a:ext cx="298" cy="29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5" name="Freeform 10">
              <a:extLst>
                <a:ext uri="{FF2B5EF4-FFF2-40B4-BE49-F238E27FC236}">
                  <a16:creationId xmlns:a16="http://schemas.microsoft.com/office/drawing/2014/main" id="{23EF02F5-8920-4C84-A606-92D8FA4C1A48}"/>
                </a:ext>
              </a:extLst>
            </p:cNvPr>
            <p:cNvSpPr>
              <a:spLocks/>
            </p:cNvSpPr>
            <p:nvPr/>
          </p:nvSpPr>
          <p:spPr bwMode="auto">
            <a:xfrm>
              <a:off x="4613" y="1611"/>
              <a:ext cx="173" cy="97"/>
            </a:xfrm>
            <a:custGeom>
              <a:avLst/>
              <a:gdLst>
                <a:gd name="T0" fmla="*/ 0 w 240"/>
                <a:gd name="T1" fmla="*/ 134 h 134"/>
                <a:gd name="T2" fmla="*/ 0 w 240"/>
                <a:gd name="T3" fmla="*/ 134 h 134"/>
                <a:gd name="T4" fmla="*/ 240 w 240"/>
                <a:gd name="T5" fmla="*/ 134 h 134"/>
                <a:gd name="T6" fmla="*/ 240 w 240"/>
                <a:gd name="T7" fmla="*/ 0 h 134"/>
                <a:gd name="T8" fmla="*/ 0 w 240"/>
                <a:gd name="T9" fmla="*/ 0 h 134"/>
                <a:gd name="T10" fmla="*/ 0 w 240"/>
                <a:gd name="T11" fmla="*/ 134 h 134"/>
              </a:gdLst>
              <a:ahLst/>
              <a:cxnLst>
                <a:cxn ang="0">
                  <a:pos x="T0" y="T1"/>
                </a:cxn>
                <a:cxn ang="0">
                  <a:pos x="T2" y="T3"/>
                </a:cxn>
                <a:cxn ang="0">
                  <a:pos x="T4" y="T5"/>
                </a:cxn>
                <a:cxn ang="0">
                  <a:pos x="T6" y="T7"/>
                </a:cxn>
                <a:cxn ang="0">
                  <a:pos x="T8" y="T9"/>
                </a:cxn>
                <a:cxn ang="0">
                  <a:pos x="T10" y="T11"/>
                </a:cxn>
              </a:cxnLst>
              <a:rect l="0" t="0" r="r" b="b"/>
              <a:pathLst>
                <a:path w="240" h="134">
                  <a:moveTo>
                    <a:pt x="0" y="134"/>
                  </a:moveTo>
                  <a:lnTo>
                    <a:pt x="0" y="134"/>
                  </a:lnTo>
                  <a:lnTo>
                    <a:pt x="240" y="134"/>
                  </a:lnTo>
                  <a:lnTo>
                    <a:pt x="240" y="0"/>
                  </a:lnTo>
                  <a:lnTo>
                    <a:pt x="0" y="0"/>
                  </a:lnTo>
                  <a:lnTo>
                    <a:pt x="0" y="134"/>
                  </a:lnTo>
                  <a:close/>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6" name="Freeform 11">
              <a:extLst>
                <a:ext uri="{FF2B5EF4-FFF2-40B4-BE49-F238E27FC236}">
                  <a16:creationId xmlns:a16="http://schemas.microsoft.com/office/drawing/2014/main" id="{60E84912-49A0-41C0-8AC4-E48605EC36FE}"/>
                </a:ext>
              </a:extLst>
            </p:cNvPr>
            <p:cNvSpPr>
              <a:spLocks/>
            </p:cNvSpPr>
            <p:nvPr/>
          </p:nvSpPr>
          <p:spPr bwMode="auto">
            <a:xfrm>
              <a:off x="4781" y="1481"/>
              <a:ext cx="67" cy="53"/>
            </a:xfrm>
            <a:custGeom>
              <a:avLst/>
              <a:gdLst>
                <a:gd name="T0" fmla="*/ 53 w 92"/>
                <a:gd name="T1" fmla="*/ 27 h 73"/>
                <a:gd name="T2" fmla="*/ 53 w 92"/>
                <a:gd name="T3" fmla="*/ 27 h 73"/>
                <a:gd name="T4" fmla="*/ 0 w 92"/>
                <a:gd name="T5" fmla="*/ 0 h 73"/>
                <a:gd name="T6" fmla="*/ 16 w 92"/>
                <a:gd name="T7" fmla="*/ 35 h 73"/>
                <a:gd name="T8" fmla="*/ 25 w 92"/>
                <a:gd name="T9" fmla="*/ 73 h 73"/>
                <a:gd name="T10" fmla="*/ 92 w 92"/>
                <a:gd name="T11" fmla="*/ 73 h 73"/>
                <a:gd name="T12" fmla="*/ 53 w 92"/>
                <a:gd name="T13" fmla="*/ 27 h 73"/>
              </a:gdLst>
              <a:ahLst/>
              <a:cxnLst>
                <a:cxn ang="0">
                  <a:pos x="T0" y="T1"/>
                </a:cxn>
                <a:cxn ang="0">
                  <a:pos x="T2" y="T3"/>
                </a:cxn>
                <a:cxn ang="0">
                  <a:pos x="T4" y="T5"/>
                </a:cxn>
                <a:cxn ang="0">
                  <a:pos x="T6" y="T7"/>
                </a:cxn>
                <a:cxn ang="0">
                  <a:pos x="T8" y="T9"/>
                </a:cxn>
                <a:cxn ang="0">
                  <a:pos x="T10" y="T11"/>
                </a:cxn>
                <a:cxn ang="0">
                  <a:pos x="T12" y="T13"/>
                </a:cxn>
              </a:cxnLst>
              <a:rect l="0" t="0" r="r" b="b"/>
              <a:pathLst>
                <a:path w="92" h="73">
                  <a:moveTo>
                    <a:pt x="53" y="27"/>
                  </a:moveTo>
                  <a:lnTo>
                    <a:pt x="53" y="27"/>
                  </a:lnTo>
                  <a:cubicBezTo>
                    <a:pt x="37" y="15"/>
                    <a:pt x="19" y="5"/>
                    <a:pt x="0" y="0"/>
                  </a:cubicBezTo>
                  <a:cubicBezTo>
                    <a:pt x="6" y="10"/>
                    <a:pt x="12" y="22"/>
                    <a:pt x="16" y="35"/>
                  </a:cubicBezTo>
                  <a:cubicBezTo>
                    <a:pt x="20" y="48"/>
                    <a:pt x="23" y="60"/>
                    <a:pt x="25" y="73"/>
                  </a:cubicBezTo>
                  <a:lnTo>
                    <a:pt x="92" y="73"/>
                  </a:lnTo>
                  <a:cubicBezTo>
                    <a:pt x="81" y="55"/>
                    <a:pt x="68" y="40"/>
                    <a:pt x="53" y="27"/>
                  </a:cubicBez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C3C41"/>
                </a:solidFill>
                <a:effectLst/>
                <a:uLnTx/>
                <a:uFillTx/>
                <a:latin typeface="Segoe UI"/>
                <a:ea typeface="+mn-ea"/>
                <a:cs typeface="+mn-cs"/>
              </a:endParaRPr>
            </a:p>
          </p:txBody>
        </p:sp>
        <p:sp>
          <p:nvSpPr>
            <p:cNvPr id="47" name="Freeform 12">
              <a:extLst>
                <a:ext uri="{FF2B5EF4-FFF2-40B4-BE49-F238E27FC236}">
                  <a16:creationId xmlns:a16="http://schemas.microsoft.com/office/drawing/2014/main" id="{23057E12-1CAA-42D0-B2BD-81E58BB06B99}"/>
                </a:ext>
              </a:extLst>
            </p:cNvPr>
            <p:cNvSpPr>
              <a:spLocks/>
            </p:cNvSpPr>
            <p:nvPr/>
          </p:nvSpPr>
          <p:spPr bwMode="auto">
            <a:xfrm>
              <a:off x="4803" y="1553"/>
              <a:ext cx="60" cy="77"/>
            </a:xfrm>
            <a:custGeom>
              <a:avLst/>
              <a:gdLst>
                <a:gd name="T0" fmla="*/ 83 w 83"/>
                <a:gd name="T1" fmla="*/ 54 h 107"/>
                <a:gd name="T2" fmla="*/ 83 w 83"/>
                <a:gd name="T3" fmla="*/ 54 h 107"/>
                <a:gd name="T4" fmla="*/ 74 w 83"/>
                <a:gd name="T5" fmla="*/ 0 h 107"/>
                <a:gd name="T6" fmla="*/ 0 w 83"/>
                <a:gd name="T7" fmla="*/ 0 h 107"/>
                <a:gd name="T8" fmla="*/ 3 w 83"/>
                <a:gd name="T9" fmla="*/ 53 h 107"/>
                <a:gd name="T10" fmla="*/ 3 w 83"/>
                <a:gd name="T11" fmla="*/ 107 h 107"/>
                <a:gd name="T12" fmla="*/ 74 w 83"/>
                <a:gd name="T13" fmla="*/ 107 h 107"/>
                <a:gd name="T14" fmla="*/ 83 w 83"/>
                <a:gd name="T15" fmla="*/ 54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07">
                  <a:moveTo>
                    <a:pt x="83" y="54"/>
                  </a:moveTo>
                  <a:lnTo>
                    <a:pt x="83" y="54"/>
                  </a:lnTo>
                  <a:cubicBezTo>
                    <a:pt x="83" y="35"/>
                    <a:pt x="80" y="18"/>
                    <a:pt x="74" y="0"/>
                  </a:cubicBezTo>
                  <a:lnTo>
                    <a:pt x="0" y="0"/>
                  </a:lnTo>
                  <a:cubicBezTo>
                    <a:pt x="2" y="18"/>
                    <a:pt x="3" y="36"/>
                    <a:pt x="3" y="53"/>
                  </a:cubicBezTo>
                  <a:lnTo>
                    <a:pt x="3" y="107"/>
                  </a:lnTo>
                  <a:lnTo>
                    <a:pt x="74" y="107"/>
                  </a:lnTo>
                  <a:cubicBezTo>
                    <a:pt x="80" y="90"/>
                    <a:pt x="83" y="72"/>
                    <a:pt x="83" y="54"/>
                  </a:cubicBez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8" name="Freeform 13">
              <a:extLst>
                <a:ext uri="{FF2B5EF4-FFF2-40B4-BE49-F238E27FC236}">
                  <a16:creationId xmlns:a16="http://schemas.microsoft.com/office/drawing/2014/main" id="{83183E33-E725-4BF5-ADF0-0F9981424739}"/>
                </a:ext>
              </a:extLst>
            </p:cNvPr>
            <p:cNvSpPr>
              <a:spLocks/>
            </p:cNvSpPr>
            <p:nvPr/>
          </p:nvSpPr>
          <p:spPr bwMode="auto">
            <a:xfrm>
              <a:off x="4709" y="1553"/>
              <a:ext cx="77" cy="39"/>
            </a:xfrm>
            <a:custGeom>
              <a:avLst/>
              <a:gdLst>
                <a:gd name="T0" fmla="*/ 0 w 106"/>
                <a:gd name="T1" fmla="*/ 27 h 54"/>
                <a:gd name="T2" fmla="*/ 0 w 106"/>
                <a:gd name="T3" fmla="*/ 27 h 54"/>
                <a:gd name="T4" fmla="*/ 0 w 106"/>
                <a:gd name="T5" fmla="*/ 54 h 54"/>
                <a:gd name="T6" fmla="*/ 106 w 106"/>
                <a:gd name="T7" fmla="*/ 54 h 54"/>
                <a:gd name="T8" fmla="*/ 105 w 106"/>
                <a:gd name="T9" fmla="*/ 27 h 54"/>
                <a:gd name="T10" fmla="*/ 103 w 106"/>
                <a:gd name="T11" fmla="*/ 0 h 54"/>
                <a:gd name="T12" fmla="*/ 3 w 106"/>
                <a:gd name="T13" fmla="*/ 0 h 54"/>
                <a:gd name="T14" fmla="*/ 0 w 106"/>
                <a:gd name="T15" fmla="*/ 27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54">
                  <a:moveTo>
                    <a:pt x="0" y="27"/>
                  </a:moveTo>
                  <a:lnTo>
                    <a:pt x="0" y="27"/>
                  </a:lnTo>
                  <a:cubicBezTo>
                    <a:pt x="0" y="36"/>
                    <a:pt x="0" y="45"/>
                    <a:pt x="0" y="54"/>
                  </a:cubicBezTo>
                  <a:lnTo>
                    <a:pt x="106" y="54"/>
                  </a:lnTo>
                  <a:cubicBezTo>
                    <a:pt x="106" y="45"/>
                    <a:pt x="106" y="36"/>
                    <a:pt x="105" y="27"/>
                  </a:cubicBezTo>
                  <a:cubicBezTo>
                    <a:pt x="105" y="18"/>
                    <a:pt x="104" y="9"/>
                    <a:pt x="103" y="0"/>
                  </a:cubicBezTo>
                  <a:lnTo>
                    <a:pt x="3" y="0"/>
                  </a:lnTo>
                  <a:cubicBezTo>
                    <a:pt x="2" y="9"/>
                    <a:pt x="1" y="18"/>
                    <a:pt x="0" y="27"/>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49" name="Freeform 14">
              <a:extLst>
                <a:ext uri="{FF2B5EF4-FFF2-40B4-BE49-F238E27FC236}">
                  <a16:creationId xmlns:a16="http://schemas.microsoft.com/office/drawing/2014/main" id="{BE310C7F-B08C-4610-80E9-2A5166D1EED4}"/>
                </a:ext>
              </a:extLst>
            </p:cNvPr>
            <p:cNvSpPr>
              <a:spLocks/>
            </p:cNvSpPr>
            <p:nvPr/>
          </p:nvSpPr>
          <p:spPr bwMode="auto">
            <a:xfrm>
              <a:off x="4715" y="1477"/>
              <a:ext cx="65" cy="57"/>
            </a:xfrm>
            <a:custGeom>
              <a:avLst/>
              <a:gdLst>
                <a:gd name="T0" fmla="*/ 82 w 90"/>
                <a:gd name="T1" fmla="*/ 50 h 79"/>
                <a:gd name="T2" fmla="*/ 82 w 90"/>
                <a:gd name="T3" fmla="*/ 50 h 79"/>
                <a:gd name="T4" fmla="*/ 75 w 90"/>
                <a:gd name="T5" fmla="*/ 32 h 79"/>
                <a:gd name="T6" fmla="*/ 67 w 90"/>
                <a:gd name="T7" fmla="*/ 16 h 79"/>
                <a:gd name="T8" fmla="*/ 57 w 90"/>
                <a:gd name="T9" fmla="*/ 4 h 79"/>
                <a:gd name="T10" fmla="*/ 45 w 90"/>
                <a:gd name="T11" fmla="*/ 0 h 79"/>
                <a:gd name="T12" fmla="*/ 33 w 90"/>
                <a:gd name="T13" fmla="*/ 4 h 79"/>
                <a:gd name="T14" fmla="*/ 23 w 90"/>
                <a:gd name="T15" fmla="*/ 16 h 79"/>
                <a:gd name="T16" fmla="*/ 15 w 90"/>
                <a:gd name="T17" fmla="*/ 32 h 79"/>
                <a:gd name="T18" fmla="*/ 8 w 90"/>
                <a:gd name="T19" fmla="*/ 50 h 79"/>
                <a:gd name="T20" fmla="*/ 3 w 90"/>
                <a:gd name="T21" fmla="*/ 66 h 79"/>
                <a:gd name="T22" fmla="*/ 0 w 90"/>
                <a:gd name="T23" fmla="*/ 79 h 79"/>
                <a:gd name="T24" fmla="*/ 90 w 90"/>
                <a:gd name="T25" fmla="*/ 79 h 79"/>
                <a:gd name="T26" fmla="*/ 87 w 90"/>
                <a:gd name="T27" fmla="*/ 66 h 79"/>
                <a:gd name="T28" fmla="*/ 82 w 90"/>
                <a:gd name="T29" fmla="*/ 5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79">
                  <a:moveTo>
                    <a:pt x="82" y="50"/>
                  </a:moveTo>
                  <a:lnTo>
                    <a:pt x="82" y="50"/>
                  </a:lnTo>
                  <a:cubicBezTo>
                    <a:pt x="80" y="44"/>
                    <a:pt x="78" y="38"/>
                    <a:pt x="75" y="32"/>
                  </a:cubicBezTo>
                  <a:cubicBezTo>
                    <a:pt x="73" y="26"/>
                    <a:pt x="70" y="21"/>
                    <a:pt x="67" y="16"/>
                  </a:cubicBezTo>
                  <a:cubicBezTo>
                    <a:pt x="64" y="11"/>
                    <a:pt x="60" y="7"/>
                    <a:pt x="57" y="4"/>
                  </a:cubicBezTo>
                  <a:cubicBezTo>
                    <a:pt x="53" y="1"/>
                    <a:pt x="49" y="0"/>
                    <a:pt x="45" y="0"/>
                  </a:cubicBezTo>
                  <a:cubicBezTo>
                    <a:pt x="41" y="0"/>
                    <a:pt x="37" y="1"/>
                    <a:pt x="33" y="4"/>
                  </a:cubicBezTo>
                  <a:cubicBezTo>
                    <a:pt x="30" y="7"/>
                    <a:pt x="26" y="11"/>
                    <a:pt x="23" y="16"/>
                  </a:cubicBezTo>
                  <a:cubicBezTo>
                    <a:pt x="20" y="21"/>
                    <a:pt x="17" y="26"/>
                    <a:pt x="15" y="32"/>
                  </a:cubicBezTo>
                  <a:cubicBezTo>
                    <a:pt x="12" y="38"/>
                    <a:pt x="10" y="44"/>
                    <a:pt x="8" y="50"/>
                  </a:cubicBezTo>
                  <a:cubicBezTo>
                    <a:pt x="6" y="56"/>
                    <a:pt x="4" y="61"/>
                    <a:pt x="3" y="66"/>
                  </a:cubicBezTo>
                  <a:cubicBezTo>
                    <a:pt x="1" y="71"/>
                    <a:pt x="0" y="75"/>
                    <a:pt x="0" y="79"/>
                  </a:cubicBezTo>
                  <a:lnTo>
                    <a:pt x="90" y="79"/>
                  </a:lnTo>
                  <a:cubicBezTo>
                    <a:pt x="90" y="75"/>
                    <a:pt x="89" y="71"/>
                    <a:pt x="87" y="66"/>
                  </a:cubicBezTo>
                  <a:cubicBezTo>
                    <a:pt x="86" y="61"/>
                    <a:pt x="84" y="56"/>
                    <a:pt x="82" y="5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0" name="Freeform 15">
              <a:extLst>
                <a:ext uri="{FF2B5EF4-FFF2-40B4-BE49-F238E27FC236}">
                  <a16:creationId xmlns:a16="http://schemas.microsoft.com/office/drawing/2014/main" id="{1588A296-CDFA-48C5-8685-061EFC23875B}"/>
                </a:ext>
              </a:extLst>
            </p:cNvPr>
            <p:cNvSpPr>
              <a:spLocks/>
            </p:cNvSpPr>
            <p:nvPr/>
          </p:nvSpPr>
          <p:spPr bwMode="auto">
            <a:xfrm>
              <a:off x="4647" y="1481"/>
              <a:ext cx="66" cy="53"/>
            </a:xfrm>
            <a:custGeom>
              <a:avLst/>
              <a:gdLst>
                <a:gd name="T0" fmla="*/ 0 w 92"/>
                <a:gd name="T1" fmla="*/ 73 h 73"/>
                <a:gd name="T2" fmla="*/ 0 w 92"/>
                <a:gd name="T3" fmla="*/ 73 h 73"/>
                <a:gd name="T4" fmla="*/ 66 w 92"/>
                <a:gd name="T5" fmla="*/ 73 h 73"/>
                <a:gd name="T6" fmla="*/ 76 w 92"/>
                <a:gd name="T7" fmla="*/ 35 h 73"/>
                <a:gd name="T8" fmla="*/ 92 w 92"/>
                <a:gd name="T9" fmla="*/ 0 h 73"/>
                <a:gd name="T10" fmla="*/ 39 w 92"/>
                <a:gd name="T11" fmla="*/ 27 h 73"/>
                <a:gd name="T12" fmla="*/ 0 w 92"/>
                <a:gd name="T13" fmla="*/ 73 h 73"/>
              </a:gdLst>
              <a:ahLst/>
              <a:cxnLst>
                <a:cxn ang="0">
                  <a:pos x="T0" y="T1"/>
                </a:cxn>
                <a:cxn ang="0">
                  <a:pos x="T2" y="T3"/>
                </a:cxn>
                <a:cxn ang="0">
                  <a:pos x="T4" y="T5"/>
                </a:cxn>
                <a:cxn ang="0">
                  <a:pos x="T6" y="T7"/>
                </a:cxn>
                <a:cxn ang="0">
                  <a:pos x="T8" y="T9"/>
                </a:cxn>
                <a:cxn ang="0">
                  <a:pos x="T10" y="T11"/>
                </a:cxn>
                <a:cxn ang="0">
                  <a:pos x="T12" y="T13"/>
                </a:cxn>
              </a:cxnLst>
              <a:rect l="0" t="0" r="r" b="b"/>
              <a:pathLst>
                <a:path w="92" h="73">
                  <a:moveTo>
                    <a:pt x="0" y="73"/>
                  </a:moveTo>
                  <a:lnTo>
                    <a:pt x="0" y="73"/>
                  </a:lnTo>
                  <a:lnTo>
                    <a:pt x="66" y="73"/>
                  </a:lnTo>
                  <a:cubicBezTo>
                    <a:pt x="69" y="60"/>
                    <a:pt x="72" y="48"/>
                    <a:pt x="76" y="35"/>
                  </a:cubicBezTo>
                  <a:cubicBezTo>
                    <a:pt x="80" y="22"/>
                    <a:pt x="86" y="10"/>
                    <a:pt x="92" y="0"/>
                  </a:cubicBezTo>
                  <a:cubicBezTo>
                    <a:pt x="73" y="5"/>
                    <a:pt x="55" y="15"/>
                    <a:pt x="39" y="27"/>
                  </a:cubicBezTo>
                  <a:cubicBezTo>
                    <a:pt x="24" y="40"/>
                    <a:pt x="11" y="55"/>
                    <a:pt x="0" y="73"/>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1" name="Freeform 16">
              <a:extLst>
                <a:ext uri="{FF2B5EF4-FFF2-40B4-BE49-F238E27FC236}">
                  <a16:creationId xmlns:a16="http://schemas.microsoft.com/office/drawing/2014/main" id="{85D358B1-B06E-4532-A843-9DD303BBDFBF}"/>
                </a:ext>
              </a:extLst>
            </p:cNvPr>
            <p:cNvSpPr>
              <a:spLocks/>
            </p:cNvSpPr>
            <p:nvPr/>
          </p:nvSpPr>
          <p:spPr bwMode="auto">
            <a:xfrm>
              <a:off x="4632" y="1553"/>
              <a:ext cx="60" cy="39"/>
            </a:xfrm>
            <a:custGeom>
              <a:avLst/>
              <a:gdLst>
                <a:gd name="T0" fmla="*/ 0 w 83"/>
                <a:gd name="T1" fmla="*/ 54 h 54"/>
                <a:gd name="T2" fmla="*/ 0 w 83"/>
                <a:gd name="T3" fmla="*/ 54 h 54"/>
                <a:gd name="T4" fmla="*/ 80 w 83"/>
                <a:gd name="T5" fmla="*/ 54 h 54"/>
                <a:gd name="T6" fmla="*/ 81 w 83"/>
                <a:gd name="T7" fmla="*/ 27 h 54"/>
                <a:gd name="T8" fmla="*/ 83 w 83"/>
                <a:gd name="T9" fmla="*/ 0 h 54"/>
                <a:gd name="T10" fmla="*/ 9 w 83"/>
                <a:gd name="T11" fmla="*/ 0 h 54"/>
                <a:gd name="T12" fmla="*/ 0 w 83"/>
                <a:gd name="T13" fmla="*/ 54 h 54"/>
              </a:gdLst>
              <a:ahLst/>
              <a:cxnLst>
                <a:cxn ang="0">
                  <a:pos x="T0" y="T1"/>
                </a:cxn>
                <a:cxn ang="0">
                  <a:pos x="T2" y="T3"/>
                </a:cxn>
                <a:cxn ang="0">
                  <a:pos x="T4" y="T5"/>
                </a:cxn>
                <a:cxn ang="0">
                  <a:pos x="T6" y="T7"/>
                </a:cxn>
                <a:cxn ang="0">
                  <a:pos x="T8" y="T9"/>
                </a:cxn>
                <a:cxn ang="0">
                  <a:pos x="T10" y="T11"/>
                </a:cxn>
                <a:cxn ang="0">
                  <a:pos x="T12" y="T13"/>
                </a:cxn>
              </a:cxnLst>
              <a:rect l="0" t="0" r="r" b="b"/>
              <a:pathLst>
                <a:path w="83" h="54">
                  <a:moveTo>
                    <a:pt x="0" y="54"/>
                  </a:moveTo>
                  <a:lnTo>
                    <a:pt x="0" y="54"/>
                  </a:lnTo>
                  <a:lnTo>
                    <a:pt x="80" y="54"/>
                  </a:lnTo>
                  <a:cubicBezTo>
                    <a:pt x="80" y="45"/>
                    <a:pt x="80" y="36"/>
                    <a:pt x="81" y="27"/>
                  </a:cubicBezTo>
                  <a:cubicBezTo>
                    <a:pt x="81" y="18"/>
                    <a:pt x="82" y="9"/>
                    <a:pt x="83" y="0"/>
                  </a:cubicBezTo>
                  <a:lnTo>
                    <a:pt x="9" y="0"/>
                  </a:lnTo>
                  <a:cubicBezTo>
                    <a:pt x="3" y="18"/>
                    <a:pt x="0" y="35"/>
                    <a:pt x="0" y="54"/>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2" name="Freeform 17">
              <a:extLst>
                <a:ext uri="{FF2B5EF4-FFF2-40B4-BE49-F238E27FC236}">
                  <a16:creationId xmlns:a16="http://schemas.microsoft.com/office/drawing/2014/main" id="{D8383FC0-AC96-4C02-A114-BCFB9044D1EC}"/>
                </a:ext>
              </a:extLst>
            </p:cNvPr>
            <p:cNvSpPr>
              <a:spLocks/>
            </p:cNvSpPr>
            <p:nvPr/>
          </p:nvSpPr>
          <p:spPr bwMode="auto">
            <a:xfrm>
              <a:off x="4805" y="1650"/>
              <a:ext cx="43" cy="42"/>
            </a:xfrm>
            <a:custGeom>
              <a:avLst/>
              <a:gdLst>
                <a:gd name="T0" fmla="*/ 0 w 59"/>
                <a:gd name="T1" fmla="*/ 58 h 58"/>
                <a:gd name="T2" fmla="*/ 0 w 59"/>
                <a:gd name="T3" fmla="*/ 58 h 58"/>
                <a:gd name="T4" fmla="*/ 33 w 59"/>
                <a:gd name="T5" fmla="*/ 33 h 58"/>
                <a:gd name="T6" fmla="*/ 59 w 59"/>
                <a:gd name="T7" fmla="*/ 0 h 58"/>
                <a:gd name="T8" fmla="*/ 0 w 59"/>
                <a:gd name="T9" fmla="*/ 0 h 58"/>
                <a:gd name="T10" fmla="*/ 0 w 59"/>
                <a:gd name="T11" fmla="*/ 58 h 58"/>
              </a:gdLst>
              <a:ahLst/>
              <a:cxnLst>
                <a:cxn ang="0">
                  <a:pos x="T0" y="T1"/>
                </a:cxn>
                <a:cxn ang="0">
                  <a:pos x="T2" y="T3"/>
                </a:cxn>
                <a:cxn ang="0">
                  <a:pos x="T4" y="T5"/>
                </a:cxn>
                <a:cxn ang="0">
                  <a:pos x="T6" y="T7"/>
                </a:cxn>
                <a:cxn ang="0">
                  <a:pos x="T8" y="T9"/>
                </a:cxn>
                <a:cxn ang="0">
                  <a:pos x="T10" y="T11"/>
                </a:cxn>
              </a:cxnLst>
              <a:rect l="0" t="0" r="r" b="b"/>
              <a:pathLst>
                <a:path w="59" h="58">
                  <a:moveTo>
                    <a:pt x="0" y="58"/>
                  </a:moveTo>
                  <a:lnTo>
                    <a:pt x="0" y="58"/>
                  </a:lnTo>
                  <a:cubicBezTo>
                    <a:pt x="12" y="51"/>
                    <a:pt x="23" y="43"/>
                    <a:pt x="33" y="33"/>
                  </a:cubicBezTo>
                  <a:cubicBezTo>
                    <a:pt x="43" y="23"/>
                    <a:pt x="52" y="12"/>
                    <a:pt x="59" y="0"/>
                  </a:cubicBezTo>
                  <a:lnTo>
                    <a:pt x="0" y="0"/>
                  </a:lnTo>
                  <a:lnTo>
                    <a:pt x="0" y="58"/>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C3C41"/>
                </a:solidFill>
                <a:effectLst/>
                <a:uLnTx/>
                <a:uFillTx/>
                <a:latin typeface="Segoe UI"/>
                <a:ea typeface="+mn-ea"/>
                <a:cs typeface="+mn-cs"/>
              </a:endParaRPr>
            </a:p>
          </p:txBody>
        </p:sp>
        <p:sp>
          <p:nvSpPr>
            <p:cNvPr id="53" name="Freeform 18">
              <a:extLst>
                <a:ext uri="{FF2B5EF4-FFF2-40B4-BE49-F238E27FC236}">
                  <a16:creationId xmlns:a16="http://schemas.microsoft.com/office/drawing/2014/main" id="{23A6814B-E93E-47AE-8A7C-80425AEC703D}"/>
                </a:ext>
              </a:extLst>
            </p:cNvPr>
            <p:cNvSpPr>
              <a:spLocks/>
            </p:cNvSpPr>
            <p:nvPr/>
          </p:nvSpPr>
          <p:spPr bwMode="auto">
            <a:xfrm>
              <a:off x="4651" y="1727"/>
              <a:ext cx="96" cy="39"/>
            </a:xfrm>
            <a:custGeom>
              <a:avLst/>
              <a:gdLst>
                <a:gd name="T0" fmla="*/ 53 w 133"/>
                <a:gd name="T1" fmla="*/ 0 h 54"/>
                <a:gd name="T2" fmla="*/ 53 w 133"/>
                <a:gd name="T3" fmla="*/ 0 h 54"/>
                <a:gd name="T4" fmla="*/ 53 w 133"/>
                <a:gd name="T5" fmla="*/ 27 h 54"/>
                <a:gd name="T6" fmla="*/ 0 w 133"/>
                <a:gd name="T7" fmla="*/ 27 h 54"/>
                <a:gd name="T8" fmla="*/ 0 w 133"/>
                <a:gd name="T9" fmla="*/ 54 h 54"/>
                <a:gd name="T10" fmla="*/ 133 w 133"/>
                <a:gd name="T11" fmla="*/ 54 h 54"/>
                <a:gd name="T12" fmla="*/ 133 w 133"/>
                <a:gd name="T13" fmla="*/ 27 h 54"/>
                <a:gd name="T14" fmla="*/ 80 w 133"/>
                <a:gd name="T15" fmla="*/ 27 h 54"/>
                <a:gd name="T16" fmla="*/ 80 w 133"/>
                <a:gd name="T17" fmla="*/ 0 h 54"/>
                <a:gd name="T18" fmla="*/ 53 w 133"/>
                <a:gd name="T1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54">
                  <a:moveTo>
                    <a:pt x="53" y="0"/>
                  </a:moveTo>
                  <a:lnTo>
                    <a:pt x="53" y="0"/>
                  </a:lnTo>
                  <a:lnTo>
                    <a:pt x="53" y="27"/>
                  </a:lnTo>
                  <a:lnTo>
                    <a:pt x="0" y="27"/>
                  </a:lnTo>
                  <a:lnTo>
                    <a:pt x="0" y="54"/>
                  </a:lnTo>
                  <a:lnTo>
                    <a:pt x="133" y="54"/>
                  </a:lnTo>
                  <a:lnTo>
                    <a:pt x="133" y="27"/>
                  </a:lnTo>
                  <a:lnTo>
                    <a:pt x="80" y="27"/>
                  </a:lnTo>
                  <a:lnTo>
                    <a:pt x="80" y="0"/>
                  </a:lnTo>
                  <a:lnTo>
                    <a:pt x="53" y="0"/>
                  </a:lnTo>
                  <a:close/>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nvGrpSpPr>
          <p:cNvPr id="54" name="Group 21">
            <a:extLst>
              <a:ext uri="{FF2B5EF4-FFF2-40B4-BE49-F238E27FC236}">
                <a16:creationId xmlns:a16="http://schemas.microsoft.com/office/drawing/2014/main" id="{030B433B-31F4-4091-B64A-DB8BA7D3483F}"/>
              </a:ext>
              <a:ext uri="{C183D7F6-B498-43B3-948B-1728B52AA6E4}">
                <adec:decorative xmlns:adec="http://schemas.microsoft.com/office/drawing/2017/decorative" val="1"/>
              </a:ext>
            </a:extLst>
          </p:cNvPr>
          <p:cNvGrpSpPr>
            <a:grpSpLocks noChangeAspect="1"/>
          </p:cNvGrpSpPr>
          <p:nvPr/>
        </p:nvGrpSpPr>
        <p:grpSpPr bwMode="auto">
          <a:xfrm>
            <a:off x="9852625" y="2142725"/>
            <a:ext cx="474662" cy="487363"/>
            <a:chOff x="6317" y="1468"/>
            <a:chExt cx="299" cy="307"/>
          </a:xfrm>
        </p:grpSpPr>
        <p:sp>
          <p:nvSpPr>
            <p:cNvPr id="55" name="AutoShape 20">
              <a:extLst>
                <a:ext uri="{FF2B5EF4-FFF2-40B4-BE49-F238E27FC236}">
                  <a16:creationId xmlns:a16="http://schemas.microsoft.com/office/drawing/2014/main" id="{4DE0761A-9E4F-458B-BD6B-2DC398A34C3A}"/>
                </a:ext>
              </a:extLst>
            </p:cNvPr>
            <p:cNvSpPr>
              <a:spLocks noChangeAspect="1" noChangeArrowheads="1" noTextEdit="1"/>
            </p:cNvSpPr>
            <p:nvPr/>
          </p:nvSpPr>
          <p:spPr bwMode="auto">
            <a:xfrm>
              <a:off x="6317" y="1470"/>
              <a:ext cx="299" cy="29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6" name="Freeform 22">
              <a:extLst>
                <a:ext uri="{FF2B5EF4-FFF2-40B4-BE49-F238E27FC236}">
                  <a16:creationId xmlns:a16="http://schemas.microsoft.com/office/drawing/2014/main" id="{29856511-0C41-4A8C-9A79-21E2B1497785}"/>
                </a:ext>
              </a:extLst>
            </p:cNvPr>
            <p:cNvSpPr>
              <a:spLocks noEditPoints="1"/>
            </p:cNvSpPr>
            <p:nvPr/>
          </p:nvSpPr>
          <p:spPr bwMode="auto">
            <a:xfrm>
              <a:off x="6355" y="1603"/>
              <a:ext cx="232" cy="172"/>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7" name="Freeform 23">
              <a:extLst>
                <a:ext uri="{FF2B5EF4-FFF2-40B4-BE49-F238E27FC236}">
                  <a16:creationId xmlns:a16="http://schemas.microsoft.com/office/drawing/2014/main" id="{F2F8AA63-765A-4280-91A2-EB71AC31F8D3}"/>
                </a:ext>
              </a:extLst>
            </p:cNvPr>
            <p:cNvSpPr>
              <a:spLocks/>
            </p:cNvSpPr>
            <p:nvPr/>
          </p:nvSpPr>
          <p:spPr bwMode="auto">
            <a:xfrm>
              <a:off x="6452" y="1674"/>
              <a:ext cx="38" cy="39"/>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solidFill>
              <a:srgbClr val="742772"/>
            </a:solidFill>
            <a:ln w="0">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C3C41"/>
                </a:solidFill>
                <a:effectLst/>
                <a:uLnTx/>
                <a:uFillTx/>
                <a:latin typeface="Segoe UI"/>
                <a:ea typeface="+mn-ea"/>
                <a:cs typeface="+mn-cs"/>
              </a:endParaRPr>
            </a:p>
          </p:txBody>
        </p:sp>
        <p:sp>
          <p:nvSpPr>
            <p:cNvPr id="58" name="Freeform 24">
              <a:extLst>
                <a:ext uri="{FF2B5EF4-FFF2-40B4-BE49-F238E27FC236}">
                  <a16:creationId xmlns:a16="http://schemas.microsoft.com/office/drawing/2014/main" id="{55FC2AC9-15A2-4DF5-BD54-BD0E2ED014C0}"/>
                </a:ext>
              </a:extLst>
            </p:cNvPr>
            <p:cNvSpPr>
              <a:spLocks/>
            </p:cNvSpPr>
            <p:nvPr/>
          </p:nvSpPr>
          <p:spPr bwMode="auto">
            <a:xfrm>
              <a:off x="6394" y="1468"/>
              <a:ext cx="154" cy="135"/>
            </a:xfrm>
            <a:custGeom>
              <a:avLst/>
              <a:gdLst>
                <a:gd name="T0" fmla="*/ 205 w 213"/>
                <a:gd name="T1" fmla="*/ 65 h 186"/>
                <a:gd name="T2" fmla="*/ 205 w 213"/>
                <a:gd name="T3" fmla="*/ 65 h 186"/>
                <a:gd name="T4" fmla="*/ 183 w 213"/>
                <a:gd name="T5" fmla="*/ 31 h 186"/>
                <a:gd name="T6" fmla="*/ 149 w 213"/>
                <a:gd name="T7" fmla="*/ 7 h 186"/>
                <a:gd name="T8" fmla="*/ 107 w 213"/>
                <a:gd name="T9" fmla="*/ 0 h 186"/>
                <a:gd name="T10" fmla="*/ 65 w 213"/>
                <a:gd name="T11" fmla="*/ 7 h 186"/>
                <a:gd name="T12" fmla="*/ 31 w 213"/>
                <a:gd name="T13" fmla="*/ 31 h 186"/>
                <a:gd name="T14" fmla="*/ 8 w 213"/>
                <a:gd name="T15" fmla="*/ 65 h 186"/>
                <a:gd name="T16" fmla="*/ 0 w 213"/>
                <a:gd name="T17" fmla="*/ 106 h 186"/>
                <a:gd name="T18" fmla="*/ 27 w 213"/>
                <a:gd name="T19" fmla="*/ 106 h 186"/>
                <a:gd name="T20" fmla="*/ 33 w 213"/>
                <a:gd name="T21" fmla="*/ 76 h 186"/>
                <a:gd name="T22" fmla="*/ 50 w 213"/>
                <a:gd name="T23" fmla="*/ 50 h 186"/>
                <a:gd name="T24" fmla="*/ 75 w 213"/>
                <a:gd name="T25" fmla="*/ 32 h 186"/>
                <a:gd name="T26" fmla="*/ 107 w 213"/>
                <a:gd name="T27" fmla="*/ 26 h 186"/>
                <a:gd name="T28" fmla="*/ 139 w 213"/>
                <a:gd name="T29" fmla="*/ 32 h 186"/>
                <a:gd name="T30" fmla="*/ 164 w 213"/>
                <a:gd name="T31" fmla="*/ 50 h 186"/>
                <a:gd name="T32" fmla="*/ 181 w 213"/>
                <a:gd name="T33" fmla="*/ 76 h 186"/>
                <a:gd name="T34" fmla="*/ 187 w 213"/>
                <a:gd name="T35" fmla="*/ 108 h 186"/>
                <a:gd name="T36" fmla="*/ 187 w 213"/>
                <a:gd name="T37" fmla="*/ 186 h 186"/>
                <a:gd name="T38" fmla="*/ 213 w 213"/>
                <a:gd name="T39" fmla="*/ 186 h 186"/>
                <a:gd name="T40" fmla="*/ 213 w 213"/>
                <a:gd name="T41" fmla="*/ 108 h 186"/>
                <a:gd name="T42" fmla="*/ 205 w 213"/>
                <a:gd name="T43" fmla="*/ 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3" h="186">
                  <a:moveTo>
                    <a:pt x="205" y="65"/>
                  </a:moveTo>
                  <a:lnTo>
                    <a:pt x="205" y="65"/>
                  </a:lnTo>
                  <a:cubicBezTo>
                    <a:pt x="200" y="52"/>
                    <a:pt x="192" y="41"/>
                    <a:pt x="183" y="31"/>
                  </a:cubicBezTo>
                  <a:cubicBezTo>
                    <a:pt x="173" y="21"/>
                    <a:pt x="162" y="13"/>
                    <a:pt x="149" y="7"/>
                  </a:cubicBezTo>
                  <a:cubicBezTo>
                    <a:pt x="136" y="3"/>
                    <a:pt x="122" y="0"/>
                    <a:pt x="107" y="0"/>
                  </a:cubicBezTo>
                  <a:cubicBezTo>
                    <a:pt x="92" y="0"/>
                    <a:pt x="78" y="3"/>
                    <a:pt x="65" y="7"/>
                  </a:cubicBezTo>
                  <a:cubicBezTo>
                    <a:pt x="52" y="13"/>
                    <a:pt x="40" y="21"/>
                    <a:pt x="31" y="31"/>
                  </a:cubicBezTo>
                  <a:cubicBezTo>
                    <a:pt x="21" y="41"/>
                    <a:pt x="14" y="52"/>
                    <a:pt x="8" y="65"/>
                  </a:cubicBezTo>
                  <a:cubicBezTo>
                    <a:pt x="3" y="78"/>
                    <a:pt x="0" y="91"/>
                    <a:pt x="0" y="106"/>
                  </a:cubicBezTo>
                  <a:lnTo>
                    <a:pt x="27" y="106"/>
                  </a:lnTo>
                  <a:cubicBezTo>
                    <a:pt x="27" y="95"/>
                    <a:pt x="29" y="85"/>
                    <a:pt x="33" y="76"/>
                  </a:cubicBezTo>
                  <a:cubicBezTo>
                    <a:pt x="37" y="66"/>
                    <a:pt x="42" y="57"/>
                    <a:pt x="50" y="50"/>
                  </a:cubicBezTo>
                  <a:cubicBezTo>
                    <a:pt x="57" y="42"/>
                    <a:pt x="65" y="36"/>
                    <a:pt x="75" y="32"/>
                  </a:cubicBezTo>
                  <a:cubicBezTo>
                    <a:pt x="85" y="28"/>
                    <a:pt x="95" y="26"/>
                    <a:pt x="107" y="26"/>
                  </a:cubicBezTo>
                  <a:cubicBezTo>
                    <a:pt x="118" y="26"/>
                    <a:pt x="129" y="28"/>
                    <a:pt x="139" y="32"/>
                  </a:cubicBezTo>
                  <a:cubicBezTo>
                    <a:pt x="148" y="36"/>
                    <a:pt x="157" y="42"/>
                    <a:pt x="164" y="50"/>
                  </a:cubicBezTo>
                  <a:cubicBezTo>
                    <a:pt x="171" y="57"/>
                    <a:pt x="177" y="66"/>
                    <a:pt x="181" y="76"/>
                  </a:cubicBezTo>
                  <a:cubicBezTo>
                    <a:pt x="185" y="86"/>
                    <a:pt x="187" y="96"/>
                    <a:pt x="187" y="108"/>
                  </a:cubicBezTo>
                  <a:lnTo>
                    <a:pt x="187" y="186"/>
                  </a:lnTo>
                  <a:lnTo>
                    <a:pt x="213" y="186"/>
                  </a:lnTo>
                  <a:lnTo>
                    <a:pt x="213" y="108"/>
                  </a:lnTo>
                  <a:cubicBezTo>
                    <a:pt x="213" y="93"/>
                    <a:pt x="211" y="79"/>
                    <a:pt x="205" y="65"/>
                  </a:cubicBezTo>
                  <a:close/>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59" name="Freeform 25">
              <a:extLst>
                <a:ext uri="{FF2B5EF4-FFF2-40B4-BE49-F238E27FC236}">
                  <a16:creationId xmlns:a16="http://schemas.microsoft.com/office/drawing/2014/main" id="{23B11D6A-824F-4625-984E-71A41860CC08}"/>
                </a:ext>
              </a:extLst>
            </p:cNvPr>
            <p:cNvSpPr>
              <a:spLocks/>
            </p:cNvSpPr>
            <p:nvPr/>
          </p:nvSpPr>
          <p:spPr bwMode="auto">
            <a:xfrm>
              <a:off x="6368" y="1603"/>
              <a:ext cx="62" cy="0"/>
            </a:xfrm>
            <a:custGeom>
              <a:avLst/>
              <a:gdLst>
                <a:gd name="T0" fmla="*/ 36 w 86"/>
                <a:gd name="T1" fmla="*/ 36 w 86"/>
                <a:gd name="T2" fmla="*/ 0 w 86"/>
                <a:gd name="T3" fmla="*/ 0 w 86"/>
                <a:gd name="T4" fmla="*/ 86 w 86"/>
                <a:gd name="T5" fmla="*/ 86 w 86"/>
                <a:gd name="T6" fmla="*/ 63 w 86"/>
                <a:gd name="T7" fmla="*/ 36 w 86"/>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86">
                  <a:moveTo>
                    <a:pt x="36" y="0"/>
                  </a:moveTo>
                  <a:lnTo>
                    <a:pt x="36" y="0"/>
                  </a:lnTo>
                  <a:lnTo>
                    <a:pt x="0" y="0"/>
                  </a:lnTo>
                  <a:lnTo>
                    <a:pt x="0" y="0"/>
                  </a:lnTo>
                  <a:lnTo>
                    <a:pt x="86" y="0"/>
                  </a:lnTo>
                  <a:lnTo>
                    <a:pt x="86" y="0"/>
                  </a:lnTo>
                  <a:lnTo>
                    <a:pt x="63" y="0"/>
                  </a:lnTo>
                  <a:lnTo>
                    <a:pt x="36"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grpSp>
        <p:nvGrpSpPr>
          <p:cNvPr id="60" name="Group 28">
            <a:extLst>
              <a:ext uri="{FF2B5EF4-FFF2-40B4-BE49-F238E27FC236}">
                <a16:creationId xmlns:a16="http://schemas.microsoft.com/office/drawing/2014/main" id="{2E84CB4F-28C4-4AC4-8782-48BF8DE5A6FA}"/>
              </a:ext>
              <a:ext uri="{C183D7F6-B498-43B3-948B-1728B52AA6E4}">
                <adec:decorative xmlns:adec="http://schemas.microsoft.com/office/drawing/2017/decorative" val="1"/>
              </a:ext>
            </a:extLst>
          </p:cNvPr>
          <p:cNvGrpSpPr>
            <a:grpSpLocks noChangeAspect="1"/>
          </p:cNvGrpSpPr>
          <p:nvPr/>
        </p:nvGrpSpPr>
        <p:grpSpPr bwMode="auto">
          <a:xfrm>
            <a:off x="1657950" y="4182663"/>
            <a:ext cx="474662" cy="474662"/>
            <a:chOff x="1155" y="2753"/>
            <a:chExt cx="299" cy="299"/>
          </a:xfrm>
        </p:grpSpPr>
        <p:sp>
          <p:nvSpPr>
            <p:cNvPr id="61" name="AutoShape 27">
              <a:extLst>
                <a:ext uri="{FF2B5EF4-FFF2-40B4-BE49-F238E27FC236}">
                  <a16:creationId xmlns:a16="http://schemas.microsoft.com/office/drawing/2014/main" id="{A89452A2-7020-4225-BE1C-4630F01A1191}"/>
                </a:ext>
              </a:extLst>
            </p:cNvPr>
            <p:cNvSpPr>
              <a:spLocks noChangeAspect="1" noChangeArrowheads="1" noTextEdit="1"/>
            </p:cNvSpPr>
            <p:nvPr/>
          </p:nvSpPr>
          <p:spPr bwMode="auto">
            <a:xfrm>
              <a:off x="1155" y="2753"/>
              <a:ext cx="299" cy="29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2" name="Freeform 29">
              <a:extLst>
                <a:ext uri="{FF2B5EF4-FFF2-40B4-BE49-F238E27FC236}">
                  <a16:creationId xmlns:a16="http://schemas.microsoft.com/office/drawing/2014/main" id="{27BA4C6C-5551-49EC-9E4E-63652D337922}"/>
                </a:ext>
              </a:extLst>
            </p:cNvPr>
            <p:cNvSpPr>
              <a:spLocks/>
            </p:cNvSpPr>
            <p:nvPr/>
          </p:nvSpPr>
          <p:spPr bwMode="auto">
            <a:xfrm>
              <a:off x="1175" y="2801"/>
              <a:ext cx="164" cy="48"/>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3" name="Freeform 30">
              <a:extLst>
                <a:ext uri="{FF2B5EF4-FFF2-40B4-BE49-F238E27FC236}">
                  <a16:creationId xmlns:a16="http://schemas.microsoft.com/office/drawing/2014/main" id="{0441BF8E-5D53-4E79-818A-8944850A78F9}"/>
                </a:ext>
              </a:extLst>
            </p:cNvPr>
            <p:cNvSpPr>
              <a:spLocks/>
            </p:cNvSpPr>
            <p:nvPr/>
          </p:nvSpPr>
          <p:spPr bwMode="auto">
            <a:xfrm>
              <a:off x="1175" y="2887"/>
              <a:ext cx="164" cy="49"/>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4" name="Freeform 31">
              <a:extLst>
                <a:ext uri="{FF2B5EF4-FFF2-40B4-BE49-F238E27FC236}">
                  <a16:creationId xmlns:a16="http://schemas.microsoft.com/office/drawing/2014/main" id="{162739BC-0A94-4806-821E-DA82723114A5}"/>
                </a:ext>
              </a:extLst>
            </p:cNvPr>
            <p:cNvSpPr>
              <a:spLocks/>
            </p:cNvSpPr>
            <p:nvPr/>
          </p:nvSpPr>
          <p:spPr bwMode="auto">
            <a:xfrm>
              <a:off x="1175" y="2973"/>
              <a:ext cx="164" cy="49"/>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5" name="Freeform 32">
              <a:extLst>
                <a:ext uri="{FF2B5EF4-FFF2-40B4-BE49-F238E27FC236}">
                  <a16:creationId xmlns:a16="http://schemas.microsoft.com/office/drawing/2014/main" id="{852335B2-AB31-4DBD-9B23-0A593A1DE2B9}"/>
                </a:ext>
              </a:extLst>
            </p:cNvPr>
            <p:cNvSpPr>
              <a:spLocks/>
            </p:cNvSpPr>
            <p:nvPr/>
          </p:nvSpPr>
          <p:spPr bwMode="auto">
            <a:xfrm>
              <a:off x="1363" y="2872"/>
              <a:ext cx="80" cy="64"/>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6" name="Freeform 33">
              <a:extLst>
                <a:ext uri="{FF2B5EF4-FFF2-40B4-BE49-F238E27FC236}">
                  <a16:creationId xmlns:a16="http://schemas.microsoft.com/office/drawing/2014/main" id="{6DC1E315-CCDA-4CD5-BCBD-D02BF4BA1DB4}"/>
                </a:ext>
              </a:extLst>
            </p:cNvPr>
            <p:cNvSpPr>
              <a:spLocks/>
            </p:cNvSpPr>
            <p:nvPr/>
          </p:nvSpPr>
          <p:spPr bwMode="auto">
            <a:xfrm>
              <a:off x="1363" y="2958"/>
              <a:ext cx="80" cy="64"/>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sp>
          <p:nvSpPr>
            <p:cNvPr id="67" name="Freeform 34">
              <a:extLst>
                <a:ext uri="{FF2B5EF4-FFF2-40B4-BE49-F238E27FC236}">
                  <a16:creationId xmlns:a16="http://schemas.microsoft.com/office/drawing/2014/main" id="{78A7A997-1F26-478E-B0C5-F51534173C38}"/>
                </a:ext>
              </a:extLst>
            </p:cNvPr>
            <p:cNvSpPr>
              <a:spLocks/>
            </p:cNvSpPr>
            <p:nvPr/>
          </p:nvSpPr>
          <p:spPr bwMode="auto">
            <a:xfrm>
              <a:off x="1363" y="2786"/>
              <a:ext cx="80" cy="63"/>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rgbClr val="7A65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grpSp>
    </p:spTree>
    <p:extLst>
      <p:ext uri="{BB962C8B-B14F-4D97-AF65-F5344CB8AC3E}">
        <p14:creationId xmlns:p14="http://schemas.microsoft.com/office/powerpoint/2010/main" val="3816065321"/>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354433" y="296439"/>
            <a:ext cx="11655840" cy="899665"/>
          </a:xfrm>
        </p:spPr>
        <p:txBody>
          <a:bodyPr/>
          <a:lstStyle/>
          <a:p>
            <a:r>
              <a:rPr lang="en-US" dirty="0">
                <a:solidFill>
                  <a:schemeClr val="tx1"/>
                </a:solidFill>
              </a:rPr>
              <a:t>Our Focus for Governance</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8240" y="1270908"/>
            <a:ext cx="11150328" cy="249334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defTabSz="914188">
              <a:lnSpc>
                <a:spcPct val="100000"/>
              </a:lnSpc>
              <a:spcBef>
                <a:spcPts val="0"/>
              </a:spcBef>
              <a:spcAft>
                <a:spcPts val="1200"/>
              </a:spcAft>
              <a:buSzTx/>
              <a:buFont typeface="Arial" panose="020B0604020202020204" pitchFamily="34" charset="0"/>
              <a:buChar char="•"/>
              <a:defRPr/>
            </a:pPr>
            <a:r>
              <a:rPr lang="en-US" sz="2400" dirty="0">
                <a:gradFill>
                  <a:gsLst>
                    <a:gs pos="5417">
                      <a:srgbClr val="1A1A1A"/>
                    </a:gs>
                    <a:gs pos="28000">
                      <a:srgbClr val="1A1A1A"/>
                    </a:gs>
                  </a:gsLst>
                  <a:lin ang="5400000" scaled="0"/>
                </a:gradFill>
                <a:latin typeface="Segoe UI"/>
                <a:cs typeface="Segoe UI Light" panose="020B0502040204020203" pitchFamily="34" charset="0"/>
              </a:rPr>
              <a:t>Identifying the roles, responsibilities, and repeatable processes for the lifecycle of apps in your environment</a:t>
            </a:r>
          </a:p>
          <a:p>
            <a:pPr marL="342900" indent="-342900" defTabSz="914188">
              <a:lnSpc>
                <a:spcPct val="100000"/>
              </a:lnSpc>
              <a:spcBef>
                <a:spcPts val="0"/>
              </a:spcBef>
              <a:spcAft>
                <a:spcPts val="1200"/>
              </a:spcAft>
              <a:buSzTx/>
              <a:buFont typeface="Arial" panose="020B0604020202020204" pitchFamily="34" charset="0"/>
              <a:buChar char="•"/>
              <a:defRPr/>
            </a:pPr>
            <a:r>
              <a:rPr lang="en-US" sz="2400" dirty="0">
                <a:gradFill>
                  <a:gsLst>
                    <a:gs pos="5417">
                      <a:srgbClr val="1A1A1A"/>
                    </a:gs>
                    <a:gs pos="28000">
                      <a:srgbClr val="1A1A1A"/>
                    </a:gs>
                  </a:gsLst>
                  <a:lin ang="5400000" scaled="0"/>
                </a:gradFill>
                <a:latin typeface="Segoe UI"/>
                <a:cs typeface="Segoe UI Light" panose="020B0502040204020203" pitchFamily="34" charset="0"/>
              </a:rPr>
              <a:t>Technical controls for managing which apps are in your environment and which users can leverage them</a:t>
            </a:r>
          </a:p>
          <a:p>
            <a:pPr marL="342900" indent="-342900" defTabSz="914188">
              <a:lnSpc>
                <a:spcPct val="100000"/>
              </a:lnSpc>
              <a:spcBef>
                <a:spcPts val="0"/>
              </a:spcBef>
              <a:spcAft>
                <a:spcPts val="1200"/>
              </a:spcAft>
              <a:buSzTx/>
              <a:buFont typeface="Arial" panose="020B0604020202020204" pitchFamily="34" charset="0"/>
              <a:buChar char="•"/>
              <a:defRPr/>
            </a:pPr>
            <a:r>
              <a:rPr lang="en-US" sz="2400" dirty="0">
                <a:gradFill>
                  <a:gsLst>
                    <a:gs pos="5417">
                      <a:srgbClr val="1A1A1A"/>
                    </a:gs>
                    <a:gs pos="28000">
                      <a:srgbClr val="1A1A1A"/>
                    </a:gs>
                  </a:gsLst>
                  <a:lin ang="5400000" scaled="0"/>
                </a:gradFill>
                <a:latin typeface="Segoe UI"/>
                <a:cs typeface="Segoe UI Light" panose="020B0502040204020203" pitchFamily="34" charset="0"/>
              </a:rPr>
              <a:t>Help keep your organization's system secure and compliant</a:t>
            </a:r>
          </a:p>
        </p:txBody>
      </p:sp>
      <p:sp>
        <p:nvSpPr>
          <p:cNvPr id="95" name="Rectangle: Rounded Corners 94">
            <a:extLst>
              <a:ext uri="{FF2B5EF4-FFF2-40B4-BE49-F238E27FC236}">
                <a16:creationId xmlns:a16="http://schemas.microsoft.com/office/drawing/2014/main" id="{377A6E19-E9BA-4F67-B947-DEAF7EC72E9C}"/>
              </a:ext>
            </a:extLst>
          </p:cNvPr>
          <p:cNvSpPr/>
          <p:nvPr/>
        </p:nvSpPr>
        <p:spPr bwMode="auto">
          <a:xfrm>
            <a:off x="707923" y="4451698"/>
            <a:ext cx="3510116" cy="1852212"/>
          </a:xfrm>
          <a:prstGeom prst="roundRect">
            <a:avLst/>
          </a:prstGeom>
          <a:solidFill>
            <a:srgbClr val="7A65D1"/>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r>
              <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Settings and Policies</a:t>
            </a:r>
            <a:endParaRPr kumimoji="0" lang="x-none"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7" name="Rectangle: Rounded Corners 96">
            <a:extLst>
              <a:ext uri="{FF2B5EF4-FFF2-40B4-BE49-F238E27FC236}">
                <a16:creationId xmlns:a16="http://schemas.microsoft.com/office/drawing/2014/main" id="{86B9B819-A61E-420C-A5EA-44D0D8DAAB32}"/>
              </a:ext>
            </a:extLst>
          </p:cNvPr>
          <p:cNvSpPr/>
          <p:nvPr/>
        </p:nvSpPr>
        <p:spPr bwMode="auto">
          <a:xfrm>
            <a:off x="4340942" y="4451698"/>
            <a:ext cx="3510116" cy="1852212"/>
          </a:xfrm>
          <a:prstGeom prst="roundRect">
            <a:avLst/>
          </a:prstGeom>
          <a:solidFill>
            <a:srgbClr val="7A65D1"/>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r>
              <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Supporting People and Processes</a:t>
            </a:r>
            <a:endParaRPr kumimoji="0" lang="x-none"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9" name="Rectangle: Rounded Corners 98">
            <a:extLst>
              <a:ext uri="{FF2B5EF4-FFF2-40B4-BE49-F238E27FC236}">
                <a16:creationId xmlns:a16="http://schemas.microsoft.com/office/drawing/2014/main" id="{CEA0F63B-DC0D-4C9C-9E4B-E554FE72DDBB}"/>
              </a:ext>
            </a:extLst>
          </p:cNvPr>
          <p:cNvSpPr/>
          <p:nvPr/>
        </p:nvSpPr>
        <p:spPr bwMode="auto">
          <a:xfrm>
            <a:off x="7973961" y="4451698"/>
            <a:ext cx="3510116" cy="1852212"/>
          </a:xfrm>
          <a:prstGeom prst="roundRect">
            <a:avLst/>
          </a:prstGeom>
          <a:solidFill>
            <a:srgbClr val="7A65D1"/>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r>
              <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Security and Compliance</a:t>
            </a:r>
            <a:endParaRPr kumimoji="0" lang="x-none"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07" name="Picture 106">
            <a:extLst>
              <a:ext uri="{FF2B5EF4-FFF2-40B4-BE49-F238E27FC236}">
                <a16:creationId xmlns:a16="http://schemas.microsoft.com/office/drawing/2014/main" id="{FF8E7670-CDEA-4A6E-85D5-81D27356546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182353" y="5500972"/>
            <a:ext cx="615847" cy="615847"/>
          </a:xfrm>
          <a:prstGeom prst="rect">
            <a:avLst/>
          </a:prstGeom>
        </p:spPr>
      </p:pic>
      <p:pic>
        <p:nvPicPr>
          <p:cNvPr id="109" name="Picture 108">
            <a:extLst>
              <a:ext uri="{FF2B5EF4-FFF2-40B4-BE49-F238E27FC236}">
                <a16:creationId xmlns:a16="http://schemas.microsoft.com/office/drawing/2014/main" id="{09675C66-F155-46B5-80A0-FEF67D2B9F3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197809" y="5389489"/>
            <a:ext cx="825595" cy="825595"/>
          </a:xfrm>
          <a:prstGeom prst="rect">
            <a:avLst/>
          </a:prstGeom>
        </p:spPr>
      </p:pic>
      <p:pic>
        <p:nvPicPr>
          <p:cNvPr id="111" name="Picture 110">
            <a:extLst>
              <a:ext uri="{FF2B5EF4-FFF2-40B4-BE49-F238E27FC236}">
                <a16:creationId xmlns:a16="http://schemas.microsoft.com/office/drawing/2014/main" id="{B1AB01AF-6131-4CF4-8030-38B6E9C1616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457645" y="5537522"/>
            <a:ext cx="542748" cy="542748"/>
          </a:xfrm>
          <a:prstGeom prst="rect">
            <a:avLst/>
          </a:prstGeom>
        </p:spPr>
      </p:pic>
      <p:pic>
        <p:nvPicPr>
          <p:cNvPr id="113" name="Picture 112">
            <a:extLst>
              <a:ext uri="{FF2B5EF4-FFF2-40B4-BE49-F238E27FC236}">
                <a16:creationId xmlns:a16="http://schemas.microsoft.com/office/drawing/2014/main" id="{4158544D-8D0E-442D-915C-74BEE41399DA}"/>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599940" y="5390564"/>
            <a:ext cx="622659" cy="622659"/>
          </a:xfrm>
          <a:prstGeom prst="rect">
            <a:avLst/>
          </a:prstGeom>
        </p:spPr>
      </p:pic>
      <p:pic>
        <p:nvPicPr>
          <p:cNvPr id="115" name="Picture 114">
            <a:extLst>
              <a:ext uri="{FF2B5EF4-FFF2-40B4-BE49-F238E27FC236}">
                <a16:creationId xmlns:a16="http://schemas.microsoft.com/office/drawing/2014/main" id="{D7AA19B0-905E-4D0F-AE07-8C35EB10F4AF}"/>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2613403" y="5323518"/>
            <a:ext cx="756752" cy="756752"/>
          </a:xfrm>
          <a:prstGeom prst="rect">
            <a:avLst/>
          </a:prstGeom>
        </p:spPr>
      </p:pic>
    </p:spTree>
    <p:extLst>
      <p:ext uri="{BB962C8B-B14F-4D97-AF65-F5344CB8AC3E}">
        <p14:creationId xmlns:p14="http://schemas.microsoft.com/office/powerpoint/2010/main" val="4166152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solidFill>
                  <a:schemeClr val="tx1"/>
                </a:solidFill>
              </a:rPr>
              <a:t>Core App Deployment Considerations</a:t>
            </a:r>
          </a:p>
        </p:txBody>
      </p:sp>
      <p:sp>
        <p:nvSpPr>
          <p:cNvPr id="25" name="Rectangle 24">
            <a:extLst>
              <a:ext uri="{FF2B5EF4-FFF2-40B4-BE49-F238E27FC236}">
                <a16:creationId xmlns:a16="http://schemas.microsoft.com/office/drawing/2014/main" id="{DAEEC229-078F-4172-94AD-0953666BB870}"/>
              </a:ext>
            </a:extLst>
          </p:cNvPr>
          <p:cNvSpPr/>
          <p:nvPr/>
        </p:nvSpPr>
        <p:spPr bwMode="auto">
          <a:xfrm>
            <a:off x="419091" y="1511729"/>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App Availability Settings and Policies</a:t>
            </a:r>
          </a:p>
        </p:txBody>
      </p:sp>
      <p:sp>
        <p:nvSpPr>
          <p:cNvPr id="26" name="Rectangle 25">
            <a:extLst>
              <a:ext uri="{FF2B5EF4-FFF2-40B4-BE49-F238E27FC236}">
                <a16:creationId xmlns:a16="http://schemas.microsoft.com/office/drawing/2014/main" id="{1F490A9B-9D95-4CB7-B4EC-389DB082586B}"/>
              </a:ext>
            </a:extLst>
          </p:cNvPr>
          <p:cNvSpPr/>
          <p:nvPr/>
        </p:nvSpPr>
        <p:spPr bwMode="auto">
          <a:xfrm>
            <a:off x="4133632" y="1511729"/>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App Permissions</a:t>
            </a:r>
          </a:p>
        </p:txBody>
      </p:sp>
      <p:sp>
        <p:nvSpPr>
          <p:cNvPr id="27" name="Rectangle 26">
            <a:extLst>
              <a:ext uri="{FF2B5EF4-FFF2-40B4-BE49-F238E27FC236}">
                <a16:creationId xmlns:a16="http://schemas.microsoft.com/office/drawing/2014/main" id="{AEA8CE9F-4FBE-469F-B201-0B72F2205C14}"/>
              </a:ext>
            </a:extLst>
          </p:cNvPr>
          <p:cNvSpPr/>
          <p:nvPr/>
        </p:nvSpPr>
        <p:spPr bwMode="auto">
          <a:xfrm>
            <a:off x="7848173" y="1511728"/>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Risk Profile</a:t>
            </a:r>
          </a:p>
        </p:txBody>
      </p:sp>
      <p:sp>
        <p:nvSpPr>
          <p:cNvPr id="28" name="Rectangle 27">
            <a:extLst>
              <a:ext uri="{FF2B5EF4-FFF2-40B4-BE49-F238E27FC236}">
                <a16:creationId xmlns:a16="http://schemas.microsoft.com/office/drawing/2014/main" id="{E7721BDD-C868-479B-8164-B2A872091D89}"/>
              </a:ext>
            </a:extLst>
          </p:cNvPr>
          <p:cNvSpPr/>
          <p:nvPr/>
        </p:nvSpPr>
        <p:spPr bwMode="auto">
          <a:xfrm>
            <a:off x="419091" y="2974394"/>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Management of Own, </a:t>
            </a:r>
            <a:r>
              <a:rPr kumimoji="0" lang="en-US" sz="1765"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Microsoft and </a:t>
            </a: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3</a:t>
            </a:r>
            <a:r>
              <a:rPr kumimoji="0" lang="en-US" sz="1765" b="0" i="0" u="none" strike="noStrike" kern="0" cap="none" spc="0" normalizeH="0" baseline="3000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rd</a:t>
            </a: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 Party Apps</a:t>
            </a:r>
          </a:p>
        </p:txBody>
      </p:sp>
      <p:sp>
        <p:nvSpPr>
          <p:cNvPr id="29" name="Rectangle 28">
            <a:extLst>
              <a:ext uri="{FF2B5EF4-FFF2-40B4-BE49-F238E27FC236}">
                <a16:creationId xmlns:a16="http://schemas.microsoft.com/office/drawing/2014/main" id="{7FC66510-7E77-4E9A-91D7-7ED66B20817D}"/>
              </a:ext>
            </a:extLst>
          </p:cNvPr>
          <p:cNvSpPr/>
          <p:nvPr/>
        </p:nvSpPr>
        <p:spPr bwMode="auto">
          <a:xfrm>
            <a:off x="4133632" y="2974394"/>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Components of the App</a:t>
            </a:r>
          </a:p>
        </p:txBody>
      </p:sp>
      <p:sp>
        <p:nvSpPr>
          <p:cNvPr id="30" name="Rectangle 29">
            <a:extLst>
              <a:ext uri="{FF2B5EF4-FFF2-40B4-BE49-F238E27FC236}">
                <a16:creationId xmlns:a16="http://schemas.microsoft.com/office/drawing/2014/main" id="{F8DBDA56-F1AE-4C53-9F77-0A042440BB32}"/>
              </a:ext>
            </a:extLst>
          </p:cNvPr>
          <p:cNvSpPr/>
          <p:nvPr/>
        </p:nvSpPr>
        <p:spPr bwMode="auto">
          <a:xfrm>
            <a:off x="7848173" y="2974393"/>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Connections to External Data</a:t>
            </a:r>
          </a:p>
        </p:txBody>
      </p:sp>
      <p:sp>
        <p:nvSpPr>
          <p:cNvPr id="31" name="Rectangle 30">
            <a:extLst>
              <a:ext uri="{FF2B5EF4-FFF2-40B4-BE49-F238E27FC236}">
                <a16:creationId xmlns:a16="http://schemas.microsoft.com/office/drawing/2014/main" id="{2DD9DB12-EC7D-47A3-B4B5-3DC32DAA123C}"/>
              </a:ext>
            </a:extLst>
          </p:cNvPr>
          <p:cNvSpPr/>
          <p:nvPr/>
        </p:nvSpPr>
        <p:spPr bwMode="auto">
          <a:xfrm>
            <a:off x="419091" y="4437058"/>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Roles and Responsibilities</a:t>
            </a:r>
          </a:p>
        </p:txBody>
      </p:sp>
      <p:sp>
        <p:nvSpPr>
          <p:cNvPr id="32" name="Rectangle 31">
            <a:extLst>
              <a:ext uri="{FF2B5EF4-FFF2-40B4-BE49-F238E27FC236}">
                <a16:creationId xmlns:a16="http://schemas.microsoft.com/office/drawing/2014/main" id="{703D1860-89A7-4FD3-B85D-060B10D85E53}"/>
              </a:ext>
            </a:extLst>
          </p:cNvPr>
          <p:cNvSpPr/>
          <p:nvPr/>
        </p:nvSpPr>
        <p:spPr bwMode="auto">
          <a:xfrm>
            <a:off x="4133632" y="4437058"/>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Request and</a:t>
            </a:r>
            <a:b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b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Approval Procedures</a:t>
            </a:r>
          </a:p>
        </p:txBody>
      </p:sp>
      <p:sp>
        <p:nvSpPr>
          <p:cNvPr id="33" name="Rectangle 32">
            <a:extLst>
              <a:ext uri="{FF2B5EF4-FFF2-40B4-BE49-F238E27FC236}">
                <a16:creationId xmlns:a16="http://schemas.microsoft.com/office/drawing/2014/main" id="{C9241163-FC61-4885-BAAD-B8230D50478D}"/>
              </a:ext>
            </a:extLst>
          </p:cNvPr>
          <p:cNvSpPr/>
          <p:nvPr/>
        </p:nvSpPr>
        <p:spPr bwMode="auto">
          <a:xfrm>
            <a:off x="7848173" y="4437057"/>
            <a:ext cx="3590202" cy="1291049"/>
          </a:xfrm>
          <a:prstGeom prst="rect">
            <a:avLst/>
          </a:prstGeom>
          <a:solidFill>
            <a:srgbClr val="7A65D1"/>
          </a:solidFill>
          <a:ln w="9525" cap="flat" cmpd="sng" algn="ctr">
            <a:noFill/>
            <a:prstDash val="solid"/>
            <a:headEnd type="none" w="med" len="med"/>
            <a:tailEnd type="none" w="med" len="med"/>
          </a:ln>
          <a:effectLst/>
        </p:spPr>
        <p:txBody>
          <a:bodyPr rot="0" spcFirstLastPara="0" vertOverflow="overflow" horzOverflow="overflow" vert="horz" wrap="square" lIns="1280160"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ts val="60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rPr>
              <a:t>Activity Reports</a:t>
            </a:r>
          </a:p>
        </p:txBody>
      </p:sp>
      <p:pic>
        <p:nvPicPr>
          <p:cNvPr id="34" name="Graphic 33">
            <a:extLst>
              <a:ext uri="{FF2B5EF4-FFF2-40B4-BE49-F238E27FC236}">
                <a16:creationId xmlns:a16="http://schemas.microsoft.com/office/drawing/2014/main" id="{2C188020-9BD6-45F5-9988-8F86900D6E33}"/>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22741" y="1544363"/>
            <a:ext cx="1009969" cy="1225777"/>
          </a:xfrm>
          <a:prstGeom prst="rect">
            <a:avLst/>
          </a:prstGeom>
        </p:spPr>
      </p:pic>
      <p:pic>
        <p:nvPicPr>
          <p:cNvPr id="35" name="Picture 3">
            <a:extLst>
              <a:ext uri="{FF2B5EF4-FFF2-40B4-BE49-F238E27FC236}">
                <a16:creationId xmlns:a16="http://schemas.microsoft.com/office/drawing/2014/main" id="{D7D6DDC2-6D48-40DE-98FF-784F2750CA4C}"/>
              </a:ext>
              <a:ext uri="{C183D7F6-B498-43B3-948B-1728B52AA6E4}">
                <adec:decorative xmlns:adec="http://schemas.microsoft.com/office/drawing/2017/decorative" val="1"/>
              </a:ext>
            </a:extLst>
          </p:cNvPr>
          <p:cNvPicPr>
            <a:picLocks noChangeAspect="1" noChangeArrowheads="1"/>
          </p:cNvPicPr>
          <p:nvPr/>
        </p:nvPicPr>
        <p:blipFill>
          <a:blip r:embed="rId5" cstate="print">
            <a:lum bright="100000"/>
          </a:blip>
          <a:stretch>
            <a:fillRect/>
          </a:stretch>
        </p:blipFill>
        <p:spPr bwMode="auto">
          <a:xfrm>
            <a:off x="4225494" y="4541136"/>
            <a:ext cx="1106996" cy="1106996"/>
          </a:xfrm>
          <a:prstGeom prst="rect">
            <a:avLst/>
          </a:prstGeom>
          <a:noFill/>
        </p:spPr>
      </p:pic>
      <p:grpSp>
        <p:nvGrpSpPr>
          <p:cNvPr id="36" name="Group 35">
            <a:extLst>
              <a:ext uri="{FF2B5EF4-FFF2-40B4-BE49-F238E27FC236}">
                <a16:creationId xmlns:a16="http://schemas.microsoft.com/office/drawing/2014/main" id="{D9C5052D-2D6B-4DA6-A3E3-B6847842E623}"/>
              </a:ext>
              <a:ext uri="{C183D7F6-B498-43B3-948B-1728B52AA6E4}">
                <adec:decorative xmlns:adec="http://schemas.microsoft.com/office/drawing/2017/decorative" val="1"/>
              </a:ext>
            </a:extLst>
          </p:cNvPr>
          <p:cNvGrpSpPr/>
          <p:nvPr/>
        </p:nvGrpSpPr>
        <p:grpSpPr bwMode="black">
          <a:xfrm>
            <a:off x="684868" y="3202507"/>
            <a:ext cx="852848" cy="811912"/>
            <a:chOff x="8587169" y="5108012"/>
            <a:chExt cx="1184275" cy="1214438"/>
          </a:xfrm>
          <a:solidFill>
            <a:srgbClr val="505050"/>
          </a:solidFill>
        </p:grpSpPr>
        <p:sp>
          <p:nvSpPr>
            <p:cNvPr id="37" name="Freeform 43">
              <a:extLst>
                <a:ext uri="{FF2B5EF4-FFF2-40B4-BE49-F238E27FC236}">
                  <a16:creationId xmlns:a16="http://schemas.microsoft.com/office/drawing/2014/main" id="{99685D87-1371-44E2-8EF4-EE5FFD2D7324}"/>
                </a:ext>
              </a:extLst>
            </p:cNvPr>
            <p:cNvSpPr>
              <a:spLocks noEditPoints="1"/>
            </p:cNvSpPr>
            <p:nvPr/>
          </p:nvSpPr>
          <p:spPr bwMode="black">
            <a:xfrm>
              <a:off x="8587169" y="5108012"/>
              <a:ext cx="1184275" cy="1214438"/>
            </a:xfrm>
            <a:custGeom>
              <a:avLst/>
              <a:gdLst>
                <a:gd name="T0" fmla="*/ 0 w 316"/>
                <a:gd name="T1" fmla="*/ 78 h 324"/>
                <a:gd name="T2" fmla="*/ 0 w 316"/>
                <a:gd name="T3" fmla="*/ 63 h 324"/>
                <a:gd name="T4" fmla="*/ 0 w 316"/>
                <a:gd name="T5" fmla="*/ 47 h 324"/>
                <a:gd name="T6" fmla="*/ 0 w 316"/>
                <a:gd name="T7" fmla="*/ 16 h 324"/>
                <a:gd name="T8" fmla="*/ 0 w 316"/>
                <a:gd name="T9" fmla="*/ 0 h 324"/>
                <a:gd name="T10" fmla="*/ 13 w 316"/>
                <a:gd name="T11" fmla="*/ 78 h 324"/>
                <a:gd name="T12" fmla="*/ 15 w 316"/>
                <a:gd name="T13" fmla="*/ 0 h 324"/>
                <a:gd name="T14" fmla="*/ 26 w 316"/>
                <a:gd name="T15" fmla="*/ 78 h 324"/>
                <a:gd name="T16" fmla="*/ 31 w 316"/>
                <a:gd name="T17" fmla="*/ 0 h 324"/>
                <a:gd name="T18" fmla="*/ 46 w 316"/>
                <a:gd name="T19" fmla="*/ 0 h 324"/>
                <a:gd name="T20" fmla="*/ 52 w 316"/>
                <a:gd name="T21" fmla="*/ 78 h 324"/>
                <a:gd name="T22" fmla="*/ 39 w 316"/>
                <a:gd name="T23" fmla="*/ 78 h 324"/>
                <a:gd name="T24" fmla="*/ 62 w 316"/>
                <a:gd name="T25" fmla="*/ 0 h 324"/>
                <a:gd name="T26" fmla="*/ 65 w 316"/>
                <a:gd name="T27" fmla="*/ 78 h 324"/>
                <a:gd name="T28" fmla="*/ 78 w 316"/>
                <a:gd name="T29" fmla="*/ 0 h 324"/>
                <a:gd name="T30" fmla="*/ 78 w 316"/>
                <a:gd name="T31" fmla="*/ 78 h 324"/>
                <a:gd name="T32" fmla="*/ 78 w 316"/>
                <a:gd name="T33" fmla="*/ 63 h 324"/>
                <a:gd name="T34" fmla="*/ 78 w 316"/>
                <a:gd name="T35" fmla="*/ 47 h 324"/>
                <a:gd name="T36" fmla="*/ 78 w 316"/>
                <a:gd name="T37" fmla="*/ 16 h 324"/>
                <a:gd name="T38" fmla="*/ 0 w 316"/>
                <a:gd name="T39" fmla="*/ 32 h 324"/>
                <a:gd name="T40" fmla="*/ 78 w 316"/>
                <a:gd name="T41" fmla="*/ 32 h 324"/>
                <a:gd name="T42" fmla="*/ 316 w 316"/>
                <a:gd name="T43" fmla="*/ 182 h 324"/>
                <a:gd name="T44" fmla="*/ 114 w 316"/>
                <a:gd name="T45" fmla="*/ 42 h 324"/>
                <a:gd name="T46" fmla="*/ 114 w 316"/>
                <a:gd name="T47" fmla="*/ 49 h 324"/>
                <a:gd name="T48" fmla="*/ 116 w 316"/>
                <a:gd name="T49" fmla="*/ 28 h 324"/>
                <a:gd name="T50" fmla="*/ 119 w 316"/>
                <a:gd name="T51" fmla="*/ 62 h 324"/>
                <a:gd name="T52" fmla="*/ 123 w 316"/>
                <a:gd name="T53" fmla="*/ 16 h 324"/>
                <a:gd name="T54" fmla="*/ 127 w 316"/>
                <a:gd name="T55" fmla="*/ 73 h 324"/>
                <a:gd name="T56" fmla="*/ 133 w 316"/>
                <a:gd name="T57" fmla="*/ 7 h 324"/>
                <a:gd name="T58" fmla="*/ 138 w 316"/>
                <a:gd name="T59" fmla="*/ 81 h 324"/>
                <a:gd name="T60" fmla="*/ 146 w 316"/>
                <a:gd name="T61" fmla="*/ 1 h 324"/>
                <a:gd name="T62" fmla="*/ 158 w 316"/>
                <a:gd name="T63" fmla="*/ 84 h 324"/>
                <a:gd name="T64" fmla="*/ 166 w 316"/>
                <a:gd name="T65" fmla="*/ 2 h 324"/>
                <a:gd name="T66" fmla="*/ 172 w 316"/>
                <a:gd name="T67" fmla="*/ 81 h 324"/>
                <a:gd name="T68" fmla="*/ 179 w 316"/>
                <a:gd name="T69" fmla="*/ 7 h 324"/>
                <a:gd name="T70" fmla="*/ 183 w 316"/>
                <a:gd name="T71" fmla="*/ 74 h 324"/>
                <a:gd name="T72" fmla="*/ 189 w 316"/>
                <a:gd name="T73" fmla="*/ 17 h 324"/>
                <a:gd name="T74" fmla="*/ 192 w 316"/>
                <a:gd name="T75" fmla="*/ 63 h 324"/>
                <a:gd name="T76" fmla="*/ 196 w 316"/>
                <a:gd name="T77" fmla="*/ 29 h 324"/>
                <a:gd name="T78" fmla="*/ 197 w 316"/>
                <a:gd name="T79" fmla="*/ 50 h 324"/>
                <a:gd name="T80" fmla="*/ 198 w 316"/>
                <a:gd name="T81" fmla="*/ 42 h 324"/>
                <a:gd name="T82" fmla="*/ 316 w 316"/>
                <a:gd name="T83" fmla="*/ 249 h 324"/>
                <a:gd name="T84" fmla="*/ 146 w 316"/>
                <a:gd name="T85" fmla="*/ 249 h 324"/>
                <a:gd name="T86" fmla="*/ 0 w 316"/>
                <a:gd name="T87" fmla="*/ 189 h 324"/>
                <a:gd name="T88" fmla="*/ 0 w 316"/>
                <a:gd name="T89" fmla="*/ 198 h 324"/>
                <a:gd name="T90" fmla="*/ 0 w 316"/>
                <a:gd name="T91" fmla="*/ 177 h 324"/>
                <a:gd name="T92" fmla="*/ 0 w 316"/>
                <a:gd name="T93" fmla="*/ 165 h 324"/>
                <a:gd name="T94" fmla="*/ 0 w 316"/>
                <a:gd name="T95" fmla="*/ 153 h 324"/>
                <a:gd name="T96" fmla="*/ 0 w 316"/>
                <a:gd name="T97" fmla="*/ 141 h 324"/>
                <a:gd name="T98" fmla="*/ 0 w 316"/>
                <a:gd name="T99" fmla="*/ 129 h 324"/>
                <a:gd name="T100" fmla="*/ 6 w 316"/>
                <a:gd name="T101" fmla="*/ 120 h 324"/>
                <a:gd name="T102" fmla="*/ 16 w 316"/>
                <a:gd name="T103" fmla="*/ 189 h 324"/>
                <a:gd name="T104" fmla="*/ 16 w 316"/>
                <a:gd name="T105" fmla="*/ 124 h 324"/>
                <a:gd name="T106" fmla="*/ 27 w 316"/>
                <a:gd name="T107" fmla="*/ 183 h 324"/>
                <a:gd name="T108" fmla="*/ 27 w 316"/>
                <a:gd name="T109" fmla="*/ 130 h 324"/>
                <a:gd name="T110" fmla="*/ 37 w 316"/>
                <a:gd name="T111" fmla="*/ 177 h 324"/>
                <a:gd name="T112" fmla="*/ 37 w 316"/>
                <a:gd name="T113" fmla="*/ 136 h 324"/>
                <a:gd name="T114" fmla="*/ 47 w 316"/>
                <a:gd name="T115" fmla="*/ 171 h 324"/>
                <a:gd name="T116" fmla="*/ 48 w 316"/>
                <a:gd name="T117" fmla="*/ 142 h 324"/>
                <a:gd name="T118" fmla="*/ 58 w 316"/>
                <a:gd name="T119" fmla="*/ 165 h 324"/>
                <a:gd name="T120" fmla="*/ 58 w 316"/>
                <a:gd name="T121" fmla="*/ 148 h 324"/>
                <a:gd name="T122" fmla="*/ 60 w 316"/>
                <a:gd name="T123" fmla="*/ 15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6" h="324">
                  <a:moveTo>
                    <a:pt x="0" y="78"/>
                  </a:moveTo>
                  <a:cubicBezTo>
                    <a:pt x="6" y="78"/>
                    <a:pt x="6" y="78"/>
                    <a:pt x="6" y="78"/>
                  </a:cubicBezTo>
                  <a:cubicBezTo>
                    <a:pt x="6" y="84"/>
                    <a:pt x="6" y="84"/>
                    <a:pt x="6" y="84"/>
                  </a:cubicBezTo>
                  <a:cubicBezTo>
                    <a:pt x="0" y="84"/>
                    <a:pt x="0" y="84"/>
                    <a:pt x="0" y="84"/>
                  </a:cubicBezTo>
                  <a:lnTo>
                    <a:pt x="0" y="78"/>
                  </a:lnTo>
                  <a:close/>
                  <a:moveTo>
                    <a:pt x="0" y="63"/>
                  </a:moveTo>
                  <a:cubicBezTo>
                    <a:pt x="6" y="63"/>
                    <a:pt x="6" y="63"/>
                    <a:pt x="6" y="63"/>
                  </a:cubicBezTo>
                  <a:cubicBezTo>
                    <a:pt x="6" y="69"/>
                    <a:pt x="6" y="69"/>
                    <a:pt x="6" y="69"/>
                  </a:cubicBezTo>
                  <a:cubicBezTo>
                    <a:pt x="0" y="69"/>
                    <a:pt x="0" y="69"/>
                    <a:pt x="0" y="69"/>
                  </a:cubicBezTo>
                  <a:lnTo>
                    <a:pt x="0" y="63"/>
                  </a:lnTo>
                  <a:close/>
                  <a:moveTo>
                    <a:pt x="0" y="47"/>
                  </a:moveTo>
                  <a:cubicBezTo>
                    <a:pt x="6" y="47"/>
                    <a:pt x="6" y="47"/>
                    <a:pt x="6" y="47"/>
                  </a:cubicBezTo>
                  <a:cubicBezTo>
                    <a:pt x="6" y="53"/>
                    <a:pt x="6" y="53"/>
                    <a:pt x="6" y="53"/>
                  </a:cubicBezTo>
                  <a:cubicBezTo>
                    <a:pt x="0" y="53"/>
                    <a:pt x="0" y="53"/>
                    <a:pt x="0" y="53"/>
                  </a:cubicBezTo>
                  <a:lnTo>
                    <a:pt x="0" y="47"/>
                  </a:lnTo>
                  <a:close/>
                  <a:moveTo>
                    <a:pt x="0" y="16"/>
                  </a:moveTo>
                  <a:cubicBezTo>
                    <a:pt x="6" y="16"/>
                    <a:pt x="6" y="16"/>
                    <a:pt x="6" y="16"/>
                  </a:cubicBezTo>
                  <a:cubicBezTo>
                    <a:pt x="6" y="22"/>
                    <a:pt x="6" y="22"/>
                    <a:pt x="6" y="22"/>
                  </a:cubicBezTo>
                  <a:cubicBezTo>
                    <a:pt x="0" y="22"/>
                    <a:pt x="0" y="22"/>
                    <a:pt x="0" y="22"/>
                  </a:cubicBezTo>
                  <a:lnTo>
                    <a:pt x="0" y="16"/>
                  </a:lnTo>
                  <a:close/>
                  <a:moveTo>
                    <a:pt x="0" y="0"/>
                  </a:moveTo>
                  <a:cubicBezTo>
                    <a:pt x="6" y="0"/>
                    <a:pt x="6" y="0"/>
                    <a:pt x="6" y="0"/>
                  </a:cubicBezTo>
                  <a:cubicBezTo>
                    <a:pt x="6" y="7"/>
                    <a:pt x="6" y="7"/>
                    <a:pt x="6" y="7"/>
                  </a:cubicBezTo>
                  <a:cubicBezTo>
                    <a:pt x="0" y="7"/>
                    <a:pt x="0" y="7"/>
                    <a:pt x="0" y="7"/>
                  </a:cubicBezTo>
                  <a:lnTo>
                    <a:pt x="0" y="0"/>
                  </a:lnTo>
                  <a:close/>
                  <a:moveTo>
                    <a:pt x="13" y="78"/>
                  </a:moveTo>
                  <a:cubicBezTo>
                    <a:pt x="19" y="78"/>
                    <a:pt x="19" y="78"/>
                    <a:pt x="19" y="78"/>
                  </a:cubicBezTo>
                  <a:cubicBezTo>
                    <a:pt x="19" y="84"/>
                    <a:pt x="19" y="84"/>
                    <a:pt x="19" y="84"/>
                  </a:cubicBezTo>
                  <a:cubicBezTo>
                    <a:pt x="13" y="84"/>
                    <a:pt x="13" y="84"/>
                    <a:pt x="13" y="84"/>
                  </a:cubicBezTo>
                  <a:lnTo>
                    <a:pt x="13" y="78"/>
                  </a:lnTo>
                  <a:close/>
                  <a:moveTo>
                    <a:pt x="15" y="0"/>
                  </a:moveTo>
                  <a:cubicBezTo>
                    <a:pt x="22" y="0"/>
                    <a:pt x="22" y="0"/>
                    <a:pt x="22" y="0"/>
                  </a:cubicBezTo>
                  <a:cubicBezTo>
                    <a:pt x="22" y="7"/>
                    <a:pt x="22" y="7"/>
                    <a:pt x="22" y="7"/>
                  </a:cubicBezTo>
                  <a:cubicBezTo>
                    <a:pt x="15" y="7"/>
                    <a:pt x="15" y="7"/>
                    <a:pt x="15" y="7"/>
                  </a:cubicBezTo>
                  <a:lnTo>
                    <a:pt x="15" y="0"/>
                  </a:lnTo>
                  <a:close/>
                  <a:moveTo>
                    <a:pt x="26" y="78"/>
                  </a:moveTo>
                  <a:cubicBezTo>
                    <a:pt x="32" y="78"/>
                    <a:pt x="32" y="78"/>
                    <a:pt x="32" y="78"/>
                  </a:cubicBezTo>
                  <a:cubicBezTo>
                    <a:pt x="32" y="84"/>
                    <a:pt x="32" y="84"/>
                    <a:pt x="32" y="84"/>
                  </a:cubicBezTo>
                  <a:cubicBezTo>
                    <a:pt x="26" y="84"/>
                    <a:pt x="26" y="84"/>
                    <a:pt x="26" y="84"/>
                  </a:cubicBezTo>
                  <a:lnTo>
                    <a:pt x="26" y="78"/>
                  </a:lnTo>
                  <a:close/>
                  <a:moveTo>
                    <a:pt x="31" y="0"/>
                  </a:moveTo>
                  <a:cubicBezTo>
                    <a:pt x="37" y="0"/>
                    <a:pt x="37" y="0"/>
                    <a:pt x="37" y="0"/>
                  </a:cubicBezTo>
                  <a:cubicBezTo>
                    <a:pt x="37" y="7"/>
                    <a:pt x="37" y="7"/>
                    <a:pt x="37" y="7"/>
                  </a:cubicBezTo>
                  <a:cubicBezTo>
                    <a:pt x="31" y="7"/>
                    <a:pt x="31" y="7"/>
                    <a:pt x="31" y="7"/>
                  </a:cubicBezTo>
                  <a:lnTo>
                    <a:pt x="31" y="0"/>
                  </a:lnTo>
                  <a:close/>
                  <a:moveTo>
                    <a:pt x="46" y="0"/>
                  </a:moveTo>
                  <a:cubicBezTo>
                    <a:pt x="53" y="0"/>
                    <a:pt x="53" y="0"/>
                    <a:pt x="53" y="0"/>
                  </a:cubicBezTo>
                  <a:cubicBezTo>
                    <a:pt x="53" y="7"/>
                    <a:pt x="53" y="7"/>
                    <a:pt x="53" y="7"/>
                  </a:cubicBezTo>
                  <a:cubicBezTo>
                    <a:pt x="46" y="7"/>
                    <a:pt x="46" y="7"/>
                    <a:pt x="46" y="7"/>
                  </a:cubicBezTo>
                  <a:lnTo>
                    <a:pt x="46" y="0"/>
                  </a:lnTo>
                  <a:close/>
                  <a:moveTo>
                    <a:pt x="52" y="78"/>
                  </a:moveTo>
                  <a:cubicBezTo>
                    <a:pt x="58" y="78"/>
                    <a:pt x="58" y="78"/>
                    <a:pt x="58" y="78"/>
                  </a:cubicBezTo>
                  <a:cubicBezTo>
                    <a:pt x="58" y="84"/>
                    <a:pt x="58" y="84"/>
                    <a:pt x="58" y="84"/>
                  </a:cubicBezTo>
                  <a:cubicBezTo>
                    <a:pt x="52" y="84"/>
                    <a:pt x="52" y="84"/>
                    <a:pt x="52" y="84"/>
                  </a:cubicBezTo>
                  <a:lnTo>
                    <a:pt x="52" y="78"/>
                  </a:lnTo>
                  <a:close/>
                  <a:moveTo>
                    <a:pt x="39" y="78"/>
                  </a:moveTo>
                  <a:cubicBezTo>
                    <a:pt x="45" y="78"/>
                    <a:pt x="45" y="78"/>
                    <a:pt x="45" y="78"/>
                  </a:cubicBezTo>
                  <a:cubicBezTo>
                    <a:pt x="45" y="84"/>
                    <a:pt x="45" y="84"/>
                    <a:pt x="45" y="84"/>
                  </a:cubicBezTo>
                  <a:cubicBezTo>
                    <a:pt x="39" y="84"/>
                    <a:pt x="39" y="84"/>
                    <a:pt x="39" y="84"/>
                  </a:cubicBezTo>
                  <a:lnTo>
                    <a:pt x="39" y="78"/>
                  </a:lnTo>
                  <a:close/>
                  <a:moveTo>
                    <a:pt x="62" y="0"/>
                  </a:moveTo>
                  <a:cubicBezTo>
                    <a:pt x="68" y="0"/>
                    <a:pt x="68" y="0"/>
                    <a:pt x="68" y="0"/>
                  </a:cubicBezTo>
                  <a:cubicBezTo>
                    <a:pt x="68" y="7"/>
                    <a:pt x="68" y="7"/>
                    <a:pt x="68" y="7"/>
                  </a:cubicBezTo>
                  <a:cubicBezTo>
                    <a:pt x="62" y="7"/>
                    <a:pt x="62" y="7"/>
                    <a:pt x="62" y="7"/>
                  </a:cubicBezTo>
                  <a:lnTo>
                    <a:pt x="62" y="0"/>
                  </a:lnTo>
                  <a:close/>
                  <a:moveTo>
                    <a:pt x="65" y="78"/>
                  </a:moveTo>
                  <a:cubicBezTo>
                    <a:pt x="71" y="78"/>
                    <a:pt x="71" y="78"/>
                    <a:pt x="71" y="78"/>
                  </a:cubicBezTo>
                  <a:cubicBezTo>
                    <a:pt x="71" y="84"/>
                    <a:pt x="71" y="84"/>
                    <a:pt x="71" y="84"/>
                  </a:cubicBezTo>
                  <a:cubicBezTo>
                    <a:pt x="65" y="84"/>
                    <a:pt x="65" y="84"/>
                    <a:pt x="65" y="84"/>
                  </a:cubicBezTo>
                  <a:lnTo>
                    <a:pt x="65" y="78"/>
                  </a:lnTo>
                  <a:close/>
                  <a:moveTo>
                    <a:pt x="78" y="0"/>
                  </a:moveTo>
                  <a:cubicBezTo>
                    <a:pt x="84" y="0"/>
                    <a:pt x="84" y="0"/>
                    <a:pt x="84" y="0"/>
                  </a:cubicBezTo>
                  <a:cubicBezTo>
                    <a:pt x="84" y="7"/>
                    <a:pt x="84" y="7"/>
                    <a:pt x="84" y="7"/>
                  </a:cubicBezTo>
                  <a:cubicBezTo>
                    <a:pt x="78" y="7"/>
                    <a:pt x="78" y="7"/>
                    <a:pt x="78" y="7"/>
                  </a:cubicBezTo>
                  <a:lnTo>
                    <a:pt x="78" y="0"/>
                  </a:lnTo>
                  <a:close/>
                  <a:moveTo>
                    <a:pt x="78" y="78"/>
                  </a:moveTo>
                  <a:cubicBezTo>
                    <a:pt x="84" y="78"/>
                    <a:pt x="84" y="78"/>
                    <a:pt x="84" y="78"/>
                  </a:cubicBezTo>
                  <a:cubicBezTo>
                    <a:pt x="84" y="84"/>
                    <a:pt x="84" y="84"/>
                    <a:pt x="84" y="84"/>
                  </a:cubicBezTo>
                  <a:cubicBezTo>
                    <a:pt x="78" y="84"/>
                    <a:pt x="78" y="84"/>
                    <a:pt x="78" y="84"/>
                  </a:cubicBezTo>
                  <a:lnTo>
                    <a:pt x="78" y="78"/>
                  </a:lnTo>
                  <a:close/>
                  <a:moveTo>
                    <a:pt x="78" y="63"/>
                  </a:moveTo>
                  <a:cubicBezTo>
                    <a:pt x="84" y="63"/>
                    <a:pt x="84" y="63"/>
                    <a:pt x="84" y="63"/>
                  </a:cubicBezTo>
                  <a:cubicBezTo>
                    <a:pt x="84" y="69"/>
                    <a:pt x="84" y="69"/>
                    <a:pt x="84" y="69"/>
                  </a:cubicBezTo>
                  <a:cubicBezTo>
                    <a:pt x="78" y="69"/>
                    <a:pt x="78" y="69"/>
                    <a:pt x="78" y="69"/>
                  </a:cubicBezTo>
                  <a:lnTo>
                    <a:pt x="78" y="63"/>
                  </a:lnTo>
                  <a:close/>
                  <a:moveTo>
                    <a:pt x="78" y="47"/>
                  </a:moveTo>
                  <a:cubicBezTo>
                    <a:pt x="84" y="47"/>
                    <a:pt x="84" y="47"/>
                    <a:pt x="84" y="47"/>
                  </a:cubicBezTo>
                  <a:cubicBezTo>
                    <a:pt x="84" y="53"/>
                    <a:pt x="84" y="53"/>
                    <a:pt x="84" y="53"/>
                  </a:cubicBezTo>
                  <a:cubicBezTo>
                    <a:pt x="78" y="53"/>
                    <a:pt x="78" y="53"/>
                    <a:pt x="78" y="53"/>
                  </a:cubicBezTo>
                  <a:lnTo>
                    <a:pt x="78" y="47"/>
                  </a:lnTo>
                  <a:close/>
                  <a:moveTo>
                    <a:pt x="78" y="16"/>
                  </a:moveTo>
                  <a:cubicBezTo>
                    <a:pt x="84" y="16"/>
                    <a:pt x="84" y="16"/>
                    <a:pt x="84" y="16"/>
                  </a:cubicBezTo>
                  <a:cubicBezTo>
                    <a:pt x="84" y="22"/>
                    <a:pt x="84" y="22"/>
                    <a:pt x="84" y="22"/>
                  </a:cubicBezTo>
                  <a:cubicBezTo>
                    <a:pt x="78" y="22"/>
                    <a:pt x="78" y="22"/>
                    <a:pt x="78" y="22"/>
                  </a:cubicBezTo>
                  <a:lnTo>
                    <a:pt x="78" y="16"/>
                  </a:lnTo>
                  <a:close/>
                  <a:moveTo>
                    <a:pt x="0" y="32"/>
                  </a:moveTo>
                  <a:cubicBezTo>
                    <a:pt x="6" y="32"/>
                    <a:pt x="6" y="32"/>
                    <a:pt x="6" y="32"/>
                  </a:cubicBezTo>
                  <a:cubicBezTo>
                    <a:pt x="6" y="38"/>
                    <a:pt x="6" y="38"/>
                    <a:pt x="6" y="38"/>
                  </a:cubicBezTo>
                  <a:cubicBezTo>
                    <a:pt x="0" y="38"/>
                    <a:pt x="0" y="38"/>
                    <a:pt x="0" y="38"/>
                  </a:cubicBezTo>
                  <a:lnTo>
                    <a:pt x="0" y="32"/>
                  </a:lnTo>
                  <a:close/>
                  <a:moveTo>
                    <a:pt x="78" y="32"/>
                  </a:moveTo>
                  <a:cubicBezTo>
                    <a:pt x="84" y="32"/>
                    <a:pt x="84" y="32"/>
                    <a:pt x="84" y="32"/>
                  </a:cubicBezTo>
                  <a:cubicBezTo>
                    <a:pt x="84" y="38"/>
                    <a:pt x="84" y="38"/>
                    <a:pt x="84" y="38"/>
                  </a:cubicBezTo>
                  <a:cubicBezTo>
                    <a:pt x="78" y="38"/>
                    <a:pt x="78" y="38"/>
                    <a:pt x="78" y="38"/>
                  </a:cubicBezTo>
                  <a:lnTo>
                    <a:pt x="78" y="32"/>
                  </a:lnTo>
                  <a:close/>
                  <a:moveTo>
                    <a:pt x="316" y="182"/>
                  </a:moveTo>
                  <a:cubicBezTo>
                    <a:pt x="316" y="161"/>
                    <a:pt x="299" y="144"/>
                    <a:pt x="278" y="144"/>
                  </a:cubicBezTo>
                  <a:cubicBezTo>
                    <a:pt x="258" y="144"/>
                    <a:pt x="241" y="161"/>
                    <a:pt x="241" y="182"/>
                  </a:cubicBezTo>
                  <a:cubicBezTo>
                    <a:pt x="241" y="203"/>
                    <a:pt x="258" y="219"/>
                    <a:pt x="278" y="219"/>
                  </a:cubicBezTo>
                  <a:cubicBezTo>
                    <a:pt x="299" y="219"/>
                    <a:pt x="316" y="203"/>
                    <a:pt x="316" y="182"/>
                  </a:cubicBezTo>
                  <a:moveTo>
                    <a:pt x="114" y="42"/>
                  </a:moveTo>
                  <a:cubicBezTo>
                    <a:pt x="114" y="39"/>
                    <a:pt x="114" y="37"/>
                    <a:pt x="114" y="35"/>
                  </a:cubicBezTo>
                  <a:cubicBezTo>
                    <a:pt x="121" y="36"/>
                    <a:pt x="121" y="36"/>
                    <a:pt x="121" y="36"/>
                  </a:cubicBezTo>
                  <a:cubicBezTo>
                    <a:pt x="120" y="38"/>
                    <a:pt x="120" y="40"/>
                    <a:pt x="120" y="42"/>
                  </a:cubicBezTo>
                  <a:lnTo>
                    <a:pt x="114" y="42"/>
                  </a:lnTo>
                  <a:close/>
                  <a:moveTo>
                    <a:pt x="114" y="49"/>
                  </a:moveTo>
                  <a:cubicBezTo>
                    <a:pt x="120" y="48"/>
                    <a:pt x="120" y="48"/>
                    <a:pt x="120" y="48"/>
                  </a:cubicBezTo>
                  <a:cubicBezTo>
                    <a:pt x="121" y="50"/>
                    <a:pt x="121" y="52"/>
                    <a:pt x="122" y="53"/>
                  </a:cubicBezTo>
                  <a:cubicBezTo>
                    <a:pt x="116" y="55"/>
                    <a:pt x="116" y="55"/>
                    <a:pt x="116" y="55"/>
                  </a:cubicBezTo>
                  <a:cubicBezTo>
                    <a:pt x="115" y="53"/>
                    <a:pt x="115" y="51"/>
                    <a:pt x="114" y="49"/>
                  </a:cubicBezTo>
                  <a:moveTo>
                    <a:pt x="116" y="28"/>
                  </a:moveTo>
                  <a:cubicBezTo>
                    <a:pt x="117" y="26"/>
                    <a:pt x="118" y="24"/>
                    <a:pt x="119" y="22"/>
                  </a:cubicBezTo>
                  <a:cubicBezTo>
                    <a:pt x="124" y="25"/>
                    <a:pt x="124" y="25"/>
                    <a:pt x="124" y="25"/>
                  </a:cubicBezTo>
                  <a:cubicBezTo>
                    <a:pt x="124" y="27"/>
                    <a:pt x="123" y="28"/>
                    <a:pt x="122" y="30"/>
                  </a:cubicBezTo>
                  <a:lnTo>
                    <a:pt x="116" y="28"/>
                  </a:lnTo>
                  <a:close/>
                  <a:moveTo>
                    <a:pt x="119" y="62"/>
                  </a:moveTo>
                  <a:cubicBezTo>
                    <a:pt x="124" y="59"/>
                    <a:pt x="124" y="59"/>
                    <a:pt x="124" y="59"/>
                  </a:cubicBezTo>
                  <a:cubicBezTo>
                    <a:pt x="125" y="61"/>
                    <a:pt x="126" y="62"/>
                    <a:pt x="127" y="64"/>
                  </a:cubicBezTo>
                  <a:cubicBezTo>
                    <a:pt x="122" y="68"/>
                    <a:pt x="122" y="68"/>
                    <a:pt x="122" y="68"/>
                  </a:cubicBezTo>
                  <a:cubicBezTo>
                    <a:pt x="121" y="66"/>
                    <a:pt x="120" y="64"/>
                    <a:pt x="119" y="62"/>
                  </a:cubicBezTo>
                  <a:moveTo>
                    <a:pt x="123" y="16"/>
                  </a:moveTo>
                  <a:cubicBezTo>
                    <a:pt x="124" y="14"/>
                    <a:pt x="126" y="13"/>
                    <a:pt x="128" y="11"/>
                  </a:cubicBezTo>
                  <a:cubicBezTo>
                    <a:pt x="132" y="16"/>
                    <a:pt x="132" y="16"/>
                    <a:pt x="132" y="16"/>
                  </a:cubicBezTo>
                  <a:cubicBezTo>
                    <a:pt x="130" y="17"/>
                    <a:pt x="129" y="18"/>
                    <a:pt x="128" y="20"/>
                  </a:cubicBezTo>
                  <a:lnTo>
                    <a:pt x="123" y="16"/>
                  </a:lnTo>
                  <a:close/>
                  <a:moveTo>
                    <a:pt x="127" y="73"/>
                  </a:moveTo>
                  <a:cubicBezTo>
                    <a:pt x="131" y="68"/>
                    <a:pt x="131" y="68"/>
                    <a:pt x="131" y="68"/>
                  </a:cubicBezTo>
                  <a:cubicBezTo>
                    <a:pt x="133" y="70"/>
                    <a:pt x="134" y="71"/>
                    <a:pt x="136" y="72"/>
                  </a:cubicBezTo>
                  <a:cubicBezTo>
                    <a:pt x="132" y="77"/>
                    <a:pt x="132" y="77"/>
                    <a:pt x="132" y="77"/>
                  </a:cubicBezTo>
                  <a:cubicBezTo>
                    <a:pt x="130" y="76"/>
                    <a:pt x="128" y="74"/>
                    <a:pt x="127" y="73"/>
                  </a:cubicBezTo>
                  <a:moveTo>
                    <a:pt x="133" y="7"/>
                  </a:moveTo>
                  <a:cubicBezTo>
                    <a:pt x="135" y="6"/>
                    <a:pt x="137" y="5"/>
                    <a:pt x="139" y="4"/>
                  </a:cubicBezTo>
                  <a:cubicBezTo>
                    <a:pt x="142" y="9"/>
                    <a:pt x="142" y="9"/>
                    <a:pt x="142" y="9"/>
                  </a:cubicBezTo>
                  <a:cubicBezTo>
                    <a:pt x="140" y="10"/>
                    <a:pt x="138" y="11"/>
                    <a:pt x="137" y="12"/>
                  </a:cubicBezTo>
                  <a:lnTo>
                    <a:pt x="133" y="7"/>
                  </a:lnTo>
                  <a:close/>
                  <a:moveTo>
                    <a:pt x="138" y="81"/>
                  </a:moveTo>
                  <a:cubicBezTo>
                    <a:pt x="141" y="75"/>
                    <a:pt x="141" y="75"/>
                    <a:pt x="141" y="75"/>
                  </a:cubicBezTo>
                  <a:cubicBezTo>
                    <a:pt x="143" y="76"/>
                    <a:pt x="144" y="76"/>
                    <a:pt x="146" y="77"/>
                  </a:cubicBezTo>
                  <a:cubicBezTo>
                    <a:pt x="145" y="83"/>
                    <a:pt x="145" y="83"/>
                    <a:pt x="145" y="83"/>
                  </a:cubicBezTo>
                  <a:cubicBezTo>
                    <a:pt x="142" y="82"/>
                    <a:pt x="140" y="82"/>
                    <a:pt x="138" y="81"/>
                  </a:cubicBezTo>
                  <a:moveTo>
                    <a:pt x="146" y="1"/>
                  </a:moveTo>
                  <a:cubicBezTo>
                    <a:pt x="148" y="1"/>
                    <a:pt x="150" y="1"/>
                    <a:pt x="153" y="0"/>
                  </a:cubicBezTo>
                  <a:cubicBezTo>
                    <a:pt x="153" y="7"/>
                    <a:pt x="153" y="7"/>
                    <a:pt x="153" y="7"/>
                  </a:cubicBezTo>
                  <a:cubicBezTo>
                    <a:pt x="151" y="7"/>
                    <a:pt x="149" y="7"/>
                    <a:pt x="147" y="8"/>
                  </a:cubicBezTo>
                  <a:lnTo>
                    <a:pt x="146" y="1"/>
                  </a:lnTo>
                  <a:close/>
                  <a:moveTo>
                    <a:pt x="152" y="84"/>
                  </a:moveTo>
                  <a:cubicBezTo>
                    <a:pt x="152" y="78"/>
                    <a:pt x="152" y="78"/>
                    <a:pt x="152" y="78"/>
                  </a:cubicBezTo>
                  <a:cubicBezTo>
                    <a:pt x="153" y="78"/>
                    <a:pt x="155" y="78"/>
                    <a:pt x="156" y="78"/>
                  </a:cubicBezTo>
                  <a:cubicBezTo>
                    <a:pt x="157" y="78"/>
                    <a:pt x="157" y="78"/>
                    <a:pt x="158" y="78"/>
                  </a:cubicBezTo>
                  <a:cubicBezTo>
                    <a:pt x="158" y="84"/>
                    <a:pt x="158" y="84"/>
                    <a:pt x="158" y="84"/>
                  </a:cubicBezTo>
                  <a:cubicBezTo>
                    <a:pt x="157" y="84"/>
                    <a:pt x="157" y="84"/>
                    <a:pt x="156" y="84"/>
                  </a:cubicBezTo>
                  <a:cubicBezTo>
                    <a:pt x="154" y="84"/>
                    <a:pt x="153" y="84"/>
                    <a:pt x="152" y="84"/>
                  </a:cubicBezTo>
                  <a:moveTo>
                    <a:pt x="159" y="7"/>
                  </a:moveTo>
                  <a:cubicBezTo>
                    <a:pt x="160" y="0"/>
                    <a:pt x="160" y="0"/>
                    <a:pt x="160" y="0"/>
                  </a:cubicBezTo>
                  <a:cubicBezTo>
                    <a:pt x="162" y="1"/>
                    <a:pt x="164" y="1"/>
                    <a:pt x="166" y="2"/>
                  </a:cubicBezTo>
                  <a:cubicBezTo>
                    <a:pt x="165" y="8"/>
                    <a:pt x="165" y="8"/>
                    <a:pt x="165" y="8"/>
                  </a:cubicBezTo>
                  <a:cubicBezTo>
                    <a:pt x="163" y="7"/>
                    <a:pt x="161" y="7"/>
                    <a:pt x="159" y="7"/>
                  </a:cubicBezTo>
                  <a:moveTo>
                    <a:pt x="164" y="77"/>
                  </a:moveTo>
                  <a:cubicBezTo>
                    <a:pt x="166" y="77"/>
                    <a:pt x="168" y="76"/>
                    <a:pt x="169" y="76"/>
                  </a:cubicBezTo>
                  <a:cubicBezTo>
                    <a:pt x="172" y="81"/>
                    <a:pt x="172" y="81"/>
                    <a:pt x="172" y="81"/>
                  </a:cubicBezTo>
                  <a:cubicBezTo>
                    <a:pt x="170" y="82"/>
                    <a:pt x="168" y="83"/>
                    <a:pt x="165" y="83"/>
                  </a:cubicBezTo>
                  <a:lnTo>
                    <a:pt x="164" y="77"/>
                  </a:lnTo>
                  <a:close/>
                  <a:moveTo>
                    <a:pt x="170" y="10"/>
                  </a:moveTo>
                  <a:cubicBezTo>
                    <a:pt x="173" y="4"/>
                    <a:pt x="173" y="4"/>
                    <a:pt x="173" y="4"/>
                  </a:cubicBezTo>
                  <a:cubicBezTo>
                    <a:pt x="175" y="5"/>
                    <a:pt x="177" y="6"/>
                    <a:pt x="179" y="7"/>
                  </a:cubicBezTo>
                  <a:cubicBezTo>
                    <a:pt x="175" y="12"/>
                    <a:pt x="175" y="12"/>
                    <a:pt x="175" y="12"/>
                  </a:cubicBezTo>
                  <a:cubicBezTo>
                    <a:pt x="174" y="11"/>
                    <a:pt x="172" y="10"/>
                    <a:pt x="170" y="10"/>
                  </a:cubicBezTo>
                  <a:moveTo>
                    <a:pt x="175" y="73"/>
                  </a:moveTo>
                  <a:cubicBezTo>
                    <a:pt x="176" y="72"/>
                    <a:pt x="178" y="71"/>
                    <a:pt x="179" y="69"/>
                  </a:cubicBezTo>
                  <a:cubicBezTo>
                    <a:pt x="183" y="74"/>
                    <a:pt x="183" y="74"/>
                    <a:pt x="183" y="74"/>
                  </a:cubicBezTo>
                  <a:cubicBezTo>
                    <a:pt x="182" y="75"/>
                    <a:pt x="180" y="77"/>
                    <a:pt x="178" y="78"/>
                  </a:cubicBezTo>
                  <a:lnTo>
                    <a:pt x="175" y="73"/>
                  </a:lnTo>
                  <a:close/>
                  <a:moveTo>
                    <a:pt x="180" y="16"/>
                  </a:moveTo>
                  <a:cubicBezTo>
                    <a:pt x="184" y="12"/>
                    <a:pt x="184" y="12"/>
                    <a:pt x="184" y="12"/>
                  </a:cubicBezTo>
                  <a:cubicBezTo>
                    <a:pt x="186" y="13"/>
                    <a:pt x="188" y="15"/>
                    <a:pt x="189" y="17"/>
                  </a:cubicBezTo>
                  <a:cubicBezTo>
                    <a:pt x="184" y="20"/>
                    <a:pt x="184" y="20"/>
                    <a:pt x="184" y="20"/>
                  </a:cubicBezTo>
                  <a:cubicBezTo>
                    <a:pt x="183" y="19"/>
                    <a:pt x="182" y="17"/>
                    <a:pt x="180" y="16"/>
                  </a:cubicBezTo>
                  <a:moveTo>
                    <a:pt x="184" y="65"/>
                  </a:moveTo>
                  <a:cubicBezTo>
                    <a:pt x="185" y="63"/>
                    <a:pt x="186" y="62"/>
                    <a:pt x="187" y="60"/>
                  </a:cubicBezTo>
                  <a:cubicBezTo>
                    <a:pt x="192" y="63"/>
                    <a:pt x="192" y="63"/>
                    <a:pt x="192" y="63"/>
                  </a:cubicBezTo>
                  <a:cubicBezTo>
                    <a:pt x="191" y="65"/>
                    <a:pt x="190" y="67"/>
                    <a:pt x="188" y="69"/>
                  </a:cubicBezTo>
                  <a:lnTo>
                    <a:pt x="184" y="65"/>
                  </a:lnTo>
                  <a:close/>
                  <a:moveTo>
                    <a:pt x="187" y="26"/>
                  </a:moveTo>
                  <a:cubicBezTo>
                    <a:pt x="193" y="23"/>
                    <a:pt x="193" y="23"/>
                    <a:pt x="193" y="23"/>
                  </a:cubicBezTo>
                  <a:cubicBezTo>
                    <a:pt x="194" y="25"/>
                    <a:pt x="195" y="27"/>
                    <a:pt x="196" y="29"/>
                  </a:cubicBezTo>
                  <a:cubicBezTo>
                    <a:pt x="190" y="31"/>
                    <a:pt x="190" y="31"/>
                    <a:pt x="190" y="31"/>
                  </a:cubicBezTo>
                  <a:cubicBezTo>
                    <a:pt x="189" y="29"/>
                    <a:pt x="188" y="27"/>
                    <a:pt x="187" y="26"/>
                  </a:cubicBezTo>
                  <a:moveTo>
                    <a:pt x="189" y="55"/>
                  </a:moveTo>
                  <a:cubicBezTo>
                    <a:pt x="190" y="53"/>
                    <a:pt x="191" y="51"/>
                    <a:pt x="191" y="49"/>
                  </a:cubicBezTo>
                  <a:cubicBezTo>
                    <a:pt x="197" y="50"/>
                    <a:pt x="197" y="50"/>
                    <a:pt x="197" y="50"/>
                  </a:cubicBezTo>
                  <a:cubicBezTo>
                    <a:pt x="197" y="53"/>
                    <a:pt x="196" y="55"/>
                    <a:pt x="195" y="57"/>
                  </a:cubicBezTo>
                  <a:lnTo>
                    <a:pt x="189" y="55"/>
                  </a:lnTo>
                  <a:close/>
                  <a:moveTo>
                    <a:pt x="191" y="37"/>
                  </a:moveTo>
                  <a:cubicBezTo>
                    <a:pt x="197" y="36"/>
                    <a:pt x="197" y="36"/>
                    <a:pt x="197" y="36"/>
                  </a:cubicBezTo>
                  <a:cubicBezTo>
                    <a:pt x="198" y="38"/>
                    <a:pt x="198" y="40"/>
                    <a:pt x="198" y="42"/>
                  </a:cubicBezTo>
                  <a:cubicBezTo>
                    <a:pt x="198" y="43"/>
                    <a:pt x="198" y="43"/>
                    <a:pt x="198" y="43"/>
                  </a:cubicBezTo>
                  <a:cubicBezTo>
                    <a:pt x="192" y="43"/>
                    <a:pt x="192" y="43"/>
                    <a:pt x="192" y="43"/>
                  </a:cubicBezTo>
                  <a:cubicBezTo>
                    <a:pt x="192" y="42"/>
                    <a:pt x="192" y="42"/>
                    <a:pt x="192" y="42"/>
                  </a:cubicBezTo>
                  <a:cubicBezTo>
                    <a:pt x="192" y="40"/>
                    <a:pt x="191" y="39"/>
                    <a:pt x="191" y="37"/>
                  </a:cubicBezTo>
                  <a:moveTo>
                    <a:pt x="316" y="249"/>
                  </a:moveTo>
                  <a:cubicBezTo>
                    <a:pt x="241" y="249"/>
                    <a:pt x="241" y="249"/>
                    <a:pt x="241" y="249"/>
                  </a:cubicBezTo>
                  <a:cubicBezTo>
                    <a:pt x="241" y="324"/>
                    <a:pt x="241" y="324"/>
                    <a:pt x="241" y="324"/>
                  </a:cubicBezTo>
                  <a:cubicBezTo>
                    <a:pt x="316" y="324"/>
                    <a:pt x="316" y="324"/>
                    <a:pt x="316" y="324"/>
                  </a:cubicBezTo>
                  <a:lnTo>
                    <a:pt x="316" y="249"/>
                  </a:lnTo>
                  <a:close/>
                  <a:moveTo>
                    <a:pt x="146" y="249"/>
                  </a:moveTo>
                  <a:cubicBezTo>
                    <a:pt x="146" y="324"/>
                    <a:pt x="146" y="324"/>
                    <a:pt x="146" y="324"/>
                  </a:cubicBezTo>
                  <a:cubicBezTo>
                    <a:pt x="211" y="287"/>
                    <a:pt x="211" y="287"/>
                    <a:pt x="211" y="287"/>
                  </a:cubicBezTo>
                  <a:lnTo>
                    <a:pt x="146" y="249"/>
                  </a:lnTo>
                  <a:close/>
                  <a:moveTo>
                    <a:pt x="0" y="198"/>
                  </a:moveTo>
                  <a:cubicBezTo>
                    <a:pt x="0" y="189"/>
                    <a:pt x="0" y="189"/>
                    <a:pt x="0" y="189"/>
                  </a:cubicBezTo>
                  <a:cubicBezTo>
                    <a:pt x="6" y="189"/>
                    <a:pt x="6" y="189"/>
                    <a:pt x="6" y="189"/>
                  </a:cubicBezTo>
                  <a:cubicBezTo>
                    <a:pt x="6" y="193"/>
                    <a:pt x="6" y="193"/>
                    <a:pt x="6" y="193"/>
                  </a:cubicBezTo>
                  <a:cubicBezTo>
                    <a:pt x="5" y="193"/>
                    <a:pt x="5" y="193"/>
                    <a:pt x="5" y="193"/>
                  </a:cubicBezTo>
                  <a:cubicBezTo>
                    <a:pt x="6" y="195"/>
                    <a:pt x="6" y="195"/>
                    <a:pt x="6" y="195"/>
                  </a:cubicBezTo>
                  <a:lnTo>
                    <a:pt x="0" y="198"/>
                  </a:lnTo>
                  <a:close/>
                  <a:moveTo>
                    <a:pt x="0" y="177"/>
                  </a:moveTo>
                  <a:cubicBezTo>
                    <a:pt x="6" y="177"/>
                    <a:pt x="6" y="177"/>
                    <a:pt x="6" y="177"/>
                  </a:cubicBezTo>
                  <a:cubicBezTo>
                    <a:pt x="6" y="183"/>
                    <a:pt x="6" y="183"/>
                    <a:pt x="6" y="183"/>
                  </a:cubicBezTo>
                  <a:cubicBezTo>
                    <a:pt x="0" y="183"/>
                    <a:pt x="0" y="183"/>
                    <a:pt x="0" y="183"/>
                  </a:cubicBezTo>
                  <a:lnTo>
                    <a:pt x="0" y="177"/>
                  </a:lnTo>
                  <a:close/>
                  <a:moveTo>
                    <a:pt x="0" y="165"/>
                  </a:moveTo>
                  <a:cubicBezTo>
                    <a:pt x="6" y="165"/>
                    <a:pt x="6" y="165"/>
                    <a:pt x="6" y="165"/>
                  </a:cubicBezTo>
                  <a:cubicBezTo>
                    <a:pt x="6" y="171"/>
                    <a:pt x="6" y="171"/>
                    <a:pt x="6" y="171"/>
                  </a:cubicBezTo>
                  <a:cubicBezTo>
                    <a:pt x="0" y="171"/>
                    <a:pt x="0" y="171"/>
                    <a:pt x="0" y="171"/>
                  </a:cubicBezTo>
                  <a:lnTo>
                    <a:pt x="0" y="165"/>
                  </a:lnTo>
                  <a:close/>
                  <a:moveTo>
                    <a:pt x="0" y="153"/>
                  </a:moveTo>
                  <a:cubicBezTo>
                    <a:pt x="6" y="153"/>
                    <a:pt x="6" y="153"/>
                    <a:pt x="6" y="153"/>
                  </a:cubicBezTo>
                  <a:cubicBezTo>
                    <a:pt x="6" y="159"/>
                    <a:pt x="6" y="159"/>
                    <a:pt x="6" y="159"/>
                  </a:cubicBezTo>
                  <a:cubicBezTo>
                    <a:pt x="0" y="159"/>
                    <a:pt x="0" y="159"/>
                    <a:pt x="0" y="159"/>
                  </a:cubicBezTo>
                  <a:lnTo>
                    <a:pt x="0" y="153"/>
                  </a:lnTo>
                  <a:close/>
                  <a:moveTo>
                    <a:pt x="0" y="141"/>
                  </a:moveTo>
                  <a:cubicBezTo>
                    <a:pt x="6" y="141"/>
                    <a:pt x="6" y="141"/>
                    <a:pt x="6" y="141"/>
                  </a:cubicBezTo>
                  <a:cubicBezTo>
                    <a:pt x="6" y="147"/>
                    <a:pt x="6" y="147"/>
                    <a:pt x="6" y="147"/>
                  </a:cubicBezTo>
                  <a:cubicBezTo>
                    <a:pt x="0" y="147"/>
                    <a:pt x="0" y="147"/>
                    <a:pt x="0" y="147"/>
                  </a:cubicBezTo>
                  <a:lnTo>
                    <a:pt x="0" y="141"/>
                  </a:lnTo>
                  <a:close/>
                  <a:moveTo>
                    <a:pt x="0" y="129"/>
                  </a:moveTo>
                  <a:cubicBezTo>
                    <a:pt x="6" y="129"/>
                    <a:pt x="6" y="129"/>
                    <a:pt x="6" y="129"/>
                  </a:cubicBezTo>
                  <a:cubicBezTo>
                    <a:pt x="6" y="135"/>
                    <a:pt x="6" y="135"/>
                    <a:pt x="6" y="135"/>
                  </a:cubicBezTo>
                  <a:cubicBezTo>
                    <a:pt x="0" y="135"/>
                    <a:pt x="0" y="135"/>
                    <a:pt x="0" y="135"/>
                  </a:cubicBezTo>
                  <a:lnTo>
                    <a:pt x="0" y="129"/>
                  </a:lnTo>
                  <a:close/>
                  <a:moveTo>
                    <a:pt x="0" y="123"/>
                  </a:moveTo>
                  <a:cubicBezTo>
                    <a:pt x="0" y="114"/>
                    <a:pt x="0" y="114"/>
                    <a:pt x="0" y="114"/>
                  </a:cubicBezTo>
                  <a:cubicBezTo>
                    <a:pt x="6" y="118"/>
                    <a:pt x="6" y="118"/>
                    <a:pt x="6" y="118"/>
                  </a:cubicBezTo>
                  <a:cubicBezTo>
                    <a:pt x="5" y="120"/>
                    <a:pt x="5" y="120"/>
                    <a:pt x="5" y="120"/>
                  </a:cubicBezTo>
                  <a:cubicBezTo>
                    <a:pt x="6" y="120"/>
                    <a:pt x="6" y="120"/>
                    <a:pt x="6" y="120"/>
                  </a:cubicBezTo>
                  <a:cubicBezTo>
                    <a:pt x="6" y="123"/>
                    <a:pt x="6" y="123"/>
                    <a:pt x="6" y="123"/>
                  </a:cubicBezTo>
                  <a:lnTo>
                    <a:pt x="0" y="123"/>
                  </a:lnTo>
                  <a:close/>
                  <a:moveTo>
                    <a:pt x="8" y="187"/>
                  </a:moveTo>
                  <a:cubicBezTo>
                    <a:pt x="13" y="184"/>
                    <a:pt x="13" y="184"/>
                    <a:pt x="13" y="184"/>
                  </a:cubicBezTo>
                  <a:cubicBezTo>
                    <a:pt x="16" y="189"/>
                    <a:pt x="16" y="189"/>
                    <a:pt x="16" y="189"/>
                  </a:cubicBezTo>
                  <a:cubicBezTo>
                    <a:pt x="11" y="192"/>
                    <a:pt x="11" y="192"/>
                    <a:pt x="11" y="192"/>
                  </a:cubicBezTo>
                  <a:lnTo>
                    <a:pt x="8" y="187"/>
                  </a:lnTo>
                  <a:close/>
                  <a:moveTo>
                    <a:pt x="8" y="126"/>
                  </a:moveTo>
                  <a:cubicBezTo>
                    <a:pt x="11" y="121"/>
                    <a:pt x="11" y="121"/>
                    <a:pt x="11" y="121"/>
                  </a:cubicBezTo>
                  <a:cubicBezTo>
                    <a:pt x="16" y="124"/>
                    <a:pt x="16" y="124"/>
                    <a:pt x="16" y="124"/>
                  </a:cubicBezTo>
                  <a:cubicBezTo>
                    <a:pt x="13" y="129"/>
                    <a:pt x="13" y="129"/>
                    <a:pt x="13" y="129"/>
                  </a:cubicBezTo>
                  <a:lnTo>
                    <a:pt x="8" y="126"/>
                  </a:lnTo>
                  <a:close/>
                  <a:moveTo>
                    <a:pt x="19" y="181"/>
                  </a:moveTo>
                  <a:cubicBezTo>
                    <a:pt x="24" y="178"/>
                    <a:pt x="24" y="178"/>
                    <a:pt x="24" y="178"/>
                  </a:cubicBezTo>
                  <a:cubicBezTo>
                    <a:pt x="27" y="183"/>
                    <a:pt x="27" y="183"/>
                    <a:pt x="27" y="183"/>
                  </a:cubicBezTo>
                  <a:cubicBezTo>
                    <a:pt x="21" y="186"/>
                    <a:pt x="21" y="186"/>
                    <a:pt x="21" y="186"/>
                  </a:cubicBezTo>
                  <a:lnTo>
                    <a:pt x="19" y="181"/>
                  </a:lnTo>
                  <a:close/>
                  <a:moveTo>
                    <a:pt x="19" y="132"/>
                  </a:moveTo>
                  <a:cubicBezTo>
                    <a:pt x="22" y="127"/>
                    <a:pt x="22" y="127"/>
                    <a:pt x="22" y="127"/>
                  </a:cubicBezTo>
                  <a:cubicBezTo>
                    <a:pt x="27" y="130"/>
                    <a:pt x="27" y="130"/>
                    <a:pt x="27" y="130"/>
                  </a:cubicBezTo>
                  <a:cubicBezTo>
                    <a:pt x="24" y="135"/>
                    <a:pt x="24" y="135"/>
                    <a:pt x="24" y="135"/>
                  </a:cubicBezTo>
                  <a:lnTo>
                    <a:pt x="19" y="132"/>
                  </a:lnTo>
                  <a:close/>
                  <a:moveTo>
                    <a:pt x="29" y="175"/>
                  </a:moveTo>
                  <a:cubicBezTo>
                    <a:pt x="34" y="172"/>
                    <a:pt x="34" y="172"/>
                    <a:pt x="34" y="172"/>
                  </a:cubicBezTo>
                  <a:cubicBezTo>
                    <a:pt x="37" y="177"/>
                    <a:pt x="37" y="177"/>
                    <a:pt x="37" y="177"/>
                  </a:cubicBezTo>
                  <a:cubicBezTo>
                    <a:pt x="32" y="180"/>
                    <a:pt x="32" y="180"/>
                    <a:pt x="32" y="180"/>
                  </a:cubicBezTo>
                  <a:lnTo>
                    <a:pt x="29" y="175"/>
                  </a:lnTo>
                  <a:close/>
                  <a:moveTo>
                    <a:pt x="29" y="138"/>
                  </a:moveTo>
                  <a:cubicBezTo>
                    <a:pt x="32" y="133"/>
                    <a:pt x="32" y="133"/>
                    <a:pt x="32" y="133"/>
                  </a:cubicBezTo>
                  <a:cubicBezTo>
                    <a:pt x="37" y="136"/>
                    <a:pt x="37" y="136"/>
                    <a:pt x="37" y="136"/>
                  </a:cubicBezTo>
                  <a:cubicBezTo>
                    <a:pt x="34" y="141"/>
                    <a:pt x="34" y="141"/>
                    <a:pt x="34" y="141"/>
                  </a:cubicBezTo>
                  <a:lnTo>
                    <a:pt x="29" y="138"/>
                  </a:lnTo>
                  <a:close/>
                  <a:moveTo>
                    <a:pt x="39" y="169"/>
                  </a:moveTo>
                  <a:cubicBezTo>
                    <a:pt x="44" y="166"/>
                    <a:pt x="44" y="166"/>
                    <a:pt x="44" y="166"/>
                  </a:cubicBezTo>
                  <a:cubicBezTo>
                    <a:pt x="47" y="171"/>
                    <a:pt x="47" y="171"/>
                    <a:pt x="47" y="171"/>
                  </a:cubicBezTo>
                  <a:cubicBezTo>
                    <a:pt x="42" y="174"/>
                    <a:pt x="42" y="174"/>
                    <a:pt x="42" y="174"/>
                  </a:cubicBezTo>
                  <a:lnTo>
                    <a:pt x="39" y="169"/>
                  </a:lnTo>
                  <a:close/>
                  <a:moveTo>
                    <a:pt x="39" y="144"/>
                  </a:moveTo>
                  <a:cubicBezTo>
                    <a:pt x="42" y="139"/>
                    <a:pt x="42" y="139"/>
                    <a:pt x="42" y="139"/>
                  </a:cubicBezTo>
                  <a:cubicBezTo>
                    <a:pt x="48" y="142"/>
                    <a:pt x="48" y="142"/>
                    <a:pt x="48" y="142"/>
                  </a:cubicBezTo>
                  <a:cubicBezTo>
                    <a:pt x="45" y="147"/>
                    <a:pt x="45" y="147"/>
                    <a:pt x="45" y="147"/>
                  </a:cubicBezTo>
                  <a:lnTo>
                    <a:pt x="39" y="144"/>
                  </a:lnTo>
                  <a:close/>
                  <a:moveTo>
                    <a:pt x="50" y="163"/>
                  </a:moveTo>
                  <a:cubicBezTo>
                    <a:pt x="55" y="160"/>
                    <a:pt x="55" y="160"/>
                    <a:pt x="55" y="160"/>
                  </a:cubicBezTo>
                  <a:cubicBezTo>
                    <a:pt x="58" y="165"/>
                    <a:pt x="58" y="165"/>
                    <a:pt x="58" y="165"/>
                  </a:cubicBezTo>
                  <a:cubicBezTo>
                    <a:pt x="53" y="168"/>
                    <a:pt x="53" y="168"/>
                    <a:pt x="53" y="168"/>
                  </a:cubicBezTo>
                  <a:lnTo>
                    <a:pt x="50" y="163"/>
                  </a:lnTo>
                  <a:close/>
                  <a:moveTo>
                    <a:pt x="50" y="150"/>
                  </a:moveTo>
                  <a:cubicBezTo>
                    <a:pt x="53" y="145"/>
                    <a:pt x="53" y="145"/>
                    <a:pt x="53" y="145"/>
                  </a:cubicBezTo>
                  <a:cubicBezTo>
                    <a:pt x="58" y="148"/>
                    <a:pt x="58" y="148"/>
                    <a:pt x="58" y="148"/>
                  </a:cubicBezTo>
                  <a:cubicBezTo>
                    <a:pt x="55" y="153"/>
                    <a:pt x="55" y="153"/>
                    <a:pt x="55" y="153"/>
                  </a:cubicBezTo>
                  <a:lnTo>
                    <a:pt x="50" y="150"/>
                  </a:lnTo>
                  <a:close/>
                  <a:moveTo>
                    <a:pt x="60" y="157"/>
                  </a:moveTo>
                  <a:cubicBezTo>
                    <a:pt x="61" y="156"/>
                    <a:pt x="61" y="156"/>
                    <a:pt x="61" y="156"/>
                  </a:cubicBezTo>
                  <a:cubicBezTo>
                    <a:pt x="60" y="156"/>
                    <a:pt x="60" y="156"/>
                    <a:pt x="60" y="156"/>
                  </a:cubicBezTo>
                  <a:cubicBezTo>
                    <a:pt x="63" y="151"/>
                    <a:pt x="63" y="151"/>
                    <a:pt x="63" y="151"/>
                  </a:cubicBezTo>
                  <a:cubicBezTo>
                    <a:pt x="73" y="156"/>
                    <a:pt x="73" y="156"/>
                    <a:pt x="73" y="156"/>
                  </a:cubicBezTo>
                  <a:cubicBezTo>
                    <a:pt x="63" y="162"/>
                    <a:pt x="63" y="162"/>
                    <a:pt x="63" y="162"/>
                  </a:cubicBezTo>
                  <a:lnTo>
                    <a:pt x="60" y="15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endParaRPr>
            </a:p>
          </p:txBody>
        </p:sp>
        <p:sp>
          <p:nvSpPr>
            <p:cNvPr id="38" name="Freeform 44">
              <a:extLst>
                <a:ext uri="{FF2B5EF4-FFF2-40B4-BE49-F238E27FC236}">
                  <a16:creationId xmlns:a16="http://schemas.microsoft.com/office/drawing/2014/main" id="{DC90D489-2165-4AC4-9D0F-144DF8835E35}"/>
                </a:ext>
              </a:extLst>
            </p:cNvPr>
            <p:cNvSpPr>
              <a:spLocks noEditPoints="1"/>
            </p:cNvSpPr>
            <p:nvPr/>
          </p:nvSpPr>
          <p:spPr bwMode="black">
            <a:xfrm>
              <a:off x="8863394" y="5414400"/>
              <a:ext cx="652463" cy="657225"/>
            </a:xfrm>
            <a:custGeom>
              <a:avLst/>
              <a:gdLst>
                <a:gd name="T0" fmla="*/ 116 w 411"/>
                <a:gd name="T1" fmla="*/ 121 h 414"/>
                <a:gd name="T2" fmla="*/ 123 w 411"/>
                <a:gd name="T3" fmla="*/ 208 h 414"/>
                <a:gd name="T4" fmla="*/ 159 w 411"/>
                <a:gd name="T5" fmla="*/ 173 h 414"/>
                <a:gd name="T6" fmla="*/ 293 w 411"/>
                <a:gd name="T7" fmla="*/ 310 h 414"/>
                <a:gd name="T8" fmla="*/ 307 w 411"/>
                <a:gd name="T9" fmla="*/ 296 h 414"/>
                <a:gd name="T10" fmla="*/ 170 w 411"/>
                <a:gd name="T11" fmla="*/ 161 h 414"/>
                <a:gd name="T12" fmla="*/ 204 w 411"/>
                <a:gd name="T13" fmla="*/ 128 h 414"/>
                <a:gd name="T14" fmla="*/ 116 w 411"/>
                <a:gd name="T15" fmla="*/ 121 h 414"/>
                <a:gd name="T16" fmla="*/ 7 w 411"/>
                <a:gd name="T17" fmla="*/ 397 h 414"/>
                <a:gd name="T18" fmla="*/ 41 w 411"/>
                <a:gd name="T19" fmla="*/ 362 h 414"/>
                <a:gd name="T20" fmla="*/ 93 w 411"/>
                <a:gd name="T21" fmla="*/ 414 h 414"/>
                <a:gd name="T22" fmla="*/ 104 w 411"/>
                <a:gd name="T23" fmla="*/ 402 h 414"/>
                <a:gd name="T24" fmla="*/ 52 w 411"/>
                <a:gd name="T25" fmla="*/ 350 h 414"/>
                <a:gd name="T26" fmla="*/ 88 w 411"/>
                <a:gd name="T27" fmla="*/ 317 h 414"/>
                <a:gd name="T28" fmla="*/ 0 w 411"/>
                <a:gd name="T29" fmla="*/ 310 h 414"/>
                <a:gd name="T30" fmla="*/ 7 w 411"/>
                <a:gd name="T31" fmla="*/ 397 h 414"/>
                <a:gd name="T32" fmla="*/ 305 w 411"/>
                <a:gd name="T33" fmla="*/ 0 h 414"/>
                <a:gd name="T34" fmla="*/ 315 w 411"/>
                <a:gd name="T35" fmla="*/ 90 h 414"/>
                <a:gd name="T36" fmla="*/ 348 w 411"/>
                <a:gd name="T37" fmla="*/ 55 h 414"/>
                <a:gd name="T38" fmla="*/ 397 w 411"/>
                <a:gd name="T39" fmla="*/ 104 h 414"/>
                <a:gd name="T40" fmla="*/ 411 w 411"/>
                <a:gd name="T41" fmla="*/ 92 h 414"/>
                <a:gd name="T42" fmla="*/ 359 w 411"/>
                <a:gd name="T43" fmla="*/ 43 h 414"/>
                <a:gd name="T44" fmla="*/ 395 w 411"/>
                <a:gd name="T45" fmla="*/ 7 h 414"/>
                <a:gd name="T46" fmla="*/ 305 w 411"/>
                <a:gd name="T47" fmla="*/ 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11" h="414">
                  <a:moveTo>
                    <a:pt x="116" y="121"/>
                  </a:moveTo>
                  <a:lnTo>
                    <a:pt x="123" y="208"/>
                  </a:lnTo>
                  <a:lnTo>
                    <a:pt x="159" y="173"/>
                  </a:lnTo>
                  <a:lnTo>
                    <a:pt x="293" y="310"/>
                  </a:lnTo>
                  <a:lnTo>
                    <a:pt x="307" y="296"/>
                  </a:lnTo>
                  <a:lnTo>
                    <a:pt x="170" y="161"/>
                  </a:lnTo>
                  <a:lnTo>
                    <a:pt x="204" y="128"/>
                  </a:lnTo>
                  <a:lnTo>
                    <a:pt x="116" y="121"/>
                  </a:lnTo>
                  <a:close/>
                  <a:moveTo>
                    <a:pt x="7" y="397"/>
                  </a:moveTo>
                  <a:lnTo>
                    <a:pt x="41" y="362"/>
                  </a:lnTo>
                  <a:lnTo>
                    <a:pt x="93" y="414"/>
                  </a:lnTo>
                  <a:lnTo>
                    <a:pt x="104" y="402"/>
                  </a:lnTo>
                  <a:lnTo>
                    <a:pt x="52" y="350"/>
                  </a:lnTo>
                  <a:lnTo>
                    <a:pt x="88" y="317"/>
                  </a:lnTo>
                  <a:lnTo>
                    <a:pt x="0" y="310"/>
                  </a:lnTo>
                  <a:lnTo>
                    <a:pt x="7" y="397"/>
                  </a:lnTo>
                  <a:close/>
                  <a:moveTo>
                    <a:pt x="305" y="0"/>
                  </a:moveTo>
                  <a:lnTo>
                    <a:pt x="315" y="90"/>
                  </a:lnTo>
                  <a:lnTo>
                    <a:pt x="348" y="55"/>
                  </a:lnTo>
                  <a:lnTo>
                    <a:pt x="397" y="104"/>
                  </a:lnTo>
                  <a:lnTo>
                    <a:pt x="411" y="92"/>
                  </a:lnTo>
                  <a:lnTo>
                    <a:pt x="359" y="43"/>
                  </a:lnTo>
                  <a:lnTo>
                    <a:pt x="395" y="7"/>
                  </a:lnTo>
                  <a:lnTo>
                    <a:pt x="305" y="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endParaRPr>
            </a:p>
          </p:txBody>
        </p:sp>
      </p:grpSp>
      <p:sp>
        <p:nvSpPr>
          <p:cNvPr id="39" name="Freeform 14">
            <a:extLst>
              <a:ext uri="{FF2B5EF4-FFF2-40B4-BE49-F238E27FC236}">
                <a16:creationId xmlns:a16="http://schemas.microsoft.com/office/drawing/2014/main" id="{442F3D6D-C48E-4900-83AD-E405A56D8668}"/>
              </a:ext>
              <a:ext uri="{C183D7F6-B498-43B3-948B-1728B52AA6E4}">
                <adec:decorative xmlns:adec="http://schemas.microsoft.com/office/drawing/2017/decorative" val="1"/>
              </a:ext>
            </a:extLst>
          </p:cNvPr>
          <p:cNvSpPr>
            <a:spLocks noEditPoints="1"/>
          </p:cNvSpPr>
          <p:nvPr/>
        </p:nvSpPr>
        <p:spPr bwMode="black">
          <a:xfrm>
            <a:off x="8117625" y="3110210"/>
            <a:ext cx="928406" cy="990842"/>
          </a:xfrm>
          <a:custGeom>
            <a:avLst/>
            <a:gdLst>
              <a:gd name="T0" fmla="*/ 518 w 709"/>
              <a:gd name="T1" fmla="*/ 343 h 709"/>
              <a:gd name="T2" fmla="*/ 449 w 709"/>
              <a:gd name="T3" fmla="*/ 258 h 709"/>
              <a:gd name="T4" fmla="*/ 362 w 709"/>
              <a:gd name="T5" fmla="*/ 189 h 709"/>
              <a:gd name="T6" fmla="*/ 449 w 709"/>
              <a:gd name="T7" fmla="*/ 0 h 709"/>
              <a:gd name="T8" fmla="*/ 260 w 709"/>
              <a:gd name="T9" fmla="*/ 189 h 709"/>
              <a:gd name="T10" fmla="*/ 345 w 709"/>
              <a:gd name="T11" fmla="*/ 258 h 709"/>
              <a:gd name="T12" fmla="*/ 260 w 709"/>
              <a:gd name="T13" fmla="*/ 343 h 709"/>
              <a:gd name="T14" fmla="*/ 189 w 709"/>
              <a:gd name="T15" fmla="*/ 258 h 709"/>
              <a:gd name="T16" fmla="*/ 0 w 709"/>
              <a:gd name="T17" fmla="*/ 447 h 709"/>
              <a:gd name="T18" fmla="*/ 85 w 709"/>
              <a:gd name="T19" fmla="*/ 520 h 709"/>
              <a:gd name="T20" fmla="*/ 0 w 709"/>
              <a:gd name="T21" fmla="*/ 709 h 709"/>
              <a:gd name="T22" fmla="*/ 189 w 709"/>
              <a:gd name="T23" fmla="*/ 520 h 709"/>
              <a:gd name="T24" fmla="*/ 104 w 709"/>
              <a:gd name="T25" fmla="*/ 447 h 709"/>
              <a:gd name="T26" fmla="*/ 189 w 709"/>
              <a:gd name="T27" fmla="*/ 362 h 709"/>
              <a:gd name="T28" fmla="*/ 260 w 709"/>
              <a:gd name="T29" fmla="*/ 447 h 709"/>
              <a:gd name="T30" fmla="*/ 345 w 709"/>
              <a:gd name="T31" fmla="*/ 520 h 709"/>
              <a:gd name="T32" fmla="*/ 260 w 709"/>
              <a:gd name="T33" fmla="*/ 709 h 709"/>
              <a:gd name="T34" fmla="*/ 449 w 709"/>
              <a:gd name="T35" fmla="*/ 520 h 709"/>
              <a:gd name="T36" fmla="*/ 362 w 709"/>
              <a:gd name="T37" fmla="*/ 447 h 709"/>
              <a:gd name="T38" fmla="*/ 449 w 709"/>
              <a:gd name="T39" fmla="*/ 362 h 709"/>
              <a:gd name="T40" fmla="*/ 518 w 709"/>
              <a:gd name="T41" fmla="*/ 447 h 709"/>
              <a:gd name="T42" fmla="*/ 709 w 709"/>
              <a:gd name="T43" fmla="*/ 258 h 709"/>
              <a:gd name="T44" fmla="*/ 277 w 709"/>
              <a:gd name="T45" fmla="*/ 17 h 709"/>
              <a:gd name="T46" fmla="*/ 433 w 709"/>
              <a:gd name="T47" fmla="*/ 170 h 709"/>
              <a:gd name="T48" fmla="*/ 277 w 709"/>
              <a:gd name="T49" fmla="*/ 17 h 709"/>
              <a:gd name="T50" fmla="*/ 17 w 709"/>
              <a:gd name="T51" fmla="*/ 690 h 709"/>
              <a:gd name="T52" fmla="*/ 173 w 709"/>
              <a:gd name="T53" fmla="*/ 536 h 709"/>
              <a:gd name="T54" fmla="*/ 173 w 709"/>
              <a:gd name="T55" fmla="*/ 430 h 709"/>
              <a:gd name="T56" fmla="*/ 17 w 709"/>
              <a:gd name="T57" fmla="*/ 274 h 709"/>
              <a:gd name="T58" fmla="*/ 173 w 709"/>
              <a:gd name="T59" fmla="*/ 430 h 709"/>
              <a:gd name="T60" fmla="*/ 277 w 709"/>
              <a:gd name="T61" fmla="*/ 690 h 709"/>
              <a:gd name="T62" fmla="*/ 433 w 709"/>
              <a:gd name="T63" fmla="*/ 536 h 709"/>
              <a:gd name="T64" fmla="*/ 433 w 709"/>
              <a:gd name="T65" fmla="*/ 430 h 709"/>
              <a:gd name="T66" fmla="*/ 277 w 709"/>
              <a:gd name="T67" fmla="*/ 274 h 709"/>
              <a:gd name="T68" fmla="*/ 433 w 709"/>
              <a:gd name="T69" fmla="*/ 430 h 709"/>
              <a:gd name="T70" fmla="*/ 536 w 709"/>
              <a:gd name="T71" fmla="*/ 430 h 709"/>
              <a:gd name="T72" fmla="*/ 690 w 709"/>
              <a:gd name="T73" fmla="*/ 274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09" h="709">
                <a:moveTo>
                  <a:pt x="518" y="258"/>
                </a:moveTo>
                <a:lnTo>
                  <a:pt x="518" y="343"/>
                </a:lnTo>
                <a:lnTo>
                  <a:pt x="449" y="343"/>
                </a:lnTo>
                <a:lnTo>
                  <a:pt x="449" y="258"/>
                </a:lnTo>
                <a:lnTo>
                  <a:pt x="362" y="258"/>
                </a:lnTo>
                <a:lnTo>
                  <a:pt x="362" y="189"/>
                </a:lnTo>
                <a:lnTo>
                  <a:pt x="449" y="189"/>
                </a:lnTo>
                <a:lnTo>
                  <a:pt x="449" y="0"/>
                </a:lnTo>
                <a:lnTo>
                  <a:pt x="260" y="0"/>
                </a:lnTo>
                <a:lnTo>
                  <a:pt x="260" y="189"/>
                </a:lnTo>
                <a:lnTo>
                  <a:pt x="345" y="189"/>
                </a:lnTo>
                <a:lnTo>
                  <a:pt x="345" y="258"/>
                </a:lnTo>
                <a:lnTo>
                  <a:pt x="260" y="258"/>
                </a:lnTo>
                <a:lnTo>
                  <a:pt x="260" y="343"/>
                </a:lnTo>
                <a:lnTo>
                  <a:pt x="189" y="343"/>
                </a:lnTo>
                <a:lnTo>
                  <a:pt x="189" y="258"/>
                </a:lnTo>
                <a:lnTo>
                  <a:pt x="0" y="258"/>
                </a:lnTo>
                <a:lnTo>
                  <a:pt x="0" y="447"/>
                </a:lnTo>
                <a:lnTo>
                  <a:pt x="85" y="447"/>
                </a:lnTo>
                <a:lnTo>
                  <a:pt x="85" y="520"/>
                </a:lnTo>
                <a:lnTo>
                  <a:pt x="0" y="520"/>
                </a:lnTo>
                <a:lnTo>
                  <a:pt x="0" y="709"/>
                </a:lnTo>
                <a:lnTo>
                  <a:pt x="189" y="709"/>
                </a:lnTo>
                <a:lnTo>
                  <a:pt x="189" y="520"/>
                </a:lnTo>
                <a:lnTo>
                  <a:pt x="104" y="520"/>
                </a:lnTo>
                <a:lnTo>
                  <a:pt x="104" y="447"/>
                </a:lnTo>
                <a:lnTo>
                  <a:pt x="189" y="447"/>
                </a:lnTo>
                <a:lnTo>
                  <a:pt x="189" y="362"/>
                </a:lnTo>
                <a:lnTo>
                  <a:pt x="260" y="362"/>
                </a:lnTo>
                <a:lnTo>
                  <a:pt x="260" y="447"/>
                </a:lnTo>
                <a:lnTo>
                  <a:pt x="345" y="447"/>
                </a:lnTo>
                <a:lnTo>
                  <a:pt x="345" y="520"/>
                </a:lnTo>
                <a:lnTo>
                  <a:pt x="260" y="520"/>
                </a:lnTo>
                <a:lnTo>
                  <a:pt x="260" y="709"/>
                </a:lnTo>
                <a:lnTo>
                  <a:pt x="449" y="709"/>
                </a:lnTo>
                <a:lnTo>
                  <a:pt x="449" y="520"/>
                </a:lnTo>
                <a:lnTo>
                  <a:pt x="362" y="520"/>
                </a:lnTo>
                <a:lnTo>
                  <a:pt x="362" y="447"/>
                </a:lnTo>
                <a:lnTo>
                  <a:pt x="449" y="447"/>
                </a:lnTo>
                <a:lnTo>
                  <a:pt x="449" y="362"/>
                </a:lnTo>
                <a:lnTo>
                  <a:pt x="518" y="362"/>
                </a:lnTo>
                <a:lnTo>
                  <a:pt x="518" y="447"/>
                </a:lnTo>
                <a:lnTo>
                  <a:pt x="709" y="447"/>
                </a:lnTo>
                <a:lnTo>
                  <a:pt x="709" y="258"/>
                </a:lnTo>
                <a:lnTo>
                  <a:pt x="518" y="258"/>
                </a:lnTo>
                <a:close/>
                <a:moveTo>
                  <a:pt x="277" y="17"/>
                </a:moveTo>
                <a:lnTo>
                  <a:pt x="433" y="17"/>
                </a:lnTo>
                <a:lnTo>
                  <a:pt x="433" y="170"/>
                </a:lnTo>
                <a:lnTo>
                  <a:pt x="277" y="170"/>
                </a:lnTo>
                <a:lnTo>
                  <a:pt x="277" y="17"/>
                </a:lnTo>
                <a:close/>
                <a:moveTo>
                  <a:pt x="173" y="690"/>
                </a:moveTo>
                <a:lnTo>
                  <a:pt x="17" y="690"/>
                </a:lnTo>
                <a:lnTo>
                  <a:pt x="17" y="536"/>
                </a:lnTo>
                <a:lnTo>
                  <a:pt x="173" y="536"/>
                </a:lnTo>
                <a:lnTo>
                  <a:pt x="173" y="690"/>
                </a:lnTo>
                <a:close/>
                <a:moveTo>
                  <a:pt x="173" y="430"/>
                </a:moveTo>
                <a:lnTo>
                  <a:pt x="17" y="430"/>
                </a:lnTo>
                <a:lnTo>
                  <a:pt x="17" y="274"/>
                </a:lnTo>
                <a:lnTo>
                  <a:pt x="173" y="274"/>
                </a:lnTo>
                <a:lnTo>
                  <a:pt x="173" y="430"/>
                </a:lnTo>
                <a:close/>
                <a:moveTo>
                  <a:pt x="433" y="690"/>
                </a:moveTo>
                <a:lnTo>
                  <a:pt x="277" y="690"/>
                </a:lnTo>
                <a:lnTo>
                  <a:pt x="277" y="536"/>
                </a:lnTo>
                <a:lnTo>
                  <a:pt x="433" y="536"/>
                </a:lnTo>
                <a:lnTo>
                  <a:pt x="433" y="690"/>
                </a:lnTo>
                <a:close/>
                <a:moveTo>
                  <a:pt x="433" y="430"/>
                </a:moveTo>
                <a:lnTo>
                  <a:pt x="277" y="430"/>
                </a:lnTo>
                <a:lnTo>
                  <a:pt x="277" y="274"/>
                </a:lnTo>
                <a:lnTo>
                  <a:pt x="433" y="274"/>
                </a:lnTo>
                <a:lnTo>
                  <a:pt x="433" y="430"/>
                </a:lnTo>
                <a:close/>
                <a:moveTo>
                  <a:pt x="690" y="430"/>
                </a:moveTo>
                <a:lnTo>
                  <a:pt x="536" y="430"/>
                </a:lnTo>
                <a:lnTo>
                  <a:pt x="536" y="274"/>
                </a:lnTo>
                <a:lnTo>
                  <a:pt x="690" y="274"/>
                </a:lnTo>
                <a:lnTo>
                  <a:pt x="690" y="430"/>
                </a:lnTo>
                <a:close/>
              </a:path>
            </a:pathLst>
          </a:custGeom>
          <a:solidFill>
            <a:srgbClr val="FFFFFF"/>
          </a:solidFill>
          <a:ln>
            <a:noFill/>
          </a:ln>
        </p:spPr>
        <p:txBody>
          <a:bodyPr vert="horz" wrap="square" lIns="82305" tIns="41153" rIns="82305" bIns="4115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endParaRPr>
          </a:p>
        </p:txBody>
      </p:sp>
      <p:pic>
        <p:nvPicPr>
          <p:cNvPr id="40" name="Picture 7">
            <a:extLst>
              <a:ext uri="{FF2B5EF4-FFF2-40B4-BE49-F238E27FC236}">
                <a16:creationId xmlns:a16="http://schemas.microsoft.com/office/drawing/2014/main" id="{3ED27041-79D9-459D-BDA9-85C84537DCB7}"/>
              </a:ext>
              <a:ext uri="{C183D7F6-B498-43B3-948B-1728B52AA6E4}">
                <adec:decorative xmlns:adec="http://schemas.microsoft.com/office/drawing/2017/decorative" val="1"/>
              </a:ext>
            </a:extLst>
          </p:cNvPr>
          <p:cNvPicPr>
            <a:picLocks noChangeAspect="1" noChangeArrowheads="1"/>
          </p:cNvPicPr>
          <p:nvPr/>
        </p:nvPicPr>
        <p:blipFill>
          <a:blip r:embed="rId6" cstate="print">
            <a:lum bright="100000"/>
          </a:blip>
          <a:srcRect/>
          <a:stretch>
            <a:fillRect/>
          </a:stretch>
        </p:blipFill>
        <p:spPr bwMode="auto">
          <a:xfrm>
            <a:off x="4275070" y="3022422"/>
            <a:ext cx="1209228" cy="1209228"/>
          </a:xfrm>
          <a:prstGeom prst="rect">
            <a:avLst/>
          </a:prstGeom>
          <a:noFill/>
        </p:spPr>
      </p:pic>
      <p:pic>
        <p:nvPicPr>
          <p:cNvPr id="41" name="Picture 7">
            <a:extLst>
              <a:ext uri="{FF2B5EF4-FFF2-40B4-BE49-F238E27FC236}">
                <a16:creationId xmlns:a16="http://schemas.microsoft.com/office/drawing/2014/main" id="{AD445844-649F-4523-99DD-24695495AFD9}"/>
              </a:ext>
              <a:ext uri="{C183D7F6-B498-43B3-948B-1728B52AA6E4}">
                <adec:decorative xmlns:adec="http://schemas.microsoft.com/office/drawing/2017/decorative" val="1"/>
              </a:ext>
            </a:extLst>
          </p:cNvPr>
          <p:cNvPicPr>
            <a:picLocks noChangeAspect="1" noChangeArrowheads="1"/>
          </p:cNvPicPr>
          <p:nvPr/>
        </p:nvPicPr>
        <p:blipFill>
          <a:blip r:embed="rId7" cstate="print">
            <a:lum bright="100000"/>
          </a:blip>
          <a:stretch>
            <a:fillRect/>
          </a:stretch>
        </p:blipFill>
        <p:spPr bwMode="auto">
          <a:xfrm>
            <a:off x="468086" y="1589891"/>
            <a:ext cx="1143000" cy="1143000"/>
          </a:xfrm>
          <a:prstGeom prst="rect">
            <a:avLst/>
          </a:prstGeom>
          <a:noFill/>
        </p:spPr>
      </p:pic>
      <p:pic>
        <p:nvPicPr>
          <p:cNvPr id="42" name="Picture 2">
            <a:extLst>
              <a:ext uri="{FF2B5EF4-FFF2-40B4-BE49-F238E27FC236}">
                <a16:creationId xmlns:a16="http://schemas.microsoft.com/office/drawing/2014/main" id="{5003064A-50FC-4C2A-8531-E74FF97911FF}"/>
              </a:ext>
              <a:ext uri="{C183D7F6-B498-43B3-948B-1728B52AA6E4}">
                <adec:decorative xmlns:adec="http://schemas.microsoft.com/office/drawing/2017/decorative" val="1"/>
              </a:ext>
            </a:extLst>
          </p:cNvPr>
          <p:cNvPicPr>
            <a:picLocks noChangeAspect="1" noChangeArrowheads="1"/>
          </p:cNvPicPr>
          <p:nvPr/>
        </p:nvPicPr>
        <p:blipFill>
          <a:blip r:embed="rId8" cstate="print"/>
          <a:srcRect/>
          <a:stretch>
            <a:fillRect/>
          </a:stretch>
        </p:blipFill>
        <p:spPr bwMode="auto">
          <a:xfrm>
            <a:off x="8221634" y="4755888"/>
            <a:ext cx="731351" cy="677528"/>
          </a:xfrm>
          <a:prstGeom prst="rect">
            <a:avLst/>
          </a:prstGeom>
          <a:noFill/>
          <a:ln>
            <a:noFill/>
          </a:ln>
        </p:spPr>
      </p:pic>
      <p:pic>
        <p:nvPicPr>
          <p:cNvPr id="43" name="Picture 42">
            <a:extLst>
              <a:ext uri="{FF2B5EF4-FFF2-40B4-BE49-F238E27FC236}">
                <a16:creationId xmlns:a16="http://schemas.microsoft.com/office/drawing/2014/main" id="{3F67184F-3673-408A-B4B8-D2817CEB60A0}"/>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8221634" y="1820555"/>
            <a:ext cx="720389" cy="720389"/>
          </a:xfrm>
          <a:prstGeom prst="rect">
            <a:avLst/>
          </a:prstGeom>
        </p:spPr>
      </p:pic>
      <p:pic>
        <p:nvPicPr>
          <p:cNvPr id="44" name="Picture 6">
            <a:extLst>
              <a:ext uri="{FF2B5EF4-FFF2-40B4-BE49-F238E27FC236}">
                <a16:creationId xmlns:a16="http://schemas.microsoft.com/office/drawing/2014/main" id="{89ABDCBE-7C34-4BC1-B5BC-3657205DC731}"/>
              </a:ext>
              <a:ext uri="{C183D7F6-B498-43B3-948B-1728B52AA6E4}">
                <adec:decorative xmlns:adec="http://schemas.microsoft.com/office/drawing/2017/decorative" val="1"/>
              </a:ext>
            </a:extLst>
          </p:cNvPr>
          <p:cNvPicPr>
            <a:picLocks noChangeAspect="1" noChangeArrowheads="1"/>
          </p:cNvPicPr>
          <p:nvPr/>
        </p:nvPicPr>
        <p:blipFill>
          <a:blip r:embed="rId10" cstate="print">
            <a:lum bright="100000"/>
          </a:blip>
          <a:srcRect/>
          <a:stretch>
            <a:fillRect/>
          </a:stretch>
        </p:blipFill>
        <p:spPr bwMode="auto">
          <a:xfrm>
            <a:off x="646922" y="4615543"/>
            <a:ext cx="964164" cy="964164"/>
          </a:xfrm>
          <a:prstGeom prst="rect">
            <a:avLst/>
          </a:prstGeom>
          <a:noFill/>
        </p:spPr>
      </p:pic>
    </p:spTree>
    <p:extLst>
      <p:ext uri="{BB962C8B-B14F-4D97-AF65-F5344CB8AC3E}">
        <p14:creationId xmlns:p14="http://schemas.microsoft.com/office/powerpoint/2010/main" val="166584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solidFill>
                  <a:schemeClr val="tx1"/>
                </a:solidFill>
              </a:rPr>
              <a:t>How will users get access to apps?</a:t>
            </a:r>
          </a:p>
        </p:txBody>
      </p:sp>
      <p:sp>
        <p:nvSpPr>
          <p:cNvPr id="7" name="Rectangle: Rounded Corners 6">
            <a:extLst>
              <a:ext uri="{FF2B5EF4-FFF2-40B4-BE49-F238E27FC236}">
                <a16:creationId xmlns:a16="http://schemas.microsoft.com/office/drawing/2014/main" id="{E11E6957-52E6-4500-A63D-0ED69205AB3F}"/>
              </a:ext>
            </a:extLst>
          </p:cNvPr>
          <p:cNvSpPr/>
          <p:nvPr/>
        </p:nvSpPr>
        <p:spPr bwMode="auto">
          <a:xfrm>
            <a:off x="438300" y="1198109"/>
            <a:ext cx="3619300" cy="4857520"/>
          </a:xfrm>
          <a:prstGeom prst="roundRect">
            <a:avLst>
              <a:gd name="adj" fmla="val 0"/>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82854" tIns="91427" rIns="182854" bIns="91427" numCol="1" rtlCol="0" anchor="t" anchorCtr="0" compatLnSpc="1">
            <a:prstTxWarp prst="textNoShape">
              <a:avLst/>
            </a:prstTxWarp>
          </a:bodyPr>
          <a:lstStyle/>
          <a:p>
            <a:pPr algn="ctr" defTabSz="932293" fontAlgn="base">
              <a:spcBef>
                <a:spcPct val="0"/>
              </a:spcBef>
              <a:spcAft>
                <a:spcPts val="1200"/>
              </a:spcAft>
            </a:pPr>
            <a:r>
              <a:rPr lang="en-US" sz="3137" b="1" dirty="0">
                <a:solidFill>
                  <a:schemeClr val="tx2"/>
                </a:solidFill>
                <a:latin typeface="Segoe UI Semilight"/>
              </a:rPr>
              <a:t>Open (default)</a:t>
            </a:r>
          </a:p>
        </p:txBody>
      </p:sp>
      <p:sp>
        <p:nvSpPr>
          <p:cNvPr id="50" name="Text Placeholder 4">
            <a:extLst>
              <a:ext uri="{FF2B5EF4-FFF2-40B4-BE49-F238E27FC236}">
                <a16:creationId xmlns:a16="http://schemas.microsoft.com/office/drawing/2014/main" id="{7C805B11-2889-41A7-B884-A6760374E079}"/>
              </a:ext>
            </a:extLst>
          </p:cNvPr>
          <p:cNvSpPr txBox="1">
            <a:spLocks/>
          </p:cNvSpPr>
          <p:nvPr/>
        </p:nvSpPr>
        <p:spPr>
          <a:xfrm>
            <a:off x="525929" y="2032810"/>
            <a:ext cx="3448424" cy="301730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Users can add any third-party app or custom organizational app.</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Users can side-load any custom app.</a:t>
            </a:r>
          </a:p>
        </p:txBody>
      </p:sp>
      <p:sp>
        <p:nvSpPr>
          <p:cNvPr id="19" name="Rectangle: Rounded Corners 18">
            <a:extLst>
              <a:ext uri="{FF2B5EF4-FFF2-40B4-BE49-F238E27FC236}">
                <a16:creationId xmlns:a16="http://schemas.microsoft.com/office/drawing/2014/main" id="{2CD6F95B-6F30-4FF7-AF74-2FF2BCF3076A}"/>
              </a:ext>
            </a:extLst>
          </p:cNvPr>
          <p:cNvSpPr/>
          <p:nvPr/>
        </p:nvSpPr>
        <p:spPr bwMode="auto">
          <a:xfrm>
            <a:off x="4289775" y="1198109"/>
            <a:ext cx="3801313" cy="4857520"/>
          </a:xfrm>
          <a:prstGeom prst="roundRect">
            <a:avLst>
              <a:gd name="adj" fmla="val 0"/>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82854" tIns="91427" rIns="182854" bIns="91427" numCol="1" rtlCol="0" anchor="t" anchorCtr="0" compatLnSpc="1">
            <a:prstTxWarp prst="textNoShape">
              <a:avLst/>
            </a:prstTxWarp>
          </a:bodyPr>
          <a:lstStyle/>
          <a:p>
            <a:pPr algn="ctr" defTabSz="932293" fontAlgn="base">
              <a:spcBef>
                <a:spcPct val="0"/>
              </a:spcBef>
              <a:spcAft>
                <a:spcPts val="1200"/>
              </a:spcAft>
            </a:pPr>
            <a:r>
              <a:rPr lang="en-US" sz="3137" b="1" dirty="0">
                <a:solidFill>
                  <a:schemeClr val="tx2"/>
                </a:solidFill>
                <a:latin typeface="Segoe UI Semilight"/>
              </a:rPr>
              <a:t>Controlled</a:t>
            </a:r>
          </a:p>
        </p:txBody>
      </p:sp>
      <p:sp>
        <p:nvSpPr>
          <p:cNvPr id="54" name="Text Placeholder 4">
            <a:extLst>
              <a:ext uri="{FF2B5EF4-FFF2-40B4-BE49-F238E27FC236}">
                <a16:creationId xmlns:a16="http://schemas.microsoft.com/office/drawing/2014/main" id="{67F33CE7-AF91-4602-A3F6-9C3ABE3D1F27}"/>
              </a:ext>
            </a:extLst>
          </p:cNvPr>
          <p:cNvSpPr txBox="1">
            <a:spLocks/>
          </p:cNvSpPr>
          <p:nvPr/>
        </p:nvSpPr>
        <p:spPr>
          <a:xfrm>
            <a:off x="4503572" y="2015691"/>
            <a:ext cx="3373718" cy="301730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Users must request apps be enabled or uploaded in the environment.</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Apps are made available to subsets of users based on policy.</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IT developers can side-load apps (for testing), but users cannot.</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The organization completes risk profiles on apps as they are made available.</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20" name="Rectangle: Rounded Corners 19">
            <a:extLst>
              <a:ext uri="{FF2B5EF4-FFF2-40B4-BE49-F238E27FC236}">
                <a16:creationId xmlns:a16="http://schemas.microsoft.com/office/drawing/2014/main" id="{A4060413-A7F0-4681-A5C3-54D6A93AB2D5}"/>
              </a:ext>
            </a:extLst>
          </p:cNvPr>
          <p:cNvSpPr/>
          <p:nvPr/>
        </p:nvSpPr>
        <p:spPr bwMode="auto">
          <a:xfrm>
            <a:off x="8323264" y="1198109"/>
            <a:ext cx="3619300" cy="4857520"/>
          </a:xfrm>
          <a:prstGeom prst="roundRect">
            <a:avLst>
              <a:gd name="adj" fmla="val 0"/>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82854" tIns="91427" rIns="182854" bIns="91427" numCol="1" rtlCol="0" anchor="t" anchorCtr="0" compatLnSpc="1">
            <a:prstTxWarp prst="textNoShape">
              <a:avLst/>
            </a:prstTxWarp>
          </a:bodyPr>
          <a:lstStyle/>
          <a:p>
            <a:pPr algn="ctr" defTabSz="932293" fontAlgn="base">
              <a:spcBef>
                <a:spcPct val="0"/>
              </a:spcBef>
              <a:spcAft>
                <a:spcPts val="1200"/>
              </a:spcAft>
            </a:pPr>
            <a:r>
              <a:rPr lang="en-US" sz="3137" b="1" dirty="0">
                <a:solidFill>
                  <a:schemeClr val="tx2"/>
                </a:solidFill>
                <a:latin typeface="Segoe UI Semilight"/>
              </a:rPr>
              <a:t>Closed</a:t>
            </a:r>
          </a:p>
        </p:txBody>
      </p:sp>
      <p:sp>
        <p:nvSpPr>
          <p:cNvPr id="55" name="Arrow: Left-Right 54">
            <a:extLst>
              <a:ext uri="{FF2B5EF4-FFF2-40B4-BE49-F238E27FC236}">
                <a16:creationId xmlns:a16="http://schemas.microsoft.com/office/drawing/2014/main" id="{90A1AB16-BD18-4C07-9D69-BC96CC618BDE}"/>
              </a:ext>
              <a:ext uri="{C183D7F6-B498-43B3-948B-1728B52AA6E4}">
                <adec:decorative xmlns:adec="http://schemas.microsoft.com/office/drawing/2017/decorative" val="1"/>
              </a:ext>
            </a:extLst>
          </p:cNvPr>
          <p:cNvSpPr/>
          <p:nvPr/>
        </p:nvSpPr>
        <p:spPr bwMode="auto">
          <a:xfrm>
            <a:off x="191247" y="5494139"/>
            <a:ext cx="11899153" cy="965232"/>
          </a:xfrm>
          <a:prstGeom prst="leftRightArrow">
            <a:avLst/>
          </a:prstGeom>
          <a:gradFill flip="none" rotWithShape="1">
            <a:gsLst>
              <a:gs pos="52000">
                <a:srgbClr val="6149C7"/>
              </a:gs>
              <a:gs pos="0">
                <a:srgbClr val="EEEBF9"/>
              </a:gs>
              <a:gs pos="100000">
                <a:srgbClr val="E9E5F7"/>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2" name="Text Placeholder 4">
            <a:extLst>
              <a:ext uri="{FF2B5EF4-FFF2-40B4-BE49-F238E27FC236}">
                <a16:creationId xmlns:a16="http://schemas.microsoft.com/office/drawing/2014/main" id="{5BDE17B7-A51A-4CA9-B184-6E0E2ACB578A}"/>
              </a:ext>
            </a:extLst>
          </p:cNvPr>
          <p:cNvSpPr txBox="1">
            <a:spLocks/>
          </p:cNvSpPr>
          <p:nvPr/>
        </p:nvSpPr>
        <p:spPr>
          <a:xfrm>
            <a:off x="8531413" y="2015691"/>
            <a:ext cx="3411151" cy="301730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Users cannot use any third-party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Restricted to first-party collaboration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Users cannot side-load any custom app.</a:t>
            </a:r>
          </a:p>
        </p:txBody>
      </p:sp>
      <p:sp>
        <p:nvSpPr>
          <p:cNvPr id="56" name="Rectangle 55">
            <a:extLst>
              <a:ext uri="{FF2B5EF4-FFF2-40B4-BE49-F238E27FC236}">
                <a16:creationId xmlns:a16="http://schemas.microsoft.com/office/drawing/2014/main" id="{8FAF71B7-0C81-4153-92BA-2E531A97D5E8}"/>
              </a:ext>
            </a:extLst>
          </p:cNvPr>
          <p:cNvSpPr/>
          <p:nvPr/>
        </p:nvSpPr>
        <p:spPr bwMode="auto">
          <a:xfrm>
            <a:off x="980141" y="5884819"/>
            <a:ext cx="2402541" cy="824753"/>
          </a:xfrm>
          <a:prstGeom prst="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solidFill>
                  <a:sysClr val="windowText" lastClr="000000"/>
                </a:solidFill>
                <a:ea typeface="Segoe UI" pitchFamily="34" charset="0"/>
                <a:cs typeface="Segoe UI" pitchFamily="34" charset="0"/>
              </a:rPr>
              <a:t>Low effort, maximum flexibility</a:t>
            </a:r>
          </a:p>
        </p:txBody>
      </p:sp>
      <p:sp>
        <p:nvSpPr>
          <p:cNvPr id="60" name="Rectangle 59">
            <a:extLst>
              <a:ext uri="{FF2B5EF4-FFF2-40B4-BE49-F238E27FC236}">
                <a16:creationId xmlns:a16="http://schemas.microsoft.com/office/drawing/2014/main" id="{A2B78A8D-D850-4307-8B93-30AB0DBA5D43}"/>
              </a:ext>
            </a:extLst>
          </p:cNvPr>
          <p:cNvSpPr/>
          <p:nvPr/>
        </p:nvSpPr>
        <p:spPr bwMode="auto">
          <a:xfrm>
            <a:off x="4939552" y="5884818"/>
            <a:ext cx="2402541" cy="824753"/>
          </a:xfrm>
          <a:prstGeom prst="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solidFill>
                  <a:sysClr val="windowText" lastClr="000000"/>
                </a:solidFill>
                <a:ea typeface="Segoe UI" pitchFamily="34" charset="0"/>
                <a:cs typeface="Segoe UI" pitchFamily="34" charset="0"/>
              </a:rPr>
              <a:t>More effort, </a:t>
            </a:r>
            <a:br>
              <a:rPr lang="en-US" dirty="0">
                <a:solidFill>
                  <a:sysClr val="windowText" lastClr="000000"/>
                </a:solidFill>
                <a:ea typeface="Segoe UI" pitchFamily="34" charset="0"/>
                <a:cs typeface="Segoe UI" pitchFamily="34" charset="0"/>
              </a:rPr>
            </a:br>
            <a:r>
              <a:rPr lang="en-US" dirty="0">
                <a:solidFill>
                  <a:sysClr val="windowText" lastClr="000000"/>
                </a:solidFill>
                <a:ea typeface="Segoe UI" pitchFamily="34" charset="0"/>
                <a:cs typeface="Segoe UI" pitchFamily="34" charset="0"/>
              </a:rPr>
              <a:t>full control</a:t>
            </a:r>
          </a:p>
        </p:txBody>
      </p:sp>
      <p:sp>
        <p:nvSpPr>
          <p:cNvPr id="58" name="Rectangle 57">
            <a:extLst>
              <a:ext uri="{FF2B5EF4-FFF2-40B4-BE49-F238E27FC236}">
                <a16:creationId xmlns:a16="http://schemas.microsoft.com/office/drawing/2014/main" id="{478AA6A8-2C07-4D46-A7D4-35ECA16C861F}"/>
              </a:ext>
            </a:extLst>
          </p:cNvPr>
          <p:cNvSpPr/>
          <p:nvPr/>
        </p:nvSpPr>
        <p:spPr bwMode="auto">
          <a:xfrm>
            <a:off x="8931643" y="5884818"/>
            <a:ext cx="2402541" cy="824753"/>
          </a:xfrm>
          <a:prstGeom prst="rect">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solidFill>
                  <a:sysClr val="windowText" lastClr="000000"/>
                </a:solidFill>
                <a:ea typeface="Segoe UI" pitchFamily="34" charset="0"/>
                <a:cs typeface="Segoe UI" pitchFamily="34" charset="0"/>
              </a:rPr>
              <a:t>Low effort, limited collaboration</a:t>
            </a:r>
          </a:p>
        </p:txBody>
      </p:sp>
    </p:spTree>
    <p:extLst>
      <p:ext uri="{BB962C8B-B14F-4D97-AF65-F5344CB8AC3E}">
        <p14:creationId xmlns:p14="http://schemas.microsoft.com/office/powerpoint/2010/main" val="1948788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2916" y="278033"/>
            <a:ext cx="11655840" cy="899665"/>
          </a:xfrm>
        </p:spPr>
        <p:txBody>
          <a:bodyPr/>
          <a:lstStyle/>
          <a:p>
            <a:r>
              <a:rPr lang="en-US" dirty="0">
                <a:solidFill>
                  <a:schemeClr val="tx1"/>
                </a:solidFill>
              </a:rPr>
              <a:t>Roles and Responsibilities</a:t>
            </a:r>
          </a:p>
        </p:txBody>
      </p:sp>
      <p:sp>
        <p:nvSpPr>
          <p:cNvPr id="5" name="Text Placeholder 4">
            <a:extLst>
              <a:ext uri="{FF2B5EF4-FFF2-40B4-BE49-F238E27FC236}">
                <a16:creationId xmlns:a16="http://schemas.microsoft.com/office/drawing/2014/main" id="{0F4AE6DA-ABFB-4EC3-A8F9-ABE59CB8CB43}"/>
              </a:ext>
            </a:extLst>
          </p:cNvPr>
          <p:cNvSpPr txBox="1">
            <a:spLocks/>
          </p:cNvSpPr>
          <p:nvPr/>
        </p:nvSpPr>
        <p:spPr>
          <a:xfrm>
            <a:off x="1810056" y="1275012"/>
            <a:ext cx="4078282"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Business Users</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Just need the right tools to get their work done.</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9" name="Picture 8">
            <a:extLst>
              <a:ext uri="{FF2B5EF4-FFF2-40B4-BE49-F238E27FC236}">
                <a16:creationId xmlns:a16="http://schemas.microsoft.com/office/drawing/2014/main" id="{E292B100-71CF-4F60-9EE9-9BE0B220CF7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07100" y="1275012"/>
            <a:ext cx="1035102" cy="1045557"/>
          </a:xfrm>
          <a:prstGeom prst="rect">
            <a:avLst/>
          </a:prstGeom>
        </p:spPr>
      </p:pic>
      <p:sp>
        <p:nvSpPr>
          <p:cNvPr id="11" name="Text Placeholder 4">
            <a:extLst>
              <a:ext uri="{FF2B5EF4-FFF2-40B4-BE49-F238E27FC236}">
                <a16:creationId xmlns:a16="http://schemas.microsoft.com/office/drawing/2014/main" id="{5E92874C-0D36-4D18-A6E1-C8C6CF851383}"/>
              </a:ext>
            </a:extLst>
          </p:cNvPr>
          <p:cNvSpPr txBox="1">
            <a:spLocks/>
          </p:cNvSpPr>
          <p:nvPr/>
        </p:nvSpPr>
        <p:spPr>
          <a:xfrm>
            <a:off x="1810056" y="2892024"/>
            <a:ext cx="4078281"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Information Security / Legal</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Need to ensure corporate data is protected, accounts are secure, and all regulations/requirements are adhered to.</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15" name="Text Placeholder 4">
            <a:extLst>
              <a:ext uri="{FF2B5EF4-FFF2-40B4-BE49-F238E27FC236}">
                <a16:creationId xmlns:a16="http://schemas.microsoft.com/office/drawing/2014/main" id="{7E07E765-E604-4756-82D5-E1DB9E606628}"/>
              </a:ext>
            </a:extLst>
          </p:cNvPr>
          <p:cNvSpPr txBox="1">
            <a:spLocks/>
          </p:cNvSpPr>
          <p:nvPr/>
        </p:nvSpPr>
        <p:spPr>
          <a:xfrm>
            <a:off x="1810057" y="4509036"/>
            <a:ext cx="4078280"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Citizen or Custom Developers</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Builders of custom solutions to be deployed – may (or may not) be part of Technology teams.</a:t>
            </a:r>
          </a:p>
        </p:txBody>
      </p:sp>
      <p:sp>
        <p:nvSpPr>
          <p:cNvPr id="19" name="Text Placeholder 4">
            <a:extLst>
              <a:ext uri="{FF2B5EF4-FFF2-40B4-BE49-F238E27FC236}">
                <a16:creationId xmlns:a16="http://schemas.microsoft.com/office/drawing/2014/main" id="{76F98D65-AD5A-4723-8774-BC50D6B08E9D}"/>
              </a:ext>
            </a:extLst>
          </p:cNvPr>
          <p:cNvSpPr txBox="1">
            <a:spLocks/>
          </p:cNvSpPr>
          <p:nvPr/>
        </p:nvSpPr>
        <p:spPr>
          <a:xfrm>
            <a:off x="7525775" y="1227277"/>
            <a:ext cx="4320784"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Business and Technical Strategy</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Determine direction for which apps can / should be used in the environment and help drive usage of the platform.</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23" name="Text Placeholder 4">
            <a:extLst>
              <a:ext uri="{FF2B5EF4-FFF2-40B4-BE49-F238E27FC236}">
                <a16:creationId xmlns:a16="http://schemas.microsoft.com/office/drawing/2014/main" id="{62670D7A-BC69-4654-AAC1-F0AEE9B79BB9}"/>
              </a:ext>
            </a:extLst>
          </p:cNvPr>
          <p:cNvSpPr txBox="1">
            <a:spLocks/>
          </p:cNvSpPr>
          <p:nvPr/>
        </p:nvSpPr>
        <p:spPr>
          <a:xfrm>
            <a:off x="7525775" y="2892024"/>
            <a:ext cx="4320784"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IT and Security Architects</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Ensure the apps work in our environment and appropriate data access and privacy is in place.</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27" name="Text Placeholder 4">
            <a:extLst>
              <a:ext uri="{FF2B5EF4-FFF2-40B4-BE49-F238E27FC236}">
                <a16:creationId xmlns:a16="http://schemas.microsoft.com/office/drawing/2014/main" id="{8F211DA2-0DFA-4AD2-9873-2A3AAD84D153}"/>
              </a:ext>
            </a:extLst>
          </p:cNvPr>
          <p:cNvSpPr txBox="1">
            <a:spLocks/>
          </p:cNvSpPr>
          <p:nvPr/>
        </p:nvSpPr>
        <p:spPr>
          <a:xfrm>
            <a:off x="7516324" y="4501466"/>
            <a:ext cx="4320784" cy="160989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Teams Admins and Support</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Responsible for putting in place the right policies and settings.</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31" name="Picture 30">
            <a:extLst>
              <a:ext uri="{FF2B5EF4-FFF2-40B4-BE49-F238E27FC236}">
                <a16:creationId xmlns:a16="http://schemas.microsoft.com/office/drawing/2014/main" id="{08450C74-4416-4AA8-853B-140D51D1F57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02752" y="2892024"/>
            <a:ext cx="1039450" cy="1045556"/>
          </a:xfrm>
          <a:prstGeom prst="rect">
            <a:avLst/>
          </a:prstGeom>
        </p:spPr>
      </p:pic>
      <p:pic>
        <p:nvPicPr>
          <p:cNvPr id="33" name="Picture 32">
            <a:extLst>
              <a:ext uri="{FF2B5EF4-FFF2-40B4-BE49-F238E27FC236}">
                <a16:creationId xmlns:a16="http://schemas.microsoft.com/office/drawing/2014/main" id="{031BD98B-3785-4E49-8FE1-B8AFEB5F08A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07100" y="4509035"/>
            <a:ext cx="1035102" cy="1045557"/>
          </a:xfrm>
          <a:prstGeom prst="rect">
            <a:avLst/>
          </a:prstGeom>
        </p:spPr>
      </p:pic>
      <p:pic>
        <p:nvPicPr>
          <p:cNvPr id="35" name="Picture 34">
            <a:extLst>
              <a:ext uri="{FF2B5EF4-FFF2-40B4-BE49-F238E27FC236}">
                <a16:creationId xmlns:a16="http://schemas.microsoft.com/office/drawing/2014/main" id="{4FA7277C-DD36-4897-9CD5-88EAB478CE95}"/>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6222819" y="4509035"/>
            <a:ext cx="1035102" cy="1045557"/>
          </a:xfrm>
          <a:prstGeom prst="rect">
            <a:avLst/>
          </a:prstGeom>
        </p:spPr>
      </p:pic>
      <p:pic>
        <p:nvPicPr>
          <p:cNvPr id="37" name="Picture 36">
            <a:extLst>
              <a:ext uri="{FF2B5EF4-FFF2-40B4-BE49-F238E27FC236}">
                <a16:creationId xmlns:a16="http://schemas.microsoft.com/office/drawing/2014/main" id="{9E436183-E622-480A-8E2C-B27E9757F49B}"/>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6222819" y="1275011"/>
            <a:ext cx="1035102" cy="1045557"/>
          </a:xfrm>
          <a:prstGeom prst="rect">
            <a:avLst/>
          </a:prstGeom>
        </p:spPr>
      </p:pic>
      <p:pic>
        <p:nvPicPr>
          <p:cNvPr id="39" name="Picture 38">
            <a:extLst>
              <a:ext uri="{FF2B5EF4-FFF2-40B4-BE49-F238E27FC236}">
                <a16:creationId xmlns:a16="http://schemas.microsoft.com/office/drawing/2014/main" id="{5FC0E4D1-2123-4390-AAA3-5BAFFC11AD84}"/>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6222819" y="2892023"/>
            <a:ext cx="1035102" cy="1045557"/>
          </a:xfrm>
          <a:prstGeom prst="rect">
            <a:avLst/>
          </a:prstGeom>
        </p:spPr>
      </p:pic>
      <p:sp>
        <p:nvSpPr>
          <p:cNvPr id="40" name="Rectangle 39">
            <a:extLst>
              <a:ext uri="{FF2B5EF4-FFF2-40B4-BE49-F238E27FC236}">
                <a16:creationId xmlns:a16="http://schemas.microsoft.com/office/drawing/2014/main" id="{B439BE7D-4893-457C-9E1C-3DDA01F4D24B}"/>
              </a:ext>
            </a:extLst>
          </p:cNvPr>
          <p:cNvSpPr/>
          <p:nvPr/>
        </p:nvSpPr>
        <p:spPr bwMode="auto">
          <a:xfrm>
            <a:off x="0" y="6248401"/>
            <a:ext cx="12192000" cy="609600"/>
          </a:xfrm>
          <a:prstGeom prst="rect">
            <a:avLst/>
          </a:prstGeom>
          <a:solidFill>
            <a:srgbClr val="7A65D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dirty="0">
                <a:gradFill>
                  <a:gsLst>
                    <a:gs pos="0">
                      <a:srgbClr val="FFFFFF"/>
                    </a:gs>
                    <a:gs pos="100000">
                      <a:srgbClr val="FFFFFF"/>
                    </a:gs>
                  </a:gsLst>
                  <a:lin ang="5400000" scaled="0"/>
                </a:gradFill>
                <a:ea typeface="Segoe UI" pitchFamily="34" charset="0"/>
                <a:cs typeface="Segoe UI" pitchFamily="34" charset="0"/>
              </a:rPr>
              <a:t>What are the roles in your organization with a stake in the game?</a:t>
            </a:r>
          </a:p>
        </p:txBody>
      </p:sp>
    </p:spTree>
    <p:extLst>
      <p:ext uri="{BB962C8B-B14F-4D97-AF65-F5344CB8AC3E}">
        <p14:creationId xmlns:p14="http://schemas.microsoft.com/office/powerpoint/2010/main" val="353507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05EB2BBD-8BC4-48DD-9D8C-67D35EEBB3DB}"/>
              </a:ext>
              <a:ext uri="{C183D7F6-B498-43B3-948B-1728B52AA6E4}">
                <adec:decorative xmlns:adec="http://schemas.microsoft.com/office/drawing/2017/decorative" val="1"/>
              </a:ext>
            </a:extLst>
          </p:cNvPr>
          <p:cNvPicPr>
            <a:picLocks noChangeAspect="1"/>
          </p:cNvPicPr>
          <p:nvPr/>
        </p:nvPicPr>
        <p:blipFill rotWithShape="1">
          <a:blip r:embed="rId3"/>
          <a:srcRect r="94646"/>
          <a:stretch/>
        </p:blipFill>
        <p:spPr>
          <a:xfrm>
            <a:off x="6369461" y="1258858"/>
            <a:ext cx="4800294" cy="1720277"/>
          </a:xfrm>
          <a:prstGeom prst="rect">
            <a:avLst/>
          </a:prstGeom>
        </p:spPr>
      </p:pic>
      <p:pic>
        <p:nvPicPr>
          <p:cNvPr id="14" name="Picture 13">
            <a:extLst>
              <a:ext uri="{FF2B5EF4-FFF2-40B4-BE49-F238E27FC236}">
                <a16:creationId xmlns:a16="http://schemas.microsoft.com/office/drawing/2014/main" id="{996A6CA6-697E-48C0-B5F3-E755AC94D57E}"/>
              </a:ext>
              <a:ext uri="{C183D7F6-B498-43B3-948B-1728B52AA6E4}">
                <adec:decorative xmlns:adec="http://schemas.microsoft.com/office/drawing/2017/decorative" val="1"/>
              </a:ext>
            </a:extLst>
          </p:cNvPr>
          <p:cNvPicPr>
            <a:picLocks noChangeAspect="1"/>
          </p:cNvPicPr>
          <p:nvPr/>
        </p:nvPicPr>
        <p:blipFill rotWithShape="1">
          <a:blip r:embed="rId4"/>
          <a:srcRect l="83280"/>
          <a:stretch/>
        </p:blipFill>
        <p:spPr>
          <a:xfrm>
            <a:off x="505131" y="1258859"/>
            <a:ext cx="4800294" cy="1721835"/>
          </a:xfrm>
          <a:prstGeom prst="rect">
            <a:avLst/>
          </a:prstGeom>
        </p:spPr>
      </p:pic>
      <p:sp>
        <p:nvSpPr>
          <p:cNvPr id="3" name="Title 2"/>
          <p:cNvSpPr>
            <a:spLocks noGrp="1"/>
          </p:cNvSpPr>
          <p:nvPr>
            <p:ph type="title"/>
          </p:nvPr>
        </p:nvSpPr>
        <p:spPr>
          <a:xfrm>
            <a:off x="321492" y="266794"/>
            <a:ext cx="11655840" cy="899665"/>
          </a:xfrm>
        </p:spPr>
        <p:txBody>
          <a:bodyPr/>
          <a:lstStyle/>
          <a:p>
            <a:r>
              <a:rPr lang="en-US" dirty="0">
                <a:solidFill>
                  <a:schemeClr val="tx1"/>
                </a:solidFill>
              </a:rPr>
              <a:t>Developer Personas</a:t>
            </a:r>
          </a:p>
        </p:txBody>
      </p:sp>
      <p:sp>
        <p:nvSpPr>
          <p:cNvPr id="2" name="Text Placeholder 4">
            <a:extLst>
              <a:ext uri="{FF2B5EF4-FFF2-40B4-BE49-F238E27FC236}">
                <a16:creationId xmlns:a16="http://schemas.microsoft.com/office/drawing/2014/main" id="{799E9837-0E08-4DAE-9594-68918F96B390}"/>
              </a:ext>
            </a:extLst>
          </p:cNvPr>
          <p:cNvSpPr txBox="1">
            <a:spLocks/>
          </p:cNvSpPr>
          <p:nvPr/>
        </p:nvSpPr>
        <p:spPr>
          <a:xfrm>
            <a:off x="553062" y="3181350"/>
            <a:ext cx="5095263" cy="2343949"/>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Citizen Developer / App Maker</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Develops for self or Team</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Might be involved in other core business activities and build apps when needed.</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Simple to Medium Complexity Processes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Focus on building App fit to purpose</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Mostly Part of core Business Functions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Consumer of reusable libraries built by power developers</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6" name="Text Placeholder 4">
            <a:extLst>
              <a:ext uri="{FF2B5EF4-FFF2-40B4-BE49-F238E27FC236}">
                <a16:creationId xmlns:a16="http://schemas.microsoft.com/office/drawing/2014/main" id="{269DE1FE-CB3C-4A62-AA71-7B60BAC7B7D0}"/>
              </a:ext>
            </a:extLst>
          </p:cNvPr>
          <p:cNvSpPr txBox="1">
            <a:spLocks/>
          </p:cNvSpPr>
          <p:nvPr/>
        </p:nvSpPr>
        <p:spPr>
          <a:xfrm>
            <a:off x="6436136" y="3181350"/>
            <a:ext cx="4974814" cy="1857543"/>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solidFill>
                  <a:srgbClr val="7A65D1"/>
                </a:solidFill>
                <a:latin typeface="Segoe UI Semibold"/>
              </a:rPr>
              <a:t>Pro-Developer</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Develops for others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Being a professional developers, will focus mainly on building apps and related solutions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Medium to High Complexity Processes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Focus on building complete solutions considering various factors like performance etc.</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Mostly part of core Information Technology and Digitization teams</a:t>
            </a:r>
          </a:p>
          <a:p>
            <a:pPr marL="342900" indent="-342900" defTabSz="914188" fontAlgn="t">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Would be involved in building reusable libraries &amp; functions to ease development for citizen developers</a:t>
            </a: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6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10" name="Picture 9">
            <a:extLst>
              <a:ext uri="{FF2B5EF4-FFF2-40B4-BE49-F238E27FC236}">
                <a16:creationId xmlns:a16="http://schemas.microsoft.com/office/drawing/2014/main" id="{98272014-4C21-4FFB-AE02-AB921022D69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43306" y="1258859"/>
            <a:ext cx="3076269" cy="1721835"/>
          </a:xfrm>
          <a:prstGeom prst="rect">
            <a:avLst/>
          </a:prstGeom>
        </p:spPr>
      </p:pic>
      <p:pic>
        <p:nvPicPr>
          <p:cNvPr id="12" name="Picture 11">
            <a:extLst>
              <a:ext uri="{FF2B5EF4-FFF2-40B4-BE49-F238E27FC236}">
                <a16:creationId xmlns:a16="http://schemas.microsoft.com/office/drawing/2014/main" id="{4DF4782E-E8BB-41C0-8859-E74597CCE40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32571" y="1260415"/>
            <a:ext cx="2966794" cy="1720277"/>
          </a:xfrm>
          <a:prstGeom prst="rect">
            <a:avLst/>
          </a:prstGeom>
        </p:spPr>
      </p:pic>
    </p:spTree>
    <p:extLst>
      <p:ext uri="{BB962C8B-B14F-4D97-AF65-F5344CB8AC3E}">
        <p14:creationId xmlns:p14="http://schemas.microsoft.com/office/powerpoint/2010/main" val="137130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18BF0-93B3-4DD8-A173-2A65D876DD67}"/>
              </a:ext>
            </a:extLst>
          </p:cNvPr>
          <p:cNvSpPr>
            <a:spLocks noGrp="1"/>
          </p:cNvSpPr>
          <p:nvPr>
            <p:ph type="title"/>
          </p:nvPr>
        </p:nvSpPr>
        <p:spPr>
          <a:xfrm>
            <a:off x="325124" y="250232"/>
            <a:ext cx="5428518" cy="618514"/>
          </a:xfrm>
        </p:spPr>
        <p:txBody>
          <a:bodyPr/>
          <a:lstStyle/>
          <a:p>
            <a:r>
              <a:rPr lang="de-DE" dirty="0">
                <a:solidFill>
                  <a:schemeClr val="tx1"/>
                </a:solidFill>
              </a:rPr>
              <a:t>Ensure DevOps for in-house developed apps</a:t>
            </a:r>
            <a:endParaRPr lang="en-US" dirty="0">
              <a:solidFill>
                <a:schemeClr val="tx1"/>
              </a:solidFill>
            </a:endParaRPr>
          </a:p>
        </p:txBody>
      </p:sp>
      <p:sp>
        <p:nvSpPr>
          <p:cNvPr id="5" name="TextBox 4">
            <a:extLst>
              <a:ext uri="{FF2B5EF4-FFF2-40B4-BE49-F238E27FC236}">
                <a16:creationId xmlns:a16="http://schemas.microsoft.com/office/drawing/2014/main" id="{B3C70D24-3ABD-4CE0-A7BF-4A7372047924}"/>
              </a:ext>
            </a:extLst>
          </p:cNvPr>
          <p:cNvSpPr txBox="1"/>
          <p:nvPr/>
        </p:nvSpPr>
        <p:spPr>
          <a:xfrm>
            <a:off x="312131" y="1398835"/>
            <a:ext cx="5783869" cy="1034089"/>
          </a:xfrm>
          <a:prstGeom prst="rect">
            <a:avLst/>
          </a:prstGeom>
          <a:noFill/>
        </p:spPr>
        <p:txBody>
          <a:bodyPr wrap="square" lIns="182854" tIns="146284" rIns="182854" bIns="146284" rtlCol="0">
            <a:spAutoFit/>
          </a:bodyPr>
          <a:lstStyle/>
          <a:p>
            <a:pPr defTabSz="932563" fontAlgn="t">
              <a:buSzPts val="1800"/>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The greatest value add from implementing DevOps is gained through the automation of manual processes allowing for the continuous delivery of value to customers.</a:t>
            </a:r>
          </a:p>
        </p:txBody>
      </p:sp>
      <p:sp>
        <p:nvSpPr>
          <p:cNvPr id="6" name="Text Placeholder 6">
            <a:extLst>
              <a:ext uri="{FF2B5EF4-FFF2-40B4-BE49-F238E27FC236}">
                <a16:creationId xmlns:a16="http://schemas.microsoft.com/office/drawing/2014/main" id="{A399373E-5520-4BC1-9D49-0424EA602D6F}"/>
              </a:ext>
            </a:extLst>
          </p:cNvPr>
          <p:cNvSpPr txBox="1">
            <a:spLocks/>
          </p:cNvSpPr>
          <p:nvPr/>
        </p:nvSpPr>
        <p:spPr>
          <a:xfrm>
            <a:off x="1697070" y="1988981"/>
            <a:ext cx="3731448" cy="4613952"/>
          </a:xfrm>
          <a:prstGeom prst="rect">
            <a:avLst/>
          </a:prstGeom>
        </p:spPr>
        <p:txBody>
          <a:bodyPr anchor="ctr"/>
          <a:lstStyle>
            <a:lvl1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chemeClr val="tx1"/>
                </a:solidFill>
                <a:latin typeface="+mj-lt"/>
                <a:ea typeface="+mn-ea"/>
                <a:cs typeface="+mn-cs"/>
              </a:defRPr>
            </a:lvl1pPr>
            <a:lvl2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961" kern="1200" spc="0" baseline="0">
                <a:solidFill>
                  <a:schemeClr val="tx1"/>
                </a:solidFill>
                <a:latin typeface="+mn-lt"/>
                <a:ea typeface="+mn-ea"/>
                <a:cs typeface="+mn-cs"/>
              </a:defRPr>
            </a:lvl2pPr>
            <a:lvl3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rgbClr val="742774"/>
                </a:solidFill>
                <a:latin typeface="+mj-lt"/>
                <a:ea typeface="+mn-ea"/>
                <a:cs typeface="+mn-cs"/>
              </a:defRPr>
            </a:lvl3pPr>
            <a:lvl4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175" b="1" kern="1200" spc="0" baseline="0">
                <a:solidFill>
                  <a:schemeClr val="tx1"/>
                </a:solidFill>
                <a:latin typeface="+mn-lt"/>
                <a:ea typeface="+mn-ea"/>
                <a:cs typeface="+mn-cs"/>
              </a:defRPr>
            </a:lvl5pPr>
            <a:lvl6pPr marL="2285477" indent="0" algn="l" defTabSz="914192"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192" rtl="0" eaLnBrk="1" latinLnBrk="0" hangingPunct="1">
              <a:lnSpc>
                <a:spcPct val="100000"/>
              </a:lnSpc>
              <a:spcBef>
                <a:spcPts val="0"/>
              </a:spcBef>
              <a:spcAft>
                <a:spcPts val="0"/>
              </a:spcAft>
              <a:buFont typeface="Arial" pitchFamily="34" charset="0"/>
              <a:buNone/>
              <a:defRPr sz="1175"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spcBef>
                <a:spcPts val="1200"/>
              </a:spcBef>
              <a:spcAft>
                <a:spcPts val="1200"/>
              </a:spcAft>
            </a:pPr>
            <a:r>
              <a:rPr lang="en-US" sz="1600" dirty="0">
                <a:solidFill>
                  <a:srgbClr val="3C3C41"/>
                </a:solidFill>
                <a:latin typeface="Segoe UI"/>
              </a:rPr>
              <a:t>Automate build and deploy</a:t>
            </a:r>
          </a:p>
          <a:p>
            <a:pPr>
              <a:spcBef>
                <a:spcPts val="1200"/>
              </a:spcBef>
              <a:spcAft>
                <a:spcPts val="1200"/>
              </a:spcAft>
            </a:pPr>
            <a:endParaRPr lang="en-US" sz="1600" dirty="0">
              <a:solidFill>
                <a:srgbClr val="3C3C41"/>
              </a:solidFill>
              <a:latin typeface="Segoe UI"/>
            </a:endParaRPr>
          </a:p>
          <a:p>
            <a:pPr>
              <a:spcBef>
                <a:spcPts val="1200"/>
              </a:spcBef>
              <a:spcAft>
                <a:spcPts val="1200"/>
              </a:spcAft>
            </a:pPr>
            <a:r>
              <a:rPr lang="en-US" sz="1600" dirty="0">
                <a:solidFill>
                  <a:srgbClr val="3C3C41"/>
                </a:solidFill>
                <a:latin typeface="Segoe UI"/>
              </a:rPr>
              <a:t>Increased speed to market</a:t>
            </a:r>
          </a:p>
          <a:p>
            <a:pPr>
              <a:spcBef>
                <a:spcPts val="1200"/>
              </a:spcBef>
              <a:spcAft>
                <a:spcPts val="1200"/>
              </a:spcAft>
            </a:pPr>
            <a:endParaRPr lang="en-US" sz="1600" dirty="0">
              <a:solidFill>
                <a:srgbClr val="3C3C41"/>
              </a:solidFill>
              <a:latin typeface="Segoe UI"/>
            </a:endParaRPr>
          </a:p>
          <a:p>
            <a:pPr>
              <a:spcBef>
                <a:spcPts val="1200"/>
              </a:spcBef>
              <a:spcAft>
                <a:spcPts val="1200"/>
              </a:spcAft>
            </a:pPr>
            <a:r>
              <a:rPr lang="en-US" sz="1600" dirty="0">
                <a:solidFill>
                  <a:srgbClr val="3C3C41"/>
                </a:solidFill>
                <a:latin typeface="Segoe UI"/>
              </a:rPr>
              <a:t>Faster mean time to resolution</a:t>
            </a:r>
          </a:p>
        </p:txBody>
      </p:sp>
      <p:pic>
        <p:nvPicPr>
          <p:cNvPr id="4" name="Picture 3">
            <a:extLst>
              <a:ext uri="{FF2B5EF4-FFF2-40B4-BE49-F238E27FC236}">
                <a16:creationId xmlns:a16="http://schemas.microsoft.com/office/drawing/2014/main" id="{BB0E6EAA-9730-4900-B33D-BEF3C90FB382}"/>
              </a:ext>
              <a:ext uri="{C183D7F6-B498-43B3-948B-1728B52AA6E4}">
                <adec:decorative xmlns:adec="http://schemas.microsoft.com/office/drawing/2017/decorative" val="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4"/>
          <a:stretch/>
        </p:blipFill>
        <p:spPr>
          <a:xfrm>
            <a:off x="6078765" y="1924"/>
            <a:ext cx="6095136" cy="6854152"/>
          </a:xfrm>
          <a:prstGeom prst="rect">
            <a:avLst/>
          </a:prstGeom>
        </p:spPr>
      </p:pic>
      <p:sp>
        <p:nvSpPr>
          <p:cNvPr id="15" name="Rocket">
            <a:extLst>
              <a:ext uri="{FF2B5EF4-FFF2-40B4-BE49-F238E27FC236}">
                <a16:creationId xmlns:a16="http://schemas.microsoft.com/office/drawing/2014/main" id="{8ACAD7FD-3459-4C03-95F4-34D4153067CB}"/>
              </a:ext>
              <a:ext uri="{C183D7F6-B498-43B3-948B-1728B52AA6E4}">
                <adec:decorative xmlns:adec="http://schemas.microsoft.com/office/drawing/2017/decorative" val="1"/>
              </a:ext>
            </a:extLst>
          </p:cNvPr>
          <p:cNvSpPr>
            <a:spLocks noChangeAspect="1" noEditPoints="1"/>
          </p:cNvSpPr>
          <p:nvPr/>
        </p:nvSpPr>
        <p:spPr bwMode="auto">
          <a:xfrm>
            <a:off x="1105324" y="5186155"/>
            <a:ext cx="372270" cy="365708"/>
          </a:xfrm>
          <a:custGeom>
            <a:avLst/>
            <a:gdLst>
              <a:gd name="T0" fmla="*/ 352 w 352"/>
              <a:gd name="T1" fmla="*/ 3 h 346"/>
              <a:gd name="T2" fmla="*/ 305 w 352"/>
              <a:gd name="T3" fmla="*/ 142 h 346"/>
              <a:gd name="T4" fmla="*/ 118 w 352"/>
              <a:gd name="T5" fmla="*/ 326 h 346"/>
              <a:gd name="T6" fmla="*/ 50 w 352"/>
              <a:gd name="T7" fmla="*/ 346 h 346"/>
              <a:gd name="T8" fmla="*/ 0 w 352"/>
              <a:gd name="T9" fmla="*/ 295 h 346"/>
              <a:gd name="T10" fmla="*/ 30 w 352"/>
              <a:gd name="T11" fmla="*/ 227 h 346"/>
              <a:gd name="T12" fmla="*/ 203 w 352"/>
              <a:gd name="T13" fmla="*/ 54 h 346"/>
              <a:gd name="T14" fmla="*/ 352 w 352"/>
              <a:gd name="T15" fmla="*/ 3 h 346"/>
              <a:gd name="T16" fmla="*/ 203 w 352"/>
              <a:gd name="T17" fmla="*/ 55 h 346"/>
              <a:gd name="T18" fmla="*/ 301 w 352"/>
              <a:gd name="T19" fmla="*/ 146 h 346"/>
              <a:gd name="T20" fmla="*/ 144 w 352"/>
              <a:gd name="T21" fmla="*/ 113 h 346"/>
              <a:gd name="T22" fmla="*/ 0 w 352"/>
              <a:gd name="T23" fmla="*/ 113 h 346"/>
              <a:gd name="T24" fmla="*/ 0 w 352"/>
              <a:gd name="T25" fmla="*/ 197 h 346"/>
              <a:gd name="T26" fmla="*/ 30 w 352"/>
              <a:gd name="T27" fmla="*/ 227 h 346"/>
              <a:gd name="T28" fmla="*/ 30 w 352"/>
              <a:gd name="T29" fmla="*/ 227 h 346"/>
              <a:gd name="T30" fmla="*/ 120 w 352"/>
              <a:gd name="T31" fmla="*/ 324 h 346"/>
              <a:gd name="T32" fmla="*/ 141 w 352"/>
              <a:gd name="T33" fmla="*/ 346 h 346"/>
              <a:gd name="T34" fmla="*/ 232 w 352"/>
              <a:gd name="T35" fmla="*/ 346 h 346"/>
              <a:gd name="T36" fmla="*/ 232 w 352"/>
              <a:gd name="T37" fmla="*/ 214 h 346"/>
              <a:gd name="T38" fmla="*/ 176 w 352"/>
              <a:gd name="T39" fmla="*/ 159 h 346"/>
              <a:gd name="T40" fmla="*/ 194 w 352"/>
              <a:gd name="T41" fmla="*/ 177 h 346"/>
              <a:gd name="T42" fmla="*/ 211 w 352"/>
              <a:gd name="T43" fmla="*/ 159 h 346"/>
              <a:gd name="T44" fmla="*/ 194 w 352"/>
              <a:gd name="T45" fmla="*/ 141 h 346"/>
              <a:gd name="T46" fmla="*/ 176 w 352"/>
              <a:gd name="T47" fmla="*/ 1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2" h="346">
                <a:moveTo>
                  <a:pt x="352" y="3"/>
                </a:moveTo>
                <a:cubicBezTo>
                  <a:pt x="346" y="85"/>
                  <a:pt x="305" y="142"/>
                  <a:pt x="305" y="142"/>
                </a:cubicBezTo>
                <a:cubicBezTo>
                  <a:pt x="305" y="142"/>
                  <a:pt x="305" y="142"/>
                  <a:pt x="118" y="326"/>
                </a:cubicBezTo>
                <a:cubicBezTo>
                  <a:pt x="118" y="326"/>
                  <a:pt x="118" y="326"/>
                  <a:pt x="50" y="346"/>
                </a:cubicBezTo>
                <a:cubicBezTo>
                  <a:pt x="50" y="346"/>
                  <a:pt x="50" y="346"/>
                  <a:pt x="0" y="295"/>
                </a:cubicBezTo>
                <a:cubicBezTo>
                  <a:pt x="0" y="295"/>
                  <a:pt x="0" y="295"/>
                  <a:pt x="30" y="227"/>
                </a:cubicBezTo>
                <a:cubicBezTo>
                  <a:pt x="30" y="227"/>
                  <a:pt x="149" y="109"/>
                  <a:pt x="203" y="54"/>
                </a:cubicBezTo>
                <a:cubicBezTo>
                  <a:pt x="257" y="0"/>
                  <a:pt x="352" y="3"/>
                  <a:pt x="352" y="3"/>
                </a:cubicBezTo>
                <a:close/>
                <a:moveTo>
                  <a:pt x="203" y="55"/>
                </a:moveTo>
                <a:cubicBezTo>
                  <a:pt x="301" y="146"/>
                  <a:pt x="301" y="146"/>
                  <a:pt x="301" y="146"/>
                </a:cubicBezTo>
                <a:moveTo>
                  <a:pt x="144" y="113"/>
                </a:moveTo>
                <a:cubicBezTo>
                  <a:pt x="0" y="113"/>
                  <a:pt x="0" y="113"/>
                  <a:pt x="0" y="113"/>
                </a:cubicBezTo>
                <a:cubicBezTo>
                  <a:pt x="0" y="197"/>
                  <a:pt x="0" y="197"/>
                  <a:pt x="0" y="197"/>
                </a:cubicBezTo>
                <a:cubicBezTo>
                  <a:pt x="30" y="227"/>
                  <a:pt x="30" y="227"/>
                  <a:pt x="30" y="227"/>
                </a:cubicBezTo>
                <a:moveTo>
                  <a:pt x="30" y="227"/>
                </a:moveTo>
                <a:cubicBezTo>
                  <a:pt x="120" y="324"/>
                  <a:pt x="120" y="324"/>
                  <a:pt x="120" y="324"/>
                </a:cubicBezTo>
                <a:cubicBezTo>
                  <a:pt x="141" y="346"/>
                  <a:pt x="141" y="346"/>
                  <a:pt x="141" y="346"/>
                </a:cubicBezTo>
                <a:cubicBezTo>
                  <a:pt x="232" y="346"/>
                  <a:pt x="232" y="346"/>
                  <a:pt x="232" y="346"/>
                </a:cubicBezTo>
                <a:cubicBezTo>
                  <a:pt x="232" y="214"/>
                  <a:pt x="232" y="214"/>
                  <a:pt x="232" y="214"/>
                </a:cubicBezTo>
                <a:moveTo>
                  <a:pt x="176" y="159"/>
                </a:moveTo>
                <a:cubicBezTo>
                  <a:pt x="176" y="169"/>
                  <a:pt x="184" y="177"/>
                  <a:pt x="194" y="177"/>
                </a:cubicBezTo>
                <a:cubicBezTo>
                  <a:pt x="203" y="177"/>
                  <a:pt x="211" y="169"/>
                  <a:pt x="211" y="159"/>
                </a:cubicBezTo>
                <a:cubicBezTo>
                  <a:pt x="211" y="149"/>
                  <a:pt x="203" y="141"/>
                  <a:pt x="194" y="141"/>
                </a:cubicBezTo>
                <a:cubicBezTo>
                  <a:pt x="184" y="141"/>
                  <a:pt x="176" y="149"/>
                  <a:pt x="176" y="159"/>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defPPr>
              <a:defRPr lang="en-GB"/>
            </a:defPPr>
            <a:lvl1pPr algn="ctr" rtl="0" fontAlgn="base">
              <a:defRPr sz="1700" kern="1200">
                <a:solidFill>
                  <a:schemeClr val="tx1"/>
                </a:solidFill>
                <a:latin typeface="+mn-lt"/>
                <a:ea typeface="+mn-ea"/>
                <a:cs typeface="+mn-cs"/>
              </a:defRPr>
            </a:lvl1pPr>
            <a:lvl2pPr marL="539725" algn="ctr" rtl="0" fontAlgn="base">
              <a:defRPr sz="1700" kern="1200">
                <a:solidFill>
                  <a:schemeClr val="tx1"/>
                </a:solidFill>
                <a:latin typeface="+mn-lt"/>
                <a:ea typeface="+mn-ea"/>
                <a:cs typeface="+mn-cs"/>
              </a:defRPr>
            </a:lvl2pPr>
            <a:lvl3pPr marL="1079449" algn="ctr" rtl="0" fontAlgn="base">
              <a:defRPr sz="1700" kern="1200">
                <a:solidFill>
                  <a:schemeClr val="tx1"/>
                </a:solidFill>
                <a:latin typeface="+mn-lt"/>
                <a:ea typeface="+mn-ea"/>
                <a:cs typeface="+mn-cs"/>
              </a:defRPr>
            </a:lvl3pPr>
            <a:lvl4pPr marL="1619174" algn="ctr" rtl="0" fontAlgn="base">
              <a:defRPr sz="1700" kern="1200">
                <a:solidFill>
                  <a:schemeClr val="tx1"/>
                </a:solidFill>
                <a:latin typeface="+mn-lt"/>
                <a:ea typeface="+mn-ea"/>
                <a:cs typeface="+mn-cs"/>
              </a:defRPr>
            </a:lvl4pPr>
            <a:lvl5pPr marL="2158898" algn="ctr" rtl="0" fontAlgn="base">
              <a:defRPr sz="1700" kern="1200">
                <a:solidFill>
                  <a:schemeClr val="tx1"/>
                </a:solidFill>
                <a:latin typeface="+mn-lt"/>
                <a:ea typeface="+mn-ea"/>
                <a:cs typeface="+mn-cs"/>
              </a:defRPr>
            </a:lvl5pPr>
            <a:lvl6pPr marL="2698623" algn="l" defTabSz="1079449" rtl="0" eaLnBrk="1" latinLnBrk="0" hangingPunct="1">
              <a:defRPr sz="1700" kern="1200">
                <a:solidFill>
                  <a:schemeClr val="tx1"/>
                </a:solidFill>
                <a:latin typeface="+mn-lt"/>
                <a:ea typeface="+mn-ea"/>
                <a:cs typeface="+mn-cs"/>
              </a:defRPr>
            </a:lvl6pPr>
            <a:lvl7pPr marL="3238348" algn="l" defTabSz="1079449" rtl="0" eaLnBrk="1" latinLnBrk="0" hangingPunct="1">
              <a:defRPr sz="1700" kern="1200">
                <a:solidFill>
                  <a:schemeClr val="tx1"/>
                </a:solidFill>
                <a:latin typeface="+mn-lt"/>
                <a:ea typeface="+mn-ea"/>
                <a:cs typeface="+mn-cs"/>
              </a:defRPr>
            </a:lvl7pPr>
            <a:lvl8pPr marL="3778072" algn="l" defTabSz="1079449" rtl="0" eaLnBrk="1" latinLnBrk="0" hangingPunct="1">
              <a:defRPr sz="1700" kern="1200">
                <a:solidFill>
                  <a:schemeClr val="tx1"/>
                </a:solidFill>
                <a:latin typeface="+mn-lt"/>
                <a:ea typeface="+mn-ea"/>
                <a:cs typeface="+mn-cs"/>
              </a:defRPr>
            </a:lvl8pPr>
            <a:lvl9pPr marL="4317797" algn="l" defTabSz="1079449" rtl="0" eaLnBrk="1" latinLnBrk="0" hangingPunct="1">
              <a:defRPr sz="1700" kern="1200">
                <a:solidFill>
                  <a:schemeClr val="tx1"/>
                </a:solidFill>
                <a:latin typeface="+mn-lt"/>
                <a:ea typeface="+mn-ea"/>
                <a:cs typeface="+mn-cs"/>
              </a:defRPr>
            </a:lvl9pPr>
          </a:lstStyle>
          <a:p>
            <a:endParaRPr lang="en-US" sz="900">
              <a:gradFill>
                <a:gsLst>
                  <a:gs pos="0">
                    <a:srgbClr val="505050"/>
                  </a:gs>
                  <a:gs pos="100000">
                    <a:srgbClr val="505050"/>
                  </a:gs>
                </a:gsLst>
                <a:lin ang="5400000" scaled="1"/>
              </a:gradFill>
            </a:endParaRPr>
          </a:p>
        </p:txBody>
      </p:sp>
      <p:sp>
        <p:nvSpPr>
          <p:cNvPr id="19" name="create">
            <a:extLst>
              <a:ext uri="{FF2B5EF4-FFF2-40B4-BE49-F238E27FC236}">
                <a16:creationId xmlns:a16="http://schemas.microsoft.com/office/drawing/2014/main" id="{D55C65D7-2061-41AC-AA14-029CCB4BABA1}"/>
              </a:ext>
              <a:ext uri="{C183D7F6-B498-43B3-948B-1728B52AA6E4}">
                <adec:decorative xmlns:adec="http://schemas.microsoft.com/office/drawing/2017/decorative" val="1"/>
              </a:ext>
            </a:extLst>
          </p:cNvPr>
          <p:cNvSpPr>
            <a:spLocks noChangeAspect="1" noEditPoints="1"/>
          </p:cNvSpPr>
          <p:nvPr/>
        </p:nvSpPr>
        <p:spPr bwMode="auto">
          <a:xfrm>
            <a:off x="1142032" y="3052724"/>
            <a:ext cx="393136" cy="385047"/>
          </a:xfrm>
          <a:custGeom>
            <a:avLst/>
            <a:gdLst>
              <a:gd name="T0" fmla="*/ 0 w 354"/>
              <a:gd name="T1" fmla="*/ 174 h 348"/>
              <a:gd name="T2" fmla="*/ 177 w 354"/>
              <a:gd name="T3" fmla="*/ 0 h 348"/>
              <a:gd name="T4" fmla="*/ 354 w 354"/>
              <a:gd name="T5" fmla="*/ 174 h 348"/>
              <a:gd name="T6" fmla="*/ 177 w 354"/>
              <a:gd name="T7" fmla="*/ 348 h 348"/>
              <a:gd name="T8" fmla="*/ 18 w 354"/>
              <a:gd name="T9" fmla="*/ 252 h 348"/>
              <a:gd name="T10" fmla="*/ 60 w 354"/>
              <a:gd name="T11" fmla="*/ 265 h 348"/>
              <a:gd name="T12" fmla="*/ 18 w 354"/>
              <a:gd name="T13" fmla="*/ 252 h 348"/>
              <a:gd name="T14" fmla="*/ 6 w 354"/>
              <a:gd name="T15" fmla="*/ 294 h 348"/>
              <a:gd name="T16" fmla="*/ 263 w 354"/>
              <a:gd name="T17" fmla="*/ 22 h 348"/>
              <a:gd name="T18" fmla="*/ 161 w 354"/>
              <a:gd name="T19" fmla="*/ 121 h 348"/>
              <a:gd name="T20" fmla="*/ 120 w 354"/>
              <a:gd name="T21" fmla="*/ 234 h 348"/>
              <a:gd name="T22" fmla="*/ 237 w 354"/>
              <a:gd name="T23" fmla="*/ 194 h 348"/>
              <a:gd name="T24" fmla="*/ 336 w 354"/>
              <a:gd name="T25" fmla="*/ 97 h 348"/>
              <a:gd name="T26" fmla="*/ 161 w 354"/>
              <a:gd name="T27" fmla="*/ 121 h 348"/>
              <a:gd name="T28" fmla="*/ 217 w 354"/>
              <a:gd name="T29" fmla="*/ 140 h 348"/>
              <a:gd name="T30" fmla="*/ 304 w 354"/>
              <a:gd name="T31" fmla="*/ 52 h 348"/>
              <a:gd name="T32" fmla="*/ 236 w 354"/>
              <a:gd name="T33" fmla="*/ 194 h 348"/>
              <a:gd name="T34" fmla="*/ 217 w 354"/>
              <a:gd name="T35" fmla="*/ 140 h 348"/>
              <a:gd name="T36" fmla="*/ 138 w 354"/>
              <a:gd name="T37" fmla="*/ 184 h 348"/>
              <a:gd name="T38" fmla="*/ 171 w 354"/>
              <a:gd name="T39" fmla="*/ 217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4" h="348">
                <a:moveTo>
                  <a:pt x="0" y="174"/>
                </a:moveTo>
                <a:cubicBezTo>
                  <a:pt x="0" y="78"/>
                  <a:pt x="79" y="0"/>
                  <a:pt x="177" y="0"/>
                </a:cubicBezTo>
                <a:cubicBezTo>
                  <a:pt x="275" y="0"/>
                  <a:pt x="354" y="78"/>
                  <a:pt x="354" y="174"/>
                </a:cubicBezTo>
                <a:cubicBezTo>
                  <a:pt x="354" y="271"/>
                  <a:pt x="275" y="348"/>
                  <a:pt x="177" y="348"/>
                </a:cubicBezTo>
                <a:cubicBezTo>
                  <a:pt x="108" y="348"/>
                  <a:pt x="47" y="309"/>
                  <a:pt x="18" y="252"/>
                </a:cubicBezTo>
                <a:moveTo>
                  <a:pt x="60" y="265"/>
                </a:moveTo>
                <a:cubicBezTo>
                  <a:pt x="18" y="252"/>
                  <a:pt x="18" y="252"/>
                  <a:pt x="18" y="252"/>
                </a:cubicBezTo>
                <a:cubicBezTo>
                  <a:pt x="6" y="294"/>
                  <a:pt x="6" y="294"/>
                  <a:pt x="6" y="294"/>
                </a:cubicBezTo>
                <a:moveTo>
                  <a:pt x="263" y="22"/>
                </a:moveTo>
                <a:cubicBezTo>
                  <a:pt x="161" y="121"/>
                  <a:pt x="161" y="121"/>
                  <a:pt x="161" y="121"/>
                </a:cubicBezTo>
                <a:cubicBezTo>
                  <a:pt x="120" y="234"/>
                  <a:pt x="120" y="234"/>
                  <a:pt x="120" y="234"/>
                </a:cubicBezTo>
                <a:cubicBezTo>
                  <a:pt x="237" y="194"/>
                  <a:pt x="237" y="194"/>
                  <a:pt x="237" y="194"/>
                </a:cubicBezTo>
                <a:cubicBezTo>
                  <a:pt x="336" y="97"/>
                  <a:pt x="336" y="97"/>
                  <a:pt x="336" y="97"/>
                </a:cubicBezTo>
                <a:moveTo>
                  <a:pt x="161" y="121"/>
                </a:moveTo>
                <a:cubicBezTo>
                  <a:pt x="217" y="140"/>
                  <a:pt x="217" y="140"/>
                  <a:pt x="217" y="140"/>
                </a:cubicBezTo>
                <a:cubicBezTo>
                  <a:pt x="304" y="52"/>
                  <a:pt x="304" y="52"/>
                  <a:pt x="304" y="52"/>
                </a:cubicBezTo>
                <a:moveTo>
                  <a:pt x="236" y="194"/>
                </a:moveTo>
                <a:cubicBezTo>
                  <a:pt x="217" y="140"/>
                  <a:pt x="217" y="140"/>
                  <a:pt x="217" y="140"/>
                </a:cubicBezTo>
                <a:moveTo>
                  <a:pt x="138" y="184"/>
                </a:moveTo>
                <a:cubicBezTo>
                  <a:pt x="171" y="217"/>
                  <a:pt x="171" y="217"/>
                  <a:pt x="171" y="217"/>
                </a:cubicBezTo>
              </a:path>
            </a:pathLst>
          </a:custGeom>
          <a:noFill/>
          <a:ln w="15875" cap="sq">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endParaRPr lang="en-US"/>
          </a:p>
        </p:txBody>
      </p:sp>
      <p:sp>
        <p:nvSpPr>
          <p:cNvPr id="22" name="Financial_E7BB">
            <a:extLst>
              <a:ext uri="{FF2B5EF4-FFF2-40B4-BE49-F238E27FC236}">
                <a16:creationId xmlns:a16="http://schemas.microsoft.com/office/drawing/2014/main" id="{F6BBA101-DEE2-4E78-8F9E-2C93B91DD010}"/>
              </a:ext>
              <a:ext uri="{C183D7F6-B498-43B3-948B-1728B52AA6E4}">
                <adec:decorative xmlns:adec="http://schemas.microsoft.com/office/drawing/2017/decorative" val="1"/>
              </a:ext>
            </a:extLst>
          </p:cNvPr>
          <p:cNvSpPr>
            <a:spLocks noChangeAspect="1" noEditPoints="1"/>
          </p:cNvSpPr>
          <p:nvPr/>
        </p:nvSpPr>
        <p:spPr bwMode="auto">
          <a:xfrm>
            <a:off x="1086472" y="4111617"/>
            <a:ext cx="409972" cy="365708"/>
          </a:xfrm>
          <a:custGeom>
            <a:avLst/>
            <a:gdLst>
              <a:gd name="T0" fmla="*/ 47 w 4770"/>
              <a:gd name="T1" fmla="*/ 4255 h 4255"/>
              <a:gd name="T2" fmla="*/ 47 w 4770"/>
              <a:gd name="T3" fmla="*/ 3626 h 4255"/>
              <a:gd name="T4" fmla="*/ 676 w 4770"/>
              <a:gd name="T5" fmla="*/ 4255 h 4255"/>
              <a:gd name="T6" fmla="*/ 676 w 4770"/>
              <a:gd name="T7" fmla="*/ 2996 h 4255"/>
              <a:gd name="T8" fmla="*/ 1306 w 4770"/>
              <a:gd name="T9" fmla="*/ 4255 h 4255"/>
              <a:gd name="T10" fmla="*/ 1306 w 4770"/>
              <a:gd name="T11" fmla="*/ 2366 h 4255"/>
              <a:gd name="T12" fmla="*/ 1935 w 4770"/>
              <a:gd name="T13" fmla="*/ 4255 h 4255"/>
              <a:gd name="T14" fmla="*/ 1935 w 4770"/>
              <a:gd name="T15" fmla="*/ 1736 h 4255"/>
              <a:gd name="T16" fmla="*/ 2564 w 4770"/>
              <a:gd name="T17" fmla="*/ 4255 h 4255"/>
              <a:gd name="T18" fmla="*/ 2564 w 4770"/>
              <a:gd name="T19" fmla="*/ 1736 h 4255"/>
              <a:gd name="T20" fmla="*/ 3194 w 4770"/>
              <a:gd name="T21" fmla="*/ 4255 h 4255"/>
              <a:gd name="T22" fmla="*/ 3194 w 4770"/>
              <a:gd name="T23" fmla="*/ 2361 h 4255"/>
              <a:gd name="T24" fmla="*/ 3823 w 4770"/>
              <a:gd name="T25" fmla="*/ 4255 h 4255"/>
              <a:gd name="T26" fmla="*/ 3823 w 4770"/>
              <a:gd name="T27" fmla="*/ 1736 h 4255"/>
              <a:gd name="T28" fmla="*/ 4453 w 4770"/>
              <a:gd name="T29" fmla="*/ 4255 h 4255"/>
              <a:gd name="T30" fmla="*/ 4453 w 4770"/>
              <a:gd name="T31" fmla="*/ 1424 h 4255"/>
              <a:gd name="T32" fmla="*/ 4760 w 4770"/>
              <a:gd name="T33" fmla="*/ 5 h 4255"/>
              <a:gd name="T34" fmla="*/ 3191 w 4770"/>
              <a:gd name="T35" fmla="*/ 1575 h 4255"/>
              <a:gd name="T36" fmla="*/ 2247 w 4770"/>
              <a:gd name="T37" fmla="*/ 630 h 4255"/>
              <a:gd name="T38" fmla="*/ 0 w 4770"/>
              <a:gd name="T39" fmla="*/ 2879 h 4255"/>
              <a:gd name="T40" fmla="*/ 4770 w 4770"/>
              <a:gd name="T41" fmla="*/ 948 h 4255"/>
              <a:gd name="T42" fmla="*/ 4770 w 4770"/>
              <a:gd name="T43" fmla="*/ 0 h 4255"/>
              <a:gd name="T44" fmla="*/ 3818 w 4770"/>
              <a:gd name="T45" fmla="*/ 0 h 4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70" h="4255">
                <a:moveTo>
                  <a:pt x="47" y="4255"/>
                </a:moveTo>
                <a:lnTo>
                  <a:pt x="47" y="3626"/>
                </a:lnTo>
                <a:moveTo>
                  <a:pt x="676" y="4255"/>
                </a:moveTo>
                <a:lnTo>
                  <a:pt x="676" y="2996"/>
                </a:lnTo>
                <a:moveTo>
                  <a:pt x="1306" y="4255"/>
                </a:moveTo>
                <a:lnTo>
                  <a:pt x="1306" y="2366"/>
                </a:lnTo>
                <a:moveTo>
                  <a:pt x="1935" y="4255"/>
                </a:moveTo>
                <a:lnTo>
                  <a:pt x="1935" y="1736"/>
                </a:lnTo>
                <a:moveTo>
                  <a:pt x="2564" y="4255"/>
                </a:moveTo>
                <a:lnTo>
                  <a:pt x="2564" y="1736"/>
                </a:lnTo>
                <a:moveTo>
                  <a:pt x="3194" y="4255"/>
                </a:moveTo>
                <a:lnTo>
                  <a:pt x="3194" y="2361"/>
                </a:lnTo>
                <a:moveTo>
                  <a:pt x="3823" y="4255"/>
                </a:moveTo>
                <a:lnTo>
                  <a:pt x="3823" y="1736"/>
                </a:lnTo>
                <a:moveTo>
                  <a:pt x="4453" y="4255"/>
                </a:moveTo>
                <a:lnTo>
                  <a:pt x="4453" y="1424"/>
                </a:lnTo>
                <a:moveTo>
                  <a:pt x="4760" y="5"/>
                </a:moveTo>
                <a:lnTo>
                  <a:pt x="3191" y="1575"/>
                </a:lnTo>
                <a:lnTo>
                  <a:pt x="2247" y="630"/>
                </a:lnTo>
                <a:lnTo>
                  <a:pt x="0" y="2879"/>
                </a:lnTo>
                <a:moveTo>
                  <a:pt x="4770" y="948"/>
                </a:moveTo>
                <a:lnTo>
                  <a:pt x="4770" y="0"/>
                </a:lnTo>
                <a:lnTo>
                  <a:pt x="3818" y="0"/>
                </a:lnTo>
              </a:path>
            </a:pathLst>
          </a:custGeom>
          <a:noFill/>
          <a:ln w="15875" cap="sq">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Tree>
    <p:extLst>
      <p:ext uri="{BB962C8B-B14F-4D97-AF65-F5344CB8AC3E}">
        <p14:creationId xmlns:p14="http://schemas.microsoft.com/office/powerpoint/2010/main" val="756111923"/>
      </p:ext>
    </p:extLst>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60684" y="289512"/>
            <a:ext cx="11655840" cy="899665"/>
          </a:xfrm>
        </p:spPr>
        <p:txBody>
          <a:bodyPr/>
          <a:lstStyle/>
          <a:p>
            <a:r>
              <a:rPr lang="en-US" dirty="0">
                <a:solidFill>
                  <a:schemeClr val="tx1"/>
                </a:solidFill>
              </a:rPr>
              <a:t>Teams App Management</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3002744" y="1111256"/>
            <a:ext cx="9055906"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000" dirty="0">
                <a:solidFill>
                  <a:srgbClr val="7A65D1"/>
                </a:solidFill>
                <a:latin typeface="Segoe UI Semibold"/>
              </a:rPr>
              <a:t>App are tabs, connectors, bots or any combination of these three, provided by Teams (first-party/default) or by third-party (external Apps)</a:t>
            </a:r>
          </a:p>
          <a:p>
            <a:pPr defTabSz="914188">
              <a:lnSpc>
                <a:spcPct val="100000"/>
              </a:lnSpc>
              <a:spcBef>
                <a:spcPts val="0"/>
              </a:spcBef>
              <a:spcAft>
                <a:spcPts val="600"/>
              </a:spcAft>
              <a:buSzTx/>
              <a:defRPr/>
            </a:pPr>
            <a:endParaRPr lang="en-US" sz="20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Teams apps</a:t>
            </a:r>
          </a:p>
          <a:p>
            <a:pPr marL="342900" indent="-342900" defTabSz="914188">
              <a:lnSpc>
                <a:spcPct val="100000"/>
              </a:lnSpc>
              <a:spcBef>
                <a:spcPts val="0"/>
              </a:spcBef>
              <a:spcAft>
                <a:spcPts val="600"/>
              </a:spcAft>
              <a:buSzTx/>
              <a:buFont typeface="Arial" panose="020B0604020202020204" pitchFamily="34" charset="0"/>
              <a:buChar char="•"/>
              <a:defRPr/>
            </a:pPr>
            <a:r>
              <a:rPr lang="en-US" sz="1700" b="1" dirty="0">
                <a:gradFill>
                  <a:gsLst>
                    <a:gs pos="5417">
                      <a:srgbClr val="1A1A1A"/>
                    </a:gs>
                    <a:gs pos="28000">
                      <a:srgbClr val="1A1A1A"/>
                    </a:gs>
                  </a:gsLst>
                  <a:lin ang="5400000" scaled="0"/>
                </a:gradFill>
                <a:latin typeface="Segoe UI"/>
                <a:cs typeface="Segoe UI Light" panose="020B0502040204020203" pitchFamily="34" charset="0"/>
              </a:rPr>
              <a:t>Manage apps </a:t>
            </a:r>
            <a:r>
              <a:rPr lang="en-US" sz="1700" dirty="0">
                <a:gradFill>
                  <a:gsLst>
                    <a:gs pos="5417">
                      <a:srgbClr val="1A1A1A"/>
                    </a:gs>
                    <a:gs pos="28000">
                      <a:srgbClr val="1A1A1A"/>
                    </a:gs>
                  </a:gsLst>
                  <a:lin ang="5400000" scaled="0"/>
                </a:gradFill>
                <a:latin typeface="Segoe UI"/>
                <a:cs typeface="Segoe UI Light" panose="020B0502040204020203" pitchFamily="34" charset="0"/>
              </a:rPr>
              <a:t>– which apps are allowed and blocked in the tenant</a:t>
            </a:r>
          </a:p>
          <a:p>
            <a:pPr marL="342900" indent="-342900" defTabSz="914188">
              <a:lnSpc>
                <a:spcPct val="100000"/>
              </a:lnSpc>
              <a:spcBef>
                <a:spcPts val="0"/>
              </a:spcBef>
              <a:spcAft>
                <a:spcPts val="600"/>
              </a:spcAft>
              <a:buSzTx/>
              <a:buFont typeface="Arial" panose="020B0604020202020204" pitchFamily="34" charset="0"/>
              <a:buChar char="•"/>
              <a:defRPr/>
            </a:pPr>
            <a:r>
              <a:rPr lang="en-US" sz="1700" b="1" dirty="0">
                <a:gradFill>
                  <a:gsLst>
                    <a:gs pos="5417">
                      <a:srgbClr val="1A1A1A"/>
                    </a:gs>
                    <a:gs pos="28000">
                      <a:srgbClr val="1A1A1A"/>
                    </a:gs>
                  </a:gsLst>
                  <a:lin ang="5400000" scaled="0"/>
                </a:gradFill>
                <a:latin typeface="Segoe UI"/>
                <a:cs typeface="Segoe UI Light" panose="020B0502040204020203" pitchFamily="34" charset="0"/>
              </a:rPr>
              <a:t>Permission policies </a:t>
            </a:r>
            <a:r>
              <a:rPr lang="en-US" sz="1700" dirty="0">
                <a:gradFill>
                  <a:gsLst>
                    <a:gs pos="5417">
                      <a:srgbClr val="1A1A1A"/>
                    </a:gs>
                    <a:gs pos="28000">
                      <a:srgbClr val="1A1A1A"/>
                    </a:gs>
                  </a:gsLst>
                  <a:lin ang="5400000" scaled="0"/>
                </a:gradFill>
                <a:latin typeface="Segoe UI"/>
                <a:cs typeface="Segoe UI Light" panose="020B0502040204020203" pitchFamily="34" charset="0"/>
              </a:rPr>
              <a:t>– who gets which apps</a:t>
            </a:r>
          </a:p>
          <a:p>
            <a:pPr marL="342900" indent="-342900" defTabSz="914188">
              <a:lnSpc>
                <a:spcPct val="100000"/>
              </a:lnSpc>
              <a:spcBef>
                <a:spcPts val="0"/>
              </a:spcBef>
              <a:spcAft>
                <a:spcPts val="600"/>
              </a:spcAft>
              <a:buSzTx/>
              <a:buFont typeface="Arial" panose="020B0604020202020204" pitchFamily="34" charset="0"/>
              <a:buChar char="•"/>
              <a:defRPr/>
            </a:pPr>
            <a:r>
              <a:rPr lang="en-US" sz="1700" b="1" dirty="0">
                <a:gradFill>
                  <a:gsLst>
                    <a:gs pos="5417">
                      <a:srgbClr val="1A1A1A"/>
                    </a:gs>
                    <a:gs pos="28000">
                      <a:srgbClr val="1A1A1A"/>
                    </a:gs>
                  </a:gsLst>
                  <a:lin ang="5400000" scaled="0"/>
                </a:gradFill>
                <a:latin typeface="Segoe UI"/>
                <a:cs typeface="Segoe UI Light" panose="020B0502040204020203" pitchFamily="34" charset="0"/>
              </a:rPr>
              <a:t>Setup policies </a:t>
            </a:r>
            <a:r>
              <a:rPr lang="en-US" sz="1700" dirty="0">
                <a:gradFill>
                  <a:gsLst>
                    <a:gs pos="5417">
                      <a:srgbClr val="1A1A1A"/>
                    </a:gs>
                    <a:gs pos="28000">
                      <a:srgbClr val="1A1A1A"/>
                    </a:gs>
                  </a:gsLst>
                  <a:lin ang="5400000" scaled="0"/>
                </a:gradFill>
                <a:latin typeface="Segoe UI"/>
                <a:cs typeface="Segoe UI Light" panose="020B0502040204020203" pitchFamily="34" charset="0"/>
              </a:rPr>
              <a:t>– how apps are made available to users in the Teams app</a:t>
            </a:r>
          </a:p>
          <a:p>
            <a:pPr marL="342900" indent="-342900" defTabSz="914188">
              <a:lnSpc>
                <a:spcPct val="100000"/>
              </a:lnSpc>
              <a:spcBef>
                <a:spcPts val="0"/>
              </a:spcBef>
              <a:spcAft>
                <a:spcPts val="600"/>
              </a:spcAft>
              <a:buSzTx/>
              <a:buFont typeface="Arial" panose="020B0604020202020204" pitchFamily="34" charset="0"/>
              <a:buChar char="•"/>
              <a:defRPr/>
            </a:pPr>
            <a:r>
              <a:rPr lang="en-US" sz="1700" b="1" dirty="0">
                <a:gradFill>
                  <a:gsLst>
                    <a:gs pos="5417">
                      <a:srgbClr val="1A1A1A"/>
                    </a:gs>
                    <a:gs pos="28000">
                      <a:srgbClr val="1A1A1A"/>
                    </a:gs>
                  </a:gsLst>
                  <a:lin ang="5400000" scaled="0"/>
                </a:gradFill>
                <a:latin typeface="Segoe UI"/>
                <a:cs typeface="Segoe UI Light" panose="020B0502040204020203" pitchFamily="34" charset="0"/>
              </a:rPr>
              <a:t>Customize store</a:t>
            </a:r>
            <a:r>
              <a:rPr lang="en-US" sz="1700" dirty="0">
                <a:gradFill>
                  <a:gsLst>
                    <a:gs pos="5417">
                      <a:srgbClr val="1A1A1A"/>
                    </a:gs>
                    <a:gs pos="28000">
                      <a:srgbClr val="1A1A1A"/>
                    </a:gs>
                  </a:gsLst>
                  <a:lin ang="5400000" scaled="0"/>
                </a:gradFill>
                <a:latin typeface="Segoe UI"/>
                <a:cs typeface="Segoe UI Light" panose="020B0502040204020203" pitchFamily="34" charset="0"/>
              </a:rPr>
              <a:t> – customize organization’s app store in Teams with company branding</a:t>
            </a:r>
            <a:endParaRPr lang="en-US" sz="1700" b="1" dirty="0">
              <a:gradFill>
                <a:gsLst>
                  <a:gs pos="5417">
                    <a:srgbClr val="1A1A1A"/>
                  </a:gs>
                  <a:gs pos="28000">
                    <a:srgbClr val="1A1A1A"/>
                  </a:gs>
                </a:gsLst>
                <a:lin ang="5400000" scaled="0"/>
              </a:gradFill>
              <a:latin typeface="Segoe UI"/>
              <a:cs typeface="Segoe UI Light" panose="020B0502040204020203" pitchFamily="34" charset="0"/>
            </a:endParaRP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Managing apps helps in change management (users may not be ready/trained to use apps yet).</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Does your organization have any requirements around limiting what first-party (Microsoft) and external (non-Microsoft) apps users can utilize in Team?</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How will you assign the policies that will dictate what capabilities different sets of users have?</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Who can develop and test apps in your organization?</a:t>
            </a:r>
          </a:p>
          <a:p>
            <a:pPr marL="342900"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Avoid users trying to use 3rd party apps which may need additional licensing or configurations.</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grpSp>
        <p:nvGrpSpPr>
          <p:cNvPr id="4" name="Group 3" descr="Screenshot of Teams Admin Center menu with highlighted Teams Apps section">
            <a:extLst>
              <a:ext uri="{FF2B5EF4-FFF2-40B4-BE49-F238E27FC236}">
                <a16:creationId xmlns:a16="http://schemas.microsoft.com/office/drawing/2014/main" id="{AAE750D3-D4C8-61D5-8891-E9B491A9614C}"/>
              </a:ext>
            </a:extLst>
          </p:cNvPr>
          <p:cNvGrpSpPr/>
          <p:nvPr/>
        </p:nvGrpSpPr>
        <p:grpSpPr>
          <a:xfrm>
            <a:off x="612165" y="1038400"/>
            <a:ext cx="2139099" cy="5530088"/>
            <a:chOff x="612165" y="1038400"/>
            <a:chExt cx="2139099" cy="5530088"/>
          </a:xfrm>
        </p:grpSpPr>
        <p:pic>
          <p:nvPicPr>
            <p:cNvPr id="5" name="Picture 4">
              <a:extLst>
                <a:ext uri="{FF2B5EF4-FFF2-40B4-BE49-F238E27FC236}">
                  <a16:creationId xmlns:a16="http://schemas.microsoft.com/office/drawing/2014/main" id="{A8270EA1-45B6-4700-9B13-9493F238F7D3}"/>
                </a:ext>
              </a:extLst>
            </p:cNvPr>
            <p:cNvPicPr>
              <a:picLocks noChangeAspect="1"/>
            </p:cNvPicPr>
            <p:nvPr/>
          </p:nvPicPr>
          <p:blipFill>
            <a:blip r:embed="rId3"/>
            <a:stretch>
              <a:fillRect/>
            </a:stretch>
          </p:blipFill>
          <p:spPr>
            <a:xfrm>
              <a:off x="612165" y="1038400"/>
              <a:ext cx="2139099" cy="5530088"/>
            </a:xfrm>
            <a:prstGeom prst="rect">
              <a:avLst/>
            </a:prstGeom>
            <a:noFill/>
            <a:ln>
              <a:noFill/>
            </a:ln>
            <a:effectLst>
              <a:outerShdw blurRad="50800" dist="38100" dir="2700000" algn="tl" rotWithShape="0">
                <a:prstClr val="black">
                  <a:alpha val="40000"/>
                </a:prstClr>
              </a:outerShdw>
            </a:effectLst>
          </p:spPr>
        </p:pic>
        <p:sp>
          <p:nvSpPr>
            <p:cNvPr id="2" name="Rectangle 1">
              <a:extLst>
                <a:ext uri="{FF2B5EF4-FFF2-40B4-BE49-F238E27FC236}">
                  <a16:creationId xmlns:a16="http://schemas.microsoft.com/office/drawing/2014/main" id="{5C3EF0FC-1AC3-1F9D-AADD-BBAD099FA0DC}"/>
                </a:ext>
              </a:extLst>
            </p:cNvPr>
            <p:cNvSpPr/>
            <p:nvPr/>
          </p:nvSpPr>
          <p:spPr bwMode="auto">
            <a:xfrm>
              <a:off x="612165" y="3632662"/>
              <a:ext cx="2114410" cy="1695796"/>
            </a:xfrm>
            <a:prstGeom prst="rect">
              <a:avLst/>
            </a:prstGeom>
            <a:noFill/>
            <a:ln w="5715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914440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17958" y="289969"/>
            <a:ext cx="11655840" cy="899665"/>
          </a:xfrm>
        </p:spPr>
        <p:txBody>
          <a:bodyPr/>
          <a:lstStyle/>
          <a:p>
            <a:r>
              <a:rPr lang="en-US" dirty="0">
                <a:solidFill>
                  <a:schemeClr val="tx1"/>
                </a:solidFill>
              </a:rPr>
              <a:t>Org-wide (Top Level) App Settings</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91853" y="774422"/>
            <a:ext cx="11382189"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endParaRPr lang="en-US" sz="20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Teams apps &gt; Manage apps &gt; Org-wide app settings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Options to completely disable third-party or custom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Options to automatically load new apps as “allowed” or “blocked” by default</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Option to show/hide tailored apps for first-line workers (F licenses)</a:t>
            </a: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If you turn these options off at the org-wide settings, it means </a:t>
            </a:r>
            <a:r>
              <a:rPr lang="en-US" sz="1800" b="1" u="sng" dirty="0">
                <a:gradFill>
                  <a:gsLst>
                    <a:gs pos="5417">
                      <a:srgbClr val="1A1A1A"/>
                    </a:gs>
                    <a:gs pos="28000">
                      <a:srgbClr val="1A1A1A"/>
                    </a:gs>
                  </a:gsLst>
                  <a:lin ang="5400000" scaled="0"/>
                </a:gradFill>
                <a:latin typeface="Segoe UI"/>
                <a:cs typeface="Segoe UI Light" panose="020B0502040204020203" pitchFamily="34" charset="0"/>
              </a:rPr>
              <a:t>no one</a:t>
            </a:r>
            <a:r>
              <a:rPr lang="en-US" sz="1800" b="1" dirty="0">
                <a:gradFill>
                  <a:gsLst>
                    <a:gs pos="5417">
                      <a:srgbClr val="1A1A1A"/>
                    </a:gs>
                    <a:gs pos="28000">
                      <a:srgbClr val="1A1A1A"/>
                    </a:gs>
                  </a:gsLst>
                  <a:lin ang="5400000" scaled="0"/>
                </a:gradFill>
                <a:latin typeface="Segoe UI"/>
                <a:cs typeface="Segoe UI Light" panose="020B0502040204020203" pitchFamily="34" charset="0"/>
              </a:rPr>
              <a:t> </a:t>
            </a:r>
            <a:r>
              <a:rPr lang="en-US" sz="1800" dirty="0">
                <a:gradFill>
                  <a:gsLst>
                    <a:gs pos="5417">
                      <a:srgbClr val="1A1A1A"/>
                    </a:gs>
                    <a:gs pos="28000">
                      <a:srgbClr val="1A1A1A"/>
                    </a:gs>
                  </a:gsLst>
                  <a:lin ang="5400000" scaled="0"/>
                </a:gradFill>
                <a:latin typeface="Segoe UI"/>
                <a:cs typeface="Segoe UI Light" panose="020B0502040204020203" pitchFamily="34" charset="0"/>
              </a:rPr>
              <a:t>can use apps at all </a:t>
            </a:r>
            <a:r>
              <a:rPr lang="en-US" sz="1800" b="1" dirty="0">
                <a:gradFill>
                  <a:gsLst>
                    <a:gs pos="5417">
                      <a:srgbClr val="1A1A1A"/>
                    </a:gs>
                    <a:gs pos="28000">
                      <a:srgbClr val="1A1A1A"/>
                    </a:gs>
                  </a:gsLst>
                  <a:lin ang="5400000" scaled="0"/>
                </a:gradFill>
                <a:latin typeface="Segoe UI"/>
                <a:cs typeface="Segoe UI Light" panose="020B0502040204020203" pitchFamily="34" charset="0"/>
              </a:rPr>
              <a:t>in Teams</a:t>
            </a:r>
            <a:r>
              <a:rPr lang="en-US" sz="1800" dirty="0">
                <a:gradFill>
                  <a:gsLst>
                    <a:gs pos="5417">
                      <a:srgbClr val="1A1A1A"/>
                    </a:gs>
                    <a:gs pos="28000">
                      <a:srgbClr val="1A1A1A"/>
                    </a:gs>
                  </a:gsLst>
                  <a:lin ang="5400000" scaled="0"/>
                </a:gradFill>
                <a:latin typeface="Segoe UI"/>
                <a:cs typeface="Segoe UI Light" panose="020B0502040204020203" pitchFamily="34" charset="0"/>
              </a:rPr>
              <a:t>.</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Just because you have disabled apps for Teams, doesn’t mean you have disabled the access that app has to your environment!</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2" name="Rectangle 1">
            <a:extLst>
              <a:ext uri="{FF2B5EF4-FFF2-40B4-BE49-F238E27FC236}">
                <a16:creationId xmlns:a16="http://schemas.microsoft.com/office/drawing/2014/main" id="{6C39474D-EAC6-385A-BD53-224C54F077B3}"/>
              </a:ext>
              <a:ext uri="{C183D7F6-B498-43B3-948B-1728B52AA6E4}">
                <adec:decorative xmlns:adec="http://schemas.microsoft.com/office/drawing/2017/decorative" val="1"/>
              </a:ext>
            </a:extLst>
          </p:cNvPr>
          <p:cNvSpPr/>
          <p:nvPr/>
        </p:nvSpPr>
        <p:spPr bwMode="auto">
          <a:xfrm>
            <a:off x="146950" y="4310077"/>
            <a:ext cx="3739325" cy="2254640"/>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TextBox 11">
            <a:extLst>
              <a:ext uri="{FF2B5EF4-FFF2-40B4-BE49-F238E27FC236}">
                <a16:creationId xmlns:a16="http://schemas.microsoft.com/office/drawing/2014/main" id="{89D24C4C-F694-FA0D-4BCE-C8E4238ABD34}"/>
              </a:ext>
            </a:extLst>
          </p:cNvPr>
          <p:cNvSpPr txBox="1"/>
          <p:nvPr/>
        </p:nvSpPr>
        <p:spPr>
          <a:xfrm>
            <a:off x="259848" y="4450244"/>
            <a:ext cx="3252354" cy="369332"/>
          </a:xfrm>
          <a:prstGeom prst="rect">
            <a:avLst/>
          </a:prstGeom>
          <a:noFill/>
        </p:spPr>
        <p:txBody>
          <a:bodyPr wrap="square">
            <a:spAutoFit/>
          </a:bodyPr>
          <a:lstStyle/>
          <a:p>
            <a:r>
              <a:rPr lang="en-GB" b="1" i="0" dirty="0">
                <a:solidFill>
                  <a:srgbClr val="252424"/>
                </a:solidFill>
                <a:effectLst/>
                <a:latin typeface="Segoe UI" panose="020B0502040204020203" pitchFamily="34" charset="0"/>
              </a:rPr>
              <a:t>Tailored apps</a:t>
            </a:r>
            <a:endParaRPr lang="en-GB" b="1" dirty="0"/>
          </a:p>
        </p:txBody>
      </p:sp>
      <p:sp>
        <p:nvSpPr>
          <p:cNvPr id="14" name="TextBox 13">
            <a:extLst>
              <a:ext uri="{FF2B5EF4-FFF2-40B4-BE49-F238E27FC236}">
                <a16:creationId xmlns:a16="http://schemas.microsoft.com/office/drawing/2014/main" id="{431E99C2-3E8E-A694-B5FE-4E5B8E69C326}"/>
              </a:ext>
            </a:extLst>
          </p:cNvPr>
          <p:cNvSpPr txBox="1"/>
          <p:nvPr/>
        </p:nvSpPr>
        <p:spPr>
          <a:xfrm>
            <a:off x="259848" y="4819576"/>
            <a:ext cx="3401984" cy="738664"/>
          </a:xfrm>
          <a:prstGeom prst="rect">
            <a:avLst/>
          </a:prstGeom>
          <a:noFill/>
        </p:spPr>
        <p:txBody>
          <a:bodyPr wrap="square">
            <a:spAutoFit/>
          </a:bodyPr>
          <a:lstStyle/>
          <a:p>
            <a:r>
              <a:rPr lang="en-GB" sz="1400" b="0" i="0" dirty="0">
                <a:solidFill>
                  <a:srgbClr val="252424"/>
                </a:solidFill>
                <a:effectLst/>
                <a:latin typeface="Segoe UI (Body)"/>
              </a:rPr>
              <a:t>Users with F licenses will get tailored apps pinned on their behalf when they sign in to Teams. </a:t>
            </a:r>
            <a:r>
              <a:rPr lang="en-GB" sz="1400" b="0" i="0" u="none" strike="noStrike" dirty="0">
                <a:solidFill>
                  <a:srgbClr val="7A65D1"/>
                </a:solidFill>
                <a:effectLst/>
                <a:latin typeface="Segoe UI (Body)"/>
                <a:hlinkClick r:id="rId3" tooltip="Article opens in a new tab.">
                  <a:extLst>
                    <a:ext uri="{A12FA001-AC4F-418D-AE19-62706E023703}">
                      <ahyp:hlinkClr xmlns:ahyp="http://schemas.microsoft.com/office/drawing/2018/hyperlinkcolor" val="tx"/>
                    </a:ext>
                  </a:extLst>
                </a:hlinkClick>
              </a:rPr>
              <a:t>Learn more</a:t>
            </a:r>
            <a:endParaRPr lang="en-GB" sz="1400" dirty="0">
              <a:solidFill>
                <a:srgbClr val="7A65D1"/>
              </a:solidFill>
              <a:latin typeface="Segoe UI (Body)"/>
            </a:endParaRPr>
          </a:p>
        </p:txBody>
      </p:sp>
      <p:grpSp>
        <p:nvGrpSpPr>
          <p:cNvPr id="18" name="Group 17" descr="Show tailored apps toggle switched ON">
            <a:extLst>
              <a:ext uri="{FF2B5EF4-FFF2-40B4-BE49-F238E27FC236}">
                <a16:creationId xmlns:a16="http://schemas.microsoft.com/office/drawing/2014/main" id="{9FFE511D-D8DC-22FD-6BAB-4F3BB40048C4}"/>
              </a:ext>
            </a:extLst>
          </p:cNvPr>
          <p:cNvGrpSpPr/>
          <p:nvPr/>
        </p:nvGrpSpPr>
        <p:grpSpPr>
          <a:xfrm>
            <a:off x="259848" y="5716293"/>
            <a:ext cx="3252354" cy="751652"/>
            <a:chOff x="604751" y="5828587"/>
            <a:chExt cx="3252354" cy="751652"/>
          </a:xfrm>
        </p:grpSpPr>
        <p:pic>
          <p:nvPicPr>
            <p:cNvPr id="10" name="Picture 9">
              <a:extLst>
                <a:ext uri="{FF2B5EF4-FFF2-40B4-BE49-F238E27FC236}">
                  <a16:creationId xmlns:a16="http://schemas.microsoft.com/office/drawing/2014/main" id="{DA285555-0158-1CB7-790A-BB914AFE0D44}"/>
                </a:ext>
              </a:extLst>
            </p:cNvPr>
            <p:cNvPicPr>
              <a:picLocks noChangeAspect="1"/>
            </p:cNvPicPr>
            <p:nvPr/>
          </p:nvPicPr>
          <p:blipFill>
            <a:blip r:embed="rId4"/>
            <a:stretch>
              <a:fillRect/>
            </a:stretch>
          </p:blipFill>
          <p:spPr>
            <a:xfrm>
              <a:off x="652877" y="6136364"/>
              <a:ext cx="619211" cy="323895"/>
            </a:xfrm>
            <a:prstGeom prst="rect">
              <a:avLst/>
            </a:prstGeom>
          </p:spPr>
        </p:pic>
        <p:sp>
          <p:nvSpPr>
            <p:cNvPr id="16" name="TextBox 15">
              <a:extLst>
                <a:ext uri="{FF2B5EF4-FFF2-40B4-BE49-F238E27FC236}">
                  <a16:creationId xmlns:a16="http://schemas.microsoft.com/office/drawing/2014/main" id="{F700C2A4-46F4-4E52-1858-9616BE438FFF}"/>
                </a:ext>
              </a:extLst>
            </p:cNvPr>
            <p:cNvSpPr txBox="1"/>
            <p:nvPr/>
          </p:nvSpPr>
          <p:spPr>
            <a:xfrm>
              <a:off x="604751" y="5828587"/>
              <a:ext cx="3252354" cy="307777"/>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Show tailored apps</a:t>
              </a:r>
              <a:endParaRPr lang="en-GB" sz="1400" dirty="0"/>
            </a:p>
          </p:txBody>
        </p:sp>
        <p:sp>
          <p:nvSpPr>
            <p:cNvPr id="17" name="TextBox 16">
              <a:extLst>
                <a:ext uri="{FF2B5EF4-FFF2-40B4-BE49-F238E27FC236}">
                  <a16:creationId xmlns:a16="http://schemas.microsoft.com/office/drawing/2014/main" id="{D2C63FBE-3336-3353-1F5C-CC8F40E9AA87}"/>
                </a:ext>
              </a:extLst>
            </p:cNvPr>
            <p:cNvSpPr txBox="1"/>
            <p:nvPr/>
          </p:nvSpPr>
          <p:spPr>
            <a:xfrm>
              <a:off x="1077690" y="6090874"/>
              <a:ext cx="614592" cy="489365"/>
            </a:xfrm>
            <a:prstGeom prst="rect">
              <a:avLst/>
            </a:prstGeom>
            <a:noFill/>
          </p:spPr>
          <p:txBody>
            <a:bodyPr wrap="squar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On</a:t>
              </a:r>
              <a:endParaRPr lang="en-GB" sz="1400" b="1" dirty="0" err="1">
                <a:gradFill>
                  <a:gsLst>
                    <a:gs pos="2917">
                      <a:schemeClr val="tx1"/>
                    </a:gs>
                    <a:gs pos="30000">
                      <a:schemeClr val="tx1"/>
                    </a:gs>
                  </a:gsLst>
                  <a:lin ang="5400000" scaled="0"/>
                </a:gradFill>
              </a:endParaRPr>
            </a:p>
          </p:txBody>
        </p:sp>
      </p:grpSp>
      <p:sp>
        <p:nvSpPr>
          <p:cNvPr id="19" name="Rectangle 18">
            <a:extLst>
              <a:ext uri="{FF2B5EF4-FFF2-40B4-BE49-F238E27FC236}">
                <a16:creationId xmlns:a16="http://schemas.microsoft.com/office/drawing/2014/main" id="{BFD43DFC-A408-066C-FA11-B54834056F68}"/>
              </a:ext>
              <a:ext uri="{C183D7F6-B498-43B3-948B-1728B52AA6E4}">
                <adec:decorative xmlns:adec="http://schemas.microsoft.com/office/drawing/2017/decorative" val="1"/>
              </a:ext>
            </a:extLst>
          </p:cNvPr>
          <p:cNvSpPr/>
          <p:nvPr/>
        </p:nvSpPr>
        <p:spPr bwMode="auto">
          <a:xfrm>
            <a:off x="4203626" y="4310076"/>
            <a:ext cx="3739325" cy="2547923"/>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0" name="TextBox 19">
            <a:extLst>
              <a:ext uri="{FF2B5EF4-FFF2-40B4-BE49-F238E27FC236}">
                <a16:creationId xmlns:a16="http://schemas.microsoft.com/office/drawing/2014/main" id="{F62191B5-3943-8F27-D3D6-87B38380DB51}"/>
              </a:ext>
            </a:extLst>
          </p:cNvPr>
          <p:cNvSpPr txBox="1"/>
          <p:nvPr/>
        </p:nvSpPr>
        <p:spPr>
          <a:xfrm>
            <a:off x="4316524" y="4450244"/>
            <a:ext cx="3252354" cy="369332"/>
          </a:xfrm>
          <a:prstGeom prst="rect">
            <a:avLst/>
          </a:prstGeom>
          <a:noFill/>
        </p:spPr>
        <p:txBody>
          <a:bodyPr wrap="square">
            <a:spAutoFit/>
          </a:bodyPr>
          <a:lstStyle/>
          <a:p>
            <a:r>
              <a:rPr lang="en-GB" b="1" i="0" dirty="0">
                <a:solidFill>
                  <a:srgbClr val="252424"/>
                </a:solidFill>
                <a:effectLst/>
                <a:latin typeface="Segoe UI" panose="020B0502040204020203" pitchFamily="34" charset="0"/>
              </a:rPr>
              <a:t>Third-party apps</a:t>
            </a:r>
            <a:endParaRPr lang="en-GB" b="1" dirty="0"/>
          </a:p>
        </p:txBody>
      </p:sp>
      <p:sp>
        <p:nvSpPr>
          <p:cNvPr id="21" name="TextBox 20">
            <a:extLst>
              <a:ext uri="{FF2B5EF4-FFF2-40B4-BE49-F238E27FC236}">
                <a16:creationId xmlns:a16="http://schemas.microsoft.com/office/drawing/2014/main" id="{0F85EEE8-C251-2A29-4528-146E9618C10C}"/>
              </a:ext>
            </a:extLst>
          </p:cNvPr>
          <p:cNvSpPr txBox="1"/>
          <p:nvPr/>
        </p:nvSpPr>
        <p:spPr>
          <a:xfrm>
            <a:off x="4316524" y="4819576"/>
            <a:ext cx="3401984" cy="738664"/>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You can control which third-party apps can be installed for your organization. </a:t>
            </a:r>
            <a:r>
              <a:rPr lang="en-GB" sz="1400" b="0" i="0" u="none" strike="noStrike" dirty="0">
                <a:solidFill>
                  <a:srgbClr val="7A65D1"/>
                </a:solidFill>
                <a:effectLst/>
                <a:latin typeface="Segoe UI" panose="020B0502040204020203" pitchFamily="34" charset="0"/>
                <a:hlinkClick r:id="rId5" tooltip="Article opens in a new tab.">
                  <a:extLst>
                    <a:ext uri="{A12FA001-AC4F-418D-AE19-62706E023703}">
                      <ahyp:hlinkClr xmlns:ahyp="http://schemas.microsoft.com/office/drawing/2018/hyperlinkcolor" val="tx"/>
                    </a:ext>
                  </a:extLst>
                </a:hlinkClick>
              </a:rPr>
              <a:t>Learn more</a:t>
            </a:r>
            <a:endParaRPr lang="en-GB" sz="1400" dirty="0">
              <a:solidFill>
                <a:srgbClr val="7A65D1"/>
              </a:solidFill>
              <a:latin typeface="Segoe UI (Body)"/>
            </a:endParaRPr>
          </a:p>
        </p:txBody>
      </p:sp>
      <p:grpSp>
        <p:nvGrpSpPr>
          <p:cNvPr id="22" name="Group 21" descr="Third-party apps toggle switched ON">
            <a:extLst>
              <a:ext uri="{FF2B5EF4-FFF2-40B4-BE49-F238E27FC236}">
                <a16:creationId xmlns:a16="http://schemas.microsoft.com/office/drawing/2014/main" id="{EDF706B5-22C0-FB98-9467-CC41E2D007BF}"/>
              </a:ext>
            </a:extLst>
          </p:cNvPr>
          <p:cNvGrpSpPr/>
          <p:nvPr/>
        </p:nvGrpSpPr>
        <p:grpSpPr>
          <a:xfrm>
            <a:off x="4316524" y="5515768"/>
            <a:ext cx="3252354" cy="751652"/>
            <a:chOff x="604751" y="5828587"/>
            <a:chExt cx="3252354" cy="751652"/>
          </a:xfrm>
        </p:grpSpPr>
        <p:pic>
          <p:nvPicPr>
            <p:cNvPr id="23" name="Picture 22">
              <a:extLst>
                <a:ext uri="{FF2B5EF4-FFF2-40B4-BE49-F238E27FC236}">
                  <a16:creationId xmlns:a16="http://schemas.microsoft.com/office/drawing/2014/main" id="{19F02AC3-3019-B74D-884D-CB9E8E7D2D5E}"/>
                </a:ext>
              </a:extLst>
            </p:cNvPr>
            <p:cNvPicPr>
              <a:picLocks noChangeAspect="1"/>
            </p:cNvPicPr>
            <p:nvPr/>
          </p:nvPicPr>
          <p:blipFill>
            <a:blip r:embed="rId4"/>
            <a:stretch>
              <a:fillRect/>
            </a:stretch>
          </p:blipFill>
          <p:spPr>
            <a:xfrm>
              <a:off x="652877" y="6136364"/>
              <a:ext cx="619211" cy="323895"/>
            </a:xfrm>
            <a:prstGeom prst="rect">
              <a:avLst/>
            </a:prstGeom>
          </p:spPr>
        </p:pic>
        <p:sp>
          <p:nvSpPr>
            <p:cNvPr id="24" name="TextBox 23">
              <a:extLst>
                <a:ext uri="{FF2B5EF4-FFF2-40B4-BE49-F238E27FC236}">
                  <a16:creationId xmlns:a16="http://schemas.microsoft.com/office/drawing/2014/main" id="{ADD73EF7-9142-F02E-E6FA-DDD6698E2E5B}"/>
                </a:ext>
              </a:extLst>
            </p:cNvPr>
            <p:cNvSpPr txBox="1"/>
            <p:nvPr/>
          </p:nvSpPr>
          <p:spPr>
            <a:xfrm>
              <a:off x="604751" y="5828587"/>
              <a:ext cx="3252354" cy="307777"/>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Thir</a:t>
              </a:r>
              <a:r>
                <a:rPr lang="en-GB" sz="1400" dirty="0">
                  <a:solidFill>
                    <a:srgbClr val="252424"/>
                  </a:solidFill>
                  <a:latin typeface="Segoe UI" panose="020B0502040204020203" pitchFamily="34" charset="0"/>
                </a:rPr>
                <a:t>d-party </a:t>
              </a:r>
              <a:r>
                <a:rPr lang="en-GB" sz="1400" b="0" i="0" dirty="0">
                  <a:solidFill>
                    <a:srgbClr val="252424"/>
                  </a:solidFill>
                  <a:effectLst/>
                  <a:latin typeface="Segoe UI" panose="020B0502040204020203" pitchFamily="34" charset="0"/>
                </a:rPr>
                <a:t>apps</a:t>
              </a:r>
              <a:endParaRPr lang="en-GB" sz="1400" dirty="0"/>
            </a:p>
          </p:txBody>
        </p:sp>
        <p:sp>
          <p:nvSpPr>
            <p:cNvPr id="25" name="TextBox 24">
              <a:extLst>
                <a:ext uri="{FF2B5EF4-FFF2-40B4-BE49-F238E27FC236}">
                  <a16:creationId xmlns:a16="http://schemas.microsoft.com/office/drawing/2014/main" id="{A5C1AF9B-41C2-7EBF-7266-7FBDC5E3986C}"/>
                </a:ext>
              </a:extLst>
            </p:cNvPr>
            <p:cNvSpPr txBox="1"/>
            <p:nvPr/>
          </p:nvSpPr>
          <p:spPr>
            <a:xfrm>
              <a:off x="1077690" y="6090874"/>
              <a:ext cx="614592" cy="489365"/>
            </a:xfrm>
            <a:prstGeom prst="rect">
              <a:avLst/>
            </a:prstGeom>
            <a:noFill/>
          </p:spPr>
          <p:txBody>
            <a:bodyPr wrap="squar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On</a:t>
              </a:r>
              <a:endParaRPr lang="en-GB" sz="1400" b="1" dirty="0" err="1">
                <a:gradFill>
                  <a:gsLst>
                    <a:gs pos="2917">
                      <a:schemeClr val="tx1"/>
                    </a:gs>
                    <a:gs pos="30000">
                      <a:schemeClr val="tx1"/>
                    </a:gs>
                  </a:gsLst>
                  <a:lin ang="5400000" scaled="0"/>
                </a:gradFill>
              </a:endParaRPr>
            </a:p>
          </p:txBody>
        </p:sp>
      </p:grpSp>
      <p:sp>
        <p:nvSpPr>
          <p:cNvPr id="26" name="Rectangle 25">
            <a:extLst>
              <a:ext uri="{FF2B5EF4-FFF2-40B4-BE49-F238E27FC236}">
                <a16:creationId xmlns:a16="http://schemas.microsoft.com/office/drawing/2014/main" id="{5F64012B-7550-F686-A648-CA83B0DDC2EE}"/>
              </a:ext>
              <a:ext uri="{C183D7F6-B498-43B3-948B-1728B52AA6E4}">
                <adec:decorative xmlns:adec="http://schemas.microsoft.com/office/drawing/2017/decorative" val="1"/>
              </a:ext>
            </a:extLst>
          </p:cNvPr>
          <p:cNvSpPr/>
          <p:nvPr/>
        </p:nvSpPr>
        <p:spPr bwMode="auto">
          <a:xfrm>
            <a:off x="8256535" y="4310077"/>
            <a:ext cx="3739325" cy="2254640"/>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7" name="TextBox 26">
            <a:extLst>
              <a:ext uri="{FF2B5EF4-FFF2-40B4-BE49-F238E27FC236}">
                <a16:creationId xmlns:a16="http://schemas.microsoft.com/office/drawing/2014/main" id="{DD7A62A9-F2E4-35D2-78F1-14374E4F2DA1}"/>
              </a:ext>
            </a:extLst>
          </p:cNvPr>
          <p:cNvSpPr txBox="1"/>
          <p:nvPr/>
        </p:nvSpPr>
        <p:spPr>
          <a:xfrm>
            <a:off x="8369433" y="4450244"/>
            <a:ext cx="3252354" cy="369332"/>
          </a:xfrm>
          <a:prstGeom prst="rect">
            <a:avLst/>
          </a:prstGeom>
          <a:noFill/>
        </p:spPr>
        <p:txBody>
          <a:bodyPr wrap="square">
            <a:spAutoFit/>
          </a:bodyPr>
          <a:lstStyle/>
          <a:p>
            <a:r>
              <a:rPr lang="en-GB" b="1" i="0" dirty="0">
                <a:solidFill>
                  <a:srgbClr val="252424"/>
                </a:solidFill>
                <a:effectLst/>
                <a:latin typeface="Segoe UI" panose="020B0502040204020203" pitchFamily="34" charset="0"/>
              </a:rPr>
              <a:t>Custom apps</a:t>
            </a:r>
            <a:endParaRPr lang="en-GB" b="1" dirty="0"/>
          </a:p>
        </p:txBody>
      </p:sp>
      <p:sp>
        <p:nvSpPr>
          <p:cNvPr id="28" name="TextBox 27">
            <a:extLst>
              <a:ext uri="{FF2B5EF4-FFF2-40B4-BE49-F238E27FC236}">
                <a16:creationId xmlns:a16="http://schemas.microsoft.com/office/drawing/2014/main" id="{2181EBB8-2F3A-A835-F433-0EEE77DBE4EA}"/>
              </a:ext>
            </a:extLst>
          </p:cNvPr>
          <p:cNvSpPr txBox="1"/>
          <p:nvPr/>
        </p:nvSpPr>
        <p:spPr>
          <a:xfrm>
            <a:off x="8369433" y="4819576"/>
            <a:ext cx="3401984" cy="954107"/>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You can develop and upload custom apps as app packages and make them available in your organization's app store. </a:t>
            </a:r>
            <a:r>
              <a:rPr lang="en-GB" sz="1400" b="0" i="0" u="none" strike="noStrike" dirty="0">
                <a:solidFill>
                  <a:srgbClr val="7A65D1"/>
                </a:solidFill>
                <a:effectLst/>
                <a:latin typeface="Segoe UI" panose="020B0502040204020203" pitchFamily="34" charset="0"/>
                <a:hlinkClick r:id="rId6" tooltip="Article opens in a new tab.">
                  <a:extLst>
                    <a:ext uri="{A12FA001-AC4F-418D-AE19-62706E023703}">
                      <ahyp:hlinkClr xmlns:ahyp="http://schemas.microsoft.com/office/drawing/2018/hyperlinkcolor" val="tx"/>
                    </a:ext>
                  </a:extLst>
                </a:hlinkClick>
              </a:rPr>
              <a:t>Learn more</a:t>
            </a:r>
            <a:endParaRPr lang="en-GB" sz="1400" dirty="0">
              <a:solidFill>
                <a:srgbClr val="7A65D1"/>
              </a:solidFill>
              <a:latin typeface="Segoe UI (Body)"/>
            </a:endParaRPr>
          </a:p>
        </p:txBody>
      </p:sp>
      <p:grpSp>
        <p:nvGrpSpPr>
          <p:cNvPr id="29" name="Group 28" descr="Interaction with custom apps toggle switched ON">
            <a:extLst>
              <a:ext uri="{FF2B5EF4-FFF2-40B4-BE49-F238E27FC236}">
                <a16:creationId xmlns:a16="http://schemas.microsoft.com/office/drawing/2014/main" id="{CE6A3665-1B05-CF27-75D4-042802AFA2D6}"/>
              </a:ext>
            </a:extLst>
          </p:cNvPr>
          <p:cNvGrpSpPr/>
          <p:nvPr/>
        </p:nvGrpSpPr>
        <p:grpSpPr>
          <a:xfrm>
            <a:off x="8369433" y="5716293"/>
            <a:ext cx="3252354" cy="751652"/>
            <a:chOff x="604751" y="5828587"/>
            <a:chExt cx="3252354" cy="751652"/>
          </a:xfrm>
        </p:grpSpPr>
        <p:pic>
          <p:nvPicPr>
            <p:cNvPr id="30" name="Picture 29">
              <a:extLst>
                <a:ext uri="{FF2B5EF4-FFF2-40B4-BE49-F238E27FC236}">
                  <a16:creationId xmlns:a16="http://schemas.microsoft.com/office/drawing/2014/main" id="{33D2FF86-B0B6-A9A4-2AA0-09E387735444}"/>
                </a:ext>
              </a:extLst>
            </p:cNvPr>
            <p:cNvPicPr>
              <a:picLocks noChangeAspect="1"/>
            </p:cNvPicPr>
            <p:nvPr/>
          </p:nvPicPr>
          <p:blipFill>
            <a:blip r:embed="rId4"/>
            <a:stretch>
              <a:fillRect/>
            </a:stretch>
          </p:blipFill>
          <p:spPr>
            <a:xfrm>
              <a:off x="652877" y="6136364"/>
              <a:ext cx="619211" cy="323895"/>
            </a:xfrm>
            <a:prstGeom prst="rect">
              <a:avLst/>
            </a:prstGeom>
          </p:spPr>
        </p:pic>
        <p:sp>
          <p:nvSpPr>
            <p:cNvPr id="31" name="TextBox 30">
              <a:extLst>
                <a:ext uri="{FF2B5EF4-FFF2-40B4-BE49-F238E27FC236}">
                  <a16:creationId xmlns:a16="http://schemas.microsoft.com/office/drawing/2014/main" id="{C1729894-F123-E888-B63D-4BCC2CB97513}"/>
                </a:ext>
              </a:extLst>
            </p:cNvPr>
            <p:cNvSpPr txBox="1"/>
            <p:nvPr/>
          </p:nvSpPr>
          <p:spPr>
            <a:xfrm>
              <a:off x="604751" y="5828587"/>
              <a:ext cx="3252354" cy="307777"/>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Interaction with custom apps</a:t>
              </a:r>
              <a:endParaRPr lang="en-GB" sz="1400" dirty="0"/>
            </a:p>
          </p:txBody>
        </p:sp>
        <p:sp>
          <p:nvSpPr>
            <p:cNvPr id="32" name="TextBox 31">
              <a:extLst>
                <a:ext uri="{FF2B5EF4-FFF2-40B4-BE49-F238E27FC236}">
                  <a16:creationId xmlns:a16="http://schemas.microsoft.com/office/drawing/2014/main" id="{4E867718-46C2-35BC-FBD5-ED7CDF28D1BF}"/>
                </a:ext>
              </a:extLst>
            </p:cNvPr>
            <p:cNvSpPr txBox="1"/>
            <p:nvPr/>
          </p:nvSpPr>
          <p:spPr>
            <a:xfrm>
              <a:off x="1077690" y="6090874"/>
              <a:ext cx="614592" cy="489365"/>
            </a:xfrm>
            <a:prstGeom prst="rect">
              <a:avLst/>
            </a:prstGeom>
            <a:noFill/>
          </p:spPr>
          <p:txBody>
            <a:bodyPr wrap="squar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On</a:t>
              </a:r>
              <a:endParaRPr lang="en-GB" sz="1400" b="1" dirty="0" err="1">
                <a:gradFill>
                  <a:gsLst>
                    <a:gs pos="2917">
                      <a:schemeClr val="tx1"/>
                    </a:gs>
                    <a:gs pos="30000">
                      <a:schemeClr val="tx1"/>
                    </a:gs>
                  </a:gsLst>
                  <a:lin ang="5400000" scaled="0"/>
                </a:gradFill>
              </a:endParaRPr>
            </a:p>
          </p:txBody>
        </p:sp>
      </p:grpSp>
      <p:grpSp>
        <p:nvGrpSpPr>
          <p:cNvPr id="33" name="Group 32" descr="New third-party apps published to the store switched ON">
            <a:extLst>
              <a:ext uri="{FF2B5EF4-FFF2-40B4-BE49-F238E27FC236}">
                <a16:creationId xmlns:a16="http://schemas.microsoft.com/office/drawing/2014/main" id="{0DA22580-B406-AD5B-9DEF-024AEA11F0AE}"/>
              </a:ext>
            </a:extLst>
          </p:cNvPr>
          <p:cNvGrpSpPr/>
          <p:nvPr/>
        </p:nvGrpSpPr>
        <p:grpSpPr>
          <a:xfrm>
            <a:off x="4311087" y="6223262"/>
            <a:ext cx="3631863" cy="751652"/>
            <a:chOff x="604750" y="5828587"/>
            <a:chExt cx="3631863" cy="751652"/>
          </a:xfrm>
        </p:grpSpPr>
        <p:pic>
          <p:nvPicPr>
            <p:cNvPr id="34" name="Picture 33">
              <a:extLst>
                <a:ext uri="{FF2B5EF4-FFF2-40B4-BE49-F238E27FC236}">
                  <a16:creationId xmlns:a16="http://schemas.microsoft.com/office/drawing/2014/main" id="{A19B619B-A80D-BF47-95CA-5B726D8BE8BD}"/>
                </a:ext>
              </a:extLst>
            </p:cNvPr>
            <p:cNvPicPr>
              <a:picLocks noChangeAspect="1"/>
            </p:cNvPicPr>
            <p:nvPr/>
          </p:nvPicPr>
          <p:blipFill>
            <a:blip r:embed="rId4"/>
            <a:stretch>
              <a:fillRect/>
            </a:stretch>
          </p:blipFill>
          <p:spPr>
            <a:xfrm>
              <a:off x="652877" y="6136364"/>
              <a:ext cx="619211" cy="323895"/>
            </a:xfrm>
            <a:prstGeom prst="rect">
              <a:avLst/>
            </a:prstGeom>
          </p:spPr>
        </p:pic>
        <p:sp>
          <p:nvSpPr>
            <p:cNvPr id="35" name="TextBox 34">
              <a:extLst>
                <a:ext uri="{FF2B5EF4-FFF2-40B4-BE49-F238E27FC236}">
                  <a16:creationId xmlns:a16="http://schemas.microsoft.com/office/drawing/2014/main" id="{F29C1221-920B-4076-1076-AF1A7A7BF7E3}"/>
                </a:ext>
              </a:extLst>
            </p:cNvPr>
            <p:cNvSpPr txBox="1"/>
            <p:nvPr/>
          </p:nvSpPr>
          <p:spPr>
            <a:xfrm>
              <a:off x="604750" y="5828587"/>
              <a:ext cx="3631863" cy="307777"/>
            </a:xfrm>
            <a:prstGeom prst="rect">
              <a:avLst/>
            </a:prstGeom>
            <a:noFill/>
          </p:spPr>
          <p:txBody>
            <a:bodyPr wrap="square">
              <a:spAutoFit/>
            </a:bodyPr>
            <a:lstStyle/>
            <a:p>
              <a:r>
                <a:rPr lang="en-GB" sz="1400" b="0" i="0" dirty="0">
                  <a:solidFill>
                    <a:srgbClr val="252424"/>
                  </a:solidFill>
                  <a:effectLst/>
                  <a:latin typeface="Segoe UI" panose="020B0502040204020203" pitchFamily="34" charset="0"/>
                </a:rPr>
                <a:t>New third-party apps published to store</a:t>
              </a:r>
              <a:endParaRPr lang="en-GB" sz="1400" dirty="0"/>
            </a:p>
          </p:txBody>
        </p:sp>
        <p:sp>
          <p:nvSpPr>
            <p:cNvPr id="36" name="TextBox 35">
              <a:extLst>
                <a:ext uri="{FF2B5EF4-FFF2-40B4-BE49-F238E27FC236}">
                  <a16:creationId xmlns:a16="http://schemas.microsoft.com/office/drawing/2014/main" id="{50F127E4-78D3-640A-C85D-E825E9B970E2}"/>
                </a:ext>
              </a:extLst>
            </p:cNvPr>
            <p:cNvSpPr txBox="1"/>
            <p:nvPr/>
          </p:nvSpPr>
          <p:spPr>
            <a:xfrm>
              <a:off x="1077690" y="6090874"/>
              <a:ext cx="614592" cy="489365"/>
            </a:xfrm>
            <a:prstGeom prst="rect">
              <a:avLst/>
            </a:prstGeom>
            <a:noFill/>
          </p:spPr>
          <p:txBody>
            <a:bodyPr wrap="square" lIns="182880" tIns="146304" rIns="182880" bIns="146304" rtlCol="0">
              <a:spAutoFit/>
            </a:bodyPr>
            <a:lstStyle/>
            <a:p>
              <a:pPr>
                <a:lnSpc>
                  <a:spcPct val="90000"/>
                </a:lnSpc>
                <a:spcAft>
                  <a:spcPts val="600"/>
                </a:spcAft>
              </a:pPr>
              <a:r>
                <a:rPr lang="en-US" sz="1400" b="1" dirty="0">
                  <a:gradFill>
                    <a:gsLst>
                      <a:gs pos="2917">
                        <a:schemeClr val="tx1"/>
                      </a:gs>
                      <a:gs pos="30000">
                        <a:schemeClr val="tx1"/>
                      </a:gs>
                    </a:gsLst>
                    <a:lin ang="5400000" scaled="0"/>
                  </a:gradFill>
                </a:rPr>
                <a:t>On</a:t>
              </a:r>
              <a:endParaRPr lang="en-GB" sz="1400" b="1" dirty="0" err="1">
                <a:gradFill>
                  <a:gsLst>
                    <a:gs pos="2917">
                      <a:schemeClr val="tx1"/>
                    </a:gs>
                    <a:gs pos="30000">
                      <a:schemeClr val="tx1"/>
                    </a:gs>
                  </a:gsLst>
                  <a:lin ang="5400000" scaled="0"/>
                </a:gradFill>
              </a:endParaRPr>
            </a:p>
          </p:txBody>
        </p:sp>
      </p:grpSp>
    </p:spTree>
    <p:extLst>
      <p:ext uri="{BB962C8B-B14F-4D97-AF65-F5344CB8AC3E}">
        <p14:creationId xmlns:p14="http://schemas.microsoft.com/office/powerpoint/2010/main" val="3830772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302493" y="289512"/>
            <a:ext cx="11655840" cy="899665"/>
          </a:xfrm>
        </p:spPr>
        <p:txBody>
          <a:bodyPr/>
          <a:lstStyle/>
          <a:p>
            <a:r>
              <a:rPr lang="en-US" dirty="0">
                <a:solidFill>
                  <a:schemeClr val="tx1"/>
                </a:solidFill>
              </a:rPr>
              <a:t>Manage Apps</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4747" y="1335481"/>
            <a:ext cx="5417573"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Teams apps &gt; Manage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Status can be set to </a:t>
            </a:r>
            <a:r>
              <a:rPr lang="en-US" sz="1800" b="1" dirty="0">
                <a:gradFill>
                  <a:gsLst>
                    <a:gs pos="5417">
                      <a:srgbClr val="1A1A1A"/>
                    </a:gs>
                    <a:gs pos="28000">
                      <a:srgbClr val="1A1A1A"/>
                    </a:gs>
                  </a:gsLst>
                  <a:lin ang="5400000" scaled="0"/>
                </a:gradFill>
                <a:latin typeface="Segoe UI"/>
                <a:cs typeface="Segoe UI Light" panose="020B0502040204020203" pitchFamily="34" charset="0"/>
              </a:rPr>
              <a:t>Allowed</a:t>
            </a:r>
            <a:r>
              <a:rPr lang="en-US" sz="1800" dirty="0">
                <a:gradFill>
                  <a:gsLst>
                    <a:gs pos="5417">
                      <a:srgbClr val="1A1A1A"/>
                    </a:gs>
                    <a:gs pos="28000">
                      <a:srgbClr val="1A1A1A"/>
                    </a:gs>
                  </a:gsLst>
                  <a:lin ang="5400000" scaled="0"/>
                </a:gradFill>
                <a:latin typeface="Segoe UI"/>
                <a:cs typeface="Segoe UI Light" panose="020B0502040204020203" pitchFamily="34" charset="0"/>
              </a:rPr>
              <a:t> or </a:t>
            </a:r>
            <a:r>
              <a:rPr lang="en-US" sz="1800" b="1" dirty="0">
                <a:gradFill>
                  <a:gsLst>
                    <a:gs pos="5417">
                      <a:srgbClr val="1A1A1A"/>
                    </a:gs>
                    <a:gs pos="28000">
                      <a:srgbClr val="1A1A1A"/>
                    </a:gs>
                  </a:gsLst>
                  <a:lin ang="5400000" scaled="0"/>
                </a:gradFill>
                <a:latin typeface="Segoe UI"/>
                <a:cs typeface="Segoe UI Light" panose="020B0502040204020203" pitchFamily="34" charset="0"/>
              </a:rPr>
              <a:t>Blocked</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Additional details include publisher, certification, category, version, and more</a:t>
            </a: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Blocking an app at the “Manage apps” level will block that app for all users (even if it is included in a permission policy).</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Does the organization want to individually allow or block these (several hundred) apps?  Or rather handle it via app permission policies?</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8" name="Picture 7" descr="Teams App catalog admin view screenshot">
            <a:extLst>
              <a:ext uri="{FF2B5EF4-FFF2-40B4-BE49-F238E27FC236}">
                <a16:creationId xmlns:a16="http://schemas.microsoft.com/office/drawing/2014/main" id="{52BAB8B4-6624-4AAD-8DF4-95F65729EDAF}"/>
              </a:ext>
            </a:extLst>
          </p:cNvPr>
          <p:cNvPicPr>
            <a:picLocks noChangeAspect="1"/>
          </p:cNvPicPr>
          <p:nvPr/>
        </p:nvPicPr>
        <p:blipFill rotWithShape="1">
          <a:blip r:embed="rId3"/>
          <a:srcRect l="1565" r="17573"/>
          <a:stretch/>
        </p:blipFill>
        <p:spPr>
          <a:xfrm>
            <a:off x="6149842" y="416559"/>
            <a:ext cx="5772917" cy="3434081"/>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75009E07-8353-4A8D-81D4-31A7CC57B4A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549978" y="2309987"/>
            <a:ext cx="4042597" cy="4377735"/>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
        <p:nvSpPr>
          <p:cNvPr id="9" name="Oval 8">
            <a:extLst>
              <a:ext uri="{FF2B5EF4-FFF2-40B4-BE49-F238E27FC236}">
                <a16:creationId xmlns:a16="http://schemas.microsoft.com/office/drawing/2014/main" id="{98E78FCA-0F03-40A6-A5FA-7A164077CCC9}"/>
              </a:ext>
              <a:ext uri="{C183D7F6-B498-43B3-948B-1728B52AA6E4}">
                <adec:decorative xmlns:adec="http://schemas.microsoft.com/office/drawing/2017/decorative" val="1"/>
              </a:ext>
            </a:extLst>
          </p:cNvPr>
          <p:cNvSpPr/>
          <p:nvPr/>
        </p:nvSpPr>
        <p:spPr bwMode="auto">
          <a:xfrm>
            <a:off x="8461083" y="2901616"/>
            <a:ext cx="792480" cy="421640"/>
          </a:xfrm>
          <a:prstGeom prst="ellipse">
            <a:avLst/>
          </a:prstGeom>
          <a:no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4354112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94180" y="297825"/>
            <a:ext cx="11655840" cy="899665"/>
          </a:xfrm>
        </p:spPr>
        <p:txBody>
          <a:bodyPr/>
          <a:lstStyle/>
          <a:p>
            <a:r>
              <a:rPr lang="en-US" dirty="0">
                <a:solidFill>
                  <a:schemeClr val="tx1"/>
                </a:solidFill>
              </a:rPr>
              <a:t>Permission Policies</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4748" y="1335481"/>
            <a:ext cx="6625858"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Teams apps &gt; Permission policies</a:t>
            </a:r>
          </a:p>
          <a:p>
            <a:pPr marL="342900" indent="-342900" defTabSz="914188">
              <a:lnSpc>
                <a:spcPct val="100000"/>
              </a:lnSpc>
              <a:spcBef>
                <a:spcPts val="0"/>
              </a:spcBef>
              <a:spcAft>
                <a:spcPts val="600"/>
              </a:spcAft>
              <a:buSzTx/>
              <a:buFont typeface="Arial" panose="020B0604020202020204" pitchFamily="34" charset="0"/>
              <a:buChar char="•"/>
              <a:defRPr/>
            </a:pPr>
            <a:r>
              <a:rPr lang="en-US" sz="1800" b="1" dirty="0">
                <a:gradFill>
                  <a:gsLst>
                    <a:gs pos="5417">
                      <a:srgbClr val="1A1A1A"/>
                    </a:gs>
                    <a:gs pos="28000">
                      <a:srgbClr val="1A1A1A"/>
                    </a:gs>
                  </a:gsLst>
                  <a:lin ang="5400000" scaled="0"/>
                </a:gradFill>
                <a:latin typeface="Segoe UI"/>
                <a:cs typeface="Segoe UI Light" panose="020B0502040204020203" pitchFamily="34" charset="0"/>
              </a:rPr>
              <a:t>Microsoft</a:t>
            </a:r>
            <a:r>
              <a:rPr lang="en-US" sz="1800" dirty="0">
                <a:gradFill>
                  <a:gsLst>
                    <a:gs pos="5417">
                      <a:srgbClr val="1A1A1A"/>
                    </a:gs>
                    <a:gs pos="28000">
                      <a:srgbClr val="1A1A1A"/>
                    </a:gs>
                  </a:gsLst>
                  <a:lin ang="5400000" scaled="0"/>
                </a:gradFill>
                <a:latin typeface="Segoe UI"/>
                <a:cs typeface="Segoe UI Light" panose="020B0502040204020203" pitchFamily="34" charset="0"/>
              </a:rPr>
              <a:t> – first party Microsoft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b="1" dirty="0">
                <a:gradFill>
                  <a:gsLst>
                    <a:gs pos="5417">
                      <a:srgbClr val="1A1A1A"/>
                    </a:gs>
                    <a:gs pos="28000">
                      <a:srgbClr val="1A1A1A"/>
                    </a:gs>
                  </a:gsLst>
                  <a:lin ang="5400000" scaled="0"/>
                </a:gradFill>
                <a:latin typeface="Segoe UI"/>
                <a:cs typeface="Segoe UI Light" panose="020B0502040204020203" pitchFamily="34" charset="0"/>
              </a:rPr>
              <a:t>Third-party</a:t>
            </a:r>
            <a:r>
              <a:rPr lang="en-US" sz="1800" dirty="0">
                <a:gradFill>
                  <a:gsLst>
                    <a:gs pos="5417">
                      <a:srgbClr val="1A1A1A"/>
                    </a:gs>
                    <a:gs pos="28000">
                      <a:srgbClr val="1A1A1A"/>
                    </a:gs>
                  </a:gsLst>
                  <a:lin ang="5400000" scaled="0"/>
                </a:gradFill>
                <a:latin typeface="Segoe UI"/>
                <a:cs typeface="Segoe UI Light" panose="020B0502040204020203" pitchFamily="34" charset="0"/>
              </a:rPr>
              <a:t> – apps developed by external trusted partners</a:t>
            </a:r>
          </a:p>
          <a:p>
            <a:pPr marL="342900" indent="-342900" defTabSz="914188">
              <a:lnSpc>
                <a:spcPct val="100000"/>
              </a:lnSpc>
              <a:spcBef>
                <a:spcPts val="0"/>
              </a:spcBef>
              <a:spcAft>
                <a:spcPts val="600"/>
              </a:spcAft>
              <a:buSzTx/>
              <a:buFont typeface="Arial" panose="020B0604020202020204" pitchFamily="34" charset="0"/>
              <a:buChar char="•"/>
              <a:defRPr/>
            </a:pPr>
            <a:r>
              <a:rPr lang="en-US" sz="1800" b="1" dirty="0">
                <a:gradFill>
                  <a:gsLst>
                    <a:gs pos="5417">
                      <a:srgbClr val="1A1A1A"/>
                    </a:gs>
                    <a:gs pos="28000">
                      <a:srgbClr val="1A1A1A"/>
                    </a:gs>
                  </a:gsLst>
                  <a:lin ang="5400000" scaled="0"/>
                </a:gradFill>
                <a:latin typeface="Segoe UI"/>
                <a:cs typeface="Segoe UI Light" panose="020B0502040204020203" pitchFamily="34" charset="0"/>
              </a:rPr>
              <a:t>Custom</a:t>
            </a:r>
            <a:r>
              <a:rPr lang="en-US" sz="1800" dirty="0">
                <a:gradFill>
                  <a:gsLst>
                    <a:gs pos="5417">
                      <a:srgbClr val="1A1A1A"/>
                    </a:gs>
                    <a:gs pos="28000">
                      <a:srgbClr val="1A1A1A"/>
                    </a:gs>
                  </a:gsLst>
                  <a:lin ang="5400000" scaled="0"/>
                </a:gradFill>
                <a:latin typeface="Segoe UI"/>
                <a:cs typeface="Segoe UI Light" panose="020B0502040204020203" pitchFamily="34" charset="0"/>
              </a:rPr>
              <a:t> – apps your organization has built and deployed</a:t>
            </a: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Does your organization have any requirements around limiting third-party or custom applications?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What about Microsoft applications you are not yet ready to deploy?</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Permission policies are assigned on a per-user basis -- How will the organization manage policies for individuals or groups?</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6" name="Picture 5" descr="App permission policy screen displays permission policy setting for each of app types: Microsoft Apps, Third-party apps and Custom Apps">
            <a:extLst>
              <a:ext uri="{FF2B5EF4-FFF2-40B4-BE49-F238E27FC236}">
                <a16:creationId xmlns:a16="http://schemas.microsoft.com/office/drawing/2014/main" id="{9A9558DB-C09A-4135-8471-08C3071C935A}"/>
              </a:ext>
            </a:extLst>
          </p:cNvPr>
          <p:cNvPicPr>
            <a:picLocks noChangeAspect="1"/>
          </p:cNvPicPr>
          <p:nvPr/>
        </p:nvPicPr>
        <p:blipFill>
          <a:blip r:embed="rId3"/>
          <a:stretch>
            <a:fillRect/>
          </a:stretch>
        </p:blipFill>
        <p:spPr>
          <a:xfrm>
            <a:off x="7182901" y="747657"/>
            <a:ext cx="4474055" cy="4633068"/>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pic>
        <p:nvPicPr>
          <p:cNvPr id="2" name="Picture 1" descr="App permission policy setting has 4 options: Allow all apps, Allow specific apps and block all others, Block specific apps and allow all others, Block all apps">
            <a:extLst>
              <a:ext uri="{FF2B5EF4-FFF2-40B4-BE49-F238E27FC236}">
                <a16:creationId xmlns:a16="http://schemas.microsoft.com/office/drawing/2014/main" id="{BD749218-0F2A-4DD6-B75C-4930276A4DA4}"/>
              </a:ext>
            </a:extLst>
          </p:cNvPr>
          <p:cNvPicPr>
            <a:picLocks noChangeAspect="1"/>
          </p:cNvPicPr>
          <p:nvPr/>
        </p:nvPicPr>
        <p:blipFill>
          <a:blip r:embed="rId4"/>
          <a:stretch>
            <a:fillRect/>
          </a:stretch>
        </p:blipFill>
        <p:spPr>
          <a:xfrm>
            <a:off x="7836170" y="3758421"/>
            <a:ext cx="3968377" cy="3033488"/>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72595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solidFill>
                  <a:schemeClr val="tx1"/>
                </a:solidFill>
              </a:rPr>
              <a:t>Setup Policies</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4747" y="1335481"/>
            <a:ext cx="6648203"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Teams apps &gt; </a:t>
            </a:r>
            <a:br>
              <a:rPr lang="en-US" sz="2000" dirty="0">
                <a:solidFill>
                  <a:srgbClr val="7A65D1"/>
                </a:solidFill>
                <a:latin typeface="Segoe UI Semibold"/>
              </a:rPr>
            </a:br>
            <a:r>
              <a:rPr lang="en-US" sz="2000" dirty="0">
                <a:solidFill>
                  <a:srgbClr val="7A65D1"/>
                </a:solidFill>
                <a:latin typeface="Segoe UI Semibold"/>
              </a:rPr>
              <a:t>Setup policies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“Sideloading” apps and pinning personal apps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Install apps on behalf of users </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Organizationally Pinned Apps and Messaging Extensions</a:t>
            </a: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Is there any need to allow side-loading of external apps (for developers, for business users)?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Pin the apps used frequently within the organization to app navigation bar for users to access the apps easily (desktop screen can show up to 11 apps, mobile – up to 5).</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Any apps that can’t fit in the screen move to the overflow (ellipsis on desktop, overflow tray on mobile).</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5" name="Picture 4" descr="App Setup Policy admin center screenshot">
            <a:extLst>
              <a:ext uri="{FF2B5EF4-FFF2-40B4-BE49-F238E27FC236}">
                <a16:creationId xmlns:a16="http://schemas.microsoft.com/office/drawing/2014/main" id="{D3310E64-329C-C6B1-5012-77D391034BAF}"/>
              </a:ext>
            </a:extLst>
          </p:cNvPr>
          <p:cNvPicPr>
            <a:picLocks noChangeAspect="1"/>
          </p:cNvPicPr>
          <p:nvPr/>
        </p:nvPicPr>
        <p:blipFill>
          <a:blip r:embed="rId3"/>
          <a:stretch>
            <a:fillRect/>
          </a:stretch>
        </p:blipFill>
        <p:spPr>
          <a:xfrm>
            <a:off x="7057781" y="1131530"/>
            <a:ext cx="4864978" cy="5436958"/>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70838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FA2AF-2D05-CF77-746A-58613360779E}"/>
              </a:ext>
            </a:extLst>
          </p:cNvPr>
          <p:cNvSpPr>
            <a:spLocks noGrp="1"/>
          </p:cNvSpPr>
          <p:nvPr>
            <p:ph type="title"/>
          </p:nvPr>
        </p:nvSpPr>
        <p:spPr>
          <a:xfrm>
            <a:off x="269241" y="-899665"/>
            <a:ext cx="11655840" cy="899665"/>
          </a:xfrm>
        </p:spPr>
        <p:txBody>
          <a:bodyPr vert="horz" wrap="square" lIns="146304" tIns="91440" rIns="146304" bIns="91440" rtlCol="0" anchor="b">
            <a:noAutofit/>
          </a:bodyPr>
          <a:lstStyle/>
          <a:p>
            <a:r>
              <a:rPr lang="en-US" dirty="0"/>
              <a:t>Teams Navigation in Mobile App</a:t>
            </a:r>
            <a:endParaRPr lang="en-GB" dirty="0"/>
          </a:p>
        </p:txBody>
      </p:sp>
      <p:pic>
        <p:nvPicPr>
          <p:cNvPr id="4" name="Picture 3" descr="Mobile Teams client displays Adobe Sign in Teams navigation too">
            <a:extLst>
              <a:ext uri="{FF2B5EF4-FFF2-40B4-BE49-F238E27FC236}">
                <a16:creationId xmlns:a16="http://schemas.microsoft.com/office/drawing/2014/main" id="{7F3C2DEF-33E7-46A9-BCF4-65C75F1B5E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9623" y="135523"/>
            <a:ext cx="3988726" cy="6858000"/>
          </a:xfrm>
          <a:prstGeom prst="rect">
            <a:avLst/>
          </a:prstGeom>
        </p:spPr>
      </p:pic>
      <p:sp>
        <p:nvSpPr>
          <p:cNvPr id="7" name="Rectangle 6">
            <a:extLst>
              <a:ext uri="{FF2B5EF4-FFF2-40B4-BE49-F238E27FC236}">
                <a16:creationId xmlns:a16="http://schemas.microsoft.com/office/drawing/2014/main" id="{BB6525D7-19F8-4D3D-AE82-64E8BA41F182}"/>
              </a:ext>
              <a:ext uri="{C183D7F6-B498-43B3-948B-1728B52AA6E4}">
                <adec:decorative xmlns:adec="http://schemas.microsoft.com/office/drawing/2017/decorative" val="1"/>
              </a:ext>
            </a:extLst>
          </p:cNvPr>
          <p:cNvSpPr/>
          <p:nvPr/>
        </p:nvSpPr>
        <p:spPr>
          <a:xfrm>
            <a:off x="7149352" y="5408705"/>
            <a:ext cx="2546351" cy="633506"/>
          </a:xfrm>
          <a:prstGeom prst="rect">
            <a:avLst/>
          </a:prstGeom>
          <a:noFill/>
          <a:ln w="57150">
            <a:solidFill>
              <a:srgbClr val="D83B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dobe Sign is displayed in Teams left navigation">
            <a:extLst>
              <a:ext uri="{FF2B5EF4-FFF2-40B4-BE49-F238E27FC236}">
                <a16:creationId xmlns:a16="http://schemas.microsoft.com/office/drawing/2014/main" id="{DD41F8A0-8766-46F2-798F-6263957E8399}"/>
              </a:ext>
            </a:extLst>
          </p:cNvPr>
          <p:cNvPicPr>
            <a:picLocks noChangeAspect="1"/>
          </p:cNvPicPr>
          <p:nvPr/>
        </p:nvPicPr>
        <p:blipFill>
          <a:blip r:embed="rId4"/>
          <a:stretch>
            <a:fillRect/>
          </a:stretch>
        </p:blipFill>
        <p:spPr>
          <a:xfrm>
            <a:off x="1881618" y="1008776"/>
            <a:ext cx="3959604" cy="4840448"/>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5487153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7431" y="306138"/>
            <a:ext cx="11655840" cy="899665"/>
          </a:xfrm>
        </p:spPr>
        <p:txBody>
          <a:bodyPr/>
          <a:lstStyle/>
          <a:p>
            <a:r>
              <a:rPr lang="en-US" dirty="0">
                <a:solidFill>
                  <a:schemeClr val="tx1"/>
                </a:solidFill>
              </a:rPr>
              <a:t>Policy Assignment</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4747" y="1335481"/>
            <a:ext cx="7435937" cy="5522976"/>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000" dirty="0">
                <a:solidFill>
                  <a:srgbClr val="7A65D1"/>
                </a:solidFill>
                <a:latin typeface="Segoe UI Semibold"/>
              </a:rPr>
              <a:t>Located in Teams Admin Center &gt; Users &gt; </a:t>
            </a:r>
            <a:br>
              <a:rPr lang="en-US" sz="2000" dirty="0">
                <a:solidFill>
                  <a:srgbClr val="7A65D1"/>
                </a:solidFill>
                <a:latin typeface="Segoe UI Semibold"/>
              </a:rPr>
            </a:br>
            <a:r>
              <a:rPr lang="en-US" sz="2000" dirty="0">
                <a:solidFill>
                  <a:srgbClr val="7A65D1"/>
                </a:solidFill>
                <a:latin typeface="Segoe UI Semibold"/>
              </a:rPr>
              <a:t>Setup policies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A user can only have one policy at a time (last assigned wins!)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There are no cumulative policy capabilities!</a:t>
            </a:r>
          </a:p>
          <a:p>
            <a:pPr marL="803275" lvl="1"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User A need App 1, User B needs App 2, User C needs App 1 and 2</a:t>
            </a:r>
          </a:p>
          <a:p>
            <a:pPr marL="803275" lvl="1" indent="-342900" defTabSz="914188">
              <a:lnSpc>
                <a:spcPct val="100000"/>
              </a:lnSpc>
              <a:spcBef>
                <a:spcPts val="0"/>
              </a:spcBef>
              <a:spcAft>
                <a:spcPts val="600"/>
              </a:spcAft>
              <a:buSzTx/>
              <a:buFont typeface="Arial" panose="020B0604020202020204" pitchFamily="34" charset="0"/>
              <a:buChar char="•"/>
              <a:defRPr/>
            </a:pPr>
            <a:r>
              <a:rPr lang="en-US" sz="1600" dirty="0">
                <a:gradFill>
                  <a:gsLst>
                    <a:gs pos="5417">
                      <a:srgbClr val="1A1A1A"/>
                    </a:gs>
                    <a:gs pos="28000">
                      <a:srgbClr val="1A1A1A"/>
                    </a:gs>
                  </a:gsLst>
                  <a:lin ang="5400000" scaled="0"/>
                </a:gradFill>
                <a:latin typeface="Segoe UI"/>
                <a:cs typeface="Segoe UI Light" panose="020B0502040204020203" pitchFamily="34" charset="0"/>
              </a:rPr>
              <a:t>This equals 3 policies required!</a:t>
            </a:r>
          </a:p>
          <a:p>
            <a:pPr defTabSz="914188">
              <a:lnSpc>
                <a:spcPct val="100000"/>
              </a:lnSpc>
              <a:spcBef>
                <a:spcPts val="0"/>
              </a:spcBef>
              <a:spcAft>
                <a:spcPts val="600"/>
              </a:spcAft>
              <a:buSzTx/>
              <a:defRPr/>
            </a:pPr>
            <a:endParaRPr lang="en-US" sz="1800" dirty="0">
              <a:solidFill>
                <a:srgbClr val="0078D4"/>
              </a:solidFill>
              <a:latin typeface="Segoe UI Semibold"/>
            </a:endParaRPr>
          </a:p>
          <a:p>
            <a:pPr defTabSz="914188">
              <a:lnSpc>
                <a:spcPct val="100000"/>
              </a:lnSpc>
              <a:spcBef>
                <a:spcPts val="0"/>
              </a:spcBef>
              <a:spcAft>
                <a:spcPts val="600"/>
              </a:spcAft>
              <a:buSzTx/>
              <a:defRPr/>
            </a:pPr>
            <a:r>
              <a:rPr lang="en-US" sz="2000" dirty="0">
                <a:solidFill>
                  <a:srgbClr val="7A65D1"/>
                </a:solidFill>
                <a:latin typeface="Segoe UI Semibold"/>
              </a:rPr>
              <a:t>Considerations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How many policies will you need to achieve business requirements?</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Naming convention for Policies (descriptive names, rings for deployment, etc.)?</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How will you assign policies and maintain assignment going forward (e.g. new hires, job changes, etc.)?</a:t>
            </a:r>
          </a:p>
          <a:p>
            <a:pPr marL="342900" indent="-342900" defTabSz="914188">
              <a:lnSpc>
                <a:spcPct val="100000"/>
              </a:lnSpc>
              <a:spcBef>
                <a:spcPts val="0"/>
              </a:spcBef>
              <a:spcAft>
                <a:spcPts val="600"/>
              </a:spcAft>
              <a:buSzTx/>
              <a:buFont typeface="Arial" panose="020B0604020202020204" pitchFamily="34" charset="0"/>
              <a:buChar char="•"/>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It may take several hours for policy changes to propagate – plan for 24 to 48 hours.</a:t>
            </a:r>
          </a:p>
        </p:txBody>
      </p:sp>
      <p:pic>
        <p:nvPicPr>
          <p:cNvPr id="5" name="Picture 4" descr="List of different Teams policies applied to user, including App permission policy, App Setup policy">
            <a:extLst>
              <a:ext uri="{FF2B5EF4-FFF2-40B4-BE49-F238E27FC236}">
                <a16:creationId xmlns:a16="http://schemas.microsoft.com/office/drawing/2014/main" id="{49453149-BED1-46B3-93F7-D2EA96F3DC20}"/>
              </a:ext>
            </a:extLst>
          </p:cNvPr>
          <p:cNvPicPr>
            <a:picLocks noChangeAspect="1"/>
          </p:cNvPicPr>
          <p:nvPr/>
        </p:nvPicPr>
        <p:blipFill>
          <a:blip r:embed="rId3"/>
          <a:stretch>
            <a:fillRect/>
          </a:stretch>
        </p:blipFill>
        <p:spPr>
          <a:xfrm>
            <a:off x="8261215" y="400050"/>
            <a:ext cx="3486038" cy="6235700"/>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7386D795-2964-4C21-91EA-77C21340B273}"/>
              </a:ext>
              <a:ext uri="{C183D7F6-B498-43B3-948B-1728B52AA6E4}">
                <adec:decorative xmlns:adec="http://schemas.microsoft.com/office/drawing/2017/decorative" val="1"/>
              </a:ext>
            </a:extLst>
          </p:cNvPr>
          <p:cNvSpPr/>
          <p:nvPr/>
        </p:nvSpPr>
        <p:spPr bwMode="auto">
          <a:xfrm>
            <a:off x="8394700" y="2178050"/>
            <a:ext cx="1695450" cy="899665"/>
          </a:xfrm>
          <a:prstGeom prst="rect">
            <a:avLst/>
          </a:prstGeom>
          <a:noFill/>
          <a:ln w="28575">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890998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Arrow: Right 2">
            <a:extLst>
              <a:ext uri="{FF2B5EF4-FFF2-40B4-BE49-F238E27FC236}">
                <a16:creationId xmlns:a16="http://schemas.microsoft.com/office/drawing/2014/main" id="{EDC6DA20-860E-4E62-B80E-053AE6CC3B19}"/>
              </a:ext>
              <a:ext uri="{C183D7F6-B498-43B3-948B-1728B52AA6E4}">
                <adec:decorative xmlns:adec="http://schemas.microsoft.com/office/drawing/2017/decorative" val="1"/>
              </a:ext>
            </a:extLst>
          </p:cNvPr>
          <p:cNvSpPr/>
          <p:nvPr/>
        </p:nvSpPr>
        <p:spPr bwMode="auto">
          <a:xfrm rot="5400000">
            <a:off x="711896" y="1175112"/>
            <a:ext cx="5470302" cy="5498431"/>
          </a:xfrm>
          <a:prstGeom prst="rightArrow">
            <a:avLst>
              <a:gd name="adj1" fmla="val 50000"/>
              <a:gd name="adj2" fmla="val 43182"/>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94408B36-0C6E-4253-ACB3-F9D4993B51AE}"/>
              </a:ext>
            </a:extLst>
          </p:cNvPr>
          <p:cNvSpPr>
            <a:spLocks noGrp="1"/>
          </p:cNvSpPr>
          <p:nvPr>
            <p:ph type="title"/>
          </p:nvPr>
        </p:nvSpPr>
        <p:spPr>
          <a:xfrm>
            <a:off x="294180" y="289512"/>
            <a:ext cx="11655840" cy="899665"/>
          </a:xfrm>
        </p:spPr>
        <p:txBody>
          <a:bodyPr vert="horz" wrap="square" lIns="146304" tIns="91440" rIns="146304" bIns="91440" rtlCol="0" anchor="t">
            <a:noAutofit/>
          </a:bodyPr>
          <a:lstStyle/>
          <a:p>
            <a:r>
              <a:rPr lang="en-US" dirty="0">
                <a:solidFill>
                  <a:schemeClr val="tx1"/>
                </a:solidFill>
              </a:rPr>
              <a:t>Policy Precedence</a:t>
            </a:r>
          </a:p>
        </p:txBody>
      </p:sp>
      <p:sp>
        <p:nvSpPr>
          <p:cNvPr id="6" name="Text Placeholder 5">
            <a:extLst>
              <a:ext uri="{FF2B5EF4-FFF2-40B4-BE49-F238E27FC236}">
                <a16:creationId xmlns:a16="http://schemas.microsoft.com/office/drawing/2014/main" id="{907FCB54-506B-458D-892C-ED0B51276453}"/>
              </a:ext>
            </a:extLst>
          </p:cNvPr>
          <p:cNvSpPr>
            <a:spLocks noGrp="1"/>
          </p:cNvSpPr>
          <p:nvPr>
            <p:ph type="body" sz="quarter" idx="10"/>
          </p:nvPr>
        </p:nvSpPr>
        <p:spPr>
          <a:xfrm>
            <a:off x="645374" y="1415971"/>
            <a:ext cx="5929884" cy="4493538"/>
          </a:xfrm>
        </p:spPr>
        <p:txBody>
          <a:bodyPr/>
          <a:lstStyle/>
          <a:p>
            <a:pPr marL="342900" indent="-342900" algn="l">
              <a:lnSpc>
                <a:spcPct val="100000"/>
              </a:lnSpc>
              <a:buFont typeface="Wingdings" panose="05000000000000000000" pitchFamily="2" charset="2"/>
              <a:buChar char="ü"/>
            </a:pPr>
            <a:r>
              <a:rPr lang="en-US" sz="2000" b="0" dirty="0">
                <a:solidFill>
                  <a:srgbClr val="171717"/>
                </a:solidFill>
                <a:effectLst/>
                <a:latin typeface="Segoe UI" panose="020B0502040204020203" pitchFamily="34" charset="0"/>
              </a:rPr>
              <a:t>If a user is directly assigned </a:t>
            </a:r>
            <a:r>
              <a:rPr lang="en-US" sz="2000" dirty="0">
                <a:solidFill>
                  <a:srgbClr val="171717"/>
                </a:solidFill>
                <a:latin typeface="Segoe UI" panose="020B0502040204020203" pitchFamily="34" charset="0"/>
              </a:rPr>
              <a:t>a</a:t>
            </a:r>
            <a:r>
              <a:rPr lang="en-US" sz="2000" b="0" dirty="0">
                <a:solidFill>
                  <a:srgbClr val="171717"/>
                </a:solidFill>
                <a:effectLst/>
                <a:latin typeface="Segoe UI" panose="020B0502040204020203" pitchFamily="34" charset="0"/>
              </a:rPr>
              <a:t> policy (either individually or through a batch assignment), that policy takes precedence. </a:t>
            </a:r>
          </a:p>
          <a:p>
            <a:pPr marL="342900" indent="-342900" algn="l">
              <a:lnSpc>
                <a:spcPct val="100000"/>
              </a:lnSpc>
              <a:buFont typeface="Wingdings" panose="05000000000000000000" pitchFamily="2" charset="2"/>
              <a:buChar char="ü"/>
            </a:pPr>
            <a:endParaRPr lang="en-US" sz="2000" b="0" dirty="0">
              <a:solidFill>
                <a:srgbClr val="171717"/>
              </a:solidFill>
              <a:effectLst/>
              <a:latin typeface="Segoe UI" panose="020B0502040204020203" pitchFamily="34" charset="0"/>
            </a:endParaRPr>
          </a:p>
          <a:p>
            <a:pPr marL="342900" indent="-342900" algn="l">
              <a:lnSpc>
                <a:spcPct val="100000"/>
              </a:lnSpc>
              <a:buFont typeface="Wingdings" panose="05000000000000000000" pitchFamily="2" charset="2"/>
              <a:buChar char="ü"/>
            </a:pPr>
            <a:r>
              <a:rPr lang="en-US" sz="2000" dirty="0">
                <a:solidFill>
                  <a:srgbClr val="171717"/>
                </a:solidFill>
              </a:rPr>
              <a:t>If a user isn't directly assigned a policy of a given type, the policy assigned to a group that the user is a member of takes precedence</a:t>
            </a:r>
          </a:p>
          <a:p>
            <a:pPr marL="342900" indent="-342900" algn="l">
              <a:lnSpc>
                <a:spcPct val="100000"/>
              </a:lnSpc>
              <a:buFont typeface="Wingdings" panose="05000000000000000000" pitchFamily="2" charset="2"/>
              <a:buChar char="ü"/>
            </a:pPr>
            <a:endParaRPr lang="en-US" sz="2000" b="0" i="0" dirty="0">
              <a:solidFill>
                <a:srgbClr val="171717"/>
              </a:solidFill>
              <a:effectLst/>
              <a:latin typeface="Segoe UI" panose="020B0502040204020203" pitchFamily="34" charset="0"/>
            </a:endParaRPr>
          </a:p>
          <a:p>
            <a:pPr marL="342900" indent="-342900" algn="l">
              <a:lnSpc>
                <a:spcPct val="100000"/>
              </a:lnSpc>
              <a:buFont typeface="Wingdings" panose="05000000000000000000" pitchFamily="2" charset="2"/>
              <a:buChar char="ü"/>
            </a:pPr>
            <a:r>
              <a:rPr lang="en-US" sz="2000" b="0" i="0" dirty="0">
                <a:solidFill>
                  <a:srgbClr val="171717"/>
                </a:solidFill>
                <a:effectLst/>
                <a:latin typeface="Segoe UI" panose="020B0502040204020203" pitchFamily="34" charset="0"/>
              </a:rPr>
              <a:t>If a user isn't directly assigned a policy or isn't a member of any groups that are assigned a policy, the user gets the global (Org-wide default) policy for that policy type.</a:t>
            </a:r>
            <a:endParaRPr lang="en-US" sz="2000" dirty="0">
              <a:solidFill>
                <a:srgbClr val="171717"/>
              </a:solidFill>
            </a:endParaRPr>
          </a:p>
        </p:txBody>
      </p:sp>
      <p:pic>
        <p:nvPicPr>
          <p:cNvPr id="3074" name="Picture 2" descr="Policy precedence diagram">
            <a:extLst>
              <a:ext uri="{FF2B5EF4-FFF2-40B4-BE49-F238E27FC236}">
                <a16:creationId xmlns:a16="http://schemas.microsoft.com/office/drawing/2014/main" id="{0634F5B6-5C4E-4AAE-B17D-5E5D7ADCD9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982985" y="1591676"/>
            <a:ext cx="3430972" cy="3674648"/>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0412BA98-A008-44D7-7AED-37F0362B2C7A}"/>
              </a:ext>
            </a:extLst>
          </p:cNvPr>
          <p:cNvSpPr txBox="1"/>
          <p:nvPr/>
        </p:nvSpPr>
        <p:spPr>
          <a:xfrm>
            <a:off x="8560296" y="5226325"/>
            <a:ext cx="2986330" cy="489365"/>
          </a:xfrm>
          <a:prstGeom prst="rect">
            <a:avLst/>
          </a:prstGeom>
          <a:noFill/>
        </p:spPr>
        <p:txBody>
          <a:bodyPr wrap="none" lIns="182880" tIns="146304" rIns="182880" bIns="146304" rtlCol="0">
            <a:spAutoFit/>
          </a:bodyPr>
          <a:lstStyle/>
          <a:p>
            <a:pPr algn="r">
              <a:lnSpc>
                <a:spcPct val="90000"/>
              </a:lnSpc>
              <a:spcAft>
                <a:spcPts val="600"/>
              </a:spcAft>
            </a:pPr>
            <a:r>
              <a:rPr lang="en-US" sz="1400" b="1" dirty="0">
                <a:gradFill>
                  <a:gsLst>
                    <a:gs pos="2917">
                      <a:schemeClr val="tx1"/>
                    </a:gs>
                    <a:gs pos="30000">
                      <a:schemeClr val="tx1"/>
                    </a:gs>
                  </a:gsLst>
                  <a:lin ang="5400000" scaled="0"/>
                </a:gradFill>
              </a:rPr>
              <a:t>app setup policies precedence</a:t>
            </a:r>
            <a:endParaRPr lang="en-GB" sz="1400" b="1" dirty="0" err="1">
              <a:gradFill>
                <a:gsLst>
                  <a:gs pos="2917">
                    <a:schemeClr val="tx1"/>
                  </a:gs>
                  <a:gs pos="30000">
                    <a:schemeClr val="tx1"/>
                  </a:gs>
                </a:gsLst>
                <a:lin ang="5400000" scaled="0"/>
              </a:gradFill>
            </a:endParaRPr>
          </a:p>
        </p:txBody>
      </p:sp>
    </p:spTree>
    <p:custDataLst>
      <p:tags r:id="rId1"/>
    </p:custDataLst>
    <p:extLst>
      <p:ext uri="{BB962C8B-B14F-4D97-AF65-F5344CB8AC3E}">
        <p14:creationId xmlns:p14="http://schemas.microsoft.com/office/powerpoint/2010/main" val="2962441099"/>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57742-17BC-4DA0-9904-414FB177F682}"/>
              </a:ext>
            </a:extLst>
          </p:cNvPr>
          <p:cNvSpPr>
            <a:spLocks noGrp="1"/>
          </p:cNvSpPr>
          <p:nvPr>
            <p:ph type="title"/>
          </p:nvPr>
        </p:nvSpPr>
        <p:spPr/>
        <p:txBody>
          <a:bodyPr/>
          <a:lstStyle/>
          <a:p>
            <a:r>
              <a:rPr lang="en-US" dirty="0">
                <a:solidFill>
                  <a:schemeClr val="tx1"/>
                </a:solidFill>
              </a:rPr>
              <a:t>Assigning Policies </a:t>
            </a:r>
          </a:p>
        </p:txBody>
      </p:sp>
      <p:sp>
        <p:nvSpPr>
          <p:cNvPr id="5" name="Rectangle: Rounded Corners 4">
            <a:extLst>
              <a:ext uri="{FF2B5EF4-FFF2-40B4-BE49-F238E27FC236}">
                <a16:creationId xmlns:a16="http://schemas.microsoft.com/office/drawing/2014/main" id="{2FFCCBEB-5444-4EE5-B94E-9C63851B748A}"/>
              </a:ext>
            </a:extLst>
          </p:cNvPr>
          <p:cNvSpPr/>
          <p:nvPr/>
        </p:nvSpPr>
        <p:spPr bwMode="auto">
          <a:xfrm>
            <a:off x="339639" y="1189180"/>
            <a:ext cx="275772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marL="0" marR="0" lvl="0" indent="0" algn="ctr" defTabSz="932293" rtl="0" eaLnBrk="1" fontAlgn="base" latinLnBrk="0" hangingPunct="1">
              <a:lnSpc>
                <a:spcPct val="100000"/>
              </a:lnSpc>
              <a:spcBef>
                <a:spcPct val="0"/>
              </a:spcBef>
              <a:spcAft>
                <a:spcPts val="1200"/>
              </a:spcAft>
              <a:buClrTx/>
              <a:buSzTx/>
              <a:buFontTx/>
              <a:buNone/>
              <a:tabLst/>
              <a:defRPr/>
            </a:pPr>
            <a:r>
              <a:rPr kumimoji="0" lang="en-US" sz="2400" b="1"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panose="020B0502040204020203" pitchFamily="34" charset="0"/>
                <a:cs typeface="Segoe UI" panose="020B0502040204020203" pitchFamily="34" charset="0"/>
              </a:rPr>
              <a:t>Individual User Profile</a:t>
            </a:r>
          </a:p>
          <a:p>
            <a:pPr marL="174625" indent="-169863" defTabSz="932293" fontAlgn="base">
              <a:spcBef>
                <a:spcPct val="0"/>
              </a:spcBef>
              <a:spcAft>
                <a:spcPts val="1200"/>
              </a:spcAft>
              <a:buFont typeface="Arial" panose="020B0604020202020204" pitchFamily="34" charset="0"/>
              <a:buChar char="•"/>
              <a:defRPr/>
            </a:pPr>
            <a:r>
              <a:rPr lang="en-US" sz="1372" b="1" dirty="0">
                <a:solidFill>
                  <a:srgbClr val="353535"/>
                </a:solidFill>
                <a:latin typeface="Segoe UI Semilight"/>
              </a:rPr>
              <a:t>Where</a:t>
            </a:r>
            <a:r>
              <a:rPr lang="en-US" sz="1372" dirty="0">
                <a:solidFill>
                  <a:srgbClr val="353535"/>
                </a:solidFill>
                <a:latin typeface="Segoe UI Semilight"/>
              </a:rPr>
              <a:t>: Teams Admin Center &gt; Users &gt; Select User &gt; Policies</a:t>
            </a: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pPr marL="0" marR="0" lvl="0" indent="0" defTabSz="932293" rtl="0" eaLnBrk="1" fontAlgn="base" latinLnBrk="0" hangingPunct="1">
              <a:lnSpc>
                <a:spcPct val="100000"/>
              </a:lnSpc>
              <a:spcBef>
                <a:spcPct val="0"/>
              </a:spcBef>
              <a:spcAft>
                <a:spcPts val="1200"/>
              </a:spcAft>
              <a:buClrTx/>
              <a:buSzTx/>
              <a:buFontTx/>
              <a:buNone/>
              <a:tabLst/>
              <a:defRPr/>
            </a:pP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pic>
        <p:nvPicPr>
          <p:cNvPr id="19" name="Picture 18" descr="App policies can be assigned directly in Teams Admin Centre user settings">
            <a:extLst>
              <a:ext uri="{FF2B5EF4-FFF2-40B4-BE49-F238E27FC236}">
                <a16:creationId xmlns:a16="http://schemas.microsoft.com/office/drawing/2014/main" id="{11298540-8085-4C23-A594-05156ECAB073}"/>
              </a:ext>
            </a:extLst>
          </p:cNvPr>
          <p:cNvPicPr>
            <a:picLocks noChangeAspect="1"/>
          </p:cNvPicPr>
          <p:nvPr/>
        </p:nvPicPr>
        <p:blipFill rotWithShape="1">
          <a:blip r:embed="rId3"/>
          <a:srcRect t="4480"/>
          <a:stretch/>
        </p:blipFill>
        <p:spPr>
          <a:xfrm>
            <a:off x="616950" y="3448727"/>
            <a:ext cx="2203103" cy="2863850"/>
          </a:xfrm>
          <a:prstGeom prst="rect">
            <a:avLst/>
          </a:prstGeom>
          <a:ln>
            <a:solidFill>
              <a:schemeClr val="bg1">
                <a:lumMod val="75000"/>
              </a:schemeClr>
            </a:solidFill>
          </a:ln>
        </p:spPr>
      </p:pic>
      <p:sp>
        <p:nvSpPr>
          <p:cNvPr id="17" name="Rectangle: Rounded Corners 16">
            <a:extLst>
              <a:ext uri="{FF2B5EF4-FFF2-40B4-BE49-F238E27FC236}">
                <a16:creationId xmlns:a16="http://schemas.microsoft.com/office/drawing/2014/main" id="{A332C8DB-BFF6-429C-BFBA-E9BD7B9C2185}"/>
              </a:ext>
            </a:extLst>
          </p:cNvPr>
          <p:cNvSpPr/>
          <p:nvPr/>
        </p:nvSpPr>
        <p:spPr bwMode="auto">
          <a:xfrm>
            <a:off x="3281439" y="1189176"/>
            <a:ext cx="275772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algn="ctr" defTabSz="932293" fontAlgn="base">
              <a:spcBef>
                <a:spcPct val="0"/>
              </a:spcBef>
              <a:spcAft>
                <a:spcPts val="1200"/>
              </a:spcAf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Select Multiple Users</a:t>
            </a:r>
          </a:p>
          <a:p>
            <a:pPr marL="174625" indent="-169863" defTabSz="932293" fontAlgn="base">
              <a:spcBef>
                <a:spcPct val="0"/>
              </a:spcBef>
              <a:spcAft>
                <a:spcPts val="1200"/>
              </a:spcAft>
              <a:buFont typeface="Arial" panose="020B0604020202020204" pitchFamily="34" charset="0"/>
              <a:buChar char="•"/>
              <a:defRPr/>
            </a:pPr>
            <a:r>
              <a:rPr lang="en-US" sz="1372" b="1" dirty="0">
                <a:solidFill>
                  <a:srgbClr val="353535"/>
                </a:solidFill>
                <a:latin typeface="Segoe UI Semilight"/>
              </a:rPr>
              <a:t>Where</a:t>
            </a:r>
            <a:r>
              <a:rPr lang="en-US" sz="1372" dirty="0">
                <a:solidFill>
                  <a:srgbClr val="353535"/>
                </a:solidFill>
                <a:latin typeface="Segoe UI Semilight"/>
              </a:rPr>
              <a:t>: Teams Admin Center &gt; Users &gt; Edit settings</a:t>
            </a:r>
          </a:p>
          <a:p>
            <a:pPr marL="169863" indent="-16986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Select multiple users to update policies (limits in how many you can select at a time)</a:t>
            </a:r>
          </a:p>
          <a:p>
            <a:pPr marL="280104" indent="-280121" defTabSz="932293" fontAlgn="base">
              <a:spcBef>
                <a:spcPct val="0"/>
              </a:spcBef>
              <a:spcAft>
                <a:spcPts val="1200"/>
              </a:spcAft>
              <a:buFont typeface="Arial" panose="020B0604020202020204" pitchFamily="34" charset="0"/>
              <a:buChar char="•"/>
              <a:defRPr/>
            </a:pP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pPr marL="0" marR="0" lvl="0" indent="0" defTabSz="932293" rtl="0" eaLnBrk="1" fontAlgn="base" latinLnBrk="0" hangingPunct="1">
              <a:lnSpc>
                <a:spcPct val="100000"/>
              </a:lnSpc>
              <a:spcBef>
                <a:spcPct val="0"/>
              </a:spcBef>
              <a:spcAft>
                <a:spcPts val="1200"/>
              </a:spcAft>
              <a:buClrTx/>
              <a:buSzTx/>
              <a:buFontTx/>
              <a:buNone/>
              <a:tabLst/>
              <a:defRPr/>
            </a:pP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pic>
        <p:nvPicPr>
          <p:cNvPr id="4" name="Picture 3" descr="Policies can be assigned to multiple users at the same time">
            <a:extLst>
              <a:ext uri="{FF2B5EF4-FFF2-40B4-BE49-F238E27FC236}">
                <a16:creationId xmlns:a16="http://schemas.microsoft.com/office/drawing/2014/main" id="{195E3D8D-F307-4804-A378-8F4B3A136DDF}"/>
              </a:ext>
            </a:extLst>
          </p:cNvPr>
          <p:cNvPicPr>
            <a:picLocks noChangeAspect="1"/>
          </p:cNvPicPr>
          <p:nvPr/>
        </p:nvPicPr>
        <p:blipFill>
          <a:blip r:embed="rId4"/>
          <a:stretch>
            <a:fillRect/>
          </a:stretch>
        </p:blipFill>
        <p:spPr>
          <a:xfrm>
            <a:off x="3574661" y="3448727"/>
            <a:ext cx="2209074" cy="2863850"/>
          </a:xfrm>
          <a:prstGeom prst="rect">
            <a:avLst/>
          </a:prstGeom>
          <a:ln>
            <a:solidFill>
              <a:schemeClr val="bg1">
                <a:lumMod val="75000"/>
              </a:schemeClr>
            </a:solidFill>
          </a:ln>
        </p:spPr>
      </p:pic>
      <p:sp>
        <p:nvSpPr>
          <p:cNvPr id="13" name="Rectangle: Rounded Corners 12">
            <a:extLst>
              <a:ext uri="{FF2B5EF4-FFF2-40B4-BE49-F238E27FC236}">
                <a16:creationId xmlns:a16="http://schemas.microsoft.com/office/drawing/2014/main" id="{5590CC90-51FB-4509-86EF-0D557F6EF5E7}"/>
              </a:ext>
            </a:extLst>
          </p:cNvPr>
          <p:cNvSpPr/>
          <p:nvPr/>
        </p:nvSpPr>
        <p:spPr bwMode="auto">
          <a:xfrm>
            <a:off x="6223237" y="1189176"/>
            <a:ext cx="275772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marR="0" lvl="0" indent="0" algn="ctr" defTabSz="932293" fontAlgn="base">
              <a:lnSpc>
                <a:spcPct val="100000"/>
              </a:lnSpc>
              <a:spcBef>
                <a:spcPct val="0"/>
              </a:spcBef>
              <a:spcAft>
                <a:spcPts val="1200"/>
              </a:spcAft>
              <a:buClrTx/>
              <a:buSzTx/>
              <a:buFontTx/>
              <a:buNone/>
              <a:tabLs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Assign at the Policy</a:t>
            </a:r>
          </a:p>
          <a:p>
            <a:pPr marL="174625" indent="-169863" defTabSz="932293" fontAlgn="base">
              <a:spcBef>
                <a:spcPct val="0"/>
              </a:spcBef>
              <a:spcAft>
                <a:spcPts val="1200"/>
              </a:spcAft>
              <a:buFont typeface="Arial" panose="020B0604020202020204" pitchFamily="34" charset="0"/>
              <a:buChar char="•"/>
              <a:defRPr/>
            </a:pPr>
            <a:r>
              <a:rPr lang="en-US" sz="1372" b="1" dirty="0">
                <a:solidFill>
                  <a:srgbClr val="353535"/>
                </a:solidFill>
                <a:latin typeface="Segoe UI Semilight"/>
              </a:rPr>
              <a:t>Where: </a:t>
            </a:r>
            <a:r>
              <a:rPr lang="en-US" sz="1372" dirty="0">
                <a:solidFill>
                  <a:srgbClr val="353535"/>
                </a:solidFill>
                <a:latin typeface="Segoe UI Semilight"/>
              </a:rPr>
              <a:t>Teams Admin Center &gt; Teams apps &gt; Permission policies or Setup policies &gt; Manage Users</a:t>
            </a: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pPr marL="0" marR="0" lvl="0" indent="0" defTabSz="932293" rtl="0" eaLnBrk="1" fontAlgn="base" latinLnBrk="0" hangingPunct="1">
              <a:lnSpc>
                <a:spcPct val="100000"/>
              </a:lnSpc>
              <a:spcBef>
                <a:spcPct val="0"/>
              </a:spcBef>
              <a:spcAft>
                <a:spcPts val="1200"/>
              </a:spcAft>
              <a:buClrTx/>
              <a:buSzTx/>
              <a:buFontTx/>
              <a:buNone/>
              <a:tabLst/>
              <a:defRPr/>
            </a:pP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pic>
        <p:nvPicPr>
          <p:cNvPr id="23" name="Picture 22" descr="Manage users button in Teams Admin Centre">
            <a:extLst>
              <a:ext uri="{FF2B5EF4-FFF2-40B4-BE49-F238E27FC236}">
                <a16:creationId xmlns:a16="http://schemas.microsoft.com/office/drawing/2014/main" id="{1008171F-2F20-43B3-AB01-ED30D79D9C6C}"/>
              </a:ext>
            </a:extLst>
          </p:cNvPr>
          <p:cNvPicPr>
            <a:picLocks noChangeAspect="1"/>
          </p:cNvPicPr>
          <p:nvPr/>
        </p:nvPicPr>
        <p:blipFill>
          <a:blip r:embed="rId5"/>
          <a:stretch>
            <a:fillRect/>
          </a:stretch>
        </p:blipFill>
        <p:spPr>
          <a:xfrm>
            <a:off x="6567195" y="3401331"/>
            <a:ext cx="2057600" cy="685867"/>
          </a:xfrm>
          <a:prstGeom prst="rect">
            <a:avLst/>
          </a:prstGeom>
          <a:ln>
            <a:solidFill>
              <a:schemeClr val="bg1">
                <a:lumMod val="75000"/>
              </a:schemeClr>
            </a:solidFill>
          </a:ln>
        </p:spPr>
      </p:pic>
      <p:pic>
        <p:nvPicPr>
          <p:cNvPr id="21" name="Picture 20" descr="Users can also be assign to policies from Policy page in Teams Admin Centre">
            <a:extLst>
              <a:ext uri="{FF2B5EF4-FFF2-40B4-BE49-F238E27FC236}">
                <a16:creationId xmlns:a16="http://schemas.microsoft.com/office/drawing/2014/main" id="{F1F9BAE8-B74E-4328-B47F-298F0DBEC8E8}"/>
              </a:ext>
            </a:extLst>
          </p:cNvPr>
          <p:cNvPicPr>
            <a:picLocks noChangeAspect="1"/>
          </p:cNvPicPr>
          <p:nvPr/>
        </p:nvPicPr>
        <p:blipFill rotWithShape="1">
          <a:blip r:embed="rId6"/>
          <a:srcRect l="4414" r="4215"/>
          <a:stretch/>
        </p:blipFill>
        <p:spPr>
          <a:xfrm>
            <a:off x="6363745" y="4227488"/>
            <a:ext cx="2464500" cy="1840232"/>
          </a:xfrm>
          <a:prstGeom prst="rect">
            <a:avLst/>
          </a:prstGeom>
          <a:ln>
            <a:solidFill>
              <a:schemeClr val="bg1">
                <a:lumMod val="75000"/>
              </a:schemeClr>
            </a:solidFill>
          </a:ln>
        </p:spPr>
      </p:pic>
      <p:sp>
        <p:nvSpPr>
          <p:cNvPr id="15" name="Rectangle: Rounded Corners 14">
            <a:extLst>
              <a:ext uri="{FF2B5EF4-FFF2-40B4-BE49-F238E27FC236}">
                <a16:creationId xmlns:a16="http://schemas.microsoft.com/office/drawing/2014/main" id="{AE70D8A9-6A33-4D16-8C4B-EF248B3E4F94}"/>
              </a:ext>
            </a:extLst>
          </p:cNvPr>
          <p:cNvSpPr/>
          <p:nvPr/>
        </p:nvSpPr>
        <p:spPr bwMode="auto">
          <a:xfrm>
            <a:off x="9165037" y="1189177"/>
            <a:ext cx="290055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algn="ctr" defTabSz="932293" fontAlgn="base">
              <a:spcBef>
                <a:spcPct val="0"/>
              </a:spcBef>
              <a:spcAft>
                <a:spcPts val="1200"/>
              </a:spcAf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PowerShell Scripting</a:t>
            </a:r>
          </a:p>
          <a:p>
            <a:pPr marL="174625" indent="-16986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Individually assign via </a:t>
            </a:r>
            <a:r>
              <a:rPr lang="en-US" sz="1372" dirty="0" err="1">
                <a:solidFill>
                  <a:srgbClr val="353535"/>
                </a:solidFill>
                <a:latin typeface="Segoe UI Semilight"/>
              </a:rPr>
              <a:t>Powershell</a:t>
            </a:r>
            <a:r>
              <a:rPr lang="en-US" sz="1372" dirty="0">
                <a:solidFill>
                  <a:srgbClr val="353535"/>
                </a:solidFill>
                <a:latin typeface="Segoe UI Semilight"/>
              </a:rPr>
              <a:t> using Microsoft Teams module</a:t>
            </a: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pPr marL="280104" indent="-280121" defTabSz="932293" fontAlgn="base">
              <a:spcBef>
                <a:spcPct val="0"/>
              </a:spcBef>
              <a:spcAft>
                <a:spcPts val="1200"/>
              </a:spcAft>
              <a:buFont typeface="Arial" panose="020B0604020202020204" pitchFamily="34" charset="0"/>
              <a:buChar char="•"/>
              <a:defRPr/>
            </a:pP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endParaRPr lang="en-US" sz="1200" dirty="0">
              <a:solidFill>
                <a:srgbClr val="0000FF"/>
              </a:solidFill>
              <a:latin typeface="Consolas" panose="020B0609020204030204" pitchFamily="49" charset="0"/>
            </a:endParaRPr>
          </a:p>
          <a:p>
            <a:endParaRPr lang="en-US" sz="1200" dirty="0">
              <a:solidFill>
                <a:srgbClr val="0000FF"/>
              </a:solidFill>
              <a:latin typeface="Consolas" panose="020B0609020204030204" pitchFamily="49" charset="0"/>
            </a:endParaRPr>
          </a:p>
          <a:p>
            <a:r>
              <a:rPr lang="en-US" sz="1200" dirty="0">
                <a:solidFill>
                  <a:srgbClr val="0000FF"/>
                </a:solidFill>
                <a:latin typeface="Consolas" panose="020B0609020204030204" pitchFamily="49" charset="0"/>
              </a:rPr>
              <a:t>Grant-</a:t>
            </a:r>
            <a:r>
              <a:rPr lang="en-US" sz="1200" dirty="0" err="1">
                <a:solidFill>
                  <a:srgbClr val="0000FF"/>
                </a:solidFill>
                <a:latin typeface="Consolas" panose="020B0609020204030204" pitchFamily="49" charset="0"/>
              </a:rPr>
              <a:t>CsTeamsAppPermissionPolicy</a:t>
            </a:r>
            <a:r>
              <a:rPr lang="en-US" sz="1200" dirty="0">
                <a:solidFill>
                  <a:prstClr val="black"/>
                </a:solidFill>
                <a:latin typeface="Consolas" panose="020B0609020204030204" pitchFamily="49" charset="0"/>
              </a:rPr>
              <a:t> </a:t>
            </a:r>
            <a:r>
              <a:rPr lang="en-US" sz="1200" dirty="0">
                <a:solidFill>
                  <a:srgbClr val="000080"/>
                </a:solidFill>
                <a:latin typeface="Consolas" panose="020B0609020204030204" pitchFamily="49" charset="0"/>
              </a:rPr>
              <a:t>-</a:t>
            </a:r>
            <a:r>
              <a:rPr lang="en-US" sz="1200" dirty="0" err="1">
                <a:solidFill>
                  <a:srgbClr val="000080"/>
                </a:solidFill>
                <a:latin typeface="Consolas" panose="020B0609020204030204" pitchFamily="49" charset="0"/>
              </a:rPr>
              <a:t>PolicyName</a:t>
            </a:r>
            <a:r>
              <a:rPr lang="en-US" sz="1200" dirty="0">
                <a:solidFill>
                  <a:prstClr val="black"/>
                </a:solidFill>
                <a:latin typeface="Consolas" panose="020B0609020204030204" pitchFamily="49" charset="0"/>
              </a:rPr>
              <a:t> </a:t>
            </a:r>
            <a:r>
              <a:rPr lang="en-US" sz="1200" dirty="0">
                <a:solidFill>
                  <a:srgbClr val="8B0000"/>
                </a:solidFill>
                <a:latin typeface="Consolas" panose="020B0609020204030204" pitchFamily="49" charset="0"/>
              </a:rPr>
              <a:t>"Policy Name"</a:t>
            </a:r>
            <a:r>
              <a:rPr lang="en-US" sz="1200" dirty="0">
                <a:solidFill>
                  <a:prstClr val="black"/>
                </a:solidFill>
                <a:latin typeface="Consolas" panose="020B0609020204030204" pitchFamily="49" charset="0"/>
              </a:rPr>
              <a:t> </a:t>
            </a:r>
            <a:br>
              <a:rPr lang="en-US" sz="1200" dirty="0">
                <a:solidFill>
                  <a:prstClr val="black"/>
                </a:solidFill>
                <a:latin typeface="Consolas" panose="020B0609020204030204" pitchFamily="49" charset="0"/>
              </a:rPr>
            </a:br>
            <a:r>
              <a:rPr lang="en-US" sz="1200" dirty="0">
                <a:solidFill>
                  <a:srgbClr val="000080"/>
                </a:solidFill>
                <a:latin typeface="Consolas" panose="020B0609020204030204" pitchFamily="49" charset="0"/>
              </a:rPr>
              <a:t>-Identity</a:t>
            </a:r>
            <a:r>
              <a:rPr lang="en-US" sz="1200" dirty="0">
                <a:solidFill>
                  <a:prstClr val="black"/>
                </a:solidFill>
                <a:latin typeface="Consolas" panose="020B0609020204030204" pitchFamily="49" charset="0"/>
              </a:rPr>
              <a:t> </a:t>
            </a:r>
            <a:r>
              <a:rPr lang="en-US" sz="1200" dirty="0">
                <a:solidFill>
                  <a:srgbClr val="8B0000"/>
                </a:solidFill>
                <a:latin typeface="Consolas" panose="020B0609020204030204" pitchFamily="49" charset="0"/>
              </a:rPr>
              <a:t>"</a:t>
            </a:r>
            <a:r>
              <a:rPr lang="en-US" sz="1200" dirty="0">
                <a:solidFill>
                  <a:srgbClr val="A82D00"/>
                </a:solidFill>
                <a:latin typeface="Consolas" panose="020B0609020204030204" pitchFamily="49" charset="0"/>
              </a:rPr>
              <a:t>user@company.com</a:t>
            </a:r>
            <a:r>
              <a:rPr lang="en-US" sz="1200" dirty="0">
                <a:solidFill>
                  <a:srgbClr val="8B0000"/>
                </a:solidFill>
                <a:latin typeface="Consolas" panose="020B0609020204030204" pitchFamily="49" charset="0"/>
              </a:rPr>
              <a:t>"</a:t>
            </a:r>
            <a:r>
              <a:rPr lang="en-US" sz="1200" dirty="0">
                <a:solidFill>
                  <a:prstClr val="black"/>
                </a:solidFill>
                <a:latin typeface="SFMono-Regular"/>
              </a:rPr>
              <a:t> </a:t>
            </a:r>
          </a:p>
          <a:p>
            <a:endParaRPr lang="en-US" sz="1200" dirty="0">
              <a:solidFill>
                <a:srgbClr val="353535"/>
              </a:solidFill>
              <a:latin typeface="SFMono-Regular"/>
            </a:endParaRPr>
          </a:p>
          <a:p>
            <a:r>
              <a:rPr lang="en-US" sz="1200" dirty="0">
                <a:solidFill>
                  <a:srgbClr val="0000FF"/>
                </a:solidFill>
                <a:latin typeface="Consolas" panose="020B0609020204030204" pitchFamily="49" charset="0"/>
              </a:rPr>
              <a:t>Grant-</a:t>
            </a:r>
            <a:r>
              <a:rPr lang="en-US" sz="1200" dirty="0" err="1">
                <a:solidFill>
                  <a:srgbClr val="0000FF"/>
                </a:solidFill>
                <a:latin typeface="Consolas" panose="020B0609020204030204" pitchFamily="49" charset="0"/>
              </a:rPr>
              <a:t>CsTeamsAppSetupPolicy</a:t>
            </a:r>
            <a:r>
              <a:rPr lang="en-US" sz="1200" dirty="0">
                <a:solidFill>
                  <a:prstClr val="black"/>
                </a:solidFill>
                <a:latin typeface="Consolas" panose="020B0609020204030204" pitchFamily="49" charset="0"/>
              </a:rPr>
              <a:t> </a:t>
            </a:r>
            <a:br>
              <a:rPr lang="en-US" sz="1200" dirty="0">
                <a:solidFill>
                  <a:prstClr val="black"/>
                </a:solidFill>
                <a:latin typeface="Consolas" panose="020B0609020204030204" pitchFamily="49" charset="0"/>
              </a:rPr>
            </a:br>
            <a:r>
              <a:rPr lang="en-US" sz="1200" dirty="0">
                <a:solidFill>
                  <a:srgbClr val="000080"/>
                </a:solidFill>
                <a:latin typeface="Consolas" panose="020B0609020204030204" pitchFamily="49" charset="0"/>
              </a:rPr>
              <a:t>-</a:t>
            </a:r>
            <a:r>
              <a:rPr lang="en-US" sz="1200" dirty="0" err="1">
                <a:solidFill>
                  <a:srgbClr val="000080"/>
                </a:solidFill>
                <a:latin typeface="Consolas" panose="020B0609020204030204" pitchFamily="49" charset="0"/>
              </a:rPr>
              <a:t>PolicyName</a:t>
            </a:r>
            <a:r>
              <a:rPr lang="en-US" sz="1200" dirty="0">
                <a:solidFill>
                  <a:prstClr val="black"/>
                </a:solidFill>
                <a:latin typeface="Consolas" panose="020B0609020204030204" pitchFamily="49" charset="0"/>
              </a:rPr>
              <a:t> </a:t>
            </a:r>
            <a:r>
              <a:rPr lang="en-US" sz="1200" dirty="0">
                <a:solidFill>
                  <a:srgbClr val="8B0000"/>
                </a:solidFill>
                <a:latin typeface="Consolas" panose="020B0609020204030204" pitchFamily="49" charset="0"/>
              </a:rPr>
              <a:t>"Policy Name"</a:t>
            </a:r>
            <a:r>
              <a:rPr lang="en-US" sz="1200" dirty="0">
                <a:solidFill>
                  <a:prstClr val="black"/>
                </a:solidFill>
                <a:latin typeface="Consolas" panose="020B0609020204030204" pitchFamily="49" charset="0"/>
              </a:rPr>
              <a:t> </a:t>
            </a:r>
            <a:br>
              <a:rPr lang="en-US" sz="1200" dirty="0">
                <a:solidFill>
                  <a:prstClr val="black"/>
                </a:solidFill>
                <a:latin typeface="Consolas" panose="020B0609020204030204" pitchFamily="49" charset="0"/>
              </a:rPr>
            </a:br>
            <a:r>
              <a:rPr lang="en-US" sz="1200" dirty="0">
                <a:solidFill>
                  <a:srgbClr val="000080"/>
                </a:solidFill>
                <a:latin typeface="Consolas" panose="020B0609020204030204" pitchFamily="49" charset="0"/>
              </a:rPr>
              <a:t>-Identity</a:t>
            </a:r>
            <a:r>
              <a:rPr lang="en-US" sz="1200" dirty="0">
                <a:solidFill>
                  <a:prstClr val="black"/>
                </a:solidFill>
                <a:latin typeface="Consolas" panose="020B0609020204030204" pitchFamily="49" charset="0"/>
              </a:rPr>
              <a:t> </a:t>
            </a:r>
            <a:r>
              <a:rPr lang="en-US" sz="1200" dirty="0">
                <a:solidFill>
                  <a:srgbClr val="8B0000"/>
                </a:solidFill>
                <a:latin typeface="Consolas" panose="020B0609020204030204" pitchFamily="49" charset="0"/>
              </a:rPr>
              <a:t>"</a:t>
            </a:r>
            <a:r>
              <a:rPr lang="en-US" sz="1200" dirty="0">
                <a:solidFill>
                  <a:srgbClr val="A82D00"/>
                </a:solidFill>
                <a:latin typeface="Consolas" panose="020B0609020204030204" pitchFamily="49" charset="0"/>
              </a:rPr>
              <a:t>user@company.com</a:t>
            </a:r>
            <a:r>
              <a:rPr lang="en-US" sz="1200" dirty="0">
                <a:solidFill>
                  <a:srgbClr val="8B0000"/>
                </a:solidFill>
                <a:latin typeface="Consolas" panose="020B0609020204030204" pitchFamily="49" charset="0"/>
              </a:rPr>
              <a:t>"</a:t>
            </a: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spTree>
    <p:extLst>
      <p:ext uri="{BB962C8B-B14F-4D97-AF65-F5344CB8AC3E}">
        <p14:creationId xmlns:p14="http://schemas.microsoft.com/office/powerpoint/2010/main" val="3814495997"/>
      </p:ext>
    </p:extLst>
  </p:cSld>
  <p:clrMapOvr>
    <a:masterClrMapping/>
  </p:clrMapOvr>
  <p:transition spd="slow">
    <p:fade/>
  </p:transition>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57742-17BC-4DA0-9904-414FB177F682}"/>
              </a:ext>
            </a:extLst>
          </p:cNvPr>
          <p:cNvSpPr>
            <a:spLocks noGrp="1"/>
          </p:cNvSpPr>
          <p:nvPr>
            <p:ph type="title"/>
          </p:nvPr>
        </p:nvSpPr>
        <p:spPr/>
        <p:txBody>
          <a:bodyPr/>
          <a:lstStyle/>
          <a:p>
            <a:r>
              <a:rPr lang="en-US" dirty="0">
                <a:solidFill>
                  <a:schemeClr val="tx1"/>
                </a:solidFill>
              </a:rPr>
              <a:t>Assigning Policies (2 of 2)</a:t>
            </a:r>
          </a:p>
        </p:txBody>
      </p:sp>
      <p:sp>
        <p:nvSpPr>
          <p:cNvPr id="5" name="Rectangle: Rounded Corners 4">
            <a:extLst>
              <a:ext uri="{FF2B5EF4-FFF2-40B4-BE49-F238E27FC236}">
                <a16:creationId xmlns:a16="http://schemas.microsoft.com/office/drawing/2014/main" id="{2FFCCBEB-5444-4EE5-B94E-9C63851B748A}"/>
              </a:ext>
            </a:extLst>
          </p:cNvPr>
          <p:cNvSpPr/>
          <p:nvPr/>
        </p:nvSpPr>
        <p:spPr bwMode="auto">
          <a:xfrm>
            <a:off x="155561" y="1189180"/>
            <a:ext cx="2941800"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marL="0" marR="0" lvl="0" indent="0" algn="ctr" defTabSz="932293" rtl="0" eaLnBrk="1" fontAlgn="base" latinLnBrk="0" hangingPunct="1">
              <a:lnSpc>
                <a:spcPct val="100000"/>
              </a:lnSpc>
              <a:spcBef>
                <a:spcPct val="0"/>
              </a:spcBef>
              <a:spcAft>
                <a:spcPts val="1200"/>
              </a:spcAft>
              <a:buClrTx/>
              <a:buSzTx/>
              <a:buFontTx/>
              <a:buNone/>
              <a:tabLs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Batch Policy Assignment</a:t>
            </a:r>
          </a:p>
          <a:p>
            <a:pPr marL="174625"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One-time assign to a group (array) of users from Teams PowerShell in bulk</a:t>
            </a:r>
          </a:p>
          <a:p>
            <a:pPr marL="163513"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Up to 5,000 users in a batch</a:t>
            </a:r>
          </a:p>
          <a:p>
            <a:pPr defTabSz="932293" fontAlgn="base">
              <a:spcBef>
                <a:spcPct val="0"/>
              </a:spcBef>
              <a:spcAft>
                <a:spcPts val="1200"/>
              </a:spcAft>
              <a:defRPr/>
            </a:pPr>
            <a:r>
              <a:rPr lang="en-US" sz="1200" b="0" i="0" dirty="0">
                <a:solidFill>
                  <a:srgbClr val="0101FD"/>
                </a:solidFill>
                <a:effectLst/>
                <a:latin typeface="Consolas" panose="020B0609020204030204" pitchFamily="49" charset="0"/>
              </a:rPr>
              <a:t>New-</a:t>
            </a:r>
            <a:r>
              <a:rPr lang="en-US" sz="1200" b="0" i="0" dirty="0" err="1">
                <a:solidFill>
                  <a:srgbClr val="0101FD"/>
                </a:solidFill>
                <a:effectLst/>
                <a:latin typeface="Consolas" panose="020B0609020204030204" pitchFamily="49" charset="0"/>
              </a:rPr>
              <a:t>CsBatchPolicyAssignmentOperation</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PolicyType</a:t>
            </a:r>
            <a:r>
              <a:rPr lang="en-US" sz="1200" b="0" i="0" dirty="0">
                <a:solidFill>
                  <a:srgbClr val="171717"/>
                </a:solidFill>
                <a:effectLst/>
                <a:latin typeface="Consolas" panose="020B0609020204030204" pitchFamily="49" charset="0"/>
              </a:rPr>
              <a:t> </a:t>
            </a:r>
            <a:r>
              <a:rPr lang="en-US" sz="1200" b="0" i="0" dirty="0" err="1">
                <a:solidFill>
                  <a:srgbClr val="171717"/>
                </a:solidFill>
                <a:effectLst/>
                <a:latin typeface="Consolas" panose="020B0609020204030204" pitchFamily="49" charset="0"/>
              </a:rPr>
              <a:t>TeamsAppPermissionPolicy</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PolicyName</a:t>
            </a:r>
            <a:r>
              <a:rPr lang="en-US" sz="1200" b="0" i="0" dirty="0">
                <a:solidFill>
                  <a:srgbClr val="171717"/>
                </a:solidFill>
                <a:effectLst/>
                <a:latin typeface="Consolas" panose="020B0609020204030204" pitchFamily="49" charset="0"/>
              </a:rPr>
              <a:t> </a:t>
            </a:r>
            <a:r>
              <a:rPr lang="en-US" sz="1200" b="0" i="0" dirty="0">
                <a:solidFill>
                  <a:srgbClr val="A31515"/>
                </a:solidFill>
                <a:effectLst/>
                <a:latin typeface="Consolas" panose="020B0609020204030204" pitchFamily="49" charset="0"/>
              </a:rPr>
              <a:t>"</a:t>
            </a:r>
            <a:r>
              <a:rPr lang="en-US" sz="1200" b="0" i="0" dirty="0">
                <a:solidFill>
                  <a:srgbClr val="171717"/>
                </a:solidFill>
                <a:effectLst/>
                <a:latin typeface="Consolas" panose="020B0609020204030204" pitchFamily="49" charset="0"/>
              </a:rPr>
              <a:t>Policy Name</a:t>
            </a:r>
            <a:r>
              <a:rPr lang="en-US" sz="1200" b="0" i="0" dirty="0">
                <a:solidFill>
                  <a:srgbClr val="A31515"/>
                </a:solidFill>
                <a:effectLst/>
                <a:latin typeface="Consolas" panose="020B0609020204030204" pitchFamily="49" charset="0"/>
              </a:rPr>
              <a:t>"</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-Identity</a:t>
            </a:r>
            <a:r>
              <a:rPr lang="en-US" sz="1200" b="0" i="0" dirty="0">
                <a:solidFill>
                  <a:srgbClr val="171717"/>
                </a:solidFill>
                <a:effectLst/>
                <a:latin typeface="Consolas" panose="020B0609020204030204" pitchFamily="49" charset="0"/>
              </a:rPr>
              <a:t> $</a:t>
            </a:r>
            <a:r>
              <a:rPr lang="en-US" sz="1200" b="0" i="0" dirty="0" err="1">
                <a:solidFill>
                  <a:srgbClr val="171717"/>
                </a:solidFill>
                <a:effectLst/>
                <a:latin typeface="Consolas" panose="020B0609020204030204" pitchFamily="49" charset="0"/>
              </a:rPr>
              <a:t>users_ids</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OperationName</a:t>
            </a:r>
            <a:r>
              <a:rPr lang="en-US" sz="1200" b="0" i="0" dirty="0">
                <a:solidFill>
                  <a:srgbClr val="171717"/>
                </a:solidFill>
                <a:effectLst/>
                <a:latin typeface="Consolas" panose="020B0609020204030204" pitchFamily="49" charset="0"/>
              </a:rPr>
              <a:t> </a:t>
            </a:r>
            <a:r>
              <a:rPr lang="en-US" sz="1200" b="0" i="0" dirty="0">
                <a:solidFill>
                  <a:srgbClr val="A31515"/>
                </a:solidFill>
                <a:effectLst/>
                <a:latin typeface="Consolas" panose="020B0609020204030204" pitchFamily="49" charset="0"/>
              </a:rPr>
              <a:t>"BatchAssign1"</a:t>
            </a:r>
            <a:endParaRPr kumimoji="0" lang="en-US" sz="1200" u="none" strike="noStrike" kern="1200" cap="none" spc="0" normalizeH="0" baseline="0" noProof="0" dirty="0">
              <a:ln>
                <a:noFill/>
              </a:ln>
              <a:solidFill>
                <a:srgbClr val="A31515"/>
              </a:solidFill>
              <a:uLnTx/>
              <a:uFillTx/>
              <a:latin typeface="Consolas" panose="020B0609020204030204" pitchFamily="49" charset="0"/>
            </a:endParaRPr>
          </a:p>
          <a:p>
            <a:pPr marL="0" marR="0" lvl="0" indent="0" algn="l" defTabSz="932293" rtl="0" eaLnBrk="1" fontAlgn="base" latinLnBrk="0" hangingPunct="1">
              <a:lnSpc>
                <a:spcPct val="100000"/>
              </a:lnSpc>
              <a:spcBef>
                <a:spcPct val="0"/>
              </a:spcBef>
              <a:spcAft>
                <a:spcPts val="1200"/>
              </a:spcAft>
              <a:buClrTx/>
              <a:buSzTx/>
              <a:buFontTx/>
              <a:buNone/>
              <a:tabLst/>
              <a:defRPr/>
            </a:pPr>
            <a:r>
              <a:rPr kumimoji="0" lang="en-US" sz="1200" b="0" i="0" u="none" strike="noStrike" kern="1200" cap="none" spc="0" normalizeH="0" baseline="0" noProof="0" dirty="0">
                <a:ln>
                  <a:noFill/>
                </a:ln>
                <a:solidFill>
                  <a:srgbClr val="0101FD"/>
                </a:solidFill>
                <a:effectLst/>
                <a:uLnTx/>
                <a:uFillTx/>
                <a:latin typeface="Consolas" panose="020B0609020204030204" pitchFamily="49" charset="0"/>
              </a:rPr>
              <a:t>New-</a:t>
            </a:r>
            <a:r>
              <a:rPr kumimoji="0" lang="en-US" sz="1200" b="0" i="0" u="none" strike="noStrike" kern="1200" cap="none" spc="0" normalizeH="0" baseline="0" noProof="0" dirty="0" err="1">
                <a:ln>
                  <a:noFill/>
                </a:ln>
                <a:solidFill>
                  <a:srgbClr val="0101FD"/>
                </a:solidFill>
                <a:effectLst/>
                <a:uLnTx/>
                <a:uFillTx/>
                <a:latin typeface="Consolas" panose="020B0609020204030204" pitchFamily="49" charset="0"/>
              </a:rPr>
              <a:t>CsBatchPolicyAssignmentOperation</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PolicyType</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err="1">
                <a:ln>
                  <a:noFill/>
                </a:ln>
                <a:solidFill>
                  <a:srgbClr val="171717"/>
                </a:solidFill>
                <a:effectLst/>
                <a:uLnTx/>
                <a:uFillTx/>
                <a:latin typeface="Consolas" panose="020B0609020204030204" pitchFamily="49" charset="0"/>
              </a:rPr>
              <a:t>TeamsAppSetupPolicy</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PolicyName</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Policy Name</a:t>
            </a:r>
            <a:r>
              <a:rPr kumimoji="0" lang="en-US" sz="12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-Identity</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err="1">
                <a:ln>
                  <a:noFill/>
                </a:ln>
                <a:solidFill>
                  <a:srgbClr val="171717"/>
                </a:solidFill>
                <a:effectLst/>
                <a:uLnTx/>
                <a:uFillTx/>
                <a:latin typeface="Consolas" panose="020B0609020204030204" pitchFamily="49" charset="0"/>
              </a:rPr>
              <a:t>users_ids</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OperationName</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a:ln>
                  <a:noFill/>
                </a:ln>
                <a:solidFill>
                  <a:srgbClr val="A31515"/>
                </a:solidFill>
                <a:effectLst/>
                <a:uLnTx/>
                <a:uFillTx/>
                <a:latin typeface="Consolas" panose="020B0609020204030204" pitchFamily="49" charset="0"/>
              </a:rPr>
              <a:t>"BatchAssign2"</a:t>
            </a:r>
            <a:endParaRPr kumimoji="0" lang="en-US" sz="1200" b="0" i="0" u="none" strike="noStrike" kern="1200" cap="none" spc="0" normalizeH="0" baseline="0" noProof="0" dirty="0">
              <a:ln>
                <a:noFill/>
              </a:ln>
              <a:solidFill>
                <a:srgbClr val="353535"/>
              </a:solidFill>
              <a:effectLst/>
              <a:uLnTx/>
              <a:uFillTx/>
              <a:latin typeface="Consolas" panose="020B0609020204030204" pitchFamily="49" charset="0"/>
            </a:endParaRPr>
          </a:p>
          <a:p>
            <a:pPr defTabSz="932293" fontAlgn="base">
              <a:spcBef>
                <a:spcPct val="0"/>
              </a:spcBef>
              <a:spcAft>
                <a:spcPts val="1200"/>
              </a:spcAft>
              <a:defRPr/>
            </a:pPr>
            <a:endParaRPr kumimoji="0" lang="en-US" sz="1372" b="0" i="0" u="none" strike="noStrike" kern="1200" cap="none" spc="0" normalizeH="0" baseline="0" noProof="0" dirty="0">
              <a:ln>
                <a:noFill/>
              </a:ln>
              <a:solidFill>
                <a:srgbClr val="353535"/>
              </a:solidFill>
              <a:effectLst/>
              <a:uLnTx/>
              <a:uFillTx/>
              <a:latin typeface="Segoe UI Semilight"/>
              <a:ea typeface="+mn-ea"/>
              <a:cs typeface="+mn-cs"/>
            </a:endParaRPr>
          </a:p>
          <a:p>
            <a:pPr marL="0" marR="0" lvl="0" indent="0" defTabSz="932293" rtl="0" eaLnBrk="1" fontAlgn="base" latinLnBrk="0" hangingPunct="1">
              <a:lnSpc>
                <a:spcPct val="100000"/>
              </a:lnSpc>
              <a:spcBef>
                <a:spcPct val="0"/>
              </a:spcBef>
              <a:spcAft>
                <a:spcPts val="1200"/>
              </a:spcAft>
              <a:buClrTx/>
              <a:buSzTx/>
              <a:buFontTx/>
              <a:buNone/>
              <a:tabLst/>
              <a:defRPr/>
            </a:pP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sp>
        <p:nvSpPr>
          <p:cNvPr id="13" name="Rectangle: Rounded Corners 12">
            <a:extLst>
              <a:ext uri="{FF2B5EF4-FFF2-40B4-BE49-F238E27FC236}">
                <a16:creationId xmlns:a16="http://schemas.microsoft.com/office/drawing/2014/main" id="{5590CC90-51FB-4509-86EF-0D557F6EF5E7}"/>
              </a:ext>
            </a:extLst>
          </p:cNvPr>
          <p:cNvSpPr/>
          <p:nvPr/>
        </p:nvSpPr>
        <p:spPr bwMode="auto">
          <a:xfrm>
            <a:off x="3281438" y="1189179"/>
            <a:ext cx="275772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algn="ctr" defTabSz="932293" fontAlgn="base">
              <a:spcBef>
                <a:spcPct val="0"/>
              </a:spcBef>
              <a:spcAft>
                <a:spcPts val="1200"/>
              </a:spcAf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Assign to Groups</a:t>
            </a:r>
          </a:p>
          <a:p>
            <a:pPr marL="163513"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Assign a policy to a group of users, such as a security group or distribution list</a:t>
            </a:r>
          </a:p>
          <a:p>
            <a:pPr marL="163513"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Automatically updates</a:t>
            </a:r>
          </a:p>
          <a:p>
            <a:pPr marL="174625"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Groups up to 50,000 users</a:t>
            </a:r>
          </a:p>
          <a:p>
            <a:pPr defTabSz="932293" fontAlgn="base">
              <a:spcBef>
                <a:spcPct val="0"/>
              </a:spcBef>
              <a:spcAft>
                <a:spcPts val="1200"/>
              </a:spcAft>
              <a:defRPr/>
            </a:pPr>
            <a:r>
              <a:rPr lang="en-US" sz="1200" b="0" i="0" dirty="0">
                <a:solidFill>
                  <a:srgbClr val="0101FD"/>
                </a:solidFill>
                <a:effectLst/>
                <a:latin typeface="Consolas" panose="020B0609020204030204" pitchFamily="49" charset="0"/>
              </a:rPr>
              <a:t>New-</a:t>
            </a:r>
            <a:r>
              <a:rPr lang="en-US" sz="1200" b="0" i="0" dirty="0" err="1">
                <a:solidFill>
                  <a:srgbClr val="0101FD"/>
                </a:solidFill>
                <a:effectLst/>
                <a:latin typeface="Consolas" panose="020B0609020204030204" pitchFamily="49" charset="0"/>
              </a:rPr>
              <a:t>CsGroupPolicyAssignment</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GroupId</a:t>
            </a:r>
            <a:r>
              <a:rPr lang="en-US" sz="1200" b="0" i="0" dirty="0">
                <a:solidFill>
                  <a:srgbClr val="171717"/>
                </a:solidFill>
                <a:effectLst/>
                <a:latin typeface="Consolas" panose="020B0609020204030204" pitchFamily="49" charset="0"/>
              </a:rPr>
              <a:t> d8ebfa45-0f28-4d2d-9bcc-b158a49e2d17</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PolicyType</a:t>
            </a:r>
            <a:r>
              <a:rPr lang="en-US" sz="1200" b="0" i="0" dirty="0">
                <a:solidFill>
                  <a:srgbClr val="171717"/>
                </a:solidFill>
                <a:effectLst/>
                <a:latin typeface="Consolas" panose="020B0609020204030204" pitchFamily="49" charset="0"/>
              </a:rPr>
              <a:t> </a:t>
            </a:r>
            <a:r>
              <a:rPr lang="en-US" sz="1200" b="0" i="0" dirty="0" err="1">
                <a:solidFill>
                  <a:srgbClr val="171717"/>
                </a:solidFill>
                <a:effectLst/>
                <a:latin typeface="Consolas" panose="020B0609020204030204" pitchFamily="49" charset="0"/>
              </a:rPr>
              <a:t>TeamsApp</a:t>
            </a:r>
            <a:r>
              <a:rPr lang="en-US" sz="1200" dirty="0" err="1">
                <a:solidFill>
                  <a:srgbClr val="171717"/>
                </a:solidFill>
                <a:latin typeface="Consolas" panose="020B0609020204030204" pitchFamily="49" charset="0"/>
              </a:rPr>
              <a:t>Permission</a:t>
            </a:r>
            <a:r>
              <a:rPr lang="en-US" sz="1200" b="0" i="0" dirty="0" err="1">
                <a:solidFill>
                  <a:srgbClr val="171717"/>
                </a:solidFill>
                <a:effectLst/>
                <a:latin typeface="Consolas" panose="020B0609020204030204" pitchFamily="49" charset="0"/>
              </a:rPr>
              <a:t>Policy</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PolicyName</a:t>
            </a:r>
            <a:r>
              <a:rPr lang="en-US" sz="1200" b="0" i="0" dirty="0">
                <a:solidFill>
                  <a:srgbClr val="171717"/>
                </a:solidFill>
                <a:effectLst/>
                <a:latin typeface="Consolas" panose="020B0609020204030204" pitchFamily="49" charset="0"/>
              </a:rPr>
              <a:t> </a:t>
            </a:r>
            <a:r>
              <a:rPr lang="en-US" sz="1200" b="0" i="0" dirty="0">
                <a:solidFill>
                  <a:srgbClr val="A31515"/>
                </a:solidFill>
                <a:effectLst/>
                <a:latin typeface="Consolas" panose="020B0609020204030204" pitchFamily="49" charset="0"/>
              </a:rPr>
              <a:t>"Policy Name"</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-Rank</a:t>
            </a:r>
            <a:r>
              <a:rPr lang="en-US" sz="1200" b="0" i="0" dirty="0">
                <a:solidFill>
                  <a:srgbClr val="171717"/>
                </a:solidFill>
                <a:effectLst/>
                <a:latin typeface="Consolas" panose="020B0609020204030204" pitchFamily="49" charset="0"/>
              </a:rPr>
              <a:t> 1</a:t>
            </a:r>
            <a:endParaRPr lang="en-US" sz="1200" dirty="0">
              <a:solidFill>
                <a:srgbClr val="353535"/>
              </a:solidFill>
              <a:latin typeface="Consolas" panose="020B0609020204030204" pitchFamily="49" charset="0"/>
            </a:endParaRPr>
          </a:p>
          <a:p>
            <a:pPr marL="0" marR="0" lvl="0" indent="0" algn="l" defTabSz="932293" rtl="0" eaLnBrk="1" fontAlgn="base" latinLnBrk="0" hangingPunct="1">
              <a:lnSpc>
                <a:spcPct val="100000"/>
              </a:lnSpc>
              <a:spcBef>
                <a:spcPct val="0"/>
              </a:spcBef>
              <a:spcAft>
                <a:spcPts val="1200"/>
              </a:spcAft>
              <a:buClrTx/>
              <a:buSzTx/>
              <a:buFontTx/>
              <a:buNone/>
              <a:tabLst/>
              <a:defRPr/>
            </a:pPr>
            <a:r>
              <a:rPr kumimoji="0" lang="en-US" sz="1200" b="0" i="0" u="none" strike="noStrike" kern="1200" cap="none" spc="0" normalizeH="0" baseline="0" noProof="0" dirty="0">
                <a:ln>
                  <a:noFill/>
                </a:ln>
                <a:solidFill>
                  <a:srgbClr val="0101FD"/>
                </a:solidFill>
                <a:effectLst/>
                <a:uLnTx/>
                <a:uFillTx/>
                <a:latin typeface="Consolas" panose="020B0609020204030204" pitchFamily="49" charset="0"/>
              </a:rPr>
              <a:t>New-</a:t>
            </a:r>
            <a:r>
              <a:rPr kumimoji="0" lang="en-US" sz="1200" b="0" i="0" u="none" strike="noStrike" kern="1200" cap="none" spc="0" normalizeH="0" baseline="0" noProof="0" dirty="0" err="1">
                <a:ln>
                  <a:noFill/>
                </a:ln>
                <a:solidFill>
                  <a:srgbClr val="0101FD"/>
                </a:solidFill>
                <a:effectLst/>
                <a:uLnTx/>
                <a:uFillTx/>
                <a:latin typeface="Consolas" panose="020B0609020204030204" pitchFamily="49" charset="0"/>
              </a:rPr>
              <a:t>CsGroupPolicyAssignment</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GroupId</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d8ebfa45-0f28-4d2d-9bcc-b158a49e2d17</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PolicyType</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err="1">
                <a:ln>
                  <a:noFill/>
                </a:ln>
                <a:solidFill>
                  <a:srgbClr val="171717"/>
                </a:solidFill>
                <a:effectLst/>
                <a:uLnTx/>
                <a:uFillTx/>
                <a:latin typeface="Consolas" panose="020B0609020204030204" pitchFamily="49" charset="0"/>
              </a:rPr>
              <a:t>TeamsAppSetupPolicy</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US" sz="1200" b="0" i="0" u="none" strike="noStrike" kern="1200" cap="none" spc="0" normalizeH="0" baseline="0" noProof="0" dirty="0" err="1">
                <a:ln>
                  <a:noFill/>
                </a:ln>
                <a:solidFill>
                  <a:srgbClr val="007D9A"/>
                </a:solidFill>
                <a:effectLst/>
                <a:uLnTx/>
                <a:uFillTx/>
                <a:latin typeface="Consolas" panose="020B0609020204030204" pitchFamily="49" charset="0"/>
              </a:rPr>
              <a:t>PolicyName</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US" sz="1200" b="0" i="0" u="none" strike="noStrike" kern="1200" cap="none" spc="0" normalizeH="0" baseline="0" noProof="0" dirty="0">
                <a:ln>
                  <a:noFill/>
                </a:ln>
                <a:solidFill>
                  <a:srgbClr val="A31515"/>
                </a:solidFill>
                <a:effectLst/>
                <a:uLnTx/>
                <a:uFillTx/>
                <a:latin typeface="Consolas" panose="020B0609020204030204" pitchFamily="49" charset="0"/>
              </a:rPr>
              <a:t>"Policy Name"</a:t>
            </a: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 </a:t>
            </a:r>
            <a:b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br>
            <a:r>
              <a:rPr kumimoji="0" lang="en-US" sz="1200" b="0" i="0" u="none" strike="noStrike" kern="1200" cap="none" spc="0" normalizeH="0" baseline="0" noProof="0" dirty="0">
                <a:ln>
                  <a:noFill/>
                </a:ln>
                <a:solidFill>
                  <a:srgbClr val="007D9A"/>
                </a:solidFill>
                <a:effectLst/>
                <a:uLnTx/>
                <a:uFillTx/>
                <a:latin typeface="Consolas" panose="020B0609020204030204" pitchFamily="49" charset="0"/>
              </a:rPr>
              <a:t>-Rank</a:t>
            </a:r>
            <a:r>
              <a:rPr kumimoji="0" lang="en-US" sz="1200" b="0" i="0" u="none" strike="noStrike" kern="1200" cap="none" spc="0" normalizeH="0" baseline="0" noProof="0" dirty="0">
                <a:ln>
                  <a:noFill/>
                </a:ln>
                <a:solidFill>
                  <a:srgbClr val="171717"/>
                </a:solidFill>
                <a:effectLst/>
                <a:uLnTx/>
                <a:uFillTx/>
                <a:latin typeface="Consolas" panose="020B0609020204030204" pitchFamily="49" charset="0"/>
              </a:rPr>
              <a:t> 3</a:t>
            </a:r>
            <a:endParaRPr kumimoji="0" lang="en-US" sz="1200" b="0" i="0" u="none" strike="noStrike" kern="1200" cap="none" spc="0" normalizeH="0" baseline="0" noProof="0" dirty="0">
              <a:ln>
                <a:noFill/>
              </a:ln>
              <a:solidFill>
                <a:srgbClr val="353535"/>
              </a:solidFill>
              <a:effectLst/>
              <a:uLnTx/>
              <a:uFillTx/>
              <a:latin typeface="Consolas" panose="020B0609020204030204" pitchFamily="49" charset="0"/>
            </a:endParaRPr>
          </a:p>
        </p:txBody>
      </p:sp>
      <p:sp>
        <p:nvSpPr>
          <p:cNvPr id="15" name="Rectangle: Rounded Corners 14">
            <a:extLst>
              <a:ext uri="{FF2B5EF4-FFF2-40B4-BE49-F238E27FC236}">
                <a16:creationId xmlns:a16="http://schemas.microsoft.com/office/drawing/2014/main" id="{AE70D8A9-6A33-4D16-8C4B-EF248B3E4F94}"/>
              </a:ext>
            </a:extLst>
          </p:cNvPr>
          <p:cNvSpPr/>
          <p:nvPr/>
        </p:nvSpPr>
        <p:spPr bwMode="auto">
          <a:xfrm>
            <a:off x="6223236" y="1189178"/>
            <a:ext cx="3473445"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marR="0" lvl="0" indent="0" algn="ctr" defTabSz="932293" fontAlgn="base">
              <a:lnSpc>
                <a:spcPct val="100000"/>
              </a:lnSpc>
              <a:spcBef>
                <a:spcPct val="0"/>
              </a:spcBef>
              <a:spcAft>
                <a:spcPts val="1200"/>
              </a:spcAft>
              <a:buClrTx/>
              <a:buSzTx/>
              <a:buFontTx/>
              <a:buNone/>
              <a:tabLs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Policy Packages</a:t>
            </a:r>
          </a:p>
          <a:p>
            <a:pPr marL="163513"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Collection of predefined policies and policy settings that you can assign to users who have the same or similar roles in your organization</a:t>
            </a: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a:p>
            <a:pPr marL="0" marR="0" lvl="0" indent="0" defTabSz="932293" rtl="0" eaLnBrk="1" fontAlgn="base" latinLnBrk="0" hangingPunct="1">
              <a:lnSpc>
                <a:spcPct val="100000"/>
              </a:lnSpc>
              <a:spcBef>
                <a:spcPct val="0"/>
              </a:spcBef>
              <a:spcAft>
                <a:spcPts val="1200"/>
              </a:spcAft>
              <a:buClrTx/>
              <a:buSzTx/>
              <a:buFontTx/>
              <a:buNone/>
              <a:tabLst/>
              <a:defRPr/>
            </a:pPr>
            <a:r>
              <a:rPr lang="en-US" sz="1200" b="0" i="0" dirty="0">
                <a:solidFill>
                  <a:srgbClr val="0101FD"/>
                </a:solidFill>
                <a:effectLst/>
                <a:latin typeface="Consolas" panose="020B0609020204030204" pitchFamily="49" charset="0"/>
              </a:rPr>
              <a:t>New-</a:t>
            </a:r>
            <a:r>
              <a:rPr lang="en-US" sz="1200" b="0" i="0" dirty="0" err="1">
                <a:solidFill>
                  <a:srgbClr val="0101FD"/>
                </a:solidFill>
                <a:effectLst/>
                <a:latin typeface="Consolas" panose="020B0609020204030204" pitchFamily="49" charset="0"/>
              </a:rPr>
              <a:t>CsBatchPolicyPackageAssignmentOperation</a:t>
            </a:r>
            <a:r>
              <a:rPr lang="en-US" sz="1200" b="0" i="0" dirty="0">
                <a:solidFill>
                  <a:srgbClr val="007D9A"/>
                </a:solidFill>
                <a:effectLst/>
                <a:latin typeface="Consolas" panose="020B0609020204030204" pitchFamily="49" charset="0"/>
              </a:rPr>
              <a:t> </a:t>
            </a:r>
            <a:br>
              <a:rPr lang="en-US" sz="1200" b="0" i="0" dirty="0">
                <a:solidFill>
                  <a:srgbClr val="007D9A"/>
                </a:solidFill>
                <a:effectLst/>
                <a:latin typeface="Consolas" panose="020B0609020204030204" pitchFamily="49" charset="0"/>
              </a:rPr>
            </a:br>
            <a:r>
              <a:rPr lang="en-US" sz="1200" b="0" i="0" dirty="0">
                <a:solidFill>
                  <a:srgbClr val="007D9A"/>
                </a:solidFill>
                <a:effectLst/>
                <a:latin typeface="Consolas" panose="020B0609020204030204" pitchFamily="49" charset="0"/>
              </a:rPr>
              <a:t>-Identity</a:t>
            </a:r>
            <a:r>
              <a:rPr lang="en-US" sz="1200" b="0" i="0" dirty="0">
                <a:solidFill>
                  <a:srgbClr val="171717"/>
                </a:solidFill>
                <a:effectLst/>
                <a:latin typeface="Consolas" panose="020B0609020204030204" pitchFamily="49" charset="0"/>
              </a:rPr>
              <a:t> $</a:t>
            </a:r>
            <a:r>
              <a:rPr lang="en-US" sz="1200" b="0" i="0" dirty="0" err="1">
                <a:solidFill>
                  <a:srgbClr val="171717"/>
                </a:solidFill>
                <a:effectLst/>
                <a:latin typeface="Consolas" panose="020B0609020204030204" pitchFamily="49" charset="0"/>
              </a:rPr>
              <a:t>user_ids</a:t>
            </a:r>
            <a:r>
              <a:rPr lang="en-US" sz="1200" b="0" i="0" dirty="0">
                <a:solidFill>
                  <a:srgbClr val="171717"/>
                </a:solidFill>
                <a:effectLst/>
                <a:latin typeface="Consolas" panose="020B0609020204030204" pitchFamily="49" charset="0"/>
              </a:rPr>
              <a:t> </a:t>
            </a:r>
            <a:br>
              <a:rPr lang="en-US" sz="1200" b="0" i="0" dirty="0">
                <a:solidFill>
                  <a:srgbClr val="171717"/>
                </a:solidFill>
                <a:effectLst/>
                <a:latin typeface="Consolas" panose="020B0609020204030204" pitchFamily="49" charset="0"/>
              </a:rPr>
            </a:br>
            <a:r>
              <a:rPr lang="en-US" sz="1200" b="0" i="0" dirty="0">
                <a:solidFill>
                  <a:srgbClr val="007D9A"/>
                </a:solidFill>
                <a:effectLst/>
                <a:latin typeface="Consolas" panose="020B0609020204030204" pitchFamily="49" charset="0"/>
              </a:rPr>
              <a:t>-</a:t>
            </a:r>
            <a:r>
              <a:rPr lang="en-US" sz="1200" b="0" i="0" dirty="0" err="1">
                <a:solidFill>
                  <a:srgbClr val="007D9A"/>
                </a:solidFill>
                <a:effectLst/>
                <a:latin typeface="Consolas" panose="020B0609020204030204" pitchFamily="49" charset="0"/>
              </a:rPr>
              <a:t>PackageName</a:t>
            </a:r>
            <a:r>
              <a:rPr lang="en-US" sz="1200" b="0" i="0" dirty="0">
                <a:solidFill>
                  <a:srgbClr val="171717"/>
                </a:solidFill>
                <a:effectLst/>
                <a:latin typeface="Consolas" panose="020B0609020204030204" pitchFamily="49" charset="0"/>
              </a:rPr>
              <a:t> </a:t>
            </a:r>
            <a:r>
              <a:rPr lang="en-US" sz="1200" b="0" i="0" dirty="0" err="1">
                <a:solidFill>
                  <a:srgbClr val="171717"/>
                </a:solidFill>
                <a:effectLst/>
                <a:latin typeface="Consolas" panose="020B0609020204030204" pitchFamily="49" charset="0"/>
              </a:rPr>
              <a:t>Education_PrimaryStudent</a:t>
            </a:r>
            <a:endParaRPr kumimoji="0" lang="en-US" sz="1200" b="0" i="0" u="none" strike="noStrike" kern="1200" cap="none" spc="0" normalizeH="0" baseline="0" noProof="0" dirty="0">
              <a:ln>
                <a:noFill/>
              </a:ln>
              <a:gradFill>
                <a:gsLst>
                  <a:gs pos="1250">
                    <a:srgbClr val="353535"/>
                  </a:gs>
                  <a:gs pos="100000">
                    <a:srgbClr val="353535"/>
                  </a:gs>
                </a:gsLst>
                <a:lin ang="5400000" scaled="0"/>
              </a:gradFill>
              <a:effectLst/>
              <a:uLnTx/>
              <a:uFillTx/>
              <a:latin typeface="Consolas" panose="020B0609020204030204" pitchFamily="49" charset="0"/>
            </a:endParaRPr>
          </a:p>
        </p:txBody>
      </p:sp>
      <p:sp>
        <p:nvSpPr>
          <p:cNvPr id="17" name="Rectangle: Rounded Corners 16">
            <a:extLst>
              <a:ext uri="{FF2B5EF4-FFF2-40B4-BE49-F238E27FC236}">
                <a16:creationId xmlns:a16="http://schemas.microsoft.com/office/drawing/2014/main" id="{A332C8DB-BFF6-429C-BFBA-E9BD7B9C2185}"/>
              </a:ext>
            </a:extLst>
          </p:cNvPr>
          <p:cNvSpPr/>
          <p:nvPr/>
        </p:nvSpPr>
        <p:spPr bwMode="auto">
          <a:xfrm>
            <a:off x="9880757" y="1189177"/>
            <a:ext cx="2155682" cy="5361767"/>
          </a:xfrm>
          <a:prstGeom prst="roundRect">
            <a:avLst>
              <a:gd name="adj" fmla="val 0"/>
            </a:avLst>
          </a:prstGeom>
          <a:solidFill>
            <a:schemeClr val="bg1">
              <a:lumMod val="95000"/>
            </a:schemeClr>
          </a:solidFill>
          <a:ln>
            <a:noFill/>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91427" rIns="91440" bIns="91427" numCol="1" rtlCol="0" anchor="t" anchorCtr="0" compatLnSpc="1">
            <a:prstTxWarp prst="textNoShape">
              <a:avLst/>
            </a:prstTxWarp>
          </a:bodyPr>
          <a:lstStyle/>
          <a:p>
            <a:pPr algn="ctr" defTabSz="932293" fontAlgn="base">
              <a:spcBef>
                <a:spcPct val="0"/>
              </a:spcBef>
              <a:spcAft>
                <a:spcPts val="1200"/>
              </a:spcAft>
              <a:defRPr/>
            </a:pPr>
            <a:r>
              <a:rPr lang="en-US" sz="2400" b="1" dirty="0">
                <a:gradFill>
                  <a:gsLst>
                    <a:gs pos="1250">
                      <a:srgbClr val="353535"/>
                    </a:gs>
                    <a:gs pos="100000">
                      <a:srgbClr val="353535"/>
                    </a:gs>
                  </a:gsLst>
                  <a:lin ang="5400000" scaled="0"/>
                </a:gradFill>
                <a:latin typeface="Segoe UI" panose="020B0502040204020203" pitchFamily="34" charset="0"/>
                <a:cs typeface="Segoe UI" panose="020B0502040204020203" pitchFamily="34" charset="0"/>
              </a:rPr>
              <a:t>Assign to  Groups (UI)</a:t>
            </a:r>
          </a:p>
          <a:p>
            <a:pPr marL="174625"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Assign multiple policies to a group of users, such as security group or distribution list</a:t>
            </a:r>
          </a:p>
          <a:p>
            <a:pPr marL="174625" indent="-163513" defTabSz="932293" fontAlgn="base">
              <a:spcBef>
                <a:spcPct val="0"/>
              </a:spcBef>
              <a:spcAft>
                <a:spcPts val="1200"/>
              </a:spcAft>
              <a:buFont typeface="Arial" panose="020B0604020202020204" pitchFamily="34" charset="0"/>
              <a:buChar char="•"/>
              <a:defRPr/>
            </a:pPr>
            <a:r>
              <a:rPr lang="en-US" sz="1372" dirty="0">
                <a:solidFill>
                  <a:srgbClr val="353535"/>
                </a:solidFill>
                <a:latin typeface="Segoe UI Semilight"/>
              </a:rPr>
              <a:t>Groups up to 50,000 users</a:t>
            </a:r>
          </a:p>
          <a:p>
            <a:pPr marL="0" marR="0" lvl="0" indent="0" defTabSz="932293" rtl="0" eaLnBrk="1" fontAlgn="base" latinLnBrk="0" hangingPunct="1">
              <a:lnSpc>
                <a:spcPct val="100000"/>
              </a:lnSpc>
              <a:spcBef>
                <a:spcPct val="0"/>
              </a:spcBef>
              <a:spcAft>
                <a:spcPts val="1200"/>
              </a:spcAft>
              <a:buClrTx/>
              <a:buSzTx/>
              <a:buFontTx/>
              <a:buNone/>
              <a:tabLst/>
              <a:defRPr/>
            </a:pPr>
            <a:endParaRPr kumimoji="0" lang="en-US" sz="3529"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Semilight"/>
              <a:ea typeface="+mn-ea"/>
              <a:cs typeface="+mn-cs"/>
            </a:endParaRPr>
          </a:p>
        </p:txBody>
      </p:sp>
      <p:pic>
        <p:nvPicPr>
          <p:cNvPr id="4" name="Picture 3">
            <a:extLst>
              <a:ext uri="{FF2B5EF4-FFF2-40B4-BE49-F238E27FC236}">
                <a16:creationId xmlns:a16="http://schemas.microsoft.com/office/drawing/2014/main" id="{1CF8B52B-56ED-474B-9CA0-F844BABBEB87}"/>
              </a:ext>
              <a:ext uri="{C183D7F6-B498-43B3-948B-1728B52AA6E4}">
                <adec:decorative xmlns:adec="http://schemas.microsoft.com/office/drawing/2017/decorative" val="1"/>
              </a:ext>
            </a:extLst>
          </p:cNvPr>
          <p:cNvPicPr>
            <a:picLocks noChangeAspect="1"/>
          </p:cNvPicPr>
          <p:nvPr/>
        </p:nvPicPr>
        <p:blipFill rotWithShape="1">
          <a:blip r:embed="rId3"/>
          <a:srcRect b="32338"/>
          <a:stretch/>
        </p:blipFill>
        <p:spPr>
          <a:xfrm>
            <a:off x="7031263" y="4392411"/>
            <a:ext cx="1857389" cy="1859335"/>
          </a:xfrm>
          <a:prstGeom prst="rect">
            <a:avLst/>
          </a:prstGeom>
          <a:ln>
            <a:solidFill>
              <a:schemeClr val="bg1">
                <a:lumMod val="75000"/>
              </a:schemeClr>
            </a:solidFill>
          </a:ln>
        </p:spPr>
      </p:pic>
      <p:pic>
        <p:nvPicPr>
          <p:cNvPr id="6" name="Picture 5">
            <a:extLst>
              <a:ext uri="{FF2B5EF4-FFF2-40B4-BE49-F238E27FC236}">
                <a16:creationId xmlns:a16="http://schemas.microsoft.com/office/drawing/2014/main" id="{31E41662-A8CF-439C-8F04-0740D88092DE}"/>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146848" y="4392411"/>
            <a:ext cx="1689787" cy="1934093"/>
          </a:xfrm>
          <a:prstGeom prst="rect">
            <a:avLst/>
          </a:prstGeom>
          <a:ln>
            <a:solidFill>
              <a:schemeClr val="bg1">
                <a:lumMod val="75000"/>
              </a:schemeClr>
            </a:solidFill>
          </a:ln>
        </p:spPr>
      </p:pic>
    </p:spTree>
    <p:extLst>
      <p:ext uri="{BB962C8B-B14F-4D97-AF65-F5344CB8AC3E}">
        <p14:creationId xmlns:p14="http://schemas.microsoft.com/office/powerpoint/2010/main" val="2847730506"/>
      </p:ext>
    </p:extLst>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318436" y="289512"/>
            <a:ext cx="11655840" cy="899665"/>
          </a:xfrm>
        </p:spPr>
        <p:txBody>
          <a:bodyPr/>
          <a:lstStyle/>
          <a:p>
            <a:r>
              <a:rPr lang="en-US" dirty="0">
                <a:solidFill>
                  <a:schemeClr val="tx1"/>
                </a:solidFill>
              </a:rPr>
              <a:t>Custom App Policies and Settings</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444747" y="1335481"/>
            <a:ext cx="11467391" cy="584759"/>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1800" dirty="0">
                <a:gradFill>
                  <a:gsLst>
                    <a:gs pos="5417">
                      <a:srgbClr val="1A1A1A"/>
                    </a:gs>
                    <a:gs pos="28000">
                      <a:srgbClr val="1A1A1A"/>
                    </a:gs>
                  </a:gsLst>
                  <a:lin ang="5400000" scaled="0"/>
                </a:gradFill>
                <a:latin typeface="Segoe UI"/>
                <a:cs typeface="Segoe UI Light" panose="020B0502040204020203" pitchFamily="34" charset="0"/>
              </a:rPr>
              <a:t>This table summarizes the custom app policy and settings, how they work together, and their combined effect on controlling who in your organization can upload custom apps to Teams</a:t>
            </a: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endParaRPr lang="en-US" sz="1800" dirty="0">
              <a:gradFill>
                <a:gsLst>
                  <a:gs pos="5417">
                    <a:srgbClr val="1A1A1A"/>
                  </a:gs>
                  <a:gs pos="28000">
                    <a:srgbClr val="1A1A1A"/>
                  </a:gs>
                </a:gsLst>
                <a:lin ang="5400000" scaled="0"/>
              </a:gradFill>
              <a:latin typeface="Segoe UI"/>
              <a:cs typeface="Segoe UI Light" panose="020B0502040204020203" pitchFamily="34" charset="0"/>
            </a:endParaRPr>
          </a:p>
        </p:txBody>
      </p:sp>
      <p:graphicFrame>
        <p:nvGraphicFramePr>
          <p:cNvPr id="4" name="Table 3">
            <a:extLst>
              <a:ext uri="{FF2B5EF4-FFF2-40B4-BE49-F238E27FC236}">
                <a16:creationId xmlns:a16="http://schemas.microsoft.com/office/drawing/2014/main" id="{896B85D7-06B8-251F-3EF9-CAC3823394C4}"/>
              </a:ext>
            </a:extLst>
          </p:cNvPr>
          <p:cNvGraphicFramePr>
            <a:graphicFrameLocks noGrp="1"/>
          </p:cNvGraphicFramePr>
          <p:nvPr/>
        </p:nvGraphicFramePr>
        <p:xfrm>
          <a:off x="318436" y="2192368"/>
          <a:ext cx="11655840" cy="3983988"/>
        </p:xfrm>
        <a:graphic>
          <a:graphicData uri="http://schemas.openxmlformats.org/drawingml/2006/table">
            <a:tbl>
              <a:tblPr firstRow="1" bandRow="1">
                <a:tableStyleId>{0660B408-B3CF-4A94-85FC-2B1E0A45F4A2}</a:tableStyleId>
              </a:tblPr>
              <a:tblGrid>
                <a:gridCol w="1190046">
                  <a:extLst>
                    <a:ext uri="{9D8B030D-6E8A-4147-A177-3AD203B41FA5}">
                      <a16:colId xmlns:a16="http://schemas.microsoft.com/office/drawing/2014/main" val="3114832621"/>
                    </a:ext>
                  </a:extLst>
                </a:gridCol>
                <a:gridCol w="741277">
                  <a:extLst>
                    <a:ext uri="{9D8B030D-6E8A-4147-A177-3AD203B41FA5}">
                      <a16:colId xmlns:a16="http://schemas.microsoft.com/office/drawing/2014/main" val="2397886290"/>
                    </a:ext>
                  </a:extLst>
                </a:gridCol>
                <a:gridCol w="681644">
                  <a:extLst>
                    <a:ext uri="{9D8B030D-6E8A-4147-A177-3AD203B41FA5}">
                      <a16:colId xmlns:a16="http://schemas.microsoft.com/office/drawing/2014/main" val="3930547372"/>
                    </a:ext>
                  </a:extLst>
                </a:gridCol>
                <a:gridCol w="9042873">
                  <a:extLst>
                    <a:ext uri="{9D8B030D-6E8A-4147-A177-3AD203B41FA5}">
                      <a16:colId xmlns:a16="http://schemas.microsoft.com/office/drawing/2014/main" val="2962363264"/>
                    </a:ext>
                  </a:extLst>
                </a:gridCol>
              </a:tblGrid>
              <a:tr h="403066">
                <a:tc>
                  <a:txBody>
                    <a:bodyPr/>
                    <a:lstStyle/>
                    <a:p>
                      <a:pPr algn="l" fontAlgn="t"/>
                      <a:r>
                        <a:rPr lang="en-US" sz="1200" b="1" cap="all" dirty="0">
                          <a:effectLst/>
                        </a:rPr>
                        <a:t>Org-wide</a:t>
                      </a:r>
                    </a:p>
                  </a:txBody>
                  <a:tcPr marL="57150" marR="57150" marT="57150" marB="57150">
                    <a:solidFill>
                      <a:srgbClr val="7A65D1"/>
                    </a:solidFill>
                  </a:tcPr>
                </a:tc>
                <a:tc>
                  <a:txBody>
                    <a:bodyPr/>
                    <a:lstStyle/>
                    <a:p>
                      <a:pPr algn="l" fontAlgn="t"/>
                      <a:r>
                        <a:rPr lang="en-US" sz="1200" b="1" cap="all" dirty="0">
                          <a:effectLst/>
                        </a:rPr>
                        <a:t>Team</a:t>
                      </a:r>
                    </a:p>
                  </a:txBody>
                  <a:tcPr marL="57150" marR="57150" marT="57150" marB="57150">
                    <a:solidFill>
                      <a:srgbClr val="7A65D1"/>
                    </a:solidFill>
                  </a:tcPr>
                </a:tc>
                <a:tc>
                  <a:txBody>
                    <a:bodyPr/>
                    <a:lstStyle/>
                    <a:p>
                      <a:pPr algn="l" fontAlgn="t"/>
                      <a:r>
                        <a:rPr lang="en-US" sz="1200" b="1" cap="all" dirty="0">
                          <a:effectLst/>
                        </a:rPr>
                        <a:t>User</a:t>
                      </a:r>
                    </a:p>
                  </a:txBody>
                  <a:tcPr marL="57150" marR="57150" marT="57150" marB="57150">
                    <a:solidFill>
                      <a:srgbClr val="7A65D1"/>
                    </a:solidFill>
                  </a:tcPr>
                </a:tc>
                <a:tc>
                  <a:txBody>
                    <a:bodyPr/>
                    <a:lstStyle/>
                    <a:p>
                      <a:pPr algn="l" fontAlgn="t"/>
                      <a:r>
                        <a:rPr lang="en-US" sz="1200" b="1" cap="all" dirty="0">
                          <a:effectLst/>
                        </a:rPr>
                        <a:t>Effect of custom app setting</a:t>
                      </a:r>
                    </a:p>
                  </a:txBody>
                  <a:tcPr marL="57150" marR="57150" marT="57150" marB="57150">
                    <a:solidFill>
                      <a:srgbClr val="7A65D1"/>
                    </a:solidFill>
                  </a:tcPr>
                </a:tc>
                <a:extLst>
                  <a:ext uri="{0D108BD9-81ED-4DB2-BD59-A6C34878D82A}">
                    <a16:rowId xmlns:a16="http://schemas.microsoft.com/office/drawing/2014/main" val="4138272563"/>
                  </a:ext>
                </a:extLst>
              </a:tr>
              <a:tr h="511016">
                <a:tc>
                  <a:txBody>
                    <a:bodyPr/>
                    <a:lstStyle/>
                    <a:p>
                      <a:pPr algn="l" fontAlgn="t"/>
                      <a:r>
                        <a:rPr lang="en-GB" sz="1200" dirty="0">
                          <a:effectLst/>
                        </a:rPr>
                        <a:t>Off</a:t>
                      </a:r>
                    </a:p>
                  </a:txBody>
                  <a:tcPr/>
                </a:tc>
                <a:tc>
                  <a:txBody>
                    <a:bodyPr/>
                    <a:lstStyle/>
                    <a:p>
                      <a:pPr algn="l" fontAlgn="t"/>
                      <a:r>
                        <a:rPr lang="en-GB" sz="1200" dirty="0">
                          <a:effectLst/>
                        </a:rPr>
                        <a:t>Off</a:t>
                      </a:r>
                    </a:p>
                  </a:txBody>
                  <a:tcPr/>
                </a:tc>
                <a:tc>
                  <a:txBody>
                    <a:bodyPr/>
                    <a:lstStyle/>
                    <a:p>
                      <a:pPr algn="l" fontAlgn="t"/>
                      <a:r>
                        <a:rPr lang="en-GB" sz="1200" dirty="0">
                          <a:effectLst/>
                        </a:rPr>
                        <a:t>Off</a:t>
                      </a:r>
                    </a:p>
                  </a:txBody>
                  <a:tcPr/>
                </a:tc>
                <a:tc>
                  <a:txBody>
                    <a:bodyPr/>
                    <a:lstStyle/>
                    <a:p>
                      <a:pPr algn="l" fontAlgn="t"/>
                      <a:r>
                        <a:rPr lang="en-GB" sz="1200" dirty="0">
                          <a:effectLst/>
                        </a:rPr>
                        <a:t>Interaction with all custom apps is blocked for your organization. Custom apps can't be uploaded by anyone except a Teams Service Admin or a Global admin. You can use PowerShell to remove the custom app.</a:t>
                      </a:r>
                    </a:p>
                  </a:txBody>
                  <a:tcPr/>
                </a:tc>
                <a:extLst>
                  <a:ext uri="{0D108BD9-81ED-4DB2-BD59-A6C34878D82A}">
                    <a16:rowId xmlns:a16="http://schemas.microsoft.com/office/drawing/2014/main" val="612969936"/>
                  </a:ext>
                </a:extLst>
              </a:tr>
              <a:tr h="498763">
                <a:tc>
                  <a:txBody>
                    <a:bodyPr/>
                    <a:lstStyle/>
                    <a:p>
                      <a:pPr algn="l" fontAlgn="t"/>
                      <a:r>
                        <a:rPr lang="en-GB" sz="1200">
                          <a:effectLst/>
                        </a:rPr>
                        <a:t>Off</a:t>
                      </a:r>
                    </a:p>
                  </a:txBody>
                  <a:tcPr/>
                </a:tc>
                <a:tc>
                  <a:txBody>
                    <a:bodyPr/>
                    <a:lstStyle/>
                    <a:p>
                      <a:pPr algn="l" fontAlgn="t"/>
                      <a:r>
                        <a:rPr lang="en-GB" sz="1200">
                          <a:effectLst/>
                        </a:rPr>
                        <a:t>Off</a:t>
                      </a:r>
                    </a:p>
                  </a:txBody>
                  <a:tcPr/>
                </a:tc>
                <a:tc>
                  <a:txBody>
                    <a:bodyPr/>
                    <a:lstStyle/>
                    <a:p>
                      <a:pPr algn="l" fontAlgn="t"/>
                      <a:r>
                        <a:rPr lang="en-GB" sz="1200" dirty="0">
                          <a:effectLst/>
                        </a:rPr>
                        <a:t>On</a:t>
                      </a:r>
                    </a:p>
                  </a:txBody>
                  <a:tcPr/>
                </a:tc>
                <a:tc>
                  <a:txBody>
                    <a:bodyPr/>
                    <a:lstStyle/>
                    <a:p>
                      <a:pPr algn="l" fontAlgn="t"/>
                      <a:r>
                        <a:rPr lang="en-GB" sz="1200" dirty="0">
                          <a:effectLst/>
                        </a:rPr>
                        <a:t>Interaction with all custom apps is blocked for your organization. Custom apps can't be uploaded by anyone except a Teams Service Admin or a Global admin. You can use PowerShell to remove the custom app.</a:t>
                      </a:r>
                    </a:p>
                  </a:txBody>
                  <a:tcPr/>
                </a:tc>
                <a:extLst>
                  <a:ext uri="{0D108BD9-81ED-4DB2-BD59-A6C34878D82A}">
                    <a16:rowId xmlns:a16="http://schemas.microsoft.com/office/drawing/2014/main" val="1902753505"/>
                  </a:ext>
                </a:extLst>
              </a:tr>
              <a:tr h="465513">
                <a:tc>
                  <a:txBody>
                    <a:bodyPr/>
                    <a:lstStyle/>
                    <a:p>
                      <a:pPr algn="l" fontAlgn="t"/>
                      <a:r>
                        <a:rPr lang="en-GB" sz="1200">
                          <a:effectLst/>
                        </a:rPr>
                        <a:t>Off</a:t>
                      </a:r>
                    </a:p>
                  </a:txBody>
                  <a:tcPr/>
                </a:tc>
                <a:tc>
                  <a:txBody>
                    <a:bodyPr/>
                    <a:lstStyle/>
                    <a:p>
                      <a:pPr algn="l" fontAlgn="t"/>
                      <a:r>
                        <a:rPr lang="en-GB" sz="1200">
                          <a:effectLst/>
                        </a:rPr>
                        <a:t>On</a:t>
                      </a:r>
                    </a:p>
                  </a:txBody>
                  <a:tcPr/>
                </a:tc>
                <a:tc>
                  <a:txBody>
                    <a:bodyPr/>
                    <a:lstStyle/>
                    <a:p>
                      <a:pPr algn="l" fontAlgn="t"/>
                      <a:r>
                        <a:rPr lang="en-GB" sz="1200">
                          <a:effectLst/>
                        </a:rPr>
                        <a:t>Off</a:t>
                      </a:r>
                    </a:p>
                  </a:txBody>
                  <a:tcPr/>
                </a:tc>
                <a:tc>
                  <a:txBody>
                    <a:bodyPr/>
                    <a:lstStyle/>
                    <a:p>
                      <a:pPr algn="l" fontAlgn="t"/>
                      <a:r>
                        <a:rPr lang="en-GB" sz="1200" dirty="0">
                          <a:effectLst/>
                        </a:rPr>
                        <a:t>Interaction with all custom apps is blocked for your organization. Custom apps can't be uploaded by anyone except a Teams Service Admin or a Global admin. You can use Windows PowerShell to delete custom apps.</a:t>
                      </a:r>
                    </a:p>
                  </a:txBody>
                  <a:tcPr/>
                </a:tc>
                <a:extLst>
                  <a:ext uri="{0D108BD9-81ED-4DB2-BD59-A6C34878D82A}">
                    <a16:rowId xmlns:a16="http://schemas.microsoft.com/office/drawing/2014/main" val="3963411064"/>
                  </a:ext>
                </a:extLst>
              </a:tr>
              <a:tr h="473826">
                <a:tc>
                  <a:txBody>
                    <a:bodyPr/>
                    <a:lstStyle/>
                    <a:p>
                      <a:pPr algn="l" fontAlgn="t"/>
                      <a:r>
                        <a:rPr lang="en-GB" sz="1200">
                          <a:effectLst/>
                        </a:rPr>
                        <a:t>Off</a:t>
                      </a:r>
                    </a:p>
                  </a:txBody>
                  <a:tcPr/>
                </a:tc>
                <a:tc>
                  <a:txBody>
                    <a:bodyPr/>
                    <a:lstStyle/>
                    <a:p>
                      <a:pPr algn="l" fontAlgn="t"/>
                      <a:r>
                        <a:rPr lang="en-GB" sz="1200">
                          <a:effectLst/>
                        </a:rPr>
                        <a:t>On</a:t>
                      </a:r>
                    </a:p>
                  </a:txBody>
                  <a:tcPr/>
                </a:tc>
                <a:tc>
                  <a:txBody>
                    <a:bodyPr/>
                    <a:lstStyle/>
                    <a:p>
                      <a:pPr algn="l" fontAlgn="t"/>
                      <a:r>
                        <a:rPr lang="en-GB" sz="1200">
                          <a:effectLst/>
                        </a:rPr>
                        <a:t>On</a:t>
                      </a:r>
                    </a:p>
                  </a:txBody>
                  <a:tcPr/>
                </a:tc>
                <a:tc>
                  <a:txBody>
                    <a:bodyPr/>
                    <a:lstStyle/>
                    <a:p>
                      <a:pPr algn="l" fontAlgn="t"/>
                      <a:r>
                        <a:rPr lang="en-GB" sz="1200" dirty="0">
                          <a:effectLst/>
                        </a:rPr>
                        <a:t>Interaction with all custom apps is blocked for your organization. Custom apps can't be uploaded by anyone except a Teams Service Admin or a Global admin. You can use PowerShell to remove the custom app.</a:t>
                      </a:r>
                    </a:p>
                  </a:txBody>
                  <a:tcPr/>
                </a:tc>
                <a:extLst>
                  <a:ext uri="{0D108BD9-81ED-4DB2-BD59-A6C34878D82A}">
                    <a16:rowId xmlns:a16="http://schemas.microsoft.com/office/drawing/2014/main" val="415111615"/>
                  </a:ext>
                </a:extLst>
              </a:tr>
              <a:tr h="340821">
                <a:tc>
                  <a:txBody>
                    <a:bodyPr/>
                    <a:lstStyle/>
                    <a:p>
                      <a:pPr algn="l" fontAlgn="t"/>
                      <a:r>
                        <a:rPr lang="en-GB" sz="1200">
                          <a:effectLst/>
                        </a:rPr>
                        <a:t>On</a:t>
                      </a:r>
                    </a:p>
                  </a:txBody>
                  <a:tcPr/>
                </a:tc>
                <a:tc>
                  <a:txBody>
                    <a:bodyPr/>
                    <a:lstStyle/>
                    <a:p>
                      <a:pPr algn="l" fontAlgn="t"/>
                      <a:r>
                        <a:rPr lang="en-GB" sz="1200">
                          <a:effectLst/>
                        </a:rPr>
                        <a:t>Off</a:t>
                      </a:r>
                    </a:p>
                  </a:txBody>
                  <a:tcPr/>
                </a:tc>
                <a:tc>
                  <a:txBody>
                    <a:bodyPr/>
                    <a:lstStyle/>
                    <a:p>
                      <a:pPr algn="l" fontAlgn="t"/>
                      <a:r>
                        <a:rPr lang="en-GB" sz="1200">
                          <a:effectLst/>
                        </a:rPr>
                        <a:t>Off</a:t>
                      </a:r>
                    </a:p>
                  </a:txBody>
                  <a:tcPr/>
                </a:tc>
                <a:tc>
                  <a:txBody>
                    <a:bodyPr/>
                    <a:lstStyle/>
                    <a:p>
                      <a:pPr algn="l" fontAlgn="t"/>
                      <a:r>
                        <a:rPr lang="en-GB" sz="1200" dirty="0">
                          <a:effectLst/>
                        </a:rPr>
                        <a:t>The user can't upload custom apps.</a:t>
                      </a:r>
                    </a:p>
                  </a:txBody>
                  <a:tcPr/>
                </a:tc>
                <a:extLst>
                  <a:ext uri="{0D108BD9-81ED-4DB2-BD59-A6C34878D82A}">
                    <a16:rowId xmlns:a16="http://schemas.microsoft.com/office/drawing/2014/main" val="1969409826"/>
                  </a:ext>
                </a:extLst>
              </a:tr>
              <a:tr h="457200">
                <a:tc>
                  <a:txBody>
                    <a:bodyPr/>
                    <a:lstStyle/>
                    <a:p>
                      <a:pPr algn="l" fontAlgn="t"/>
                      <a:r>
                        <a:rPr lang="en-GB" sz="1200">
                          <a:effectLst/>
                        </a:rPr>
                        <a:t>On</a:t>
                      </a:r>
                    </a:p>
                  </a:txBody>
                  <a:tcPr/>
                </a:tc>
                <a:tc>
                  <a:txBody>
                    <a:bodyPr/>
                    <a:lstStyle/>
                    <a:p>
                      <a:pPr algn="l" fontAlgn="t"/>
                      <a:r>
                        <a:rPr lang="en-GB" sz="1200">
                          <a:effectLst/>
                        </a:rPr>
                        <a:t>Off</a:t>
                      </a:r>
                    </a:p>
                  </a:txBody>
                  <a:tcPr/>
                </a:tc>
                <a:tc>
                  <a:txBody>
                    <a:bodyPr/>
                    <a:lstStyle/>
                    <a:p>
                      <a:pPr algn="l" fontAlgn="t"/>
                      <a:r>
                        <a:rPr lang="en-GB" sz="1200">
                          <a:effectLst/>
                        </a:rPr>
                        <a:t>On</a:t>
                      </a:r>
                    </a:p>
                  </a:txBody>
                  <a:tcPr/>
                </a:tc>
                <a:tc>
                  <a:txBody>
                    <a:bodyPr/>
                    <a:lstStyle/>
                    <a:p>
                      <a:pPr algn="l" fontAlgn="t"/>
                      <a:r>
                        <a:rPr lang="en-GB" sz="1200" dirty="0">
                          <a:effectLst/>
                        </a:rPr>
                        <a:t>If the user is a team owner, they can upload custom apps to the team. If the user isn't a team owner, they can't upload custom apps to the team. The user can upload custom apps in the personal context.</a:t>
                      </a:r>
                    </a:p>
                  </a:txBody>
                  <a:tcPr/>
                </a:tc>
                <a:extLst>
                  <a:ext uri="{0D108BD9-81ED-4DB2-BD59-A6C34878D82A}">
                    <a16:rowId xmlns:a16="http://schemas.microsoft.com/office/drawing/2014/main" val="2449562963"/>
                  </a:ext>
                </a:extLst>
              </a:tr>
              <a:tr h="340822">
                <a:tc>
                  <a:txBody>
                    <a:bodyPr/>
                    <a:lstStyle/>
                    <a:p>
                      <a:pPr algn="l" fontAlgn="t"/>
                      <a:r>
                        <a:rPr lang="en-GB" sz="1200">
                          <a:effectLst/>
                        </a:rPr>
                        <a:t>On</a:t>
                      </a:r>
                    </a:p>
                  </a:txBody>
                  <a:tcPr/>
                </a:tc>
                <a:tc>
                  <a:txBody>
                    <a:bodyPr/>
                    <a:lstStyle/>
                    <a:p>
                      <a:pPr algn="l" fontAlgn="t"/>
                      <a:r>
                        <a:rPr lang="en-GB" sz="1200">
                          <a:effectLst/>
                        </a:rPr>
                        <a:t>On</a:t>
                      </a:r>
                    </a:p>
                  </a:txBody>
                  <a:tcPr/>
                </a:tc>
                <a:tc>
                  <a:txBody>
                    <a:bodyPr/>
                    <a:lstStyle/>
                    <a:p>
                      <a:pPr algn="l" fontAlgn="t"/>
                      <a:r>
                        <a:rPr lang="en-GB" sz="1200">
                          <a:effectLst/>
                        </a:rPr>
                        <a:t>Off</a:t>
                      </a:r>
                    </a:p>
                  </a:txBody>
                  <a:tcPr/>
                </a:tc>
                <a:tc>
                  <a:txBody>
                    <a:bodyPr/>
                    <a:lstStyle/>
                    <a:p>
                      <a:pPr algn="l" fontAlgn="t"/>
                      <a:r>
                        <a:rPr lang="en-GB" sz="1200" dirty="0">
                          <a:effectLst/>
                        </a:rPr>
                        <a:t>The user can't upload custom apps.</a:t>
                      </a:r>
                    </a:p>
                  </a:txBody>
                  <a:tcPr/>
                </a:tc>
                <a:extLst>
                  <a:ext uri="{0D108BD9-81ED-4DB2-BD59-A6C34878D82A}">
                    <a16:rowId xmlns:a16="http://schemas.microsoft.com/office/drawing/2014/main" val="2279062459"/>
                  </a:ext>
                </a:extLst>
              </a:tr>
              <a:tr h="492961">
                <a:tc>
                  <a:txBody>
                    <a:bodyPr/>
                    <a:lstStyle/>
                    <a:p>
                      <a:pPr algn="l" fontAlgn="t"/>
                      <a:r>
                        <a:rPr lang="en-GB" sz="1200">
                          <a:effectLst/>
                        </a:rPr>
                        <a:t>On</a:t>
                      </a:r>
                    </a:p>
                  </a:txBody>
                  <a:tcPr/>
                </a:tc>
                <a:tc>
                  <a:txBody>
                    <a:bodyPr/>
                    <a:lstStyle/>
                    <a:p>
                      <a:pPr algn="l" fontAlgn="t"/>
                      <a:r>
                        <a:rPr lang="en-GB" sz="1200">
                          <a:effectLst/>
                        </a:rPr>
                        <a:t>On</a:t>
                      </a:r>
                    </a:p>
                  </a:txBody>
                  <a:tcPr/>
                </a:tc>
                <a:tc>
                  <a:txBody>
                    <a:bodyPr/>
                    <a:lstStyle/>
                    <a:p>
                      <a:pPr algn="l" fontAlgn="t"/>
                      <a:r>
                        <a:rPr lang="en-GB" sz="1200">
                          <a:effectLst/>
                        </a:rPr>
                        <a:t>On</a:t>
                      </a:r>
                    </a:p>
                  </a:txBody>
                  <a:tcPr/>
                </a:tc>
                <a:tc>
                  <a:txBody>
                    <a:bodyPr/>
                    <a:lstStyle/>
                    <a:p>
                      <a:pPr algn="l" fontAlgn="t"/>
                      <a:r>
                        <a:rPr lang="en-GB" sz="1200" dirty="0">
                          <a:effectLst/>
                        </a:rPr>
                        <a:t>The user can upload custom apps to the team, regardless of whether the user is a team owner. The user can upload custom apps in the personal context.</a:t>
                      </a:r>
                    </a:p>
                  </a:txBody>
                  <a:tcPr/>
                </a:tc>
                <a:extLst>
                  <a:ext uri="{0D108BD9-81ED-4DB2-BD59-A6C34878D82A}">
                    <a16:rowId xmlns:a16="http://schemas.microsoft.com/office/drawing/2014/main" val="3127371952"/>
                  </a:ext>
                </a:extLst>
              </a:tr>
            </a:tbl>
          </a:graphicData>
        </a:graphic>
      </p:graphicFrame>
    </p:spTree>
    <p:extLst>
      <p:ext uri="{BB962C8B-B14F-4D97-AF65-F5344CB8AC3E}">
        <p14:creationId xmlns:p14="http://schemas.microsoft.com/office/powerpoint/2010/main" val="7446640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319119" y="289512"/>
            <a:ext cx="11655840" cy="899665"/>
          </a:xfrm>
        </p:spPr>
        <p:txBody>
          <a:bodyPr/>
          <a:lstStyle/>
          <a:p>
            <a:r>
              <a:rPr lang="en-US" dirty="0">
                <a:solidFill>
                  <a:schemeClr val="tx1"/>
                </a:solidFill>
              </a:rPr>
              <a:t>Example: Tasks (Planner)</a:t>
            </a:r>
          </a:p>
        </p:txBody>
      </p:sp>
      <p:sp>
        <p:nvSpPr>
          <p:cNvPr id="7" name="Text Placeholder 4">
            <a:extLst>
              <a:ext uri="{FF2B5EF4-FFF2-40B4-BE49-F238E27FC236}">
                <a16:creationId xmlns:a16="http://schemas.microsoft.com/office/drawing/2014/main" id="{CE7A54A5-11FB-4681-BDF7-6AE8EBC192BD}"/>
              </a:ext>
            </a:extLst>
          </p:cNvPr>
          <p:cNvSpPr txBox="1">
            <a:spLocks/>
          </p:cNvSpPr>
          <p:nvPr/>
        </p:nvSpPr>
        <p:spPr>
          <a:xfrm>
            <a:off x="601482" y="1188256"/>
            <a:ext cx="4046480"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defTabSz="914188">
              <a:lnSpc>
                <a:spcPct val="100000"/>
              </a:lnSpc>
              <a:spcBef>
                <a:spcPts val="0"/>
              </a:spcBef>
              <a:spcAft>
                <a:spcPts val="600"/>
              </a:spcAft>
              <a:buSzTx/>
              <a:buFont typeface="Arial" panose="020B0604020202020204" pitchFamily="34" charset="0"/>
              <a:buChar char="•"/>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The Tasks app brings a cohesive task management experience to Microsoft Teams, integrating individual tasks powered by </a:t>
            </a:r>
            <a:r>
              <a:rPr lang="en-US" sz="2000" b="1" dirty="0">
                <a:gradFill>
                  <a:gsLst>
                    <a:gs pos="5417">
                      <a:srgbClr val="1A1A1A"/>
                    </a:gs>
                    <a:gs pos="28000">
                      <a:srgbClr val="1A1A1A"/>
                    </a:gs>
                  </a:gsLst>
                  <a:lin ang="5400000" scaled="0"/>
                </a:gradFill>
                <a:latin typeface="Segoe UI"/>
                <a:cs typeface="Segoe UI Light" panose="020B0502040204020203" pitchFamily="34" charset="0"/>
              </a:rPr>
              <a:t>Microsoft To Do </a:t>
            </a:r>
            <a:r>
              <a:rPr lang="en-US" sz="2000" dirty="0">
                <a:gradFill>
                  <a:gsLst>
                    <a:gs pos="5417">
                      <a:srgbClr val="1A1A1A"/>
                    </a:gs>
                    <a:gs pos="28000">
                      <a:srgbClr val="1A1A1A"/>
                    </a:gs>
                  </a:gsLst>
                  <a:lin ang="5400000" scaled="0"/>
                </a:gradFill>
                <a:latin typeface="Segoe UI"/>
                <a:cs typeface="Segoe UI Light" panose="020B0502040204020203" pitchFamily="34" charset="0"/>
              </a:rPr>
              <a:t>and team tasks powered by </a:t>
            </a:r>
            <a:r>
              <a:rPr lang="en-US" sz="2000" b="1" dirty="0">
                <a:gradFill>
                  <a:gsLst>
                    <a:gs pos="5417">
                      <a:srgbClr val="1A1A1A"/>
                    </a:gs>
                    <a:gs pos="28000">
                      <a:srgbClr val="1A1A1A"/>
                    </a:gs>
                  </a:gsLst>
                  <a:lin ang="5400000" scaled="0"/>
                </a:gradFill>
                <a:latin typeface="Segoe UI"/>
                <a:cs typeface="Segoe UI Light" panose="020B0502040204020203" pitchFamily="34" charset="0"/>
              </a:rPr>
              <a:t>Planner</a:t>
            </a:r>
            <a:r>
              <a:rPr lang="en-US" sz="2000" dirty="0">
                <a:gradFill>
                  <a:gsLst>
                    <a:gs pos="5417">
                      <a:srgbClr val="1A1A1A"/>
                    </a:gs>
                    <a:gs pos="28000">
                      <a:srgbClr val="1A1A1A"/>
                    </a:gs>
                  </a:gsLst>
                  <a:lin ang="5400000" scaled="0"/>
                </a:gradFill>
                <a:latin typeface="Segoe UI"/>
                <a:cs typeface="Segoe UI Light" panose="020B0502040204020203" pitchFamily="34" charset="0"/>
              </a:rPr>
              <a:t> in one place</a:t>
            </a:r>
          </a:p>
          <a:p>
            <a:pPr marL="342900" indent="-342900" defTabSz="914188">
              <a:lnSpc>
                <a:spcPct val="100000"/>
              </a:lnSpc>
              <a:spcBef>
                <a:spcPts val="0"/>
              </a:spcBef>
              <a:spcAft>
                <a:spcPts val="600"/>
              </a:spcAft>
              <a:buSzTx/>
              <a:buFont typeface="Arial" panose="020B0604020202020204" pitchFamily="34" charset="0"/>
              <a:buChar char="•"/>
              <a:defRPr/>
            </a:pPr>
            <a:endParaRPr lang="en-US" sz="20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Tasks is available as an app and as a tab in a channel</a:t>
            </a:r>
          </a:p>
          <a:p>
            <a:pPr marL="342900" indent="-342900" defTabSz="914188">
              <a:lnSpc>
                <a:spcPct val="100000"/>
              </a:lnSpc>
              <a:spcBef>
                <a:spcPts val="0"/>
              </a:spcBef>
              <a:spcAft>
                <a:spcPts val="600"/>
              </a:spcAft>
              <a:buSzTx/>
              <a:buFont typeface="Arial" panose="020B0604020202020204" pitchFamily="34" charset="0"/>
              <a:buChar char="•"/>
              <a:defRPr/>
            </a:pPr>
            <a:endParaRPr lang="en-US" sz="2000" dirty="0">
              <a:gradFill>
                <a:gsLst>
                  <a:gs pos="5417">
                    <a:srgbClr val="1A1A1A"/>
                  </a:gs>
                  <a:gs pos="28000">
                    <a:srgbClr val="1A1A1A"/>
                  </a:gs>
                </a:gsLst>
                <a:lin ang="5400000" scaled="0"/>
              </a:gradFill>
              <a:latin typeface="Segoe UI"/>
              <a:cs typeface="Segoe UI Light" panose="020B0502040204020203" pitchFamily="34" charset="0"/>
            </a:endParaRPr>
          </a:p>
          <a:p>
            <a:pPr marL="342900" indent="-342900" defTabSz="914188">
              <a:lnSpc>
                <a:spcPct val="100000"/>
              </a:lnSpc>
              <a:spcBef>
                <a:spcPts val="0"/>
              </a:spcBef>
              <a:spcAft>
                <a:spcPts val="600"/>
              </a:spcAft>
              <a:buSzTx/>
              <a:buFont typeface="Arial" panose="020B0604020202020204" pitchFamily="34" charset="0"/>
              <a:buChar char="•"/>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If Tasks is installed on the Teams desktop client, users will also see it on their Teams web and mobile clients</a:t>
            </a:r>
          </a:p>
        </p:txBody>
      </p:sp>
      <p:pic>
        <p:nvPicPr>
          <p:cNvPr id="1026" name="Picture 2" descr="Screenshot of list view of tasks on Teams list">
            <a:extLst>
              <a:ext uri="{FF2B5EF4-FFF2-40B4-BE49-F238E27FC236}">
                <a16:creationId xmlns:a16="http://schemas.microsoft.com/office/drawing/2014/main" id="{14724142-1646-4352-AFAF-22B74F8231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272" t="4905" r="17978" b="18936"/>
          <a:stretch/>
        </p:blipFill>
        <p:spPr bwMode="auto">
          <a:xfrm>
            <a:off x="4565901" y="1188256"/>
            <a:ext cx="7398328" cy="4613565"/>
          </a:xfrm>
          <a:prstGeom prst="rect">
            <a:avLst/>
          </a:prstGeom>
          <a:solidFill>
            <a:schemeClr val="bg1">
              <a:lumMod val="95000"/>
            </a:schemeClr>
          </a:solidFill>
          <a:ln>
            <a:solidFill>
              <a:schemeClr val="tx1"/>
            </a:solidFill>
            <a:headEnd type="none" w="med" len="med"/>
            <a:tailEnd type="none" w="med" len="me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792593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8B3A872-ECE0-4F0D-B374-4E8F2A2199D7}"/>
              </a:ext>
            </a:extLst>
          </p:cNvPr>
          <p:cNvSpPr>
            <a:spLocks noGrp="1"/>
          </p:cNvSpPr>
          <p:nvPr>
            <p:ph type="title"/>
          </p:nvPr>
        </p:nvSpPr>
        <p:spPr>
          <a:xfrm>
            <a:off x="463974" y="357245"/>
            <a:ext cx="11655840" cy="899665"/>
          </a:xfrm>
        </p:spPr>
        <p:txBody>
          <a:bodyPr/>
          <a:lstStyle/>
          <a:p>
            <a:r>
              <a:rPr lang="en-US" dirty="0">
                <a:solidFill>
                  <a:schemeClr val="tx1"/>
                </a:solidFill>
              </a:rPr>
              <a:t>Microsoft Teams App Store</a:t>
            </a:r>
            <a:endParaRPr lang="en-GB" dirty="0">
              <a:solidFill>
                <a:schemeClr val="tx1"/>
              </a:solidFill>
            </a:endParaRPr>
          </a:p>
        </p:txBody>
      </p:sp>
      <p:sp>
        <p:nvSpPr>
          <p:cNvPr id="9" name="Text Placeholder 8">
            <a:extLst>
              <a:ext uri="{FF2B5EF4-FFF2-40B4-BE49-F238E27FC236}">
                <a16:creationId xmlns:a16="http://schemas.microsoft.com/office/drawing/2014/main" id="{0E20DFCD-DC22-485E-949D-5CB3155E8328}"/>
              </a:ext>
            </a:extLst>
          </p:cNvPr>
          <p:cNvSpPr>
            <a:spLocks noGrp="1"/>
          </p:cNvSpPr>
          <p:nvPr>
            <p:ph type="body" sz="quarter" idx="10"/>
          </p:nvPr>
        </p:nvSpPr>
        <p:spPr/>
        <p:txBody>
          <a:bodyPr/>
          <a:lstStyle/>
          <a:p>
            <a:r>
              <a:rPr lang="en-GB" sz="2000">
                <a:solidFill>
                  <a:schemeClr val="tx1"/>
                </a:solidFill>
              </a:rPr>
              <a:t>“Manage apps” page in the Microsoft Teams admin </a:t>
            </a:r>
            <a:r>
              <a:rPr lang="en-GB" sz="2000" err="1">
                <a:solidFill>
                  <a:schemeClr val="tx1"/>
                </a:solidFill>
              </a:rPr>
              <a:t>center</a:t>
            </a:r>
            <a:r>
              <a:rPr lang="en-GB" sz="2000">
                <a:solidFill>
                  <a:schemeClr val="tx1"/>
                </a:solidFill>
              </a:rPr>
              <a:t> is where you view and manage all Teams apps for your organization’s app store. Here, you can:</a:t>
            </a:r>
          </a:p>
        </p:txBody>
      </p:sp>
      <p:sp>
        <p:nvSpPr>
          <p:cNvPr id="4" name="TextBox 3">
            <a:extLst>
              <a:ext uri="{FF2B5EF4-FFF2-40B4-BE49-F238E27FC236}">
                <a16:creationId xmlns:a16="http://schemas.microsoft.com/office/drawing/2014/main" id="{5C3E6C6A-2E43-4726-A651-BE4520FD3EB9}"/>
              </a:ext>
            </a:extLst>
          </p:cNvPr>
          <p:cNvSpPr txBox="1"/>
          <p:nvPr/>
        </p:nvSpPr>
        <p:spPr>
          <a:xfrm>
            <a:off x="269239" y="2088842"/>
            <a:ext cx="3903266" cy="4859792"/>
          </a:xfrm>
          <a:prstGeom prst="rect">
            <a:avLst/>
          </a:prstGeom>
          <a:noFill/>
        </p:spPr>
        <p:txBody>
          <a:bodyPr wrap="square" lIns="182880" tIns="146304" rIns="182880" bIns="146304" rtlCol="0">
            <a:spAutoFit/>
          </a:bodyPr>
          <a:lstStyle/>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View and manage org-level status of apps</a:t>
            </a:r>
          </a:p>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View properties of apps</a:t>
            </a:r>
          </a:p>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Approve or upload new custom apps to your organization's app store</a:t>
            </a:r>
          </a:p>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Block or allow apps at the org level</a:t>
            </a:r>
          </a:p>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Purchase services for third-party apps</a:t>
            </a:r>
          </a:p>
          <a:p>
            <a:pPr marL="342900" marR="0" lvl="0" indent="-342900" algn="l" defTabSz="914462" rtl="0" eaLnBrk="1" fontAlgn="auto" latinLnBrk="0" hangingPunct="1">
              <a:lnSpc>
                <a:spcPct val="100000"/>
              </a:lnSpc>
              <a:spcBef>
                <a:spcPts val="588"/>
              </a:spcBef>
              <a:spcAft>
                <a:spcPts val="588"/>
              </a:spcAft>
              <a:buClrTx/>
              <a:buSzPct val="90000"/>
              <a:buFont typeface="Arial" panose="020B0604020202020204" pitchFamily="34" charset="0"/>
              <a:buChar char="•"/>
              <a:tabLst/>
              <a:defRPr/>
            </a:pPr>
            <a:r>
              <a:rPr kumimoji="0" lang="en-GB" sz="2000" b="0" i="0" u="none" strike="noStrike" kern="1200" cap="none" spc="0" normalizeH="0" baseline="0" noProof="0">
                <a:ln>
                  <a:noFill/>
                </a:ln>
                <a:solidFill>
                  <a:srgbClr val="353535"/>
                </a:solidFill>
                <a:effectLst/>
                <a:uLnTx/>
                <a:uFillTx/>
                <a:latin typeface="Segoe UI"/>
                <a:ea typeface="+mn-ea"/>
                <a:cs typeface="+mn-cs"/>
              </a:rPr>
              <a:t>Track apps usage</a:t>
            </a:r>
          </a:p>
          <a:p>
            <a:pPr>
              <a:lnSpc>
                <a:spcPct val="90000"/>
              </a:lnSpc>
              <a:spcAft>
                <a:spcPts val="600"/>
              </a:spcAft>
            </a:pPr>
            <a:endParaRPr lang="en-GB" sz="2400" err="1">
              <a:gradFill>
                <a:gsLst>
                  <a:gs pos="2917">
                    <a:schemeClr val="tx1"/>
                  </a:gs>
                  <a:gs pos="30000">
                    <a:schemeClr val="tx1"/>
                  </a:gs>
                </a:gsLst>
                <a:lin ang="5400000" scaled="0"/>
              </a:gradFill>
            </a:endParaRPr>
          </a:p>
        </p:txBody>
      </p:sp>
      <p:pic>
        <p:nvPicPr>
          <p:cNvPr id="3" name="Picture 2" descr="Screenshot of &quot;Manage apps&quot; section in Teams admin center">
            <a:extLst>
              <a:ext uri="{FF2B5EF4-FFF2-40B4-BE49-F238E27FC236}">
                <a16:creationId xmlns:a16="http://schemas.microsoft.com/office/drawing/2014/main" id="{25DC8734-D6B0-4BD1-BFBF-83C26FC38816}"/>
              </a:ext>
            </a:extLst>
          </p:cNvPr>
          <p:cNvPicPr>
            <a:picLocks noChangeAspect="1"/>
          </p:cNvPicPr>
          <p:nvPr/>
        </p:nvPicPr>
        <p:blipFill>
          <a:blip r:embed="rId2"/>
          <a:stretch>
            <a:fillRect/>
          </a:stretch>
        </p:blipFill>
        <p:spPr>
          <a:xfrm>
            <a:off x="4252404" y="2088842"/>
            <a:ext cx="7939596" cy="4172989"/>
          </a:xfrm>
          <a:prstGeom prst="rect">
            <a:avLst/>
          </a:prstGeom>
          <a:noFill/>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449198516"/>
      </p:ext>
    </p:extLst>
  </p:cSld>
  <p:clrMapOvr>
    <a:masterClrMapping/>
  </p:clrMapOvr>
  <p:transition spd="slow">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8" name="Straight Connector 157">
            <a:extLst>
              <a:ext uri="{FF2B5EF4-FFF2-40B4-BE49-F238E27FC236}">
                <a16:creationId xmlns:a16="http://schemas.microsoft.com/office/drawing/2014/main" id="{3A5B1990-F6AF-4AC4-B55D-CAA694F0999C}"/>
              </a:ext>
              <a:ext uri="{C183D7F6-B498-43B3-948B-1728B52AA6E4}">
                <adec:decorative xmlns:adec="http://schemas.microsoft.com/office/drawing/2017/decorative" val="1"/>
              </a:ext>
            </a:extLst>
          </p:cNvPr>
          <p:cNvCxnSpPr>
            <a:cxnSpLocks/>
            <a:stCxn id="93" idx="3"/>
            <a:endCxn id="156" idx="1"/>
          </p:cNvCxnSpPr>
          <p:nvPr/>
        </p:nvCxnSpPr>
        <p:spPr>
          <a:xfrm>
            <a:off x="7776156" y="4224837"/>
            <a:ext cx="797001" cy="1735002"/>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A675991A-E9A5-4245-B87F-8957CC2D1741}"/>
              </a:ext>
              <a:ext uri="{C183D7F6-B498-43B3-948B-1728B52AA6E4}">
                <adec:decorative xmlns:adec="http://schemas.microsoft.com/office/drawing/2017/decorative" val="1"/>
              </a:ext>
            </a:extLst>
          </p:cNvPr>
          <p:cNvCxnSpPr>
            <a:stCxn id="93" idx="3"/>
            <a:endCxn id="110" idx="1"/>
          </p:cNvCxnSpPr>
          <p:nvPr/>
        </p:nvCxnSpPr>
        <p:spPr>
          <a:xfrm flipV="1">
            <a:off x="7776156" y="2510951"/>
            <a:ext cx="790375" cy="1713886"/>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119538CC-8D10-4614-BEA1-E5BCF1DB9939}"/>
              </a:ext>
            </a:extLst>
          </p:cNvPr>
          <p:cNvSpPr txBox="1"/>
          <p:nvPr/>
        </p:nvSpPr>
        <p:spPr>
          <a:xfrm>
            <a:off x="487657" y="2775616"/>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Microsoft Apps</a:t>
            </a:r>
          </a:p>
        </p:txBody>
      </p:sp>
      <p:grpSp>
        <p:nvGrpSpPr>
          <p:cNvPr id="170" name="Group 169" descr="1st party Microsoft Apps">
            <a:extLst>
              <a:ext uri="{FF2B5EF4-FFF2-40B4-BE49-F238E27FC236}">
                <a16:creationId xmlns:a16="http://schemas.microsoft.com/office/drawing/2014/main" id="{E39317C2-88F5-44B0-905E-FB6842AA94EE}"/>
              </a:ext>
            </a:extLst>
          </p:cNvPr>
          <p:cNvGrpSpPr/>
          <p:nvPr/>
        </p:nvGrpSpPr>
        <p:grpSpPr>
          <a:xfrm>
            <a:off x="562266" y="3235836"/>
            <a:ext cx="2236341" cy="1953020"/>
            <a:chOff x="549965" y="2792988"/>
            <a:chExt cx="2236341" cy="1953020"/>
          </a:xfrm>
          <a:solidFill>
            <a:schemeClr val="bg1">
              <a:lumMod val="95000"/>
            </a:schemeClr>
          </a:solidFill>
        </p:grpSpPr>
        <p:sp>
          <p:nvSpPr>
            <p:cNvPr id="65" name="Rectangle 64">
              <a:extLst>
                <a:ext uri="{FF2B5EF4-FFF2-40B4-BE49-F238E27FC236}">
                  <a16:creationId xmlns:a16="http://schemas.microsoft.com/office/drawing/2014/main" id="{4CF0C382-AA48-4D35-A180-FC9506818D31}"/>
                </a:ext>
              </a:extLst>
            </p:cNvPr>
            <p:cNvSpPr/>
            <p:nvPr/>
          </p:nvSpPr>
          <p:spPr>
            <a:xfrm>
              <a:off x="549965" y="2829339"/>
              <a:ext cx="2236341" cy="1916669"/>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67" name="Group 66">
              <a:extLst>
                <a:ext uri="{FF2B5EF4-FFF2-40B4-BE49-F238E27FC236}">
                  <a16:creationId xmlns:a16="http://schemas.microsoft.com/office/drawing/2014/main" id="{86F3EE8A-F835-4AD7-9557-931403B56378}"/>
                </a:ext>
              </a:extLst>
            </p:cNvPr>
            <p:cNvGrpSpPr/>
            <p:nvPr/>
          </p:nvGrpSpPr>
          <p:grpSpPr>
            <a:xfrm>
              <a:off x="621153" y="2792988"/>
              <a:ext cx="2076746" cy="1867445"/>
              <a:chOff x="2406090" y="1890283"/>
              <a:chExt cx="1941569" cy="1745891"/>
            </a:xfrm>
            <a:grpFill/>
          </p:grpSpPr>
          <p:pic>
            <p:nvPicPr>
              <p:cNvPr id="69" name="Picture 2">
                <a:extLst>
                  <a:ext uri="{FF2B5EF4-FFF2-40B4-BE49-F238E27FC236}">
                    <a16:creationId xmlns:a16="http://schemas.microsoft.com/office/drawing/2014/main" id="{762110C1-55AD-42C6-87EB-B261019610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3052360" y="2435575"/>
                <a:ext cx="719149" cy="719149"/>
              </a:xfrm>
              <a:prstGeom prst="rect">
                <a:avLst/>
              </a:prstGeom>
              <a:grpFill/>
              <a:ln>
                <a:noFill/>
              </a:ln>
            </p:spPr>
          </p:pic>
          <p:pic>
            <p:nvPicPr>
              <p:cNvPr id="71" name="Picture 6">
                <a:extLst>
                  <a:ext uri="{FF2B5EF4-FFF2-40B4-BE49-F238E27FC236}">
                    <a16:creationId xmlns:a16="http://schemas.microsoft.com/office/drawing/2014/main" id="{60CD900A-7C96-450C-93BF-A4B7782DCA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2406090" y="1890283"/>
                <a:ext cx="756814" cy="756815"/>
              </a:xfrm>
              <a:prstGeom prst="rect">
                <a:avLst/>
              </a:prstGeom>
              <a:grpFill/>
              <a:ln>
                <a:noFill/>
              </a:ln>
            </p:spPr>
          </p:pic>
          <p:pic>
            <p:nvPicPr>
              <p:cNvPr id="72" name="Picture 8">
                <a:extLst>
                  <a:ext uri="{FF2B5EF4-FFF2-40B4-BE49-F238E27FC236}">
                    <a16:creationId xmlns:a16="http://schemas.microsoft.com/office/drawing/2014/main" id="{97324997-0FD8-4943-B93E-24B85B2CC7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2427297" y="2446819"/>
                <a:ext cx="658539" cy="658539"/>
              </a:xfrm>
              <a:prstGeom prst="rect">
                <a:avLst/>
              </a:prstGeom>
              <a:grpFill/>
              <a:ln>
                <a:noFill/>
              </a:ln>
            </p:spPr>
          </p:pic>
          <p:pic>
            <p:nvPicPr>
              <p:cNvPr id="73" name="Picture 10">
                <a:extLst>
                  <a:ext uri="{FF2B5EF4-FFF2-40B4-BE49-F238E27FC236}">
                    <a16:creationId xmlns:a16="http://schemas.microsoft.com/office/drawing/2014/main" id="{B035645B-0233-49CC-AE97-73F0CA149D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p:blipFill>
            <p:spPr bwMode="auto">
              <a:xfrm>
                <a:off x="3074668" y="1952557"/>
                <a:ext cx="626592" cy="626592"/>
              </a:xfrm>
              <a:prstGeom prst="rect">
                <a:avLst/>
              </a:prstGeom>
              <a:grpFill/>
              <a:ln>
                <a:noFill/>
              </a:ln>
            </p:spPr>
          </p:pic>
          <p:pic>
            <p:nvPicPr>
              <p:cNvPr id="74" name="Picture 14">
                <a:extLst>
                  <a:ext uri="{FF2B5EF4-FFF2-40B4-BE49-F238E27FC236}">
                    <a16:creationId xmlns:a16="http://schemas.microsoft.com/office/drawing/2014/main" id="{AC001BB6-B2A4-410A-87E7-1428958A9F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p:blipFill>
            <p:spPr bwMode="auto">
              <a:xfrm>
                <a:off x="3707455" y="1958780"/>
                <a:ext cx="640204" cy="640203"/>
              </a:xfrm>
              <a:prstGeom prst="rect">
                <a:avLst/>
              </a:prstGeom>
              <a:grpFill/>
              <a:ln>
                <a:noFill/>
              </a:ln>
            </p:spPr>
          </p:pic>
          <p:pic>
            <p:nvPicPr>
              <p:cNvPr id="75" name="Picture 16">
                <a:extLst>
                  <a:ext uri="{FF2B5EF4-FFF2-40B4-BE49-F238E27FC236}">
                    <a16:creationId xmlns:a16="http://schemas.microsoft.com/office/drawing/2014/main" id="{F886AB30-9173-417D-8BA5-7061F2F329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p:blipFill>
            <p:spPr bwMode="auto">
              <a:xfrm>
                <a:off x="3086322" y="3009583"/>
                <a:ext cx="626591" cy="626591"/>
              </a:xfrm>
              <a:prstGeom prst="rect">
                <a:avLst/>
              </a:prstGeom>
              <a:grpFill/>
              <a:ln>
                <a:noFill/>
              </a:ln>
            </p:spPr>
          </p:pic>
          <p:pic>
            <p:nvPicPr>
              <p:cNvPr id="76" name="Picture 18">
                <a:extLst>
                  <a:ext uri="{FF2B5EF4-FFF2-40B4-BE49-F238E27FC236}">
                    <a16:creationId xmlns:a16="http://schemas.microsoft.com/office/drawing/2014/main" id="{D15B6AC6-5D2B-4F62-9BBD-BCCB14B878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p:blipFill>
            <p:spPr bwMode="auto">
              <a:xfrm>
                <a:off x="2614943" y="3161212"/>
                <a:ext cx="291070" cy="323331"/>
              </a:xfrm>
              <a:prstGeom prst="rect">
                <a:avLst/>
              </a:prstGeom>
              <a:grpFill/>
              <a:ln>
                <a:noFill/>
              </a:ln>
            </p:spPr>
          </p:pic>
          <p:pic>
            <p:nvPicPr>
              <p:cNvPr id="77" name="Picture 20">
                <a:extLst>
                  <a:ext uri="{FF2B5EF4-FFF2-40B4-BE49-F238E27FC236}">
                    <a16:creationId xmlns:a16="http://schemas.microsoft.com/office/drawing/2014/main" id="{6A82E2AC-CD5D-4397-B7C9-9EB1D1372A0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p:blipFill>
            <p:spPr bwMode="auto">
              <a:xfrm>
                <a:off x="3846417" y="3143566"/>
                <a:ext cx="365708" cy="340109"/>
              </a:xfrm>
              <a:prstGeom prst="rect">
                <a:avLst/>
              </a:prstGeom>
              <a:grpFill/>
              <a:ln>
                <a:noFill/>
              </a:ln>
            </p:spPr>
          </p:pic>
        </p:grpSp>
      </p:grpSp>
      <p:sp>
        <p:nvSpPr>
          <p:cNvPr id="68" name="TextBox 67">
            <a:extLst>
              <a:ext uri="{FF2B5EF4-FFF2-40B4-BE49-F238E27FC236}">
                <a16:creationId xmlns:a16="http://schemas.microsoft.com/office/drawing/2014/main" id="{5DC45F00-E1FB-415B-9FBA-C564BB9F950D}"/>
              </a:ext>
            </a:extLst>
          </p:cNvPr>
          <p:cNvSpPr txBox="1"/>
          <p:nvPr/>
        </p:nvSpPr>
        <p:spPr>
          <a:xfrm>
            <a:off x="516613" y="5344392"/>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45+ available</a:t>
            </a:r>
          </a:p>
        </p:txBody>
      </p:sp>
      <p:sp>
        <p:nvSpPr>
          <p:cNvPr id="80" name="TextBox 79">
            <a:extLst>
              <a:ext uri="{FF2B5EF4-FFF2-40B4-BE49-F238E27FC236}">
                <a16:creationId xmlns:a16="http://schemas.microsoft.com/office/drawing/2014/main" id="{9C6E9F1E-D98A-4516-B1EC-A18245E8F5CC}"/>
              </a:ext>
            </a:extLst>
          </p:cNvPr>
          <p:cNvSpPr txBox="1"/>
          <p:nvPr/>
        </p:nvSpPr>
        <p:spPr>
          <a:xfrm>
            <a:off x="3014923" y="2769931"/>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Third-Party Apps</a:t>
            </a:r>
          </a:p>
        </p:txBody>
      </p:sp>
      <p:grpSp>
        <p:nvGrpSpPr>
          <p:cNvPr id="171" name="Group 170" descr="Third-party apps">
            <a:extLst>
              <a:ext uri="{FF2B5EF4-FFF2-40B4-BE49-F238E27FC236}">
                <a16:creationId xmlns:a16="http://schemas.microsoft.com/office/drawing/2014/main" id="{2A785D9B-5BFF-4CDC-B636-F8F5CEE89106}"/>
              </a:ext>
            </a:extLst>
          </p:cNvPr>
          <p:cNvGrpSpPr/>
          <p:nvPr/>
        </p:nvGrpSpPr>
        <p:grpSpPr>
          <a:xfrm>
            <a:off x="3052228" y="3266502"/>
            <a:ext cx="2236341" cy="1916669"/>
            <a:chOff x="3039927" y="2823654"/>
            <a:chExt cx="2236341" cy="1916669"/>
          </a:xfrm>
          <a:solidFill>
            <a:schemeClr val="bg1">
              <a:lumMod val="95000"/>
            </a:schemeClr>
          </a:solidFill>
        </p:grpSpPr>
        <p:sp>
          <p:nvSpPr>
            <p:cNvPr id="79" name="Rectangle 78">
              <a:extLst>
                <a:ext uri="{FF2B5EF4-FFF2-40B4-BE49-F238E27FC236}">
                  <a16:creationId xmlns:a16="http://schemas.microsoft.com/office/drawing/2014/main" id="{78E0C19A-D6AB-44A4-8563-C0560AC6111C}"/>
                </a:ext>
              </a:extLst>
            </p:cNvPr>
            <p:cNvSpPr/>
            <p:nvPr/>
          </p:nvSpPr>
          <p:spPr>
            <a:xfrm>
              <a:off x="3039927" y="2823654"/>
              <a:ext cx="2236341" cy="1916669"/>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81" name="Group 80">
              <a:extLst>
                <a:ext uri="{FF2B5EF4-FFF2-40B4-BE49-F238E27FC236}">
                  <a16:creationId xmlns:a16="http://schemas.microsoft.com/office/drawing/2014/main" id="{89F210E4-7B28-48E3-B0E6-EF1A5B5922B2}"/>
                </a:ext>
              </a:extLst>
            </p:cNvPr>
            <p:cNvGrpSpPr/>
            <p:nvPr/>
          </p:nvGrpSpPr>
          <p:grpSpPr>
            <a:xfrm>
              <a:off x="3164564" y="3083208"/>
              <a:ext cx="1990307" cy="1449268"/>
              <a:chOff x="4763468" y="2107110"/>
              <a:chExt cx="1860755" cy="1354932"/>
            </a:xfrm>
            <a:grpFill/>
          </p:grpSpPr>
          <p:pic>
            <p:nvPicPr>
              <p:cNvPr id="83" name="Picture 82">
                <a:extLst>
                  <a:ext uri="{FF2B5EF4-FFF2-40B4-BE49-F238E27FC236}">
                    <a16:creationId xmlns:a16="http://schemas.microsoft.com/office/drawing/2014/main" id="{F5DE70D4-B7C3-427F-8C74-EAF2AF937D9F}"/>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6136929" y="2151201"/>
                <a:ext cx="418265" cy="292786"/>
              </a:xfrm>
              <a:prstGeom prst="rect">
                <a:avLst/>
              </a:prstGeom>
              <a:grpFill/>
              <a:ln>
                <a:noFill/>
              </a:ln>
            </p:spPr>
          </p:pic>
          <p:pic>
            <p:nvPicPr>
              <p:cNvPr id="84" name="Picture 83">
                <a:extLst>
                  <a:ext uri="{FF2B5EF4-FFF2-40B4-BE49-F238E27FC236}">
                    <a16:creationId xmlns:a16="http://schemas.microsoft.com/office/drawing/2014/main" id="{B481BD59-EC71-4980-AEDC-12B18A7C4E83}"/>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5357002" y="3071921"/>
                <a:ext cx="673241" cy="390121"/>
              </a:xfrm>
              <a:prstGeom prst="rect">
                <a:avLst/>
              </a:prstGeom>
              <a:grpFill/>
              <a:ln>
                <a:noFill/>
              </a:ln>
            </p:spPr>
          </p:pic>
          <p:pic>
            <p:nvPicPr>
              <p:cNvPr id="85" name="Picture 84">
                <a:extLst>
                  <a:ext uri="{FF2B5EF4-FFF2-40B4-BE49-F238E27FC236}">
                    <a16:creationId xmlns:a16="http://schemas.microsoft.com/office/drawing/2014/main" id="{881DB103-73E9-4B7E-9171-5F8585092B38}"/>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6067901" y="2627106"/>
                <a:ext cx="556322" cy="215847"/>
              </a:xfrm>
              <a:prstGeom prst="rect">
                <a:avLst/>
              </a:prstGeom>
              <a:grpFill/>
              <a:ln>
                <a:noFill/>
              </a:ln>
            </p:spPr>
          </p:pic>
          <p:pic>
            <p:nvPicPr>
              <p:cNvPr id="86" name="Picture 85">
                <a:extLst>
                  <a:ext uri="{FF2B5EF4-FFF2-40B4-BE49-F238E27FC236}">
                    <a16:creationId xmlns:a16="http://schemas.microsoft.com/office/drawing/2014/main" id="{CC738AC7-FAD5-4DDA-9C10-680FC0EDF93E}"/>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5373357" y="2107110"/>
                <a:ext cx="634919" cy="357142"/>
              </a:xfrm>
              <a:prstGeom prst="rect">
                <a:avLst/>
              </a:prstGeom>
              <a:grpFill/>
              <a:ln>
                <a:noFill/>
              </a:ln>
            </p:spPr>
          </p:pic>
          <p:pic>
            <p:nvPicPr>
              <p:cNvPr id="87" name="Picture 86">
                <a:extLst>
                  <a:ext uri="{FF2B5EF4-FFF2-40B4-BE49-F238E27FC236}">
                    <a16:creationId xmlns:a16="http://schemas.microsoft.com/office/drawing/2014/main" id="{BD8FC822-0746-4BF8-881E-E4163454135B}"/>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4763468" y="2180094"/>
                <a:ext cx="491333" cy="192678"/>
              </a:xfrm>
              <a:prstGeom prst="rect">
                <a:avLst/>
              </a:prstGeom>
              <a:grpFill/>
              <a:ln>
                <a:noFill/>
              </a:ln>
            </p:spPr>
          </p:pic>
          <p:pic>
            <p:nvPicPr>
              <p:cNvPr id="88" name="Picture 87">
                <a:extLst>
                  <a:ext uri="{FF2B5EF4-FFF2-40B4-BE49-F238E27FC236}">
                    <a16:creationId xmlns:a16="http://schemas.microsoft.com/office/drawing/2014/main" id="{CFCC0824-1CB1-4A7B-9B93-60EBA5351D34}"/>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5331196" y="2674563"/>
                <a:ext cx="618949" cy="190230"/>
              </a:xfrm>
              <a:prstGeom prst="rect">
                <a:avLst/>
              </a:prstGeom>
              <a:grpFill/>
              <a:ln>
                <a:noFill/>
              </a:ln>
            </p:spPr>
          </p:pic>
          <p:pic>
            <p:nvPicPr>
              <p:cNvPr id="89" name="Picture 88">
                <a:extLst>
                  <a:ext uri="{FF2B5EF4-FFF2-40B4-BE49-F238E27FC236}">
                    <a16:creationId xmlns:a16="http://schemas.microsoft.com/office/drawing/2014/main" id="{70ED4CD0-999F-4DFD-9708-C4BB89147364}"/>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6148921" y="3053220"/>
                <a:ext cx="390122" cy="390122"/>
              </a:xfrm>
              <a:prstGeom prst="rect">
                <a:avLst/>
              </a:prstGeom>
              <a:grpFill/>
              <a:ln>
                <a:noFill/>
              </a:ln>
            </p:spPr>
          </p:pic>
          <p:pic>
            <p:nvPicPr>
              <p:cNvPr id="90" name="Picture 89">
                <a:extLst>
                  <a:ext uri="{FF2B5EF4-FFF2-40B4-BE49-F238E27FC236}">
                    <a16:creationId xmlns:a16="http://schemas.microsoft.com/office/drawing/2014/main" id="{384D73AA-4B66-48C7-BE2D-7B59CF7CAD8D}"/>
                  </a:ext>
                </a:extLst>
              </p:cNvPr>
              <p:cNvPicPr>
                <a:picLocks noChangeAspect="1"/>
              </p:cNvPicPr>
              <p:nvPr/>
            </p:nvPicPr>
            <p:blipFill>
              <a:blip r:embed="rId18">
                <a:extLst>
                  <a:ext uri="{28A0092B-C50C-407E-A947-70E740481C1C}">
                    <a14:useLocalDpi xmlns:a14="http://schemas.microsoft.com/office/drawing/2010/main" val="0"/>
                  </a:ext>
                </a:extLst>
              </a:blip>
              <a:srcRect/>
              <a:stretch/>
            </p:blipFill>
            <p:spPr>
              <a:xfrm>
                <a:off x="4822001" y="3179784"/>
                <a:ext cx="390122" cy="177180"/>
              </a:xfrm>
              <a:prstGeom prst="rect">
                <a:avLst/>
              </a:prstGeom>
              <a:grpFill/>
              <a:ln>
                <a:noFill/>
              </a:ln>
            </p:spPr>
          </p:pic>
          <p:pic>
            <p:nvPicPr>
              <p:cNvPr id="91" name="Picture 90">
                <a:extLst>
                  <a:ext uri="{FF2B5EF4-FFF2-40B4-BE49-F238E27FC236}">
                    <a16:creationId xmlns:a16="http://schemas.microsoft.com/office/drawing/2014/main" id="{F78EE551-DA42-4AF0-902F-BDE835C3E3E3}"/>
                  </a:ext>
                </a:extLst>
              </p:cNvPr>
              <p:cNvPicPr>
                <a:picLocks noChangeAspect="1"/>
              </p:cNvPicPr>
              <p:nvPr/>
            </p:nvPicPr>
            <p:blipFill>
              <a:blip r:embed="rId19"/>
              <a:stretch>
                <a:fillRect/>
              </a:stretch>
            </p:blipFill>
            <p:spPr>
              <a:xfrm>
                <a:off x="4890449" y="2629838"/>
                <a:ext cx="248972" cy="271605"/>
              </a:xfrm>
              <a:prstGeom prst="rect">
                <a:avLst/>
              </a:prstGeom>
              <a:grpFill/>
              <a:ln>
                <a:noFill/>
              </a:ln>
            </p:spPr>
          </p:pic>
        </p:grpSp>
      </p:grpSp>
      <p:sp>
        <p:nvSpPr>
          <p:cNvPr id="82" name="TextBox 81">
            <a:extLst>
              <a:ext uri="{FF2B5EF4-FFF2-40B4-BE49-F238E27FC236}">
                <a16:creationId xmlns:a16="http://schemas.microsoft.com/office/drawing/2014/main" id="{3E7D3AD9-E1A0-435C-80BF-8AF4718071CF}"/>
              </a:ext>
            </a:extLst>
          </p:cNvPr>
          <p:cNvSpPr txBox="1"/>
          <p:nvPr/>
        </p:nvSpPr>
        <p:spPr>
          <a:xfrm>
            <a:off x="3043879" y="5338707"/>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a:solidFill>
                  <a:srgbClr val="282828"/>
                </a:solidFill>
                <a:latin typeface="Segoe UI Light" panose="020B0502040204020203" pitchFamily="34" charset="0"/>
                <a:cs typeface="Segoe UI Light" panose="020B0502040204020203" pitchFamily="34" charset="0"/>
              </a:rPr>
              <a:t>10</a:t>
            </a:r>
            <a:r>
              <a:rPr kumimoji="0" lang="en-US" sz="16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00</a:t>
            </a: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 available</a:t>
            </a:r>
          </a:p>
        </p:txBody>
      </p:sp>
      <p:sp>
        <p:nvSpPr>
          <p:cNvPr id="94" name="TextBox 93">
            <a:extLst>
              <a:ext uri="{FF2B5EF4-FFF2-40B4-BE49-F238E27FC236}">
                <a16:creationId xmlns:a16="http://schemas.microsoft.com/office/drawing/2014/main" id="{FBA9247E-0905-407B-BBF6-461B6BEFCAD7}"/>
              </a:ext>
            </a:extLst>
          </p:cNvPr>
          <p:cNvSpPr txBox="1"/>
          <p:nvPr/>
        </p:nvSpPr>
        <p:spPr>
          <a:xfrm>
            <a:off x="5502510" y="2782233"/>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Custom Apps</a:t>
            </a:r>
          </a:p>
        </p:txBody>
      </p:sp>
      <p:grpSp>
        <p:nvGrpSpPr>
          <p:cNvPr id="172" name="Group 171" descr="Custom apps">
            <a:extLst>
              <a:ext uri="{FF2B5EF4-FFF2-40B4-BE49-F238E27FC236}">
                <a16:creationId xmlns:a16="http://schemas.microsoft.com/office/drawing/2014/main" id="{ADDE2F6E-FA5A-4742-8735-8DC115E4DA7A}"/>
              </a:ext>
            </a:extLst>
          </p:cNvPr>
          <p:cNvGrpSpPr/>
          <p:nvPr/>
        </p:nvGrpSpPr>
        <p:grpSpPr>
          <a:xfrm>
            <a:off x="5539815" y="3266502"/>
            <a:ext cx="2236341" cy="1916669"/>
            <a:chOff x="5527514" y="2823654"/>
            <a:chExt cx="2236341" cy="1916669"/>
          </a:xfrm>
          <a:solidFill>
            <a:schemeClr val="bg1">
              <a:lumMod val="95000"/>
            </a:schemeClr>
          </a:solidFill>
        </p:grpSpPr>
        <p:sp>
          <p:nvSpPr>
            <p:cNvPr id="93" name="Rectangle 92">
              <a:extLst>
                <a:ext uri="{FF2B5EF4-FFF2-40B4-BE49-F238E27FC236}">
                  <a16:creationId xmlns:a16="http://schemas.microsoft.com/office/drawing/2014/main" id="{E72685B2-E9FC-4C63-A1F4-BB0C7CA82D30}"/>
                </a:ext>
              </a:extLst>
            </p:cNvPr>
            <p:cNvSpPr/>
            <p:nvPr/>
          </p:nvSpPr>
          <p:spPr>
            <a:xfrm>
              <a:off x="5527514" y="2823654"/>
              <a:ext cx="2236341" cy="1916669"/>
            </a:xfrm>
            <a:prstGeom prst="rect">
              <a:avLst/>
            </a:prstGeom>
            <a:grpFill/>
            <a:ln>
              <a:noFill/>
            </a:ln>
            <a:effectLst>
              <a:outerShdw blurRad="127000" sx="102000" sy="102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95" name="Group 94">
              <a:extLst>
                <a:ext uri="{FF2B5EF4-FFF2-40B4-BE49-F238E27FC236}">
                  <a16:creationId xmlns:a16="http://schemas.microsoft.com/office/drawing/2014/main" id="{E3F20C81-38C2-4D70-BB64-891FEF95AC62}"/>
                </a:ext>
              </a:extLst>
            </p:cNvPr>
            <p:cNvGrpSpPr/>
            <p:nvPr/>
          </p:nvGrpSpPr>
          <p:grpSpPr>
            <a:xfrm>
              <a:off x="5717584" y="3067217"/>
              <a:ext cx="1911617" cy="1618001"/>
              <a:chOff x="7060627" y="2144124"/>
              <a:chExt cx="1787184" cy="1512679"/>
            </a:xfrm>
            <a:grpFill/>
          </p:grpSpPr>
          <p:grpSp>
            <p:nvGrpSpPr>
              <p:cNvPr id="97" name="Group 96">
                <a:extLst>
                  <a:ext uri="{FF2B5EF4-FFF2-40B4-BE49-F238E27FC236}">
                    <a16:creationId xmlns:a16="http://schemas.microsoft.com/office/drawing/2014/main" id="{50FE04A3-BC59-4D34-B5B3-8453ED263AE6}"/>
                  </a:ext>
                </a:extLst>
              </p:cNvPr>
              <p:cNvGrpSpPr/>
              <p:nvPr/>
            </p:nvGrpSpPr>
            <p:grpSpPr>
              <a:xfrm>
                <a:off x="8003765" y="2144124"/>
                <a:ext cx="784185" cy="589213"/>
                <a:chOff x="8003765" y="2144124"/>
                <a:chExt cx="784185" cy="589213"/>
              </a:xfrm>
              <a:grpFill/>
            </p:grpSpPr>
            <p:sp>
              <p:nvSpPr>
                <p:cNvPr id="107" name="tool" title="Icon of a skrewdriver and wrench">
                  <a:extLst>
                    <a:ext uri="{FF2B5EF4-FFF2-40B4-BE49-F238E27FC236}">
                      <a16:creationId xmlns:a16="http://schemas.microsoft.com/office/drawing/2014/main" id="{1092EEDB-8146-4E10-A888-CD9C0B4B89CC}"/>
                    </a:ext>
                  </a:extLst>
                </p:cNvPr>
                <p:cNvSpPr>
                  <a:spLocks noChangeAspect="1" noEditPoints="1"/>
                </p:cNvSpPr>
                <p:nvPr/>
              </p:nvSpPr>
              <p:spPr bwMode="auto">
                <a:xfrm>
                  <a:off x="8270294" y="2144124"/>
                  <a:ext cx="246133" cy="365760"/>
                </a:xfrm>
                <a:custGeom>
                  <a:avLst/>
                  <a:gdLst>
                    <a:gd name="T0" fmla="*/ 196 w 256"/>
                    <a:gd name="T1" fmla="*/ 0 h 360"/>
                    <a:gd name="T2" fmla="*/ 256 w 256"/>
                    <a:gd name="T3" fmla="*/ 60 h 360"/>
                    <a:gd name="T4" fmla="*/ 230 w 256"/>
                    <a:gd name="T5" fmla="*/ 110 h 360"/>
                    <a:gd name="T6" fmla="*/ 222 w 256"/>
                    <a:gd name="T7" fmla="*/ 114 h 360"/>
                    <a:gd name="T8" fmla="*/ 222 w 256"/>
                    <a:gd name="T9" fmla="*/ 334 h 360"/>
                    <a:gd name="T10" fmla="*/ 196 w 256"/>
                    <a:gd name="T11" fmla="*/ 360 h 360"/>
                    <a:gd name="T12" fmla="*/ 170 w 256"/>
                    <a:gd name="T13" fmla="*/ 334 h 360"/>
                    <a:gd name="T14" fmla="*/ 170 w 256"/>
                    <a:gd name="T15" fmla="*/ 114 h 360"/>
                    <a:gd name="T16" fmla="*/ 162 w 256"/>
                    <a:gd name="T17" fmla="*/ 110 h 360"/>
                    <a:gd name="T18" fmla="*/ 136 w 256"/>
                    <a:gd name="T19" fmla="*/ 60 h 360"/>
                    <a:gd name="T20" fmla="*/ 196 w 256"/>
                    <a:gd name="T21" fmla="*/ 0 h 360"/>
                    <a:gd name="T22" fmla="*/ 0 w 256"/>
                    <a:gd name="T23" fmla="*/ 193 h 360"/>
                    <a:gd name="T24" fmla="*/ 0 w 256"/>
                    <a:gd name="T25" fmla="*/ 219 h 360"/>
                    <a:gd name="T26" fmla="*/ 0 w 256"/>
                    <a:gd name="T27" fmla="*/ 287 h 360"/>
                    <a:gd name="T28" fmla="*/ 0 w 256"/>
                    <a:gd name="T29" fmla="*/ 334 h 360"/>
                    <a:gd name="T30" fmla="*/ 26 w 256"/>
                    <a:gd name="T31" fmla="*/ 360 h 360"/>
                    <a:gd name="T32" fmla="*/ 53 w 256"/>
                    <a:gd name="T33" fmla="*/ 334 h 360"/>
                    <a:gd name="T34" fmla="*/ 53 w 256"/>
                    <a:gd name="T35" fmla="*/ 287 h 360"/>
                    <a:gd name="T36" fmla="*/ 53 w 256"/>
                    <a:gd name="T37" fmla="*/ 219 h 360"/>
                    <a:gd name="T38" fmla="*/ 53 w 256"/>
                    <a:gd name="T39" fmla="*/ 193 h 360"/>
                    <a:gd name="T40" fmla="*/ 26 w 256"/>
                    <a:gd name="T41" fmla="*/ 193 h 360"/>
                    <a:gd name="T42" fmla="*/ 0 w 256"/>
                    <a:gd name="T43" fmla="*/ 193 h 360"/>
                    <a:gd name="T44" fmla="*/ 53 w 256"/>
                    <a:gd name="T45" fmla="*/ 0 h 360"/>
                    <a:gd name="T46" fmla="*/ 0 w 256"/>
                    <a:gd name="T47" fmla="*/ 0 h 360"/>
                    <a:gd name="T48" fmla="*/ 0 w 256"/>
                    <a:gd name="T49" fmla="*/ 42 h 360"/>
                    <a:gd name="T50" fmla="*/ 26 w 256"/>
                    <a:gd name="T51" fmla="*/ 68 h 360"/>
                    <a:gd name="T52" fmla="*/ 53 w 256"/>
                    <a:gd name="T53" fmla="*/ 42 h 360"/>
                    <a:gd name="T54" fmla="*/ 53 w 256"/>
                    <a:gd name="T55" fmla="*/ 0 h 360"/>
                    <a:gd name="T56" fmla="*/ 26 w 256"/>
                    <a:gd name="T57" fmla="*/ 68 h 360"/>
                    <a:gd name="T58" fmla="*/ 26 w 256"/>
                    <a:gd name="T59" fmla="*/ 193 h 360"/>
                    <a:gd name="T60" fmla="*/ 193 w 256"/>
                    <a:gd name="T61" fmla="*/ 0 h 360"/>
                    <a:gd name="T62" fmla="*/ 193 w 256"/>
                    <a:gd name="T63" fmla="*/ 5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6" h="360">
                      <a:moveTo>
                        <a:pt x="196" y="0"/>
                      </a:moveTo>
                      <a:cubicBezTo>
                        <a:pt x="229" y="0"/>
                        <a:pt x="256" y="27"/>
                        <a:pt x="256" y="60"/>
                      </a:cubicBezTo>
                      <a:cubicBezTo>
                        <a:pt x="256" y="81"/>
                        <a:pt x="246" y="99"/>
                        <a:pt x="230" y="110"/>
                      </a:cubicBezTo>
                      <a:cubicBezTo>
                        <a:pt x="222" y="114"/>
                        <a:pt x="222" y="114"/>
                        <a:pt x="222" y="114"/>
                      </a:cubicBezTo>
                      <a:cubicBezTo>
                        <a:pt x="222" y="334"/>
                        <a:pt x="222" y="334"/>
                        <a:pt x="222" y="334"/>
                      </a:cubicBezTo>
                      <a:cubicBezTo>
                        <a:pt x="222" y="348"/>
                        <a:pt x="210" y="360"/>
                        <a:pt x="196" y="360"/>
                      </a:cubicBezTo>
                      <a:cubicBezTo>
                        <a:pt x="182" y="360"/>
                        <a:pt x="170" y="348"/>
                        <a:pt x="170" y="334"/>
                      </a:cubicBezTo>
                      <a:cubicBezTo>
                        <a:pt x="170" y="114"/>
                        <a:pt x="170" y="114"/>
                        <a:pt x="170" y="114"/>
                      </a:cubicBezTo>
                      <a:cubicBezTo>
                        <a:pt x="162" y="110"/>
                        <a:pt x="162" y="110"/>
                        <a:pt x="162" y="110"/>
                      </a:cubicBezTo>
                      <a:cubicBezTo>
                        <a:pt x="147" y="99"/>
                        <a:pt x="136" y="81"/>
                        <a:pt x="136" y="60"/>
                      </a:cubicBezTo>
                      <a:cubicBezTo>
                        <a:pt x="136" y="27"/>
                        <a:pt x="163" y="0"/>
                        <a:pt x="196" y="0"/>
                      </a:cubicBezTo>
                      <a:close/>
                      <a:moveTo>
                        <a:pt x="0" y="193"/>
                      </a:moveTo>
                      <a:cubicBezTo>
                        <a:pt x="0" y="219"/>
                        <a:pt x="0" y="219"/>
                        <a:pt x="0" y="219"/>
                      </a:cubicBezTo>
                      <a:cubicBezTo>
                        <a:pt x="0" y="287"/>
                        <a:pt x="0" y="287"/>
                        <a:pt x="0" y="287"/>
                      </a:cubicBezTo>
                      <a:cubicBezTo>
                        <a:pt x="0" y="334"/>
                        <a:pt x="0" y="334"/>
                        <a:pt x="0" y="334"/>
                      </a:cubicBezTo>
                      <a:cubicBezTo>
                        <a:pt x="0" y="348"/>
                        <a:pt x="12" y="360"/>
                        <a:pt x="26" y="360"/>
                      </a:cubicBezTo>
                      <a:cubicBezTo>
                        <a:pt x="41" y="360"/>
                        <a:pt x="53" y="348"/>
                        <a:pt x="53" y="334"/>
                      </a:cubicBezTo>
                      <a:cubicBezTo>
                        <a:pt x="53" y="287"/>
                        <a:pt x="53" y="287"/>
                        <a:pt x="53" y="287"/>
                      </a:cubicBezTo>
                      <a:cubicBezTo>
                        <a:pt x="53" y="219"/>
                        <a:pt x="53" y="219"/>
                        <a:pt x="53" y="219"/>
                      </a:cubicBezTo>
                      <a:cubicBezTo>
                        <a:pt x="53" y="193"/>
                        <a:pt x="53" y="193"/>
                        <a:pt x="53" y="193"/>
                      </a:cubicBezTo>
                      <a:cubicBezTo>
                        <a:pt x="26" y="193"/>
                        <a:pt x="26" y="193"/>
                        <a:pt x="26" y="193"/>
                      </a:cubicBezTo>
                      <a:cubicBezTo>
                        <a:pt x="0" y="193"/>
                        <a:pt x="0" y="193"/>
                        <a:pt x="0" y="193"/>
                      </a:cubicBezTo>
                      <a:close/>
                      <a:moveTo>
                        <a:pt x="53" y="0"/>
                      </a:moveTo>
                      <a:cubicBezTo>
                        <a:pt x="0" y="0"/>
                        <a:pt x="0" y="0"/>
                        <a:pt x="0" y="0"/>
                      </a:cubicBezTo>
                      <a:cubicBezTo>
                        <a:pt x="0" y="42"/>
                        <a:pt x="0" y="42"/>
                        <a:pt x="0" y="42"/>
                      </a:cubicBezTo>
                      <a:cubicBezTo>
                        <a:pt x="26" y="68"/>
                        <a:pt x="26" y="68"/>
                        <a:pt x="26" y="68"/>
                      </a:cubicBezTo>
                      <a:cubicBezTo>
                        <a:pt x="53" y="42"/>
                        <a:pt x="53" y="42"/>
                        <a:pt x="53" y="42"/>
                      </a:cubicBezTo>
                      <a:cubicBezTo>
                        <a:pt x="53" y="0"/>
                        <a:pt x="53" y="0"/>
                        <a:pt x="53" y="0"/>
                      </a:cubicBezTo>
                      <a:close/>
                      <a:moveTo>
                        <a:pt x="26" y="68"/>
                      </a:moveTo>
                      <a:cubicBezTo>
                        <a:pt x="26" y="193"/>
                        <a:pt x="26" y="193"/>
                        <a:pt x="26" y="193"/>
                      </a:cubicBezTo>
                      <a:moveTo>
                        <a:pt x="193" y="0"/>
                      </a:moveTo>
                      <a:cubicBezTo>
                        <a:pt x="193" y="57"/>
                        <a:pt x="193" y="57"/>
                        <a:pt x="193" y="57"/>
                      </a:cubicBez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8" name="TextBox 107">
                  <a:extLst>
                    <a:ext uri="{FF2B5EF4-FFF2-40B4-BE49-F238E27FC236}">
                      <a16:creationId xmlns:a16="http://schemas.microsoft.com/office/drawing/2014/main" id="{221E80CA-B1B8-47DD-B7D2-A996F459793C}"/>
                    </a:ext>
                  </a:extLst>
                </p:cNvPr>
                <p:cNvSpPr txBox="1"/>
                <p:nvPr/>
              </p:nvSpPr>
              <p:spPr>
                <a:xfrm>
                  <a:off x="8003765" y="2495949"/>
                  <a:ext cx="784185" cy="237388"/>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Productivity</a:t>
                  </a:r>
                </a:p>
              </p:txBody>
            </p:sp>
          </p:grpSp>
          <p:grpSp>
            <p:nvGrpSpPr>
              <p:cNvPr id="98" name="Group 97">
                <a:extLst>
                  <a:ext uri="{FF2B5EF4-FFF2-40B4-BE49-F238E27FC236}">
                    <a16:creationId xmlns:a16="http://schemas.microsoft.com/office/drawing/2014/main" id="{DF08081E-8ED7-4370-995E-C821B0F53D91}"/>
                  </a:ext>
                </a:extLst>
              </p:cNvPr>
              <p:cNvGrpSpPr/>
              <p:nvPr/>
            </p:nvGrpSpPr>
            <p:grpSpPr>
              <a:xfrm>
                <a:off x="7060627" y="2923177"/>
                <a:ext cx="784185" cy="724502"/>
                <a:chOff x="7060627" y="2923177"/>
                <a:chExt cx="784185" cy="724502"/>
              </a:xfrm>
              <a:grpFill/>
            </p:grpSpPr>
            <p:sp>
              <p:nvSpPr>
                <p:cNvPr id="105" name="ContactCard_EEBD" title="Icon of a contact card">
                  <a:extLst>
                    <a:ext uri="{FF2B5EF4-FFF2-40B4-BE49-F238E27FC236}">
                      <a16:creationId xmlns:a16="http://schemas.microsoft.com/office/drawing/2014/main" id="{0E530D62-F5A5-4A26-B6A9-256E34442546}"/>
                    </a:ext>
                  </a:extLst>
                </p:cNvPr>
                <p:cNvSpPr>
                  <a:spLocks noChangeAspect="1" noEditPoints="1"/>
                </p:cNvSpPr>
                <p:nvPr/>
              </p:nvSpPr>
              <p:spPr bwMode="auto">
                <a:xfrm>
                  <a:off x="7240008" y="2923177"/>
                  <a:ext cx="433378" cy="335501"/>
                </a:xfrm>
                <a:custGeom>
                  <a:avLst/>
                  <a:gdLst>
                    <a:gd name="T0" fmla="*/ 2121 w 3742"/>
                    <a:gd name="T1" fmla="*/ 998 h 2744"/>
                    <a:gd name="T2" fmla="*/ 3368 w 3742"/>
                    <a:gd name="T3" fmla="*/ 998 h 2744"/>
                    <a:gd name="T4" fmla="*/ 2121 w 3742"/>
                    <a:gd name="T5" fmla="*/ 1746 h 2744"/>
                    <a:gd name="T6" fmla="*/ 2869 w 3742"/>
                    <a:gd name="T7" fmla="*/ 1746 h 2744"/>
                    <a:gd name="T8" fmla="*/ 3742 w 3742"/>
                    <a:gd name="T9" fmla="*/ 0 h 2744"/>
                    <a:gd name="T10" fmla="*/ 0 w 3742"/>
                    <a:gd name="T11" fmla="*/ 0 h 2744"/>
                    <a:gd name="T12" fmla="*/ 0 w 3742"/>
                    <a:gd name="T13" fmla="*/ 2744 h 2744"/>
                    <a:gd name="T14" fmla="*/ 3742 w 3742"/>
                    <a:gd name="T15" fmla="*/ 2744 h 2744"/>
                    <a:gd name="T16" fmla="*/ 3742 w 3742"/>
                    <a:gd name="T17" fmla="*/ 0 h 2744"/>
                    <a:gd name="T18" fmla="*/ 1123 w 3742"/>
                    <a:gd name="T19" fmla="*/ 748 h 2744"/>
                    <a:gd name="T20" fmla="*/ 748 w 3742"/>
                    <a:gd name="T21" fmla="*/ 1123 h 2744"/>
                    <a:gd name="T22" fmla="*/ 1123 w 3742"/>
                    <a:gd name="T23" fmla="*/ 1497 h 2744"/>
                    <a:gd name="T24" fmla="*/ 1497 w 3742"/>
                    <a:gd name="T25" fmla="*/ 1123 h 2744"/>
                    <a:gd name="T26" fmla="*/ 1123 w 3742"/>
                    <a:gd name="T27" fmla="*/ 748 h 2744"/>
                    <a:gd name="T28" fmla="*/ 1746 w 3742"/>
                    <a:gd name="T29" fmla="*/ 2121 h 2744"/>
                    <a:gd name="T30" fmla="*/ 1123 w 3742"/>
                    <a:gd name="T31" fmla="*/ 1497 h 2744"/>
                    <a:gd name="T32" fmla="*/ 499 w 3742"/>
                    <a:gd name="T33" fmla="*/ 2121 h 2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42" h="2744">
                      <a:moveTo>
                        <a:pt x="2121" y="998"/>
                      </a:moveTo>
                      <a:cubicBezTo>
                        <a:pt x="3368" y="998"/>
                        <a:pt x="3368" y="998"/>
                        <a:pt x="3368" y="998"/>
                      </a:cubicBezTo>
                      <a:moveTo>
                        <a:pt x="2121" y="1746"/>
                      </a:moveTo>
                      <a:cubicBezTo>
                        <a:pt x="2869" y="1746"/>
                        <a:pt x="2869" y="1746"/>
                        <a:pt x="2869" y="1746"/>
                      </a:cubicBezTo>
                      <a:moveTo>
                        <a:pt x="3742" y="0"/>
                      </a:moveTo>
                      <a:cubicBezTo>
                        <a:pt x="0" y="0"/>
                        <a:pt x="0" y="0"/>
                        <a:pt x="0" y="0"/>
                      </a:cubicBezTo>
                      <a:cubicBezTo>
                        <a:pt x="0" y="2744"/>
                        <a:pt x="0" y="2744"/>
                        <a:pt x="0" y="2744"/>
                      </a:cubicBezTo>
                      <a:cubicBezTo>
                        <a:pt x="3742" y="2744"/>
                        <a:pt x="3742" y="2744"/>
                        <a:pt x="3742" y="2744"/>
                      </a:cubicBezTo>
                      <a:lnTo>
                        <a:pt x="3742" y="0"/>
                      </a:lnTo>
                      <a:close/>
                      <a:moveTo>
                        <a:pt x="1123" y="748"/>
                      </a:moveTo>
                      <a:cubicBezTo>
                        <a:pt x="916" y="748"/>
                        <a:pt x="748" y="916"/>
                        <a:pt x="748" y="1123"/>
                      </a:cubicBezTo>
                      <a:cubicBezTo>
                        <a:pt x="748" y="1329"/>
                        <a:pt x="916" y="1497"/>
                        <a:pt x="1123" y="1497"/>
                      </a:cubicBezTo>
                      <a:cubicBezTo>
                        <a:pt x="1329" y="1497"/>
                        <a:pt x="1497" y="1329"/>
                        <a:pt x="1497" y="1123"/>
                      </a:cubicBezTo>
                      <a:cubicBezTo>
                        <a:pt x="1497" y="916"/>
                        <a:pt x="1329" y="748"/>
                        <a:pt x="1123" y="748"/>
                      </a:cubicBezTo>
                      <a:close/>
                      <a:moveTo>
                        <a:pt x="1746" y="2121"/>
                      </a:moveTo>
                      <a:cubicBezTo>
                        <a:pt x="1746" y="1776"/>
                        <a:pt x="1467" y="1497"/>
                        <a:pt x="1123" y="1497"/>
                      </a:cubicBezTo>
                      <a:cubicBezTo>
                        <a:pt x="778" y="1497"/>
                        <a:pt x="499" y="1776"/>
                        <a:pt x="499" y="2121"/>
                      </a:cubicBez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6" name="TextBox 105">
                  <a:extLst>
                    <a:ext uri="{FF2B5EF4-FFF2-40B4-BE49-F238E27FC236}">
                      <a16:creationId xmlns:a16="http://schemas.microsoft.com/office/drawing/2014/main" id="{1FE9871C-0754-45FD-9D2B-DFEA41621136}"/>
                    </a:ext>
                  </a:extLst>
                </p:cNvPr>
                <p:cNvSpPr txBox="1"/>
                <p:nvPr/>
              </p:nvSpPr>
              <p:spPr>
                <a:xfrm>
                  <a:off x="7060627" y="3259227"/>
                  <a:ext cx="784185"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Employee Services</a:t>
                  </a:r>
                </a:p>
              </p:txBody>
            </p:sp>
          </p:grpSp>
          <p:grpSp>
            <p:nvGrpSpPr>
              <p:cNvPr id="99" name="Group 98">
                <a:extLst>
                  <a:ext uri="{FF2B5EF4-FFF2-40B4-BE49-F238E27FC236}">
                    <a16:creationId xmlns:a16="http://schemas.microsoft.com/office/drawing/2014/main" id="{C5AE19A6-D1C9-4231-9794-7DE39E9F2569}"/>
                  </a:ext>
                </a:extLst>
              </p:cNvPr>
              <p:cNvGrpSpPr/>
              <p:nvPr/>
            </p:nvGrpSpPr>
            <p:grpSpPr>
              <a:xfrm>
                <a:off x="7943905" y="2901931"/>
                <a:ext cx="903906" cy="754872"/>
                <a:chOff x="7943905" y="2901931"/>
                <a:chExt cx="903906" cy="754872"/>
              </a:xfrm>
              <a:grpFill/>
            </p:grpSpPr>
            <p:sp>
              <p:nvSpPr>
                <p:cNvPr id="103" name="Processing_E9F5" title="Icon of two interlocked gears">
                  <a:extLst>
                    <a:ext uri="{FF2B5EF4-FFF2-40B4-BE49-F238E27FC236}">
                      <a16:creationId xmlns:a16="http://schemas.microsoft.com/office/drawing/2014/main" id="{B2F2A7C7-06CE-4851-8DCA-FA31D04545E8}"/>
                    </a:ext>
                  </a:extLst>
                </p:cNvPr>
                <p:cNvSpPr>
                  <a:spLocks noChangeAspect="1" noEditPoints="1"/>
                </p:cNvSpPr>
                <p:nvPr/>
              </p:nvSpPr>
              <p:spPr bwMode="auto">
                <a:xfrm>
                  <a:off x="8210498" y="2901931"/>
                  <a:ext cx="398080" cy="365760"/>
                </a:xfrm>
                <a:custGeom>
                  <a:avLst/>
                  <a:gdLst>
                    <a:gd name="T0" fmla="*/ 924 w 3867"/>
                    <a:gd name="T1" fmla="*/ 299 h 3367"/>
                    <a:gd name="T2" fmla="*/ 1549 w 3867"/>
                    <a:gd name="T3" fmla="*/ 924 h 3367"/>
                    <a:gd name="T4" fmla="*/ 924 w 3867"/>
                    <a:gd name="T5" fmla="*/ 1549 h 3367"/>
                    <a:gd name="T6" fmla="*/ 299 w 3867"/>
                    <a:gd name="T7" fmla="*/ 924 h 3367"/>
                    <a:gd name="T8" fmla="*/ 924 w 3867"/>
                    <a:gd name="T9" fmla="*/ 299 h 3367"/>
                    <a:gd name="T10" fmla="*/ 1163 w 3867"/>
                    <a:gd name="T11" fmla="*/ 347 h 3367"/>
                    <a:gd name="T12" fmla="*/ 1307 w 3867"/>
                    <a:gd name="T13" fmla="*/ 0 h 3367"/>
                    <a:gd name="T14" fmla="*/ 1501 w 3867"/>
                    <a:gd name="T15" fmla="*/ 685 h 3367"/>
                    <a:gd name="T16" fmla="*/ 1848 w 3867"/>
                    <a:gd name="T17" fmla="*/ 541 h 3367"/>
                    <a:gd name="T18" fmla="*/ 1501 w 3867"/>
                    <a:gd name="T19" fmla="*/ 1163 h 3367"/>
                    <a:gd name="T20" fmla="*/ 1848 w 3867"/>
                    <a:gd name="T21" fmla="*/ 1307 h 3367"/>
                    <a:gd name="T22" fmla="*/ 1163 w 3867"/>
                    <a:gd name="T23" fmla="*/ 1501 h 3367"/>
                    <a:gd name="T24" fmla="*/ 1307 w 3867"/>
                    <a:gd name="T25" fmla="*/ 1848 h 3367"/>
                    <a:gd name="T26" fmla="*/ 685 w 3867"/>
                    <a:gd name="T27" fmla="*/ 1501 h 3367"/>
                    <a:gd name="T28" fmla="*/ 541 w 3867"/>
                    <a:gd name="T29" fmla="*/ 1848 h 3367"/>
                    <a:gd name="T30" fmla="*/ 347 w 3867"/>
                    <a:gd name="T31" fmla="*/ 1163 h 3367"/>
                    <a:gd name="T32" fmla="*/ 0 w 3867"/>
                    <a:gd name="T33" fmla="*/ 1307 h 3367"/>
                    <a:gd name="T34" fmla="*/ 0 w 3867"/>
                    <a:gd name="T35" fmla="*/ 541 h 3367"/>
                    <a:gd name="T36" fmla="*/ 347 w 3867"/>
                    <a:gd name="T37" fmla="*/ 685 h 3367"/>
                    <a:gd name="T38" fmla="*/ 685 w 3867"/>
                    <a:gd name="T39" fmla="*/ 347 h 3367"/>
                    <a:gd name="T40" fmla="*/ 541 w 3867"/>
                    <a:gd name="T41" fmla="*/ 0 h 3367"/>
                    <a:gd name="T42" fmla="*/ 2049 w 3867"/>
                    <a:gd name="T43" fmla="*/ 2299 h 3367"/>
                    <a:gd name="T44" fmla="*/ 2799 w 3867"/>
                    <a:gd name="T45" fmla="*/ 3049 h 3367"/>
                    <a:gd name="T46" fmla="*/ 3549 w 3867"/>
                    <a:gd name="T47" fmla="*/ 2299 h 3367"/>
                    <a:gd name="T48" fmla="*/ 2799 w 3867"/>
                    <a:gd name="T49" fmla="*/ 1549 h 3367"/>
                    <a:gd name="T50" fmla="*/ 2049 w 3867"/>
                    <a:gd name="T51" fmla="*/ 2299 h 3367"/>
                    <a:gd name="T52" fmla="*/ 2357 w 3867"/>
                    <a:gd name="T53" fmla="*/ 1231 h 3367"/>
                    <a:gd name="T54" fmla="*/ 2512 w 3867"/>
                    <a:gd name="T55" fmla="*/ 1606 h 3367"/>
                    <a:gd name="T56" fmla="*/ 2106 w 3867"/>
                    <a:gd name="T57" fmla="*/ 2012 h 3367"/>
                    <a:gd name="T58" fmla="*/ 1731 w 3867"/>
                    <a:gd name="T59" fmla="*/ 1856 h 3367"/>
                    <a:gd name="T60" fmla="*/ 2106 w 3867"/>
                    <a:gd name="T61" fmla="*/ 2586 h 3367"/>
                    <a:gd name="T62" fmla="*/ 1731 w 3867"/>
                    <a:gd name="T63" fmla="*/ 2741 h 3367"/>
                    <a:gd name="T64" fmla="*/ 2512 w 3867"/>
                    <a:gd name="T65" fmla="*/ 2992 h 3367"/>
                    <a:gd name="T66" fmla="*/ 2357 w 3867"/>
                    <a:gd name="T67" fmla="*/ 3367 h 3367"/>
                    <a:gd name="T68" fmla="*/ 3086 w 3867"/>
                    <a:gd name="T69" fmla="*/ 2992 h 3367"/>
                    <a:gd name="T70" fmla="*/ 3241 w 3867"/>
                    <a:gd name="T71" fmla="*/ 3367 h 3367"/>
                    <a:gd name="T72" fmla="*/ 3492 w 3867"/>
                    <a:gd name="T73" fmla="*/ 2586 h 3367"/>
                    <a:gd name="T74" fmla="*/ 3867 w 3867"/>
                    <a:gd name="T75" fmla="*/ 2741 h 3367"/>
                    <a:gd name="T76" fmla="*/ 3492 w 3867"/>
                    <a:gd name="T77" fmla="*/ 2012 h 3367"/>
                    <a:gd name="T78" fmla="*/ 3867 w 3867"/>
                    <a:gd name="T79" fmla="*/ 1856 h 3367"/>
                    <a:gd name="T80" fmla="*/ 3086 w 3867"/>
                    <a:gd name="T81" fmla="*/ 1606 h 3367"/>
                    <a:gd name="T82" fmla="*/ 3241 w 3867"/>
                    <a:gd name="T83" fmla="*/ 1231 h 3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67" h="3367">
                      <a:moveTo>
                        <a:pt x="924" y="299"/>
                      </a:moveTo>
                      <a:cubicBezTo>
                        <a:pt x="1269" y="299"/>
                        <a:pt x="1549" y="579"/>
                        <a:pt x="1549" y="924"/>
                      </a:cubicBezTo>
                      <a:cubicBezTo>
                        <a:pt x="1549" y="1269"/>
                        <a:pt x="1269" y="1549"/>
                        <a:pt x="924" y="1549"/>
                      </a:cubicBezTo>
                      <a:cubicBezTo>
                        <a:pt x="579" y="1549"/>
                        <a:pt x="299" y="1269"/>
                        <a:pt x="299" y="924"/>
                      </a:cubicBezTo>
                      <a:cubicBezTo>
                        <a:pt x="299" y="579"/>
                        <a:pt x="579" y="299"/>
                        <a:pt x="924" y="299"/>
                      </a:cubicBezTo>
                      <a:close/>
                      <a:moveTo>
                        <a:pt x="1163" y="347"/>
                      </a:moveTo>
                      <a:cubicBezTo>
                        <a:pt x="1307" y="0"/>
                        <a:pt x="1307" y="0"/>
                        <a:pt x="1307" y="0"/>
                      </a:cubicBezTo>
                      <a:moveTo>
                        <a:pt x="1501" y="685"/>
                      </a:moveTo>
                      <a:cubicBezTo>
                        <a:pt x="1848" y="541"/>
                        <a:pt x="1848" y="541"/>
                        <a:pt x="1848" y="541"/>
                      </a:cubicBezTo>
                      <a:moveTo>
                        <a:pt x="1501" y="1163"/>
                      </a:moveTo>
                      <a:cubicBezTo>
                        <a:pt x="1848" y="1307"/>
                        <a:pt x="1848" y="1307"/>
                        <a:pt x="1848" y="1307"/>
                      </a:cubicBezTo>
                      <a:moveTo>
                        <a:pt x="1163" y="1501"/>
                      </a:moveTo>
                      <a:cubicBezTo>
                        <a:pt x="1307" y="1848"/>
                        <a:pt x="1307" y="1848"/>
                        <a:pt x="1307" y="1848"/>
                      </a:cubicBezTo>
                      <a:moveTo>
                        <a:pt x="685" y="1501"/>
                      </a:moveTo>
                      <a:cubicBezTo>
                        <a:pt x="541" y="1848"/>
                        <a:pt x="541" y="1848"/>
                        <a:pt x="541" y="1848"/>
                      </a:cubicBezTo>
                      <a:moveTo>
                        <a:pt x="347" y="1163"/>
                      </a:moveTo>
                      <a:cubicBezTo>
                        <a:pt x="0" y="1307"/>
                        <a:pt x="0" y="1307"/>
                        <a:pt x="0" y="1307"/>
                      </a:cubicBezTo>
                      <a:moveTo>
                        <a:pt x="0" y="541"/>
                      </a:moveTo>
                      <a:cubicBezTo>
                        <a:pt x="347" y="685"/>
                        <a:pt x="347" y="685"/>
                        <a:pt x="347" y="685"/>
                      </a:cubicBezTo>
                      <a:moveTo>
                        <a:pt x="685" y="347"/>
                      </a:moveTo>
                      <a:cubicBezTo>
                        <a:pt x="541" y="0"/>
                        <a:pt x="541" y="0"/>
                        <a:pt x="541" y="0"/>
                      </a:cubicBezTo>
                      <a:moveTo>
                        <a:pt x="2049" y="2299"/>
                      </a:moveTo>
                      <a:cubicBezTo>
                        <a:pt x="2049" y="2713"/>
                        <a:pt x="2385" y="3049"/>
                        <a:pt x="2799" y="3049"/>
                      </a:cubicBezTo>
                      <a:cubicBezTo>
                        <a:pt x="3213" y="3049"/>
                        <a:pt x="3549" y="2713"/>
                        <a:pt x="3549" y="2299"/>
                      </a:cubicBezTo>
                      <a:cubicBezTo>
                        <a:pt x="3549" y="1885"/>
                        <a:pt x="3213" y="1549"/>
                        <a:pt x="2799" y="1549"/>
                      </a:cubicBezTo>
                      <a:cubicBezTo>
                        <a:pt x="2385" y="1549"/>
                        <a:pt x="2049" y="1885"/>
                        <a:pt x="2049" y="2299"/>
                      </a:cubicBezTo>
                      <a:close/>
                      <a:moveTo>
                        <a:pt x="2357" y="1231"/>
                      </a:moveTo>
                      <a:cubicBezTo>
                        <a:pt x="2512" y="1606"/>
                        <a:pt x="2512" y="1606"/>
                        <a:pt x="2512" y="1606"/>
                      </a:cubicBezTo>
                      <a:moveTo>
                        <a:pt x="2106" y="2012"/>
                      </a:moveTo>
                      <a:cubicBezTo>
                        <a:pt x="1731" y="1856"/>
                        <a:pt x="1731" y="1856"/>
                        <a:pt x="1731" y="1856"/>
                      </a:cubicBezTo>
                      <a:moveTo>
                        <a:pt x="2106" y="2586"/>
                      </a:moveTo>
                      <a:cubicBezTo>
                        <a:pt x="1731" y="2741"/>
                        <a:pt x="1731" y="2741"/>
                        <a:pt x="1731" y="2741"/>
                      </a:cubicBezTo>
                      <a:moveTo>
                        <a:pt x="2512" y="2992"/>
                      </a:moveTo>
                      <a:cubicBezTo>
                        <a:pt x="2357" y="3367"/>
                        <a:pt x="2357" y="3367"/>
                        <a:pt x="2357" y="3367"/>
                      </a:cubicBezTo>
                      <a:moveTo>
                        <a:pt x="3086" y="2992"/>
                      </a:moveTo>
                      <a:cubicBezTo>
                        <a:pt x="3241" y="3367"/>
                        <a:pt x="3241" y="3367"/>
                        <a:pt x="3241" y="3367"/>
                      </a:cubicBezTo>
                      <a:moveTo>
                        <a:pt x="3492" y="2586"/>
                      </a:moveTo>
                      <a:cubicBezTo>
                        <a:pt x="3867" y="2741"/>
                        <a:pt x="3867" y="2741"/>
                        <a:pt x="3867" y="2741"/>
                      </a:cubicBezTo>
                      <a:moveTo>
                        <a:pt x="3492" y="2012"/>
                      </a:moveTo>
                      <a:cubicBezTo>
                        <a:pt x="3867" y="1856"/>
                        <a:pt x="3867" y="1856"/>
                        <a:pt x="3867" y="1856"/>
                      </a:cubicBezTo>
                      <a:moveTo>
                        <a:pt x="3086" y="1606"/>
                      </a:moveTo>
                      <a:cubicBezTo>
                        <a:pt x="3241" y="1231"/>
                        <a:pt x="3241" y="1231"/>
                        <a:pt x="3241" y="1231"/>
                      </a:cubicBezTo>
                    </a:path>
                  </a:pathLst>
                </a:custGeom>
                <a:grpFill/>
                <a:ln w="19050" cap="flat">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4" name="TextBox 103">
                  <a:extLst>
                    <a:ext uri="{FF2B5EF4-FFF2-40B4-BE49-F238E27FC236}">
                      <a16:creationId xmlns:a16="http://schemas.microsoft.com/office/drawing/2014/main" id="{18CA0C91-CC39-4230-8597-FB17F8F035A0}"/>
                    </a:ext>
                  </a:extLst>
                </p:cNvPr>
                <p:cNvSpPr txBox="1"/>
                <p:nvPr/>
              </p:nvSpPr>
              <p:spPr>
                <a:xfrm>
                  <a:off x="7943905" y="3268351"/>
                  <a:ext cx="903906"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Approvals &amp; Workflows</a:t>
                  </a:r>
                </a:p>
              </p:txBody>
            </p:sp>
          </p:grpSp>
          <p:grpSp>
            <p:nvGrpSpPr>
              <p:cNvPr id="100" name="Group 99">
                <a:extLst>
                  <a:ext uri="{FF2B5EF4-FFF2-40B4-BE49-F238E27FC236}">
                    <a16:creationId xmlns:a16="http://schemas.microsoft.com/office/drawing/2014/main" id="{008631B9-8BD8-4372-88D0-12EA43F00510}"/>
                  </a:ext>
                </a:extLst>
              </p:cNvPr>
              <p:cNvGrpSpPr/>
              <p:nvPr/>
            </p:nvGrpSpPr>
            <p:grpSpPr>
              <a:xfrm>
                <a:off x="7060627" y="2185914"/>
                <a:ext cx="840203" cy="656593"/>
                <a:chOff x="7060627" y="2185914"/>
                <a:chExt cx="840203" cy="656593"/>
              </a:xfrm>
              <a:grpFill/>
            </p:grpSpPr>
            <p:sp>
              <p:nvSpPr>
                <p:cNvPr id="101" name="factory_3" title="Icon of a factory or warehouse">
                  <a:extLst>
                    <a:ext uri="{FF2B5EF4-FFF2-40B4-BE49-F238E27FC236}">
                      <a16:creationId xmlns:a16="http://schemas.microsoft.com/office/drawing/2014/main" id="{5642529B-A436-4860-B110-D74C2A899A88}"/>
                    </a:ext>
                  </a:extLst>
                </p:cNvPr>
                <p:cNvSpPr>
                  <a:spLocks noChangeAspect="1" noEditPoints="1"/>
                </p:cNvSpPr>
                <p:nvPr/>
              </p:nvSpPr>
              <p:spPr bwMode="auto">
                <a:xfrm>
                  <a:off x="7285054" y="2185914"/>
                  <a:ext cx="390040" cy="254825"/>
                </a:xfrm>
                <a:custGeom>
                  <a:avLst/>
                  <a:gdLst>
                    <a:gd name="T0" fmla="*/ 394 w 394"/>
                    <a:gd name="T1" fmla="*/ 101 h 244"/>
                    <a:gd name="T2" fmla="*/ 394 w 394"/>
                    <a:gd name="T3" fmla="*/ 244 h 244"/>
                    <a:gd name="T4" fmla="*/ 0 w 394"/>
                    <a:gd name="T5" fmla="*/ 244 h 244"/>
                    <a:gd name="T6" fmla="*/ 0 w 394"/>
                    <a:gd name="T7" fmla="*/ 101 h 244"/>
                    <a:gd name="T8" fmla="*/ 76 w 394"/>
                    <a:gd name="T9" fmla="*/ 45 h 244"/>
                    <a:gd name="T10" fmla="*/ 76 w 394"/>
                    <a:gd name="T11" fmla="*/ 101 h 244"/>
                    <a:gd name="T12" fmla="*/ 160 w 394"/>
                    <a:gd name="T13" fmla="*/ 45 h 244"/>
                    <a:gd name="T14" fmla="*/ 160 w 394"/>
                    <a:gd name="T15" fmla="*/ 101 h 244"/>
                    <a:gd name="T16" fmla="*/ 394 w 394"/>
                    <a:gd name="T17" fmla="*/ 101 h 244"/>
                    <a:gd name="T18" fmla="*/ 309 w 394"/>
                    <a:gd name="T19" fmla="*/ 101 h 244"/>
                    <a:gd name="T20" fmla="*/ 289 w 394"/>
                    <a:gd name="T21" fmla="*/ 0 h 244"/>
                    <a:gd name="T22" fmla="*/ 273 w 394"/>
                    <a:gd name="T23" fmla="*/ 0 h 244"/>
                    <a:gd name="T24" fmla="*/ 256 w 394"/>
                    <a:gd name="T25" fmla="*/ 101 h 244"/>
                    <a:gd name="T26" fmla="*/ 378 w 394"/>
                    <a:gd name="T27" fmla="*/ 101 h 244"/>
                    <a:gd name="T28" fmla="*/ 358 w 394"/>
                    <a:gd name="T29" fmla="*/ 0 h 244"/>
                    <a:gd name="T30" fmla="*/ 340 w 394"/>
                    <a:gd name="T31" fmla="*/ 0 h 244"/>
                    <a:gd name="T32" fmla="*/ 324 w 394"/>
                    <a:gd name="T33" fmla="*/ 101 h 244"/>
                    <a:gd name="T34" fmla="*/ 57 w 394"/>
                    <a:gd name="T35" fmla="*/ 144 h 244"/>
                    <a:gd name="T36" fmla="*/ 36 w 394"/>
                    <a:gd name="T37" fmla="*/ 144 h 244"/>
                    <a:gd name="T38" fmla="*/ 36 w 394"/>
                    <a:gd name="T39" fmla="*/ 165 h 244"/>
                    <a:gd name="T40" fmla="*/ 57 w 394"/>
                    <a:gd name="T41" fmla="*/ 165 h 244"/>
                    <a:gd name="T42" fmla="*/ 57 w 394"/>
                    <a:gd name="T43" fmla="*/ 144 h 244"/>
                    <a:gd name="T44" fmla="*/ 131 w 394"/>
                    <a:gd name="T45" fmla="*/ 144 h 244"/>
                    <a:gd name="T46" fmla="*/ 112 w 394"/>
                    <a:gd name="T47" fmla="*/ 144 h 244"/>
                    <a:gd name="T48" fmla="*/ 112 w 394"/>
                    <a:gd name="T49" fmla="*/ 165 h 244"/>
                    <a:gd name="T50" fmla="*/ 131 w 394"/>
                    <a:gd name="T51" fmla="*/ 165 h 244"/>
                    <a:gd name="T52" fmla="*/ 131 w 394"/>
                    <a:gd name="T53" fmla="*/ 144 h 244"/>
                    <a:gd name="T54" fmla="*/ 207 w 394"/>
                    <a:gd name="T55" fmla="*/ 144 h 244"/>
                    <a:gd name="T56" fmla="*/ 188 w 394"/>
                    <a:gd name="T57" fmla="*/ 144 h 244"/>
                    <a:gd name="T58" fmla="*/ 188 w 394"/>
                    <a:gd name="T59" fmla="*/ 165 h 244"/>
                    <a:gd name="T60" fmla="*/ 207 w 394"/>
                    <a:gd name="T61" fmla="*/ 165 h 244"/>
                    <a:gd name="T62" fmla="*/ 207 w 394"/>
                    <a:gd name="T63" fmla="*/ 144 h 244"/>
                    <a:gd name="T64" fmla="*/ 283 w 394"/>
                    <a:gd name="T65" fmla="*/ 144 h 244"/>
                    <a:gd name="T66" fmla="*/ 262 w 394"/>
                    <a:gd name="T67" fmla="*/ 144 h 244"/>
                    <a:gd name="T68" fmla="*/ 262 w 394"/>
                    <a:gd name="T69" fmla="*/ 165 h 244"/>
                    <a:gd name="T70" fmla="*/ 283 w 394"/>
                    <a:gd name="T71" fmla="*/ 165 h 244"/>
                    <a:gd name="T72" fmla="*/ 283 w 394"/>
                    <a:gd name="T73" fmla="*/ 144 h 244"/>
                    <a:gd name="T74" fmla="*/ 358 w 394"/>
                    <a:gd name="T75" fmla="*/ 144 h 244"/>
                    <a:gd name="T76" fmla="*/ 338 w 394"/>
                    <a:gd name="T77" fmla="*/ 144 h 244"/>
                    <a:gd name="T78" fmla="*/ 338 w 394"/>
                    <a:gd name="T79" fmla="*/ 165 h 244"/>
                    <a:gd name="T80" fmla="*/ 358 w 394"/>
                    <a:gd name="T81" fmla="*/ 165 h 244"/>
                    <a:gd name="T82" fmla="*/ 358 w 394"/>
                    <a:gd name="T83" fmla="*/ 1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4" h="244">
                      <a:moveTo>
                        <a:pt x="394" y="101"/>
                      </a:moveTo>
                      <a:lnTo>
                        <a:pt x="394" y="244"/>
                      </a:lnTo>
                      <a:lnTo>
                        <a:pt x="0" y="244"/>
                      </a:lnTo>
                      <a:lnTo>
                        <a:pt x="0" y="101"/>
                      </a:lnTo>
                      <a:lnTo>
                        <a:pt x="76" y="45"/>
                      </a:lnTo>
                      <a:lnTo>
                        <a:pt x="76" y="101"/>
                      </a:lnTo>
                      <a:lnTo>
                        <a:pt x="160" y="45"/>
                      </a:lnTo>
                      <a:lnTo>
                        <a:pt x="160" y="101"/>
                      </a:lnTo>
                      <a:lnTo>
                        <a:pt x="394" y="101"/>
                      </a:lnTo>
                      <a:moveTo>
                        <a:pt x="309" y="101"/>
                      </a:moveTo>
                      <a:lnTo>
                        <a:pt x="289" y="0"/>
                      </a:lnTo>
                      <a:lnTo>
                        <a:pt x="273" y="0"/>
                      </a:lnTo>
                      <a:lnTo>
                        <a:pt x="256" y="101"/>
                      </a:lnTo>
                      <a:moveTo>
                        <a:pt x="378" y="101"/>
                      </a:moveTo>
                      <a:lnTo>
                        <a:pt x="358" y="0"/>
                      </a:lnTo>
                      <a:lnTo>
                        <a:pt x="340" y="0"/>
                      </a:lnTo>
                      <a:lnTo>
                        <a:pt x="324" y="101"/>
                      </a:lnTo>
                      <a:moveTo>
                        <a:pt x="57" y="144"/>
                      </a:moveTo>
                      <a:lnTo>
                        <a:pt x="36" y="144"/>
                      </a:lnTo>
                      <a:lnTo>
                        <a:pt x="36" y="165"/>
                      </a:lnTo>
                      <a:lnTo>
                        <a:pt x="57" y="165"/>
                      </a:lnTo>
                      <a:lnTo>
                        <a:pt x="57" y="144"/>
                      </a:lnTo>
                      <a:moveTo>
                        <a:pt x="131" y="144"/>
                      </a:moveTo>
                      <a:lnTo>
                        <a:pt x="112" y="144"/>
                      </a:lnTo>
                      <a:lnTo>
                        <a:pt x="112" y="165"/>
                      </a:lnTo>
                      <a:lnTo>
                        <a:pt x="131" y="165"/>
                      </a:lnTo>
                      <a:lnTo>
                        <a:pt x="131" y="144"/>
                      </a:lnTo>
                      <a:moveTo>
                        <a:pt x="207" y="144"/>
                      </a:moveTo>
                      <a:lnTo>
                        <a:pt x="188" y="144"/>
                      </a:lnTo>
                      <a:lnTo>
                        <a:pt x="188" y="165"/>
                      </a:lnTo>
                      <a:lnTo>
                        <a:pt x="207" y="165"/>
                      </a:lnTo>
                      <a:lnTo>
                        <a:pt x="207" y="144"/>
                      </a:lnTo>
                      <a:moveTo>
                        <a:pt x="283" y="144"/>
                      </a:moveTo>
                      <a:lnTo>
                        <a:pt x="262" y="144"/>
                      </a:lnTo>
                      <a:lnTo>
                        <a:pt x="262" y="165"/>
                      </a:lnTo>
                      <a:lnTo>
                        <a:pt x="283" y="165"/>
                      </a:lnTo>
                      <a:lnTo>
                        <a:pt x="283" y="144"/>
                      </a:lnTo>
                      <a:moveTo>
                        <a:pt x="358" y="144"/>
                      </a:moveTo>
                      <a:lnTo>
                        <a:pt x="338" y="144"/>
                      </a:lnTo>
                      <a:lnTo>
                        <a:pt x="338" y="165"/>
                      </a:lnTo>
                      <a:lnTo>
                        <a:pt x="358" y="165"/>
                      </a:lnTo>
                      <a:lnTo>
                        <a:pt x="358" y="144"/>
                      </a:lnTo>
                    </a:path>
                  </a:pathLst>
                </a:custGeom>
                <a:grpFill/>
                <a:ln w="19050" cap="sq">
                  <a:solidFill>
                    <a:srgbClr val="5558A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02" name="TextBox 101">
                  <a:extLst>
                    <a:ext uri="{FF2B5EF4-FFF2-40B4-BE49-F238E27FC236}">
                      <a16:creationId xmlns:a16="http://schemas.microsoft.com/office/drawing/2014/main" id="{C5EC2F8E-61DD-463D-B3EF-ADC7ED275630}"/>
                    </a:ext>
                  </a:extLst>
                </p:cNvPr>
                <p:cNvSpPr txBox="1"/>
                <p:nvPr/>
              </p:nvSpPr>
              <p:spPr>
                <a:xfrm>
                  <a:off x="7060627" y="2454055"/>
                  <a:ext cx="840203" cy="388452"/>
                </a:xfrm>
                <a:prstGeom prst="rect">
                  <a:avLst/>
                </a:prstGeom>
                <a:noFill/>
                <a:ln>
                  <a:noFill/>
                </a:ln>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Process</a:t>
                  </a:r>
                  <a:b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Automation</a:t>
                  </a:r>
                </a:p>
              </p:txBody>
            </p:sp>
          </p:grpSp>
        </p:grpSp>
      </p:grpSp>
      <p:sp>
        <p:nvSpPr>
          <p:cNvPr id="96" name="TextBox 95">
            <a:extLst>
              <a:ext uri="{FF2B5EF4-FFF2-40B4-BE49-F238E27FC236}">
                <a16:creationId xmlns:a16="http://schemas.microsoft.com/office/drawing/2014/main" id="{ACC5CA04-E112-4E2B-A736-483A3FA2B934}"/>
              </a:ext>
            </a:extLst>
          </p:cNvPr>
          <p:cNvSpPr txBox="1"/>
          <p:nvPr/>
        </p:nvSpPr>
        <p:spPr>
          <a:xfrm>
            <a:off x="5531466" y="5351009"/>
            <a:ext cx="231095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Unlimited possibilities</a:t>
            </a:r>
          </a:p>
        </p:txBody>
      </p:sp>
      <p:sp>
        <p:nvSpPr>
          <p:cNvPr id="111" name="TextBox 110">
            <a:extLst>
              <a:ext uri="{FF2B5EF4-FFF2-40B4-BE49-F238E27FC236}">
                <a16:creationId xmlns:a16="http://schemas.microsoft.com/office/drawing/2014/main" id="{58C22E60-87C2-4473-9266-647AA4C5262D}"/>
              </a:ext>
            </a:extLst>
          </p:cNvPr>
          <p:cNvSpPr txBox="1"/>
          <p:nvPr/>
        </p:nvSpPr>
        <p:spPr>
          <a:xfrm>
            <a:off x="8490875" y="1604137"/>
            <a:ext cx="308254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Platform (Low/No-Code)</a:t>
            </a:r>
          </a:p>
        </p:txBody>
      </p:sp>
      <p:grpSp>
        <p:nvGrpSpPr>
          <p:cNvPr id="173" name="Group 172" descr="Power Platform based apps">
            <a:extLst>
              <a:ext uri="{FF2B5EF4-FFF2-40B4-BE49-F238E27FC236}">
                <a16:creationId xmlns:a16="http://schemas.microsoft.com/office/drawing/2014/main" id="{180CC42C-596C-48B1-A70D-0E8F0B0EED23}"/>
              </a:ext>
            </a:extLst>
          </p:cNvPr>
          <p:cNvGrpSpPr/>
          <p:nvPr/>
        </p:nvGrpSpPr>
        <p:grpSpPr>
          <a:xfrm>
            <a:off x="8566531" y="1989209"/>
            <a:ext cx="3006886" cy="1043484"/>
            <a:chOff x="8554230" y="1546361"/>
            <a:chExt cx="3006886" cy="1043484"/>
          </a:xfrm>
          <a:solidFill>
            <a:schemeClr val="bg1">
              <a:lumMod val="95000"/>
            </a:schemeClr>
          </a:solidFill>
        </p:grpSpPr>
        <p:sp>
          <p:nvSpPr>
            <p:cNvPr id="110" name="Rectangle 109">
              <a:extLst>
                <a:ext uri="{FF2B5EF4-FFF2-40B4-BE49-F238E27FC236}">
                  <a16:creationId xmlns:a16="http://schemas.microsoft.com/office/drawing/2014/main" id="{957F966D-34C9-4E21-95AA-7F3A38D5CB3E}"/>
                </a:ext>
              </a:extLst>
            </p:cNvPr>
            <p:cNvSpPr/>
            <p:nvPr/>
          </p:nvSpPr>
          <p:spPr>
            <a:xfrm>
              <a:off x="8554230" y="1546361"/>
              <a:ext cx="3006886" cy="1043484"/>
            </a:xfrm>
            <a:prstGeom prst="rect">
              <a:avLst/>
            </a:prstGeom>
            <a:grp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12" name="Group 111">
              <a:extLst>
                <a:ext uri="{FF2B5EF4-FFF2-40B4-BE49-F238E27FC236}">
                  <a16:creationId xmlns:a16="http://schemas.microsoft.com/office/drawing/2014/main" id="{AC0EB78B-B768-47F5-B37A-7C1C91F5A4C0}"/>
                </a:ext>
              </a:extLst>
            </p:cNvPr>
            <p:cNvGrpSpPr/>
            <p:nvPr/>
          </p:nvGrpSpPr>
          <p:grpSpPr>
            <a:xfrm>
              <a:off x="8847915" y="1871897"/>
              <a:ext cx="2520836" cy="674158"/>
              <a:chOff x="3782509" y="2684514"/>
              <a:chExt cx="6502111" cy="1738888"/>
            </a:xfrm>
            <a:grpFill/>
          </p:grpSpPr>
          <p:grpSp>
            <p:nvGrpSpPr>
              <p:cNvPr id="132" name="Group 4">
                <a:extLst>
                  <a:ext uri="{FF2B5EF4-FFF2-40B4-BE49-F238E27FC236}">
                    <a16:creationId xmlns:a16="http://schemas.microsoft.com/office/drawing/2014/main" id="{3A1FEACA-25A2-4BCF-92C8-546B42DA051B}"/>
                  </a:ext>
                </a:extLst>
              </p:cNvPr>
              <p:cNvGrpSpPr>
                <a:grpSpLocks noChangeAspect="1"/>
              </p:cNvGrpSpPr>
              <p:nvPr/>
            </p:nvGrpSpPr>
            <p:grpSpPr bwMode="auto">
              <a:xfrm>
                <a:off x="7040614" y="2806215"/>
                <a:ext cx="122829" cy="175870"/>
                <a:chOff x="3017" y="2247"/>
                <a:chExt cx="88" cy="126"/>
              </a:xfrm>
              <a:grpFill/>
            </p:grpSpPr>
            <p:sp>
              <p:nvSpPr>
                <p:cNvPr id="133" name="Freeform 5">
                  <a:extLst>
                    <a:ext uri="{FF2B5EF4-FFF2-40B4-BE49-F238E27FC236}">
                      <a16:creationId xmlns:a16="http://schemas.microsoft.com/office/drawing/2014/main" id="{261FCB23-C7D3-44D2-AF21-C53A56E0123C}"/>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4" name="Freeform 6">
                  <a:extLst>
                    <a:ext uri="{FF2B5EF4-FFF2-40B4-BE49-F238E27FC236}">
                      <a16:creationId xmlns:a16="http://schemas.microsoft.com/office/drawing/2014/main" id="{8535A82A-4ECF-4129-87D2-5807217DE72A}"/>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6" name="Freeform 8">
                  <a:extLst>
                    <a:ext uri="{FF2B5EF4-FFF2-40B4-BE49-F238E27FC236}">
                      <a16:creationId xmlns:a16="http://schemas.microsoft.com/office/drawing/2014/main" id="{841FFE58-B56F-404D-93D0-624C1652117E}"/>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grpSp>
            <p:nvGrpSpPr>
              <p:cNvPr id="125" name="Group 12">
                <a:extLst>
                  <a:ext uri="{FF2B5EF4-FFF2-40B4-BE49-F238E27FC236}">
                    <a16:creationId xmlns:a16="http://schemas.microsoft.com/office/drawing/2014/main" id="{90BF9302-C883-4C29-8013-2E9C369B7727}"/>
                  </a:ext>
                </a:extLst>
              </p:cNvPr>
              <p:cNvGrpSpPr>
                <a:grpSpLocks noChangeAspect="1"/>
              </p:cNvGrpSpPr>
              <p:nvPr/>
            </p:nvGrpSpPr>
            <p:grpSpPr bwMode="auto">
              <a:xfrm>
                <a:off x="4366765" y="2707829"/>
                <a:ext cx="360116" cy="273579"/>
                <a:chOff x="4543" y="2176"/>
                <a:chExt cx="258" cy="196"/>
              </a:xfrm>
              <a:grpFill/>
            </p:grpSpPr>
            <p:sp>
              <p:nvSpPr>
                <p:cNvPr id="126" name="Freeform 13">
                  <a:extLst>
                    <a:ext uri="{FF2B5EF4-FFF2-40B4-BE49-F238E27FC236}">
                      <a16:creationId xmlns:a16="http://schemas.microsoft.com/office/drawing/2014/main" id="{4DA760EF-21B8-4068-87AB-876102F2EF98}"/>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7" name="Freeform 14">
                  <a:extLst>
                    <a:ext uri="{FF2B5EF4-FFF2-40B4-BE49-F238E27FC236}">
                      <a16:creationId xmlns:a16="http://schemas.microsoft.com/office/drawing/2014/main" id="{CCB41EEB-2B9D-416F-B80B-86AD0E7BE19B}"/>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8" name="Freeform 15">
                  <a:extLst>
                    <a:ext uri="{FF2B5EF4-FFF2-40B4-BE49-F238E27FC236}">
                      <a16:creationId xmlns:a16="http://schemas.microsoft.com/office/drawing/2014/main" id="{7F28A41D-CC0C-4530-9781-811AAF2A2A70}"/>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9" name="Freeform 16">
                  <a:extLst>
                    <a:ext uri="{FF2B5EF4-FFF2-40B4-BE49-F238E27FC236}">
                      <a16:creationId xmlns:a16="http://schemas.microsoft.com/office/drawing/2014/main" id="{BB141277-4838-4E4B-A88A-F57B8B7C2F68}"/>
                    </a:ext>
                  </a:extLst>
                </p:cNvPr>
                <p:cNvSpPr>
                  <a:spLocks/>
                </p:cNvSpPr>
                <p:nvPr/>
              </p:nvSpPr>
              <p:spPr bwMode="auto">
                <a:xfrm>
                  <a:off x="4724" y="221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30" name="Freeform 17">
                  <a:extLst>
                    <a:ext uri="{FF2B5EF4-FFF2-40B4-BE49-F238E27FC236}">
                      <a16:creationId xmlns:a16="http://schemas.microsoft.com/office/drawing/2014/main" id="{BB4FC3D8-58D4-47FE-ABA7-3B57BFA9827C}"/>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sp>
            <p:nvSpPr>
              <p:cNvPr id="116" name="Rectangle 115">
                <a:extLst>
                  <a:ext uri="{FF2B5EF4-FFF2-40B4-BE49-F238E27FC236}">
                    <a16:creationId xmlns:a16="http://schemas.microsoft.com/office/drawing/2014/main" id="{A64DB038-71B8-4155-B375-1948F9C8E0A7}"/>
                  </a:ext>
                </a:extLst>
              </p:cNvPr>
              <p:cNvSpPr/>
              <p:nvPr/>
            </p:nvSpPr>
            <p:spPr bwMode="auto">
              <a:xfrm>
                <a:off x="3782509" y="3383097"/>
                <a:ext cx="1528624" cy="58547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576"/>
                  </a:spcAft>
                  <a:buClrTx/>
                  <a:buSzTx/>
                  <a:buFontTx/>
                  <a:buNone/>
                  <a:tabLst/>
                  <a:defRPr/>
                </a:pP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a:t>
                </a:r>
                <a:b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Virtual Agents</a:t>
                </a:r>
              </a:p>
            </p:txBody>
          </p:sp>
          <p:sp>
            <p:nvSpPr>
              <p:cNvPr id="117" name="Rectangle 116">
                <a:extLst>
                  <a:ext uri="{FF2B5EF4-FFF2-40B4-BE49-F238E27FC236}">
                    <a16:creationId xmlns:a16="http://schemas.microsoft.com/office/drawing/2014/main" id="{848ED033-A486-4CB1-93BD-D939BD955BD9}"/>
                  </a:ext>
                </a:extLst>
              </p:cNvPr>
              <p:cNvSpPr/>
              <p:nvPr/>
            </p:nvSpPr>
            <p:spPr bwMode="auto">
              <a:xfrm>
                <a:off x="6027948" y="3383097"/>
                <a:ext cx="2000250" cy="1036973"/>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auto" latinLnBrk="0" hangingPunct="1">
                  <a:lnSpc>
                    <a:spcPct val="90000"/>
                  </a:lnSpc>
                  <a:spcBef>
                    <a:spcPts val="0"/>
                  </a:spcBef>
                  <a:spcAft>
                    <a:spcPts val="576"/>
                  </a:spcAft>
                  <a:buClrTx/>
                  <a:buSzTx/>
                  <a:buFontTx/>
                  <a:buNone/>
                  <a:tabLst/>
                  <a:defRPr/>
                </a:pPr>
                <a:r>
                  <a:rPr kumimoji="0" lang="en-US" sz="12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Power Apps</a:t>
                </a:r>
              </a:p>
            </p:txBody>
          </p:sp>
          <p:grpSp>
            <p:nvGrpSpPr>
              <p:cNvPr id="121" name="Group 120">
                <a:extLst>
                  <a:ext uri="{FF2B5EF4-FFF2-40B4-BE49-F238E27FC236}">
                    <a16:creationId xmlns:a16="http://schemas.microsoft.com/office/drawing/2014/main" id="{C3751889-7900-4498-8D23-A050C4626D8C}"/>
                  </a:ext>
                </a:extLst>
              </p:cNvPr>
              <p:cNvGrpSpPr/>
              <p:nvPr/>
            </p:nvGrpSpPr>
            <p:grpSpPr>
              <a:xfrm>
                <a:off x="9314172" y="2684514"/>
                <a:ext cx="390302" cy="296527"/>
                <a:chOff x="-1146792" y="678443"/>
                <a:chExt cx="1017587" cy="773113"/>
              </a:xfrm>
              <a:grpFill/>
            </p:grpSpPr>
            <p:sp>
              <p:nvSpPr>
                <p:cNvPr id="122" name="Freeform 5">
                  <a:extLst>
                    <a:ext uri="{FF2B5EF4-FFF2-40B4-BE49-F238E27FC236}">
                      <a16:creationId xmlns:a16="http://schemas.microsoft.com/office/drawing/2014/main" id="{3243FECB-CCD2-4B96-9361-9DFB85C2EFFF}"/>
                    </a:ext>
                  </a:extLst>
                </p:cNvPr>
                <p:cNvSpPr>
                  <a:spLocks/>
                </p:cNvSpPr>
                <p:nvPr/>
              </p:nvSpPr>
              <p:spPr bwMode="auto">
                <a:xfrm>
                  <a:off x="-1146792" y="678443"/>
                  <a:ext cx="1017587" cy="669925"/>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grpFill/>
                <a:ln w="9525">
                  <a:noFill/>
                  <a:round/>
                  <a:headEnd/>
                  <a:tailEnd/>
                </a:ln>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123" name="Freeform 6">
                  <a:extLst>
                    <a:ext uri="{FF2B5EF4-FFF2-40B4-BE49-F238E27FC236}">
                      <a16:creationId xmlns:a16="http://schemas.microsoft.com/office/drawing/2014/main" id="{6B26F242-F51B-4418-A669-F984F030AD13}"/>
                    </a:ext>
                  </a:extLst>
                </p:cNvPr>
                <p:cNvSpPr>
                  <a:spLocks noEditPoints="1"/>
                </p:cNvSpPr>
                <p:nvPr/>
              </p:nvSpPr>
              <p:spPr bwMode="auto">
                <a:xfrm>
                  <a:off x="-1146792" y="845131"/>
                  <a:ext cx="777875" cy="606425"/>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grpFill/>
                <a:ln w="9525">
                  <a:noFill/>
                  <a:round/>
                  <a:headEnd/>
                  <a:tailEnd/>
                </a:ln>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sp>
            <p:nvSpPr>
              <p:cNvPr id="119" name="Rectangle 118">
                <a:extLst>
                  <a:ext uri="{FF2B5EF4-FFF2-40B4-BE49-F238E27FC236}">
                    <a16:creationId xmlns:a16="http://schemas.microsoft.com/office/drawing/2014/main" id="{E749E9C7-51FA-4A29-9FC9-5B0BA8C18B3B}"/>
                  </a:ext>
                </a:extLst>
              </p:cNvPr>
              <p:cNvSpPr/>
              <p:nvPr/>
            </p:nvSpPr>
            <p:spPr bwMode="auto">
              <a:xfrm>
                <a:off x="8728938" y="3374591"/>
                <a:ext cx="1555682" cy="1048811"/>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576"/>
                  </a:spcAft>
                  <a:buClrTx/>
                  <a:buSzTx/>
                  <a:buFontTx/>
                  <a:buNone/>
                  <a:tabLst/>
                  <a:defRPr/>
                </a:pPr>
                <a: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Power </a:t>
                </a:r>
                <a:b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br>
                <a:r>
                  <a:rPr kumimoji="0" lang="en-US" sz="12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Automate</a:t>
                </a:r>
              </a:p>
            </p:txBody>
          </p:sp>
        </p:grpSp>
      </p:grpSp>
      <p:sp>
        <p:nvSpPr>
          <p:cNvPr id="140" name="TextBox 139">
            <a:extLst>
              <a:ext uri="{FF2B5EF4-FFF2-40B4-BE49-F238E27FC236}">
                <a16:creationId xmlns:a16="http://schemas.microsoft.com/office/drawing/2014/main" id="{363B5013-52C6-4916-8828-DA5ADEE0A082}"/>
              </a:ext>
            </a:extLst>
          </p:cNvPr>
          <p:cNvSpPr txBox="1"/>
          <p:nvPr/>
        </p:nvSpPr>
        <p:spPr>
          <a:xfrm>
            <a:off x="8497501" y="3328529"/>
            <a:ext cx="30825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App Templates (Open-source</a:t>
            </a:r>
            <a:r>
              <a:rPr kumimoji="0" lang="en-US" sz="1400" b="1" i="0" u="none" strike="noStrike" kern="1200" cap="none" spc="0" normalizeH="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 ready</a:t>
            </a:r>
            <a:r>
              <a:rPr kumimoji="0" lang="en-US" sz="14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t>
            </a:r>
          </a:p>
        </p:txBody>
      </p:sp>
      <p:grpSp>
        <p:nvGrpSpPr>
          <p:cNvPr id="174" name="Group 173" descr="Teams App Templates">
            <a:extLst>
              <a:ext uri="{FF2B5EF4-FFF2-40B4-BE49-F238E27FC236}">
                <a16:creationId xmlns:a16="http://schemas.microsoft.com/office/drawing/2014/main" id="{C5482499-FB20-4508-9810-700E166434F1}"/>
              </a:ext>
            </a:extLst>
          </p:cNvPr>
          <p:cNvGrpSpPr/>
          <p:nvPr/>
        </p:nvGrpSpPr>
        <p:grpSpPr>
          <a:xfrm>
            <a:off x="8527587" y="3703196"/>
            <a:ext cx="3052456" cy="1043484"/>
            <a:chOff x="8515286" y="3260348"/>
            <a:chExt cx="3052456" cy="1043484"/>
          </a:xfrm>
        </p:grpSpPr>
        <p:sp>
          <p:nvSpPr>
            <p:cNvPr id="139" name="Rectangle 138">
              <a:extLst>
                <a:ext uri="{FF2B5EF4-FFF2-40B4-BE49-F238E27FC236}">
                  <a16:creationId xmlns:a16="http://schemas.microsoft.com/office/drawing/2014/main" id="{FBCB88C2-6829-4956-B0E7-BF1A9F5D4D9B}"/>
                </a:ext>
              </a:extLst>
            </p:cNvPr>
            <p:cNvSpPr/>
            <p:nvPr/>
          </p:nvSpPr>
          <p:spPr>
            <a:xfrm>
              <a:off x="8560856" y="3260348"/>
              <a:ext cx="3006886" cy="1043484"/>
            </a:xfrm>
            <a:prstGeom prst="rect">
              <a:avLst/>
            </a:prstGeom>
            <a:solidFill>
              <a:schemeClr val="bg1">
                <a:lumMod val="95000"/>
              </a:schemeClr>
            </a:solid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41" name="Group 140">
              <a:extLst>
                <a:ext uri="{FF2B5EF4-FFF2-40B4-BE49-F238E27FC236}">
                  <a16:creationId xmlns:a16="http://schemas.microsoft.com/office/drawing/2014/main" id="{2C27E48D-B3B4-411A-8ECF-293B278A8687}"/>
                </a:ext>
              </a:extLst>
            </p:cNvPr>
            <p:cNvGrpSpPr/>
            <p:nvPr/>
          </p:nvGrpSpPr>
          <p:grpSpPr>
            <a:xfrm>
              <a:off x="8515286" y="3480976"/>
              <a:ext cx="2989026" cy="509240"/>
              <a:chOff x="1000112" y="5810492"/>
              <a:chExt cx="7017593" cy="1195590"/>
            </a:xfrm>
          </p:grpSpPr>
          <p:pic>
            <p:nvPicPr>
              <p:cNvPr id="144" name="Picture 143">
                <a:extLst>
                  <a:ext uri="{FF2B5EF4-FFF2-40B4-BE49-F238E27FC236}">
                    <a16:creationId xmlns:a16="http://schemas.microsoft.com/office/drawing/2014/main" id="{21727031-DEFC-470E-9307-CF3278495FA4}"/>
                  </a:ext>
                </a:extLst>
              </p:cNvPr>
              <p:cNvPicPr>
                <a:picLocks noChangeAspect="1"/>
              </p:cNvPicPr>
              <p:nvPr/>
            </p:nvPicPr>
            <p:blipFill>
              <a:blip r:embed="rId20"/>
              <a:stretch>
                <a:fillRect/>
              </a:stretch>
            </p:blipFill>
            <p:spPr>
              <a:xfrm>
                <a:off x="1989755" y="5826368"/>
                <a:ext cx="574619" cy="588983"/>
              </a:xfrm>
              <a:prstGeom prst="rect">
                <a:avLst/>
              </a:prstGeom>
              <a:ln>
                <a:noFill/>
              </a:ln>
            </p:spPr>
          </p:pic>
          <p:sp>
            <p:nvSpPr>
              <p:cNvPr id="145" name="Content Placeholder 2">
                <a:extLst>
                  <a:ext uri="{FF2B5EF4-FFF2-40B4-BE49-F238E27FC236}">
                    <a16:creationId xmlns:a16="http://schemas.microsoft.com/office/drawing/2014/main" id="{4D693705-E493-4E04-9928-66C69035F20E}"/>
                  </a:ext>
                </a:extLst>
              </p:cNvPr>
              <p:cNvSpPr txBox="1">
                <a:spLocks/>
              </p:cNvSpPr>
              <p:nvPr/>
            </p:nvSpPr>
            <p:spPr>
              <a:xfrm>
                <a:off x="1000112" y="6308426"/>
                <a:ext cx="2363093" cy="697656"/>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Company Communicator</a:t>
                </a:r>
              </a:p>
            </p:txBody>
          </p:sp>
          <p:sp>
            <p:nvSpPr>
              <p:cNvPr id="146" name="Content Placeholder 2">
                <a:extLst>
                  <a:ext uri="{FF2B5EF4-FFF2-40B4-BE49-F238E27FC236}">
                    <a16:creationId xmlns:a16="http://schemas.microsoft.com/office/drawing/2014/main" id="{FDBDF13A-30C4-44BA-8DA5-2C2E1A02BF34}"/>
                  </a:ext>
                </a:extLst>
              </p:cNvPr>
              <p:cNvSpPr txBox="1">
                <a:spLocks/>
              </p:cNvSpPr>
              <p:nvPr/>
            </p:nvSpPr>
            <p:spPr>
              <a:xfrm>
                <a:off x="2976868" y="6386438"/>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FAQ Plus</a:t>
                </a:r>
              </a:p>
            </p:txBody>
          </p:sp>
          <p:sp>
            <p:nvSpPr>
              <p:cNvPr id="147" name="Content Placeholder 2">
                <a:extLst>
                  <a:ext uri="{FF2B5EF4-FFF2-40B4-BE49-F238E27FC236}">
                    <a16:creationId xmlns:a16="http://schemas.microsoft.com/office/drawing/2014/main" id="{C977AC97-8192-4073-A47C-DF9FECC0BAA2}"/>
                  </a:ext>
                </a:extLst>
              </p:cNvPr>
              <p:cNvSpPr txBox="1">
                <a:spLocks/>
              </p:cNvSpPr>
              <p:nvPr/>
            </p:nvSpPr>
            <p:spPr>
              <a:xfrm>
                <a:off x="4482664" y="6386438"/>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HR Support</a:t>
                </a:r>
              </a:p>
            </p:txBody>
          </p:sp>
          <p:sp>
            <p:nvSpPr>
              <p:cNvPr id="148" name="Content Placeholder 2">
                <a:extLst>
                  <a:ext uri="{FF2B5EF4-FFF2-40B4-BE49-F238E27FC236}">
                    <a16:creationId xmlns:a16="http://schemas.microsoft.com/office/drawing/2014/main" id="{F26614EF-6992-4642-8850-D71F7C027F5C}"/>
                  </a:ext>
                </a:extLst>
              </p:cNvPr>
              <p:cNvSpPr txBox="1">
                <a:spLocks/>
              </p:cNvSpPr>
              <p:nvPr/>
            </p:nvSpPr>
            <p:spPr>
              <a:xfrm>
                <a:off x="6087331" y="6372424"/>
                <a:ext cx="1930374" cy="536555"/>
              </a:xfrm>
              <a:prstGeom prst="rect">
                <a:avLst/>
              </a:prstGeom>
              <a:noFill/>
              <a:ln>
                <a:noFill/>
              </a:ln>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10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Icebreaker</a:t>
                </a:r>
              </a:p>
            </p:txBody>
          </p:sp>
          <p:sp>
            <p:nvSpPr>
              <p:cNvPr id="149" name="Rectangle 148">
                <a:extLst>
                  <a:ext uri="{FF2B5EF4-FFF2-40B4-BE49-F238E27FC236}">
                    <a16:creationId xmlns:a16="http://schemas.microsoft.com/office/drawing/2014/main" id="{C0517B2F-0BCE-4B00-9936-A495BFBCB59F}"/>
                  </a:ext>
                </a:extLst>
              </p:cNvPr>
              <p:cNvSpPr/>
              <p:nvPr/>
            </p:nvSpPr>
            <p:spPr bwMode="auto">
              <a:xfrm>
                <a:off x="3631147" y="5826368"/>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150" name="Rectangle 149">
                <a:extLst>
                  <a:ext uri="{FF2B5EF4-FFF2-40B4-BE49-F238E27FC236}">
                    <a16:creationId xmlns:a16="http://schemas.microsoft.com/office/drawing/2014/main" id="{9F53F1F4-735D-4389-AC10-C0BCA2296F6C}"/>
                  </a:ext>
                </a:extLst>
              </p:cNvPr>
              <p:cNvSpPr/>
              <p:nvPr/>
            </p:nvSpPr>
            <p:spPr bwMode="auto">
              <a:xfrm>
                <a:off x="5165736" y="5821714"/>
                <a:ext cx="574619" cy="574618"/>
              </a:xfrm>
              <a:prstGeom prst="rect">
                <a:avLst/>
              </a:prstGeom>
              <a:solidFill>
                <a:srgbClr val="5558AF"/>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151" name="Rectangle 150">
                <a:extLst>
                  <a:ext uri="{FF2B5EF4-FFF2-40B4-BE49-F238E27FC236}">
                    <a16:creationId xmlns:a16="http://schemas.microsoft.com/office/drawing/2014/main" id="{FA66F288-1E1A-4148-B46A-DAD75CE48A9A}"/>
                  </a:ext>
                </a:extLst>
              </p:cNvPr>
              <p:cNvSpPr/>
              <p:nvPr/>
            </p:nvSpPr>
            <p:spPr bwMode="auto">
              <a:xfrm>
                <a:off x="6733815" y="5810492"/>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50" b="1" i="0" u="none" strike="noStrike" kern="1200" cap="none" spc="0" normalizeH="0" baseline="0" noProof="0" err="1">
                  <a:ln>
                    <a:noFill/>
                  </a:ln>
                  <a:solidFill>
                    <a:srgbClr val="282828"/>
                  </a:solidFill>
                  <a:effectLst/>
                  <a:uLnTx/>
                  <a:uFillTx/>
                  <a:latin typeface="Segoe UI Light" panose="020B0502040204020203" pitchFamily="34" charset="0"/>
                  <a:ea typeface="Segoe UI" pitchFamily="34" charset="0"/>
                  <a:cs typeface="Segoe UI Light" panose="020B0502040204020203" pitchFamily="34" charset="0"/>
                </a:endParaRPr>
              </a:p>
            </p:txBody>
          </p:sp>
          <p:pic>
            <p:nvPicPr>
              <p:cNvPr id="152" name="Graphic 151" descr="Chat RTL">
                <a:extLst>
                  <a:ext uri="{FF2B5EF4-FFF2-40B4-BE49-F238E27FC236}">
                    <a16:creationId xmlns:a16="http://schemas.microsoft.com/office/drawing/2014/main" id="{0C57D86E-4880-477E-9843-C20E36E70106}"/>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715036" y="5925151"/>
                <a:ext cx="395374" cy="395373"/>
              </a:xfrm>
              <a:prstGeom prst="rect">
                <a:avLst/>
              </a:prstGeom>
            </p:spPr>
          </p:pic>
          <p:pic>
            <p:nvPicPr>
              <p:cNvPr id="153" name="Graphic 152" descr="Questions">
                <a:extLst>
                  <a:ext uri="{FF2B5EF4-FFF2-40B4-BE49-F238E27FC236}">
                    <a16:creationId xmlns:a16="http://schemas.microsoft.com/office/drawing/2014/main" id="{88927870-9523-4E23-BBE7-A7D74C17CE2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219252" y="5891069"/>
                <a:ext cx="457200" cy="457201"/>
              </a:xfrm>
              <a:prstGeom prst="rect">
                <a:avLst/>
              </a:prstGeom>
            </p:spPr>
          </p:pic>
          <p:pic>
            <p:nvPicPr>
              <p:cNvPr id="154" name="Graphic 153" descr="Handshake">
                <a:extLst>
                  <a:ext uri="{FF2B5EF4-FFF2-40B4-BE49-F238E27FC236}">
                    <a16:creationId xmlns:a16="http://schemas.microsoft.com/office/drawing/2014/main" id="{D0EF484E-0555-455B-A199-F8F548A6C38F}"/>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6794367" y="5879703"/>
                <a:ext cx="458955" cy="458956"/>
              </a:xfrm>
              <a:prstGeom prst="rect">
                <a:avLst/>
              </a:prstGeom>
            </p:spPr>
          </p:pic>
        </p:grpSp>
      </p:grpSp>
      <p:sp>
        <p:nvSpPr>
          <p:cNvPr id="142" name="TextBox 141">
            <a:extLst>
              <a:ext uri="{FF2B5EF4-FFF2-40B4-BE49-F238E27FC236}">
                <a16:creationId xmlns:a16="http://schemas.microsoft.com/office/drawing/2014/main" id="{9D7D9267-9D5D-4889-ACE7-8B3B7CF9B492}"/>
              </a:ext>
            </a:extLst>
          </p:cNvPr>
          <p:cNvSpPr txBox="1"/>
          <p:nvPr/>
        </p:nvSpPr>
        <p:spPr>
          <a:xfrm>
            <a:off x="9593179" y="4474163"/>
            <a:ext cx="1184743" cy="253916"/>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(40+ Templates)</a:t>
            </a:r>
          </a:p>
        </p:txBody>
      </p:sp>
      <p:cxnSp>
        <p:nvCxnSpPr>
          <p:cNvPr id="143" name="Straight Connector 142">
            <a:extLst>
              <a:ext uri="{FF2B5EF4-FFF2-40B4-BE49-F238E27FC236}">
                <a16:creationId xmlns:a16="http://schemas.microsoft.com/office/drawing/2014/main" id="{01AEFB53-5A9D-40CC-8033-E0BBB270A00C}"/>
              </a:ext>
              <a:ext uri="{C183D7F6-B498-43B3-948B-1728B52AA6E4}">
                <adec:decorative xmlns:adec="http://schemas.microsoft.com/office/drawing/2017/decorative" val="1"/>
              </a:ext>
            </a:extLst>
          </p:cNvPr>
          <p:cNvCxnSpPr>
            <a:cxnSpLocks/>
            <a:stCxn id="93" idx="3"/>
            <a:endCxn id="139" idx="1"/>
          </p:cNvCxnSpPr>
          <p:nvPr/>
        </p:nvCxnSpPr>
        <p:spPr>
          <a:xfrm>
            <a:off x="7776156" y="4224837"/>
            <a:ext cx="797001" cy="101"/>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67029D16-31FB-4504-B18D-B3936E79F412}"/>
              </a:ext>
            </a:extLst>
          </p:cNvPr>
          <p:cNvSpPr txBox="1"/>
          <p:nvPr/>
        </p:nvSpPr>
        <p:spPr>
          <a:xfrm>
            <a:off x="8497501" y="5076204"/>
            <a:ext cx="30825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Built from Scratch </a:t>
            </a:r>
          </a:p>
        </p:txBody>
      </p:sp>
      <p:grpSp>
        <p:nvGrpSpPr>
          <p:cNvPr id="175" name="Group 174" descr="Custom Teams App features">
            <a:extLst>
              <a:ext uri="{FF2B5EF4-FFF2-40B4-BE49-F238E27FC236}">
                <a16:creationId xmlns:a16="http://schemas.microsoft.com/office/drawing/2014/main" id="{790ED013-9507-4F13-A9E1-EE6F4EE024F2}"/>
              </a:ext>
            </a:extLst>
          </p:cNvPr>
          <p:cNvGrpSpPr/>
          <p:nvPr/>
        </p:nvGrpSpPr>
        <p:grpSpPr>
          <a:xfrm>
            <a:off x="8573157" y="5438097"/>
            <a:ext cx="3213862" cy="1043484"/>
            <a:chOff x="8560856" y="4995249"/>
            <a:chExt cx="3213862" cy="1043484"/>
          </a:xfrm>
        </p:grpSpPr>
        <p:sp>
          <p:nvSpPr>
            <p:cNvPr id="156" name="Rectangle 155">
              <a:extLst>
                <a:ext uri="{FF2B5EF4-FFF2-40B4-BE49-F238E27FC236}">
                  <a16:creationId xmlns:a16="http://schemas.microsoft.com/office/drawing/2014/main" id="{8ADB9225-6739-470C-8A22-112BBD8E6EC8}"/>
                </a:ext>
              </a:extLst>
            </p:cNvPr>
            <p:cNvSpPr/>
            <p:nvPr/>
          </p:nvSpPr>
          <p:spPr>
            <a:xfrm>
              <a:off x="8560856" y="4995249"/>
              <a:ext cx="3006886" cy="1043484"/>
            </a:xfrm>
            <a:prstGeom prst="rect">
              <a:avLst/>
            </a:prstGeom>
            <a:solidFill>
              <a:schemeClr val="bg1">
                <a:lumMod val="95000"/>
              </a:schemeClr>
            </a:solidFill>
            <a:ln>
              <a:noFill/>
            </a:ln>
            <a:effectLst>
              <a:outerShdw blurRad="127000" sx="102000" sy="102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159" name="Group 158">
              <a:extLst>
                <a:ext uri="{FF2B5EF4-FFF2-40B4-BE49-F238E27FC236}">
                  <a16:creationId xmlns:a16="http://schemas.microsoft.com/office/drawing/2014/main" id="{7A4EDF35-0053-49E7-AAE2-21F8FA8B413F}"/>
                </a:ext>
              </a:extLst>
            </p:cNvPr>
            <p:cNvGrpSpPr/>
            <p:nvPr/>
          </p:nvGrpSpPr>
          <p:grpSpPr>
            <a:xfrm>
              <a:off x="8704155" y="5171663"/>
              <a:ext cx="3070563" cy="765933"/>
              <a:chOff x="4773441" y="660246"/>
              <a:chExt cx="7061112" cy="1761354"/>
            </a:xfrm>
          </p:grpSpPr>
          <p:sp>
            <p:nvSpPr>
              <p:cNvPr id="160" name="TextBox 159">
                <a:extLst>
                  <a:ext uri="{FF2B5EF4-FFF2-40B4-BE49-F238E27FC236}">
                    <a16:creationId xmlns:a16="http://schemas.microsoft.com/office/drawing/2014/main" id="{EFFC0CAA-2D90-40F4-A69C-A3314974918E}"/>
                  </a:ext>
                </a:extLst>
              </p:cNvPr>
              <p:cNvSpPr txBox="1"/>
              <p:nvPr/>
            </p:nvSpPr>
            <p:spPr>
              <a:xfrm>
                <a:off x="5352587" y="734528"/>
                <a:ext cx="1411336"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Bots</a:t>
                </a:r>
              </a:p>
            </p:txBody>
          </p:sp>
          <p:pic>
            <p:nvPicPr>
              <p:cNvPr id="161" name="Picture 160" descr="12Bots_Wht@2x.png">
                <a:extLst>
                  <a:ext uri="{FF2B5EF4-FFF2-40B4-BE49-F238E27FC236}">
                    <a16:creationId xmlns:a16="http://schemas.microsoft.com/office/drawing/2014/main" id="{9C9F3DBC-9DE3-487C-821E-6912F9A4323A}"/>
                  </a:ext>
                </a:extLst>
              </p:cNvPr>
              <p:cNvPicPr>
                <a:picLocks noChangeAspect="1"/>
              </p:cNvPicPr>
              <p:nvPr/>
            </p:nvPicPr>
            <p:blipFill>
              <a:blip r:embed="rId27" cstate="print">
                <a:biLevel thresh="25000"/>
                <a:extLst>
                  <a:ext uri="{28A0092B-C50C-407E-A947-70E740481C1C}">
                    <a14:useLocalDpi xmlns:a14="http://schemas.microsoft.com/office/drawing/2010/main"/>
                  </a:ext>
                </a:extLst>
              </a:blip>
              <a:stretch>
                <a:fillRect/>
              </a:stretch>
            </p:blipFill>
            <p:spPr>
              <a:xfrm>
                <a:off x="4773441" y="660246"/>
                <a:ext cx="731519" cy="731520"/>
              </a:xfrm>
              <a:prstGeom prst="rect">
                <a:avLst/>
              </a:prstGeom>
              <a:solidFill>
                <a:schemeClr val="bg1">
                  <a:lumMod val="50000"/>
                </a:schemeClr>
              </a:solidFill>
              <a:ln>
                <a:noFill/>
              </a:ln>
            </p:spPr>
          </p:pic>
          <p:sp>
            <p:nvSpPr>
              <p:cNvPr id="162" name="TextBox 161">
                <a:extLst>
                  <a:ext uri="{FF2B5EF4-FFF2-40B4-BE49-F238E27FC236}">
                    <a16:creationId xmlns:a16="http://schemas.microsoft.com/office/drawing/2014/main" id="{389C18FB-2065-477D-9EE4-94C5EEEC88B7}"/>
                  </a:ext>
                </a:extLst>
              </p:cNvPr>
              <p:cNvSpPr txBox="1"/>
              <p:nvPr/>
            </p:nvSpPr>
            <p:spPr>
              <a:xfrm>
                <a:off x="8030284" y="731060"/>
                <a:ext cx="2235389"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Tabs</a:t>
                </a:r>
              </a:p>
            </p:txBody>
          </p:sp>
          <p:pic>
            <p:nvPicPr>
              <p:cNvPr id="163" name="Picture 162" descr="12Tabs_Wht@2x.png">
                <a:extLst>
                  <a:ext uri="{FF2B5EF4-FFF2-40B4-BE49-F238E27FC236}">
                    <a16:creationId xmlns:a16="http://schemas.microsoft.com/office/drawing/2014/main" id="{7E9B13F2-3D9B-4EBD-B9FB-8B129D636553}"/>
                  </a:ext>
                </a:extLst>
              </p:cNvPr>
              <p:cNvPicPr>
                <a:picLocks noChangeAspect="1"/>
              </p:cNvPicPr>
              <p:nvPr/>
            </p:nvPicPr>
            <p:blipFill>
              <a:blip r:embed="rId28" cstate="print">
                <a:biLevel thresh="25000"/>
                <a:extLst>
                  <a:ext uri="{28A0092B-C50C-407E-A947-70E740481C1C}">
                    <a14:useLocalDpi xmlns:a14="http://schemas.microsoft.com/office/drawing/2010/main"/>
                  </a:ext>
                </a:extLst>
              </a:blip>
              <a:stretch>
                <a:fillRect/>
              </a:stretch>
            </p:blipFill>
            <p:spPr>
              <a:xfrm>
                <a:off x="7354880" y="689829"/>
                <a:ext cx="731519" cy="731522"/>
              </a:xfrm>
              <a:prstGeom prst="rect">
                <a:avLst/>
              </a:prstGeom>
              <a:solidFill>
                <a:schemeClr val="bg1">
                  <a:lumMod val="50000"/>
                </a:schemeClr>
              </a:solidFill>
              <a:ln>
                <a:noFill/>
              </a:ln>
            </p:spPr>
          </p:pic>
          <p:sp>
            <p:nvSpPr>
              <p:cNvPr id="164" name="TextBox 163">
                <a:extLst>
                  <a:ext uri="{FF2B5EF4-FFF2-40B4-BE49-F238E27FC236}">
                    <a16:creationId xmlns:a16="http://schemas.microsoft.com/office/drawing/2014/main" id="{BB72A47A-6CCA-4369-858D-B0D60A519591}"/>
                  </a:ext>
                </a:extLst>
              </p:cNvPr>
              <p:cNvSpPr txBox="1"/>
              <p:nvPr/>
            </p:nvSpPr>
            <p:spPr>
              <a:xfrm>
                <a:off x="7964743" y="1571971"/>
                <a:ext cx="3869810" cy="60160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Messaging extensions</a:t>
                </a:r>
              </a:p>
            </p:txBody>
          </p:sp>
          <p:pic>
            <p:nvPicPr>
              <p:cNvPr id="165" name="Picture 164" descr="12Compose_Wht@2x.png">
                <a:extLst>
                  <a:ext uri="{FF2B5EF4-FFF2-40B4-BE49-F238E27FC236}">
                    <a16:creationId xmlns:a16="http://schemas.microsoft.com/office/drawing/2014/main" id="{257F9D95-FB33-4628-A0D3-DDA43181EF25}"/>
                  </a:ext>
                </a:extLst>
              </p:cNvPr>
              <p:cNvPicPr>
                <a:picLocks noChangeAspect="1"/>
              </p:cNvPicPr>
              <p:nvPr/>
            </p:nvPicPr>
            <p:blipFill>
              <a:blip r:embed="rId29" cstate="print">
                <a:biLevel thresh="25000"/>
                <a:extLst>
                  <a:ext uri="{28A0092B-C50C-407E-A947-70E740481C1C}">
                    <a14:useLocalDpi xmlns:a14="http://schemas.microsoft.com/office/drawing/2010/main"/>
                  </a:ext>
                </a:extLst>
              </a:blip>
              <a:stretch>
                <a:fillRect/>
              </a:stretch>
            </p:blipFill>
            <p:spPr>
              <a:xfrm>
                <a:off x="7397019" y="1520972"/>
                <a:ext cx="731519" cy="731522"/>
              </a:xfrm>
              <a:prstGeom prst="rect">
                <a:avLst/>
              </a:prstGeom>
              <a:solidFill>
                <a:schemeClr val="bg1">
                  <a:lumMod val="50000"/>
                </a:schemeClr>
              </a:solidFill>
              <a:ln>
                <a:noFill/>
              </a:ln>
            </p:spPr>
          </p:pic>
          <p:sp>
            <p:nvSpPr>
              <p:cNvPr id="166" name="TextBox 165">
                <a:extLst>
                  <a:ext uri="{FF2B5EF4-FFF2-40B4-BE49-F238E27FC236}">
                    <a16:creationId xmlns:a16="http://schemas.microsoft.com/office/drawing/2014/main" id="{275E83D4-B00B-46E2-AA25-21AEF6EB0B8A}"/>
                  </a:ext>
                </a:extLst>
              </p:cNvPr>
              <p:cNvSpPr txBox="1"/>
              <p:nvPr/>
            </p:nvSpPr>
            <p:spPr>
              <a:xfrm>
                <a:off x="5341542" y="1430724"/>
                <a:ext cx="2044054" cy="99087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82828"/>
                    </a:solidFill>
                    <a:effectLst/>
                    <a:uLnTx/>
                    <a:uFillTx/>
                    <a:latin typeface="Segoe UI Light" panose="020B0502040204020203" pitchFamily="34" charset="0"/>
                    <a:ea typeface="Segoe UI" charset="0"/>
                    <a:cs typeface="Segoe UI Light" panose="020B0502040204020203" pitchFamily="34" charset="0"/>
                  </a:rPr>
                  <a:t>Microsoft Graph</a:t>
                </a:r>
              </a:p>
            </p:txBody>
          </p:sp>
          <p:pic>
            <p:nvPicPr>
              <p:cNvPr id="167" name="Picture 166">
                <a:extLst>
                  <a:ext uri="{FF2B5EF4-FFF2-40B4-BE49-F238E27FC236}">
                    <a16:creationId xmlns:a16="http://schemas.microsoft.com/office/drawing/2014/main" id="{B2F45A14-3B73-45E8-A571-32376DA2208D}"/>
                  </a:ext>
                </a:extLst>
              </p:cNvPr>
              <p:cNvPicPr>
                <a:picLocks noChangeAspect="1"/>
              </p:cNvPicPr>
              <p:nvPr/>
            </p:nvPicPr>
            <p:blipFill>
              <a:blip r:embed="rId30">
                <a:grayscl/>
              </a:blip>
              <a:stretch>
                <a:fillRect/>
              </a:stretch>
            </p:blipFill>
            <p:spPr>
              <a:xfrm>
                <a:off x="4784987" y="1524072"/>
                <a:ext cx="694654" cy="781484"/>
              </a:xfrm>
              <a:prstGeom prst="rect">
                <a:avLst/>
              </a:prstGeom>
              <a:solidFill>
                <a:schemeClr val="bg1">
                  <a:lumMod val="50000"/>
                </a:schemeClr>
              </a:solidFill>
              <a:ln>
                <a:noFill/>
              </a:ln>
            </p:spPr>
          </p:pic>
        </p:grpSp>
      </p:grpSp>
      <p:sp>
        <p:nvSpPr>
          <p:cNvPr id="3" name="Title 2">
            <a:extLst>
              <a:ext uri="{FF2B5EF4-FFF2-40B4-BE49-F238E27FC236}">
                <a16:creationId xmlns:a16="http://schemas.microsoft.com/office/drawing/2014/main" id="{B1C08BD7-B30E-4242-9656-EC81E4368ADA}"/>
              </a:ext>
            </a:extLst>
          </p:cNvPr>
          <p:cNvSpPr>
            <a:spLocks noGrp="1"/>
          </p:cNvSpPr>
          <p:nvPr>
            <p:ph type="title"/>
          </p:nvPr>
        </p:nvSpPr>
        <p:spPr>
          <a:xfrm>
            <a:off x="476551" y="333591"/>
            <a:ext cx="11655840" cy="899665"/>
          </a:xfrm>
        </p:spPr>
        <p:txBody>
          <a:bodyPr/>
          <a:lstStyle/>
          <a:p>
            <a:r>
              <a:rPr lang="en-US" sz="4000" dirty="0">
                <a:solidFill>
                  <a:schemeClr val="tx1"/>
                </a:solidFill>
              </a:rPr>
              <a:t>Apps in organization’s Teams App Store</a:t>
            </a:r>
            <a:endParaRPr lang="en-US" dirty="0">
              <a:solidFill>
                <a:schemeClr val="tx1"/>
              </a:solidFill>
            </a:endParaRPr>
          </a:p>
        </p:txBody>
      </p:sp>
      <p:pic>
        <p:nvPicPr>
          <p:cNvPr id="10" name="Picture 9">
            <a:extLst>
              <a:ext uri="{FF2B5EF4-FFF2-40B4-BE49-F238E27FC236}">
                <a16:creationId xmlns:a16="http://schemas.microsoft.com/office/drawing/2014/main" id="{0E89D741-20E9-4579-80DE-5A89947D1E17}"/>
              </a:ext>
              <a:ext uri="{C183D7F6-B498-43B3-948B-1728B52AA6E4}">
                <adec:decorative xmlns:adec="http://schemas.microsoft.com/office/drawing/2017/decorative" val="1"/>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64048" y="3876691"/>
            <a:ext cx="609524" cy="609524"/>
          </a:xfrm>
          <a:prstGeom prst="rect">
            <a:avLst/>
          </a:prstGeom>
        </p:spPr>
      </p:pic>
      <p:pic>
        <p:nvPicPr>
          <p:cNvPr id="12" name="Picture 11">
            <a:extLst>
              <a:ext uri="{FF2B5EF4-FFF2-40B4-BE49-F238E27FC236}">
                <a16:creationId xmlns:a16="http://schemas.microsoft.com/office/drawing/2014/main" id="{0CC974F1-32D7-405B-8951-A133EA31D38E}"/>
              </a:ext>
              <a:ext uri="{C183D7F6-B498-43B3-948B-1728B52AA6E4}">
                <adec:decorative xmlns:adec="http://schemas.microsoft.com/office/drawing/2017/decorative" val="1"/>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9799449" y="2027996"/>
            <a:ext cx="609524" cy="609524"/>
          </a:xfrm>
          <a:prstGeom prst="rect">
            <a:avLst/>
          </a:prstGeom>
        </p:spPr>
      </p:pic>
      <p:pic>
        <p:nvPicPr>
          <p:cNvPr id="14" name="Picture 13">
            <a:extLst>
              <a:ext uri="{FF2B5EF4-FFF2-40B4-BE49-F238E27FC236}">
                <a16:creationId xmlns:a16="http://schemas.microsoft.com/office/drawing/2014/main" id="{5CE0B21D-6284-4434-80BB-E29884A186CB}"/>
              </a:ext>
              <a:ext uri="{C183D7F6-B498-43B3-948B-1728B52AA6E4}">
                <adec:decorative xmlns:adec="http://schemas.microsoft.com/office/drawing/2017/decorative" val="1"/>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10789876" y="2032013"/>
            <a:ext cx="609524" cy="609524"/>
          </a:xfrm>
          <a:prstGeom prst="rect">
            <a:avLst/>
          </a:prstGeom>
        </p:spPr>
      </p:pic>
      <p:pic>
        <p:nvPicPr>
          <p:cNvPr id="16" name="Picture 15">
            <a:extLst>
              <a:ext uri="{FF2B5EF4-FFF2-40B4-BE49-F238E27FC236}">
                <a16:creationId xmlns:a16="http://schemas.microsoft.com/office/drawing/2014/main" id="{CBFAADF1-C72E-4A07-8484-39E44DDFFDB2}"/>
              </a:ext>
              <a:ext uri="{C183D7F6-B498-43B3-948B-1728B52AA6E4}">
                <adec:decorative xmlns:adec="http://schemas.microsoft.com/office/drawing/2017/decorative" val="1"/>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8831752" y="2009983"/>
            <a:ext cx="609524" cy="609524"/>
          </a:xfrm>
          <a:prstGeom prst="rect">
            <a:avLst/>
          </a:prstGeom>
        </p:spPr>
      </p:pic>
    </p:spTree>
    <p:extLst>
      <p:ext uri="{BB962C8B-B14F-4D97-AF65-F5344CB8AC3E}">
        <p14:creationId xmlns:p14="http://schemas.microsoft.com/office/powerpoint/2010/main" val="31934434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9557D7-DCF7-4DA0-ABC1-7C0E5B339039}"/>
              </a:ext>
            </a:extLst>
          </p:cNvPr>
          <p:cNvSpPr>
            <a:spLocks noGrp="1"/>
          </p:cNvSpPr>
          <p:nvPr>
            <p:ph type="title"/>
          </p:nvPr>
        </p:nvSpPr>
        <p:spPr>
          <a:xfrm>
            <a:off x="438574" y="365712"/>
            <a:ext cx="11655840" cy="899665"/>
          </a:xfrm>
        </p:spPr>
        <p:txBody>
          <a:bodyPr/>
          <a:lstStyle/>
          <a:p>
            <a:r>
              <a:rPr lang="en-GB" dirty="0">
                <a:solidFill>
                  <a:schemeClr val="tx1"/>
                </a:solidFill>
              </a:rPr>
              <a:t>Microsoft 365 App Compliance Program</a:t>
            </a:r>
          </a:p>
        </p:txBody>
      </p:sp>
      <p:sp>
        <p:nvSpPr>
          <p:cNvPr id="7" name="Text Placeholder 6">
            <a:extLst>
              <a:ext uri="{FF2B5EF4-FFF2-40B4-BE49-F238E27FC236}">
                <a16:creationId xmlns:a16="http://schemas.microsoft.com/office/drawing/2014/main" id="{E7E9AFC4-F348-4742-9ECC-1C8FF36BF57C}"/>
              </a:ext>
            </a:extLst>
          </p:cNvPr>
          <p:cNvSpPr>
            <a:spLocks noGrp="1"/>
          </p:cNvSpPr>
          <p:nvPr>
            <p:ph type="body" sz="quarter" idx="10"/>
          </p:nvPr>
        </p:nvSpPr>
        <p:spPr>
          <a:xfrm>
            <a:off x="438574" y="1189177"/>
            <a:ext cx="11653453" cy="2309094"/>
          </a:xfrm>
        </p:spPr>
        <p:txBody>
          <a:bodyPr/>
          <a:lstStyle/>
          <a:p>
            <a:r>
              <a:rPr lang="en-GB" dirty="0">
                <a:solidFill>
                  <a:srgbClr val="6264A7"/>
                </a:solidFill>
              </a:rPr>
              <a:t>Mission Statement: Microsoft customers have complete trust in the applications that run their enterprise</a:t>
            </a:r>
          </a:p>
          <a:p>
            <a:pPr lvl="1"/>
            <a:r>
              <a:rPr lang="en-GB" dirty="0"/>
              <a:t>How do we make sure that the 3</a:t>
            </a:r>
            <a:r>
              <a:rPr lang="en-GB" baseline="30000" dirty="0"/>
              <a:t>rd</a:t>
            </a:r>
            <a:r>
              <a:rPr lang="en-GB" dirty="0"/>
              <a:t> party apps in App Store are safe?</a:t>
            </a:r>
          </a:p>
          <a:p>
            <a:r>
              <a:rPr lang="en-GB" sz="2000" dirty="0">
                <a:solidFill>
                  <a:schemeClr val="tx1"/>
                </a:solidFill>
              </a:rPr>
              <a:t>The Microsoft 365 App Compliance Program is a three-tier approach to app security and compliance.</a:t>
            </a:r>
          </a:p>
        </p:txBody>
      </p:sp>
      <p:pic>
        <p:nvPicPr>
          <p:cNvPr id="2050" name="Picture 2" descr="3 Tier Approach to App Compliance">
            <a:extLst>
              <a:ext uri="{FF2B5EF4-FFF2-40B4-BE49-F238E27FC236}">
                <a16:creationId xmlns:a16="http://schemas.microsoft.com/office/drawing/2014/main" id="{181387E3-7693-4335-BE49-CE393BC90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97" y="4787085"/>
            <a:ext cx="12192000" cy="1169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383637"/>
      </p:ext>
    </p:extLst>
  </p:cSld>
  <p:clrMapOvr>
    <a:masterClrMapping/>
  </p:clrMapOvr>
  <p:transition spd="slow">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08B36-0C6E-4253-ACB3-F9D4993B51AE}"/>
              </a:ext>
            </a:extLst>
          </p:cNvPr>
          <p:cNvSpPr>
            <a:spLocks noGrp="1"/>
          </p:cNvSpPr>
          <p:nvPr>
            <p:ph type="title"/>
          </p:nvPr>
        </p:nvSpPr>
        <p:spPr>
          <a:xfrm>
            <a:off x="455508" y="348863"/>
            <a:ext cx="11655840" cy="899665"/>
          </a:xfrm>
        </p:spPr>
        <p:txBody>
          <a:bodyPr/>
          <a:lstStyle/>
          <a:p>
            <a:r>
              <a:rPr lang="en-US" dirty="0">
                <a:solidFill>
                  <a:schemeClr val="tx1"/>
                </a:solidFill>
              </a:rPr>
              <a:t>Top 4 myths of using apps in Teams</a:t>
            </a:r>
          </a:p>
        </p:txBody>
      </p:sp>
      <p:sp>
        <p:nvSpPr>
          <p:cNvPr id="3" name="Text Placeholder 2">
            <a:extLst>
              <a:ext uri="{FF2B5EF4-FFF2-40B4-BE49-F238E27FC236}">
                <a16:creationId xmlns:a16="http://schemas.microsoft.com/office/drawing/2014/main" id="{E5BF5285-A8CC-4814-9766-554C990089F3}"/>
              </a:ext>
            </a:extLst>
          </p:cNvPr>
          <p:cNvSpPr>
            <a:spLocks noGrp="1"/>
          </p:cNvSpPr>
          <p:nvPr>
            <p:ph type="body" sz="quarter" idx="10"/>
          </p:nvPr>
        </p:nvSpPr>
        <p:spPr>
          <a:xfrm>
            <a:off x="586740" y="1959955"/>
            <a:ext cx="9755865" cy="3139321"/>
          </a:xfrm>
          <a:solidFill>
            <a:schemeClr val="bg1">
              <a:lumMod val="95000"/>
            </a:schemeClr>
          </a:solidFill>
        </p:spPr>
        <p:txBody>
          <a:bodyPr lIns="274320" tIns="365760" rIns="274320" bIns="365760"/>
          <a:lstStyle/>
          <a:p>
            <a:pPr marL="514350" indent="-514350">
              <a:spcBef>
                <a:spcPts val="0"/>
              </a:spcBef>
              <a:spcAft>
                <a:spcPts val="2400"/>
              </a:spcAft>
              <a:buAutoNum type="arabicPeriod"/>
            </a:pPr>
            <a:r>
              <a:rPr lang="en-US" sz="2400" dirty="0">
                <a:solidFill>
                  <a:srgbClr val="6264A7"/>
                </a:solidFill>
                <a:latin typeface="Segoe UI Semilight" panose="020B0402040204020203" pitchFamily="34" charset="0"/>
                <a:cs typeface="Segoe UI Semilight" panose="020B0402040204020203" pitchFamily="34" charset="0"/>
              </a:rPr>
              <a:t>Allowing third-party apps will create licensing headaches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confidential files and conversations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personal information and send spam</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It’s inconvenient and messy to uninstall an app after setting it up</a:t>
            </a:r>
          </a:p>
        </p:txBody>
      </p:sp>
      <p:sp>
        <p:nvSpPr>
          <p:cNvPr id="4" name="Rectangle 3">
            <a:extLst>
              <a:ext uri="{FF2B5EF4-FFF2-40B4-BE49-F238E27FC236}">
                <a16:creationId xmlns:a16="http://schemas.microsoft.com/office/drawing/2014/main" id="{40470B8D-C874-4724-95E8-479253945CC5}"/>
              </a:ext>
            </a:extLst>
          </p:cNvPr>
          <p:cNvSpPr/>
          <p:nvPr/>
        </p:nvSpPr>
        <p:spPr>
          <a:xfrm>
            <a:off x="2421924" y="2966078"/>
            <a:ext cx="8995719" cy="2594919"/>
          </a:xfrm>
          <a:prstGeom prst="rect">
            <a:avLst/>
          </a:prstGeom>
          <a:solidFill>
            <a:srgbClr val="6264A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Segoe UI Semilight" panose="020B0402040204020203" pitchFamily="34" charset="0"/>
                <a:cs typeface="Segoe UI Semilight" panose="020B0402040204020203" pitchFamily="34" charset="0"/>
              </a:rPr>
              <a:t>A majority of apps used in Teams are free or leverage existing enterprise licenses</a:t>
            </a:r>
          </a:p>
        </p:txBody>
      </p:sp>
    </p:spTree>
    <p:extLst>
      <p:ext uri="{BB962C8B-B14F-4D97-AF65-F5344CB8AC3E}">
        <p14:creationId xmlns:p14="http://schemas.microsoft.com/office/powerpoint/2010/main" val="98420008"/>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08B36-0C6E-4253-ACB3-F9D4993B51AE}"/>
              </a:ext>
            </a:extLst>
          </p:cNvPr>
          <p:cNvSpPr>
            <a:spLocks noGrp="1"/>
          </p:cNvSpPr>
          <p:nvPr>
            <p:ph type="title"/>
          </p:nvPr>
        </p:nvSpPr>
        <p:spPr>
          <a:xfrm>
            <a:off x="447041" y="365711"/>
            <a:ext cx="11655840" cy="899665"/>
          </a:xfrm>
        </p:spPr>
        <p:txBody>
          <a:bodyPr/>
          <a:lstStyle/>
          <a:p>
            <a:r>
              <a:rPr lang="en-US" dirty="0">
                <a:solidFill>
                  <a:schemeClr val="tx1"/>
                </a:solidFill>
              </a:rPr>
              <a:t>Top 4 myths of using apps in Teams</a:t>
            </a:r>
          </a:p>
        </p:txBody>
      </p:sp>
      <p:sp>
        <p:nvSpPr>
          <p:cNvPr id="3" name="Text Placeholder 2">
            <a:extLst>
              <a:ext uri="{FF2B5EF4-FFF2-40B4-BE49-F238E27FC236}">
                <a16:creationId xmlns:a16="http://schemas.microsoft.com/office/drawing/2014/main" id="{E5BF5285-A8CC-4814-9766-554C990089F3}"/>
              </a:ext>
            </a:extLst>
          </p:cNvPr>
          <p:cNvSpPr>
            <a:spLocks noGrp="1"/>
          </p:cNvSpPr>
          <p:nvPr>
            <p:ph type="body" sz="quarter" idx="10"/>
          </p:nvPr>
        </p:nvSpPr>
        <p:spPr>
          <a:xfrm>
            <a:off x="586740" y="1959955"/>
            <a:ext cx="9755865" cy="3139321"/>
          </a:xfrm>
          <a:solidFill>
            <a:schemeClr val="bg1">
              <a:lumMod val="95000"/>
            </a:schemeClr>
          </a:solidFill>
        </p:spPr>
        <p:txBody>
          <a:bodyPr lIns="274320" tIns="365760" rIns="274320" bIns="365760"/>
          <a:lstStyle/>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Allowing third-party apps will create licensing headaches</a:t>
            </a:r>
          </a:p>
          <a:p>
            <a:pPr marL="514350" indent="-514350">
              <a:spcBef>
                <a:spcPts val="0"/>
              </a:spcBef>
              <a:spcAft>
                <a:spcPts val="2400"/>
              </a:spcAft>
              <a:buAutoNum type="arabicPeriod"/>
            </a:pPr>
            <a:r>
              <a:rPr lang="en-US" sz="2400" dirty="0">
                <a:solidFill>
                  <a:srgbClr val="6264A7"/>
                </a:solidFill>
                <a:latin typeface="Segoe UI Semilight" panose="020B0402040204020203" pitchFamily="34" charset="0"/>
                <a:cs typeface="Segoe UI Semilight" panose="020B0402040204020203" pitchFamily="34" charset="0"/>
              </a:rPr>
              <a:t>Apps will access all my confidential files and conversations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personal information and send spam</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It’s inconvenient and messy to uninstall an app after setting it up</a:t>
            </a:r>
          </a:p>
        </p:txBody>
      </p:sp>
      <p:sp>
        <p:nvSpPr>
          <p:cNvPr id="5" name="Rectangle 4">
            <a:extLst>
              <a:ext uri="{FF2B5EF4-FFF2-40B4-BE49-F238E27FC236}">
                <a16:creationId xmlns:a16="http://schemas.microsoft.com/office/drawing/2014/main" id="{151F0181-C0BC-48AD-963F-36B225E186E0}"/>
              </a:ext>
            </a:extLst>
          </p:cNvPr>
          <p:cNvSpPr/>
          <p:nvPr/>
        </p:nvSpPr>
        <p:spPr>
          <a:xfrm>
            <a:off x="2421924" y="3645243"/>
            <a:ext cx="8995719" cy="2607276"/>
          </a:xfrm>
          <a:prstGeom prst="rect">
            <a:avLst/>
          </a:prstGeom>
          <a:solidFill>
            <a:srgbClr val="6264A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rIns="365760" rtlCol="0" anchor="ctr"/>
          <a:lstStyle/>
          <a:p>
            <a:pPr algn="ctr"/>
            <a:r>
              <a:rPr lang="en-US" sz="2800">
                <a:latin typeface="Segoe UI Semilight" panose="020B0402040204020203" pitchFamily="34" charset="0"/>
                <a:cs typeface="Segoe UI Semilight" panose="020B0402040204020203" pitchFamily="34" charset="0"/>
              </a:rPr>
              <a:t>Apps can only access files that you explicitly send to that service and they can only read messages when the app is explicitly mentioned in a message. </a:t>
            </a:r>
          </a:p>
        </p:txBody>
      </p:sp>
    </p:spTree>
    <p:extLst>
      <p:ext uri="{BB962C8B-B14F-4D97-AF65-F5344CB8AC3E}">
        <p14:creationId xmlns:p14="http://schemas.microsoft.com/office/powerpoint/2010/main" val="1900832610"/>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08B36-0C6E-4253-ACB3-F9D4993B51AE}"/>
              </a:ext>
            </a:extLst>
          </p:cNvPr>
          <p:cNvSpPr>
            <a:spLocks noGrp="1"/>
          </p:cNvSpPr>
          <p:nvPr>
            <p:ph type="title"/>
          </p:nvPr>
        </p:nvSpPr>
        <p:spPr>
          <a:xfrm>
            <a:off x="447042" y="367941"/>
            <a:ext cx="11655840" cy="899665"/>
          </a:xfrm>
        </p:spPr>
        <p:txBody>
          <a:bodyPr/>
          <a:lstStyle/>
          <a:p>
            <a:r>
              <a:rPr lang="en-US" dirty="0">
                <a:solidFill>
                  <a:schemeClr val="tx1"/>
                </a:solidFill>
              </a:rPr>
              <a:t>Top 4 myths of using apps in Teams</a:t>
            </a:r>
          </a:p>
        </p:txBody>
      </p:sp>
      <p:sp>
        <p:nvSpPr>
          <p:cNvPr id="3" name="Text Placeholder 2">
            <a:extLst>
              <a:ext uri="{FF2B5EF4-FFF2-40B4-BE49-F238E27FC236}">
                <a16:creationId xmlns:a16="http://schemas.microsoft.com/office/drawing/2014/main" id="{E5BF5285-A8CC-4814-9766-554C990089F3}"/>
              </a:ext>
            </a:extLst>
          </p:cNvPr>
          <p:cNvSpPr>
            <a:spLocks noGrp="1"/>
          </p:cNvSpPr>
          <p:nvPr>
            <p:ph type="body" sz="quarter" idx="10"/>
          </p:nvPr>
        </p:nvSpPr>
        <p:spPr>
          <a:xfrm>
            <a:off x="586740" y="1959955"/>
            <a:ext cx="9755865" cy="3139321"/>
          </a:xfrm>
          <a:solidFill>
            <a:schemeClr val="bg1">
              <a:lumMod val="95000"/>
            </a:schemeClr>
          </a:solidFill>
        </p:spPr>
        <p:txBody>
          <a:bodyPr lIns="274320" tIns="365760" rIns="274320" bIns="365760"/>
          <a:lstStyle/>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Allowing third-party apps will create licensing headaches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confidential files and conversations</a:t>
            </a:r>
          </a:p>
          <a:p>
            <a:pPr marL="514350" indent="-514350">
              <a:spcBef>
                <a:spcPts val="0"/>
              </a:spcBef>
              <a:spcAft>
                <a:spcPts val="2400"/>
              </a:spcAft>
              <a:buAutoNum type="arabicPeriod"/>
            </a:pPr>
            <a:r>
              <a:rPr lang="en-US" sz="2400" dirty="0">
                <a:solidFill>
                  <a:srgbClr val="6264A7"/>
                </a:solidFill>
                <a:latin typeface="Segoe UI Semilight" panose="020B0402040204020203" pitchFamily="34" charset="0"/>
                <a:cs typeface="Segoe UI Semilight" panose="020B0402040204020203" pitchFamily="34" charset="0"/>
              </a:rPr>
              <a:t>Apps will access all my personal information and send spam</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It’s inconvenient and messy to uninstall an app after setting it up</a:t>
            </a:r>
          </a:p>
        </p:txBody>
      </p:sp>
      <p:sp>
        <p:nvSpPr>
          <p:cNvPr id="5" name="Rectangle 4">
            <a:extLst>
              <a:ext uri="{FF2B5EF4-FFF2-40B4-BE49-F238E27FC236}">
                <a16:creationId xmlns:a16="http://schemas.microsoft.com/office/drawing/2014/main" id="{200EAD59-3C61-4A3E-B331-DC8DB94468A0}"/>
              </a:ext>
            </a:extLst>
          </p:cNvPr>
          <p:cNvSpPr/>
          <p:nvPr/>
        </p:nvSpPr>
        <p:spPr>
          <a:xfrm>
            <a:off x="2421924" y="4176583"/>
            <a:ext cx="8995719" cy="2075935"/>
          </a:xfrm>
          <a:prstGeom prst="rect">
            <a:avLst/>
          </a:prstGeom>
          <a:solidFill>
            <a:srgbClr val="6264A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rIns="365760" rtlCol="0" anchor="ctr"/>
          <a:lstStyle/>
          <a:p>
            <a:pPr algn="ctr"/>
            <a:r>
              <a:rPr lang="en-US" sz="2800">
                <a:latin typeface="Segoe UI Semilight" panose="020B0402040204020203" pitchFamily="34" charset="0"/>
                <a:cs typeface="Segoe UI Semilight" panose="020B0402040204020203" pitchFamily="34" charset="0"/>
              </a:rPr>
              <a:t>App developers do get access to very basic personal information but sending spam violates our app store policies and will result in the app getting taken down.</a:t>
            </a:r>
          </a:p>
        </p:txBody>
      </p:sp>
    </p:spTree>
    <p:extLst>
      <p:ext uri="{BB962C8B-B14F-4D97-AF65-F5344CB8AC3E}">
        <p14:creationId xmlns:p14="http://schemas.microsoft.com/office/powerpoint/2010/main" val="1007329682"/>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08B36-0C6E-4253-ACB3-F9D4993B51AE}"/>
              </a:ext>
            </a:extLst>
          </p:cNvPr>
          <p:cNvSpPr>
            <a:spLocks noGrp="1"/>
          </p:cNvSpPr>
          <p:nvPr>
            <p:ph type="title"/>
          </p:nvPr>
        </p:nvSpPr>
        <p:spPr>
          <a:xfrm>
            <a:off x="455508" y="340312"/>
            <a:ext cx="11655840" cy="899665"/>
          </a:xfrm>
        </p:spPr>
        <p:txBody>
          <a:bodyPr/>
          <a:lstStyle/>
          <a:p>
            <a:r>
              <a:rPr lang="en-US" dirty="0">
                <a:solidFill>
                  <a:schemeClr val="tx1"/>
                </a:solidFill>
              </a:rPr>
              <a:t>Top 4 myths of using apps in Teams</a:t>
            </a:r>
          </a:p>
        </p:txBody>
      </p:sp>
      <p:sp>
        <p:nvSpPr>
          <p:cNvPr id="3" name="Text Placeholder 2">
            <a:extLst>
              <a:ext uri="{FF2B5EF4-FFF2-40B4-BE49-F238E27FC236}">
                <a16:creationId xmlns:a16="http://schemas.microsoft.com/office/drawing/2014/main" id="{E5BF5285-A8CC-4814-9766-554C990089F3}"/>
              </a:ext>
            </a:extLst>
          </p:cNvPr>
          <p:cNvSpPr>
            <a:spLocks noGrp="1"/>
          </p:cNvSpPr>
          <p:nvPr>
            <p:ph type="body" sz="quarter" idx="10"/>
          </p:nvPr>
        </p:nvSpPr>
        <p:spPr>
          <a:xfrm>
            <a:off x="586740" y="1959955"/>
            <a:ext cx="9755865" cy="3139321"/>
          </a:xfrm>
          <a:solidFill>
            <a:schemeClr val="bg1">
              <a:lumMod val="95000"/>
            </a:schemeClr>
          </a:solidFill>
        </p:spPr>
        <p:txBody>
          <a:bodyPr lIns="274320" tIns="365760" rIns="274320" bIns="365760"/>
          <a:lstStyle/>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Allowing third-party apps will create licensing headaches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confidential files and conversations</a:t>
            </a:r>
          </a:p>
          <a:p>
            <a:pPr marL="514350" indent="-514350">
              <a:spcBef>
                <a:spcPts val="0"/>
              </a:spcBef>
              <a:spcAft>
                <a:spcPts val="2400"/>
              </a:spcAft>
              <a:buAutoNum type="arabicPeriod"/>
            </a:pPr>
            <a:r>
              <a:rPr lang="en-US" sz="2400" dirty="0">
                <a:solidFill>
                  <a:schemeClr val="bg1">
                    <a:lumMod val="75000"/>
                  </a:schemeClr>
                </a:solidFill>
                <a:latin typeface="Segoe UI Semilight" panose="020B0402040204020203" pitchFamily="34" charset="0"/>
                <a:cs typeface="Segoe UI Semilight" panose="020B0402040204020203" pitchFamily="34" charset="0"/>
              </a:rPr>
              <a:t>Apps will access all my personal information and send spam</a:t>
            </a:r>
          </a:p>
          <a:p>
            <a:pPr marL="514350" indent="-514350">
              <a:spcBef>
                <a:spcPts val="0"/>
              </a:spcBef>
              <a:spcAft>
                <a:spcPts val="2400"/>
              </a:spcAft>
              <a:buAutoNum type="arabicPeriod"/>
            </a:pPr>
            <a:r>
              <a:rPr lang="en-US" sz="2400" dirty="0">
                <a:solidFill>
                  <a:srgbClr val="6264A7"/>
                </a:solidFill>
                <a:latin typeface="Segoe UI Semilight" panose="020B0402040204020203" pitchFamily="34" charset="0"/>
                <a:cs typeface="Segoe UI Semilight" panose="020B0402040204020203" pitchFamily="34" charset="0"/>
              </a:rPr>
              <a:t>It’s inconvenient and messy to uninstall an app after setting it up</a:t>
            </a:r>
          </a:p>
        </p:txBody>
      </p:sp>
      <p:sp>
        <p:nvSpPr>
          <p:cNvPr id="5" name="Rectangle 4">
            <a:extLst>
              <a:ext uri="{FF2B5EF4-FFF2-40B4-BE49-F238E27FC236}">
                <a16:creationId xmlns:a16="http://schemas.microsoft.com/office/drawing/2014/main" id="{25ECE706-7F46-4574-A71C-FFAF4BAFDA11}"/>
              </a:ext>
            </a:extLst>
          </p:cNvPr>
          <p:cNvSpPr/>
          <p:nvPr/>
        </p:nvSpPr>
        <p:spPr>
          <a:xfrm>
            <a:off x="2537995" y="4748430"/>
            <a:ext cx="8995719" cy="2075935"/>
          </a:xfrm>
          <a:prstGeom prst="rect">
            <a:avLst/>
          </a:prstGeom>
          <a:solidFill>
            <a:srgbClr val="6264A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rIns="365760" rtlCol="0" anchor="ctr"/>
          <a:lstStyle/>
          <a:p>
            <a:pPr algn="ctr"/>
            <a:r>
              <a:rPr lang="en-US" sz="2400">
                <a:latin typeface="Segoe UI Semilight" panose="020B0402040204020203" pitchFamily="34" charset="0"/>
                <a:cs typeface="Segoe UI Semilight" panose="020B0402040204020203" pitchFamily="34" charset="0"/>
              </a:rPr>
              <a:t>Users can uninstall an app personally with two clicks. </a:t>
            </a:r>
          </a:p>
          <a:p>
            <a:pPr algn="ctr"/>
            <a:r>
              <a:rPr lang="en-US" sz="2400">
                <a:latin typeface="Segoe UI Semilight" panose="020B0402040204020203" pitchFamily="34" charset="0"/>
                <a:cs typeface="Segoe UI Semilight" panose="020B0402040204020203" pitchFamily="34" charset="0"/>
              </a:rPr>
              <a:t>Admins can uninstall an app tenant-wide with two clicks.</a:t>
            </a:r>
          </a:p>
        </p:txBody>
      </p:sp>
    </p:spTree>
    <p:extLst>
      <p:ext uri="{BB962C8B-B14F-4D97-AF65-F5344CB8AC3E}">
        <p14:creationId xmlns:p14="http://schemas.microsoft.com/office/powerpoint/2010/main" val="1990089906"/>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9E6286-9B2C-46A2-828E-CA1C01EC6704}"/>
              </a:ext>
            </a:extLst>
          </p:cNvPr>
          <p:cNvSpPr>
            <a:spLocks noGrp="1"/>
          </p:cNvSpPr>
          <p:nvPr>
            <p:ph type="title"/>
          </p:nvPr>
        </p:nvSpPr>
        <p:spPr>
          <a:xfrm>
            <a:off x="421642" y="346140"/>
            <a:ext cx="11655840" cy="899665"/>
          </a:xfrm>
        </p:spPr>
        <p:txBody>
          <a:bodyPr/>
          <a:lstStyle/>
          <a:p>
            <a:r>
              <a:rPr lang="en-GB" dirty="0">
                <a:solidFill>
                  <a:schemeClr val="tx1"/>
                </a:solidFill>
              </a:rPr>
              <a:t>Managing Third-Party Apps in Teams</a:t>
            </a:r>
          </a:p>
        </p:txBody>
      </p:sp>
      <p:sp>
        <p:nvSpPr>
          <p:cNvPr id="21" name="TextBox 20">
            <a:extLst>
              <a:ext uri="{FF2B5EF4-FFF2-40B4-BE49-F238E27FC236}">
                <a16:creationId xmlns:a16="http://schemas.microsoft.com/office/drawing/2014/main" id="{96531BBA-BBA7-44F9-91AC-EC1E8E761E7E}"/>
              </a:ext>
            </a:extLst>
          </p:cNvPr>
          <p:cNvSpPr txBox="1"/>
          <p:nvPr/>
        </p:nvSpPr>
        <p:spPr>
          <a:xfrm>
            <a:off x="548640" y="1591046"/>
            <a:ext cx="2668505" cy="707886"/>
          </a:xfrm>
          <a:prstGeom prst="rect">
            <a:avLst/>
          </a:prstGeom>
          <a:noFill/>
        </p:spPr>
        <p:txBody>
          <a:bodyPr wrap="square" rtlCol="0">
            <a:spAutoFit/>
          </a:bodyPr>
          <a:lstStyle/>
          <a:p>
            <a:r>
              <a:rPr lang="en-US" sz="2000" dirty="0">
                <a:cs typeface="Segoe UI Semilight" panose="020B0402040204020203" pitchFamily="34" charset="0"/>
              </a:rPr>
              <a:t>What apps do my users rely on?</a:t>
            </a:r>
          </a:p>
        </p:txBody>
      </p:sp>
      <p:sp>
        <p:nvSpPr>
          <p:cNvPr id="13" name="Rectangle: Rounded Corners 12">
            <a:extLst>
              <a:ext uri="{FF2B5EF4-FFF2-40B4-BE49-F238E27FC236}">
                <a16:creationId xmlns:a16="http://schemas.microsoft.com/office/drawing/2014/main" id="{5440C7E8-31C1-4DD3-82AD-3F9F81627F20}"/>
              </a:ext>
            </a:extLst>
          </p:cNvPr>
          <p:cNvSpPr/>
          <p:nvPr/>
        </p:nvSpPr>
        <p:spPr>
          <a:xfrm>
            <a:off x="6400496" y="1427078"/>
            <a:ext cx="3267327" cy="947506"/>
          </a:xfrm>
          <a:prstGeom prst="roundRect">
            <a:avLst/>
          </a:prstGeom>
          <a:solidFill>
            <a:srgbClr val="3D44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cs typeface="Segoe UI Semibold" panose="020B0702040204020203" pitchFamily="34" charset="0"/>
              </a:rPr>
              <a:t>Apps used within the organization</a:t>
            </a:r>
          </a:p>
        </p:txBody>
      </p:sp>
      <p:sp>
        <p:nvSpPr>
          <p:cNvPr id="19" name="TextBox 18">
            <a:extLst>
              <a:ext uri="{FF2B5EF4-FFF2-40B4-BE49-F238E27FC236}">
                <a16:creationId xmlns:a16="http://schemas.microsoft.com/office/drawing/2014/main" id="{F5899911-DD9A-4AE5-BFAA-B387F6CE5870}"/>
              </a:ext>
            </a:extLst>
          </p:cNvPr>
          <p:cNvSpPr txBox="1"/>
          <p:nvPr/>
        </p:nvSpPr>
        <p:spPr>
          <a:xfrm>
            <a:off x="548641" y="2751207"/>
            <a:ext cx="2668504" cy="1015663"/>
          </a:xfrm>
          <a:prstGeom prst="rect">
            <a:avLst/>
          </a:prstGeom>
          <a:noFill/>
        </p:spPr>
        <p:txBody>
          <a:bodyPr wrap="square" rtlCol="0">
            <a:spAutoFit/>
          </a:bodyPr>
          <a:lstStyle/>
          <a:p>
            <a:r>
              <a:rPr lang="en-US" sz="2000">
                <a:cs typeface="Segoe UI Semilight" panose="020B0402040204020203" pitchFamily="34" charset="0"/>
              </a:rPr>
              <a:t>What do I know about the app developer?</a:t>
            </a:r>
          </a:p>
        </p:txBody>
      </p:sp>
      <p:sp>
        <p:nvSpPr>
          <p:cNvPr id="11" name="Rectangle: Rounded Corners 10">
            <a:extLst>
              <a:ext uri="{FF2B5EF4-FFF2-40B4-BE49-F238E27FC236}">
                <a16:creationId xmlns:a16="http://schemas.microsoft.com/office/drawing/2014/main" id="{9F55738D-6066-44C9-9C35-62DBA72BD872}"/>
              </a:ext>
            </a:extLst>
          </p:cNvPr>
          <p:cNvSpPr/>
          <p:nvPr/>
        </p:nvSpPr>
        <p:spPr>
          <a:xfrm>
            <a:off x="5184054" y="2631397"/>
            <a:ext cx="2799847" cy="947506"/>
          </a:xfrm>
          <a:prstGeom prst="roundRect">
            <a:avLst/>
          </a:prstGeom>
          <a:solidFill>
            <a:srgbClr val="4B53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Segoe UI Semibold" panose="020B0702040204020203" pitchFamily="34" charset="0"/>
              </a:rPr>
              <a:t>App developer </a:t>
            </a:r>
          </a:p>
          <a:p>
            <a:pPr algn="ctr"/>
            <a:r>
              <a:rPr lang="en-US">
                <a:cs typeface="Segoe UI Semibold" panose="020B0702040204020203" pitchFamily="34" charset="0"/>
              </a:rPr>
              <a:t>security &amp; compliance</a:t>
            </a:r>
          </a:p>
        </p:txBody>
      </p:sp>
      <p:sp>
        <p:nvSpPr>
          <p:cNvPr id="9" name="Rectangle: Rounded Corners 8">
            <a:extLst>
              <a:ext uri="{FF2B5EF4-FFF2-40B4-BE49-F238E27FC236}">
                <a16:creationId xmlns:a16="http://schemas.microsoft.com/office/drawing/2014/main" id="{1553EF9A-18FC-4877-9902-6A20CA86DEB4}"/>
              </a:ext>
            </a:extLst>
          </p:cNvPr>
          <p:cNvSpPr/>
          <p:nvPr/>
        </p:nvSpPr>
        <p:spPr>
          <a:xfrm>
            <a:off x="8120761" y="2631397"/>
            <a:ext cx="2799847" cy="947506"/>
          </a:xfrm>
          <a:prstGeom prst="roundRect">
            <a:avLst/>
          </a:prstGeom>
          <a:solidFill>
            <a:srgbClr val="4B53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1200"/>
              </a:spcBef>
              <a:spcAft>
                <a:spcPts val="0"/>
              </a:spcAft>
              <a:buClrTx/>
              <a:buSzTx/>
              <a:buFontTx/>
              <a:buNone/>
              <a:tabLst/>
              <a:defRPr/>
            </a:pPr>
            <a:r>
              <a:rPr lang="en-US">
                <a:cs typeface="Segoe UI Semibold" panose="020B0702040204020203" pitchFamily="34" charset="0"/>
              </a:rPr>
              <a:t>Internal-approved apps </a:t>
            </a:r>
          </a:p>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cs typeface="Segoe UI Semilight" panose="020B0402040204020203" pitchFamily="34" charset="0"/>
              </a:rPr>
              <a:t>(procurement &amp; infosec)</a:t>
            </a:r>
            <a:endParaRPr kumimoji="0" lang="en-US" sz="2000" b="0" i="0" u="none" strike="noStrike" kern="1200" cap="none" spc="0" normalizeH="0" baseline="0" noProof="0">
              <a:ln>
                <a:noFill/>
              </a:ln>
              <a:solidFill>
                <a:srgbClr val="FFFFFF"/>
              </a:solidFill>
              <a:effectLst/>
              <a:uLnTx/>
              <a:uFillTx/>
              <a:cs typeface="Segoe UI Semilight" panose="020B0402040204020203" pitchFamily="34" charset="0"/>
            </a:endParaRPr>
          </a:p>
        </p:txBody>
      </p:sp>
      <p:sp>
        <p:nvSpPr>
          <p:cNvPr id="17" name="TextBox 16">
            <a:extLst>
              <a:ext uri="{FF2B5EF4-FFF2-40B4-BE49-F238E27FC236}">
                <a16:creationId xmlns:a16="http://schemas.microsoft.com/office/drawing/2014/main" id="{1C8AD329-564F-47CE-948D-E045B202DA6B}"/>
              </a:ext>
            </a:extLst>
          </p:cNvPr>
          <p:cNvSpPr txBox="1"/>
          <p:nvPr/>
        </p:nvSpPr>
        <p:spPr>
          <a:xfrm>
            <a:off x="548641" y="3955527"/>
            <a:ext cx="2668504" cy="707886"/>
          </a:xfrm>
          <a:prstGeom prst="rect">
            <a:avLst/>
          </a:prstGeom>
          <a:noFill/>
        </p:spPr>
        <p:txBody>
          <a:bodyPr wrap="square" rtlCol="0">
            <a:spAutoFit/>
          </a:bodyPr>
          <a:lstStyle/>
          <a:p>
            <a:r>
              <a:rPr lang="en-US" sz="2000">
                <a:cs typeface="Segoe UI Semilight" panose="020B0402040204020203" pitchFamily="34" charset="0"/>
              </a:rPr>
              <a:t>What can the app do in Teams?</a:t>
            </a:r>
          </a:p>
        </p:txBody>
      </p:sp>
      <p:sp>
        <p:nvSpPr>
          <p:cNvPr id="3" name="Rectangle: Rounded Corners 2">
            <a:extLst>
              <a:ext uri="{FF2B5EF4-FFF2-40B4-BE49-F238E27FC236}">
                <a16:creationId xmlns:a16="http://schemas.microsoft.com/office/drawing/2014/main" id="{4A34608C-5080-4760-BC3E-F61C0D0AC5F9}"/>
              </a:ext>
            </a:extLst>
          </p:cNvPr>
          <p:cNvSpPr/>
          <p:nvPr/>
        </p:nvSpPr>
        <p:spPr>
          <a:xfrm>
            <a:off x="4395987" y="3835717"/>
            <a:ext cx="2262690" cy="947506"/>
          </a:xfrm>
          <a:prstGeom prst="roundRect">
            <a:avLst/>
          </a:prstGeom>
          <a:solidFill>
            <a:srgbClr val="4B53BC">
              <a:alpha val="85098"/>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800"/>
              </a:spcBef>
              <a:spcAft>
                <a:spcPts val="0"/>
              </a:spcAft>
              <a:buClrTx/>
              <a:buSzTx/>
              <a:buFontTx/>
              <a:buNone/>
              <a:tabLst/>
              <a:defRPr/>
            </a:pPr>
            <a:r>
              <a:rPr lang="en-US" dirty="0">
                <a:solidFill>
                  <a:schemeClr val="bg1"/>
                </a:solidFill>
                <a:cs typeface="Segoe UI Semibold" panose="020B0702040204020203" pitchFamily="34" charset="0"/>
              </a:rPr>
              <a:t>App capabilities</a:t>
            </a:r>
          </a:p>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US" sz="1200" b="0" i="0" u="none" strike="noStrike" kern="1200" cap="none" spc="0" normalizeH="0" baseline="0" noProof="0" dirty="0">
                <a:ln>
                  <a:noFill/>
                </a:ln>
                <a:solidFill>
                  <a:schemeClr val="bg1"/>
                </a:solidFill>
                <a:effectLst/>
                <a:uLnTx/>
                <a:uFillTx/>
                <a:cs typeface="Segoe UI Semilight" panose="020B0402040204020203" pitchFamily="34" charset="0"/>
              </a:rPr>
              <a:t>(bot, tab, messaging extension </a:t>
            </a:r>
            <a:r>
              <a:rPr kumimoji="0" lang="en-US" sz="1200" b="0" i="0" u="none" strike="noStrike" kern="1200" cap="none" spc="0" normalizeH="0" baseline="0" noProof="0" dirty="0" err="1">
                <a:ln>
                  <a:noFill/>
                </a:ln>
                <a:solidFill>
                  <a:schemeClr val="bg1"/>
                </a:solidFill>
                <a:effectLst/>
                <a:uLnTx/>
                <a:uFillTx/>
                <a:cs typeface="Segoe UI Semilight" panose="020B0402040204020203" pitchFamily="34" charset="0"/>
              </a:rPr>
              <a:t>etc</a:t>
            </a:r>
            <a:r>
              <a:rPr kumimoji="0" lang="en-US" sz="1200" b="0" i="0" u="none" strike="noStrike" kern="1200" cap="none" spc="0" normalizeH="0" baseline="0" noProof="0" dirty="0">
                <a:ln>
                  <a:noFill/>
                </a:ln>
                <a:solidFill>
                  <a:schemeClr val="bg1"/>
                </a:solidFill>
                <a:effectLst/>
                <a:uLnTx/>
                <a:uFillTx/>
                <a:cs typeface="Segoe UI Semilight" panose="020B0402040204020203" pitchFamily="34" charset="0"/>
              </a:rPr>
              <a:t>)</a:t>
            </a:r>
            <a:endParaRPr kumimoji="0" lang="en-US" sz="2000" b="0" i="0" u="none" strike="noStrike" kern="1200" cap="none" spc="0" normalizeH="0" baseline="0" noProof="0" dirty="0">
              <a:ln>
                <a:noFill/>
              </a:ln>
              <a:solidFill>
                <a:schemeClr val="bg1"/>
              </a:solidFill>
              <a:effectLst/>
              <a:uLnTx/>
              <a:uFillTx/>
              <a:cs typeface="Segoe UI Semilight" panose="020B0402040204020203" pitchFamily="34" charset="0"/>
            </a:endParaRPr>
          </a:p>
        </p:txBody>
      </p:sp>
      <p:sp>
        <p:nvSpPr>
          <p:cNvPr id="5" name="Rectangle: Rounded Corners 4">
            <a:extLst>
              <a:ext uri="{FF2B5EF4-FFF2-40B4-BE49-F238E27FC236}">
                <a16:creationId xmlns:a16="http://schemas.microsoft.com/office/drawing/2014/main" id="{E25AA05C-E63A-4F48-AB4D-1F5F6A33BE7A}"/>
              </a:ext>
            </a:extLst>
          </p:cNvPr>
          <p:cNvSpPr/>
          <p:nvPr/>
        </p:nvSpPr>
        <p:spPr>
          <a:xfrm>
            <a:off x="6895547" y="3835717"/>
            <a:ext cx="2262690" cy="947506"/>
          </a:xfrm>
          <a:prstGeom prst="roundRect">
            <a:avLst/>
          </a:prstGeom>
          <a:solidFill>
            <a:srgbClr val="4B53BC">
              <a:alpha val="85098"/>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cs typeface="Segoe UI Semibold" panose="020B0702040204020203" pitchFamily="34" charset="0"/>
              </a:rPr>
              <a:t>App scope</a:t>
            </a:r>
          </a:p>
          <a:p>
            <a:pPr algn="ctr">
              <a:spcBef>
                <a:spcPts val="800"/>
              </a:spcBef>
            </a:pPr>
            <a:r>
              <a:rPr lang="en-US" sz="1200">
                <a:solidFill>
                  <a:schemeClr val="bg1"/>
                </a:solidFill>
                <a:cs typeface="Segoe UI Semilight" panose="020B0402040204020203" pitchFamily="34" charset="0"/>
              </a:rPr>
              <a:t>(team/channel, chat, personal)</a:t>
            </a:r>
            <a:endParaRPr lang="en-US" sz="2000">
              <a:solidFill>
                <a:schemeClr val="bg1"/>
              </a:solidFill>
              <a:cs typeface="Segoe UI Semilight" panose="020B0402040204020203" pitchFamily="34" charset="0"/>
            </a:endParaRPr>
          </a:p>
        </p:txBody>
      </p:sp>
      <p:sp>
        <p:nvSpPr>
          <p:cNvPr id="7" name="Rectangle: Rounded Corners 6">
            <a:extLst>
              <a:ext uri="{FF2B5EF4-FFF2-40B4-BE49-F238E27FC236}">
                <a16:creationId xmlns:a16="http://schemas.microsoft.com/office/drawing/2014/main" id="{41C5044D-081F-4F5E-9679-BFF1AAFDF9C3}"/>
              </a:ext>
            </a:extLst>
          </p:cNvPr>
          <p:cNvSpPr/>
          <p:nvPr/>
        </p:nvSpPr>
        <p:spPr>
          <a:xfrm>
            <a:off x="9395107" y="3835717"/>
            <a:ext cx="2262690" cy="947506"/>
          </a:xfrm>
          <a:prstGeom prst="roundRect">
            <a:avLst/>
          </a:prstGeom>
          <a:solidFill>
            <a:srgbClr val="4B53BC">
              <a:alpha val="85098"/>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cs typeface="Segoe UI Semibold" panose="020B0702040204020203" pitchFamily="34" charset="0"/>
              </a:rPr>
              <a:t>App permissions</a:t>
            </a:r>
          </a:p>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US" sz="1200" b="0" i="0" u="none" strike="noStrike" kern="1200" cap="none" spc="0" normalizeH="0" baseline="0" noProof="0">
                <a:ln>
                  <a:noFill/>
                </a:ln>
                <a:solidFill>
                  <a:schemeClr val="bg1"/>
                </a:solidFill>
                <a:effectLst/>
                <a:uLnTx/>
                <a:uFillTx/>
                <a:cs typeface="Segoe UI Semilight" panose="020B0402040204020203" pitchFamily="34" charset="0"/>
              </a:rPr>
              <a:t>(access to information)</a:t>
            </a:r>
            <a:endParaRPr kumimoji="0" lang="en-US" sz="2000" b="0" i="0" u="none" strike="noStrike" kern="1200" cap="none" spc="0" normalizeH="0" baseline="0" noProof="0">
              <a:ln>
                <a:noFill/>
              </a:ln>
              <a:solidFill>
                <a:schemeClr val="bg1"/>
              </a:solidFill>
              <a:effectLst/>
              <a:uLnTx/>
              <a:uFillTx/>
              <a:cs typeface="Segoe UI Semilight" panose="020B0402040204020203" pitchFamily="34" charset="0"/>
            </a:endParaRPr>
          </a:p>
        </p:txBody>
      </p:sp>
      <p:sp>
        <p:nvSpPr>
          <p:cNvPr id="45" name="TextBox 44">
            <a:extLst>
              <a:ext uri="{FF2B5EF4-FFF2-40B4-BE49-F238E27FC236}">
                <a16:creationId xmlns:a16="http://schemas.microsoft.com/office/drawing/2014/main" id="{36FFD50F-1F0B-4A15-9DBA-2D52D1977FC6}"/>
              </a:ext>
            </a:extLst>
          </p:cNvPr>
          <p:cNvSpPr txBox="1"/>
          <p:nvPr/>
        </p:nvSpPr>
        <p:spPr>
          <a:xfrm>
            <a:off x="541422" y="5166192"/>
            <a:ext cx="2668504" cy="707886"/>
          </a:xfrm>
          <a:prstGeom prst="rect">
            <a:avLst/>
          </a:prstGeom>
          <a:noFill/>
        </p:spPr>
        <p:txBody>
          <a:bodyPr wrap="square" rtlCol="0">
            <a:spAutoFit/>
          </a:bodyPr>
          <a:lstStyle/>
          <a:p>
            <a:r>
              <a:rPr lang="en-US" sz="2000">
                <a:cs typeface="Segoe UI Semilight" panose="020B0402040204020203" pitchFamily="34" charset="0"/>
              </a:rPr>
              <a:t>What is the app architecture in Teams?</a:t>
            </a:r>
          </a:p>
        </p:txBody>
      </p:sp>
      <p:sp>
        <p:nvSpPr>
          <p:cNvPr id="42" name="Rectangle: Rounded Corners 41">
            <a:extLst>
              <a:ext uri="{FF2B5EF4-FFF2-40B4-BE49-F238E27FC236}">
                <a16:creationId xmlns:a16="http://schemas.microsoft.com/office/drawing/2014/main" id="{52E13272-CDC9-4A4C-846C-B1639C9BD05F}"/>
              </a:ext>
            </a:extLst>
          </p:cNvPr>
          <p:cNvSpPr/>
          <p:nvPr/>
        </p:nvSpPr>
        <p:spPr>
          <a:xfrm>
            <a:off x="4395987" y="5046382"/>
            <a:ext cx="7261809" cy="947506"/>
          </a:xfrm>
          <a:prstGeom prst="roundRect">
            <a:avLst/>
          </a:prstGeom>
          <a:solidFill>
            <a:srgbClr val="4B53BC">
              <a:alpha val="69804"/>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800"/>
              </a:spcBef>
              <a:spcAft>
                <a:spcPts val="0"/>
              </a:spcAft>
              <a:buClrTx/>
              <a:buSzTx/>
              <a:buFontTx/>
              <a:buNone/>
              <a:tabLst/>
              <a:defRPr/>
            </a:pPr>
            <a:r>
              <a:rPr lang="en-US">
                <a:solidFill>
                  <a:schemeClr val="bg1"/>
                </a:solidFill>
                <a:cs typeface="Segoe UI Semibold" panose="020B0702040204020203" pitchFamily="34" charset="0"/>
              </a:rPr>
              <a:t>Microsoft 365 privacy, security, &amp; compliance</a:t>
            </a:r>
          </a:p>
        </p:txBody>
      </p:sp>
      <p:cxnSp>
        <p:nvCxnSpPr>
          <p:cNvPr id="31" name="Straight Connector 30">
            <a:extLst>
              <a:ext uri="{FF2B5EF4-FFF2-40B4-BE49-F238E27FC236}">
                <a16:creationId xmlns:a16="http://schemas.microsoft.com/office/drawing/2014/main" id="{5E9C5709-F1E2-42DB-8355-8FDFEA16A687}"/>
              </a:ext>
              <a:ext uri="{C183D7F6-B498-43B3-948B-1728B52AA6E4}">
                <adec:decorative xmlns:adec="http://schemas.microsoft.com/office/drawing/2017/decorative" val="1"/>
              </a:ext>
            </a:extLst>
          </p:cNvPr>
          <p:cNvCxnSpPr>
            <a:cxnSpLocks/>
          </p:cNvCxnSpPr>
          <p:nvPr/>
        </p:nvCxnSpPr>
        <p:spPr>
          <a:xfrm>
            <a:off x="3315906" y="4315816"/>
            <a:ext cx="63641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C711BE0-C82A-4FCA-9183-C4ABCCCA04A4}"/>
              </a:ext>
              <a:ext uri="{C183D7F6-B498-43B3-948B-1728B52AA6E4}">
                <adec:decorative xmlns:adec="http://schemas.microsoft.com/office/drawing/2017/decorative" val="1"/>
              </a:ext>
            </a:extLst>
          </p:cNvPr>
          <p:cNvCxnSpPr>
            <a:cxnSpLocks/>
          </p:cNvCxnSpPr>
          <p:nvPr/>
        </p:nvCxnSpPr>
        <p:spPr>
          <a:xfrm>
            <a:off x="3354005" y="3105150"/>
            <a:ext cx="1370395" cy="157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1A283C38-6341-49EE-904B-ABD923727624}"/>
              </a:ext>
              <a:ext uri="{C183D7F6-B498-43B3-948B-1728B52AA6E4}">
                <adec:decorative xmlns:adec="http://schemas.microsoft.com/office/drawing/2017/decorative" val="1"/>
              </a:ext>
            </a:extLst>
          </p:cNvPr>
          <p:cNvCxnSpPr>
            <a:cxnSpLocks/>
          </p:cNvCxnSpPr>
          <p:nvPr/>
        </p:nvCxnSpPr>
        <p:spPr>
          <a:xfrm>
            <a:off x="3354005" y="1925900"/>
            <a:ext cx="250387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2FAC300-1406-4B26-845C-5E7B5FCDDD12}"/>
              </a:ext>
              <a:ext uri="{C183D7F6-B498-43B3-948B-1728B52AA6E4}">
                <adec:decorative xmlns:adec="http://schemas.microsoft.com/office/drawing/2017/decorative" val="1"/>
              </a:ext>
            </a:extLst>
          </p:cNvPr>
          <p:cNvCxnSpPr>
            <a:cxnSpLocks/>
          </p:cNvCxnSpPr>
          <p:nvPr/>
        </p:nvCxnSpPr>
        <p:spPr>
          <a:xfrm>
            <a:off x="3308687" y="5526481"/>
            <a:ext cx="63641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84615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3" grpId="0" animBg="1"/>
      <p:bldP spid="19" grpId="0"/>
      <p:bldP spid="11" grpId="0" animBg="1"/>
      <p:bldP spid="9" grpId="0" animBg="1"/>
      <p:bldP spid="17" grpId="0"/>
      <p:bldP spid="3" grpId="0" animBg="1"/>
      <p:bldP spid="5" grpId="0" animBg="1"/>
      <p:bldP spid="7" grpId="0" animBg="1"/>
      <p:bldP spid="45" grpId="0"/>
      <p:bldP spid="42"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CF7A01-8EF1-48A5-B9CE-5C7BAA2C0EE1}"/>
              </a:ext>
            </a:extLst>
          </p:cNvPr>
          <p:cNvSpPr>
            <a:spLocks noGrp="1"/>
          </p:cNvSpPr>
          <p:nvPr>
            <p:ph type="title"/>
          </p:nvPr>
        </p:nvSpPr>
        <p:spPr>
          <a:xfrm>
            <a:off x="468424" y="354548"/>
            <a:ext cx="11655840" cy="899665"/>
          </a:xfrm>
        </p:spPr>
        <p:txBody>
          <a:bodyPr/>
          <a:lstStyle/>
          <a:p>
            <a:r>
              <a:rPr lang="en-GB" dirty="0">
                <a:solidFill>
                  <a:schemeClr val="tx1"/>
                </a:solidFill>
              </a:rPr>
              <a:t>Customizing the app store</a:t>
            </a:r>
          </a:p>
        </p:txBody>
      </p:sp>
      <p:sp>
        <p:nvSpPr>
          <p:cNvPr id="4" name="Text Placeholder 3">
            <a:extLst>
              <a:ext uri="{FF2B5EF4-FFF2-40B4-BE49-F238E27FC236}">
                <a16:creationId xmlns:a16="http://schemas.microsoft.com/office/drawing/2014/main" id="{244E57EB-1A16-49B3-AD37-D6E5669597B6}"/>
              </a:ext>
            </a:extLst>
          </p:cNvPr>
          <p:cNvSpPr>
            <a:spLocks noGrp="1"/>
          </p:cNvSpPr>
          <p:nvPr>
            <p:ph type="body" sz="quarter" idx="10"/>
          </p:nvPr>
        </p:nvSpPr>
        <p:spPr>
          <a:xfrm>
            <a:off x="368850" y="1189177"/>
            <a:ext cx="5662182" cy="4161524"/>
          </a:xfrm>
        </p:spPr>
        <p:txBody>
          <a:bodyPr/>
          <a:lstStyle/>
          <a:p>
            <a:pPr algn="l"/>
            <a:endParaRPr lang="en-GB" sz="2745" dirty="0">
              <a:gradFill>
                <a:gsLst>
                  <a:gs pos="1250">
                    <a:schemeClr val="tx1"/>
                  </a:gs>
                  <a:gs pos="100000">
                    <a:schemeClr val="tx1"/>
                  </a:gs>
                </a:gsLst>
                <a:lin ang="5400000" scaled="0"/>
              </a:gradFill>
            </a:endParaRPr>
          </a:p>
          <a:p>
            <a:pPr marL="342900" indent="-342900" algn="l">
              <a:buFont typeface="Arial" panose="020B0604020202020204" pitchFamily="34" charset="0"/>
              <a:buChar char="•"/>
            </a:pPr>
            <a:r>
              <a:rPr lang="en-GB" sz="2745" dirty="0">
                <a:gradFill>
                  <a:gsLst>
                    <a:gs pos="1250">
                      <a:schemeClr val="tx1"/>
                    </a:gs>
                    <a:gs pos="100000">
                      <a:schemeClr val="tx1"/>
                    </a:gs>
                  </a:gsLst>
                  <a:lin ang="5400000" scaled="0"/>
                </a:gradFill>
              </a:rPr>
              <a:t>Customize your organization logo and logomark</a:t>
            </a:r>
          </a:p>
          <a:p>
            <a:pPr marL="342900" indent="-342900" algn="l">
              <a:buFont typeface="Arial" panose="020B0604020202020204" pitchFamily="34" charset="0"/>
              <a:buChar char="•"/>
            </a:pPr>
            <a:r>
              <a:rPr lang="en-GB" sz="2745" dirty="0">
                <a:gradFill>
                  <a:gsLst>
                    <a:gs pos="1250">
                      <a:schemeClr val="tx1"/>
                    </a:gs>
                    <a:gs pos="100000">
                      <a:schemeClr val="tx1"/>
                    </a:gs>
                  </a:gsLst>
                  <a:lin ang="5400000" scaled="0"/>
                </a:gradFill>
              </a:rPr>
              <a:t>Customize the background colour or image</a:t>
            </a:r>
          </a:p>
          <a:p>
            <a:pPr marL="342900" indent="-342900" algn="l">
              <a:buFont typeface="Arial" panose="020B0604020202020204" pitchFamily="34" charset="0"/>
              <a:buChar char="•"/>
            </a:pPr>
            <a:r>
              <a:rPr lang="en-GB" sz="2745" dirty="0">
                <a:gradFill>
                  <a:gsLst>
                    <a:gs pos="1250">
                      <a:schemeClr val="tx1"/>
                    </a:gs>
                    <a:gs pos="100000">
                      <a:schemeClr val="tx1"/>
                    </a:gs>
                  </a:gsLst>
                  <a:lin ang="5400000" scaled="0"/>
                </a:gradFill>
              </a:rPr>
              <a:t>Customize the text colour of your organization’s name</a:t>
            </a:r>
          </a:p>
          <a:p>
            <a:pPr>
              <a:lnSpc>
                <a:spcPct val="150000"/>
              </a:lnSpc>
            </a:pPr>
            <a:endParaRPr lang="en-GB" sz="2000" dirty="0"/>
          </a:p>
        </p:txBody>
      </p:sp>
      <p:pic>
        <p:nvPicPr>
          <p:cNvPr id="5" name="Picture 4" descr="Teams Admin Center -&gt; Teams apps -&gt; Customize store">
            <a:extLst>
              <a:ext uri="{FF2B5EF4-FFF2-40B4-BE49-F238E27FC236}">
                <a16:creationId xmlns:a16="http://schemas.microsoft.com/office/drawing/2014/main" id="{483DB36B-9427-4AA1-B11A-727124E7B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1457" y="1189177"/>
            <a:ext cx="6260544" cy="4864442"/>
          </a:xfrm>
          <a:prstGeom prst="rect">
            <a:avLst/>
          </a:prstGeom>
          <a:noFill/>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35686766"/>
      </p:ext>
    </p:extLst>
  </p:cSld>
  <p:clrMapOvr>
    <a:masterClrMapping/>
  </p:clrMapOvr>
  <p:transition spd="slow">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7E015E-1E15-4689-AD3C-E252CB99EBDA}"/>
              </a:ext>
            </a:extLst>
          </p:cNvPr>
          <p:cNvSpPr>
            <a:spLocks noGrp="1"/>
          </p:cNvSpPr>
          <p:nvPr>
            <p:ph type="title"/>
          </p:nvPr>
        </p:nvSpPr>
        <p:spPr/>
        <p:txBody>
          <a:bodyPr/>
          <a:lstStyle/>
          <a:p>
            <a:r>
              <a:rPr lang="en-US" dirty="0">
                <a:solidFill>
                  <a:schemeClr val="tx1"/>
                </a:solidFill>
              </a:rPr>
              <a:t>App templates speed up creation of custom apps</a:t>
            </a:r>
            <a:endParaRPr lang="en-GB" dirty="0">
              <a:solidFill>
                <a:schemeClr val="tx1"/>
              </a:solidFill>
            </a:endParaRPr>
          </a:p>
        </p:txBody>
      </p:sp>
      <p:pic>
        <p:nvPicPr>
          <p:cNvPr id="9" name="Picture 8" descr="Chart showing three options: 1) App store apps (no-code), 2) App templates (low-code, no-code), the topic of this PowerPoint, and 3) Code-from-scratch apps.">
            <a:extLst>
              <a:ext uri="{FF2B5EF4-FFF2-40B4-BE49-F238E27FC236}">
                <a16:creationId xmlns:a16="http://schemas.microsoft.com/office/drawing/2014/main" id="{9F1AF742-A67D-4C92-A55A-E61DFF631A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5098" y="1697538"/>
            <a:ext cx="6827724" cy="3914929"/>
          </a:xfrm>
          <a:prstGeom prst="rect">
            <a:avLst/>
          </a:prstGeom>
        </p:spPr>
      </p:pic>
      <p:sp>
        <p:nvSpPr>
          <p:cNvPr id="18" name="Content Placeholder 2">
            <a:extLst>
              <a:ext uri="{FF2B5EF4-FFF2-40B4-BE49-F238E27FC236}">
                <a16:creationId xmlns:a16="http://schemas.microsoft.com/office/drawing/2014/main" id="{566597D4-463C-44B4-9A0A-AE8B328E023C}"/>
              </a:ext>
            </a:extLst>
          </p:cNvPr>
          <p:cNvSpPr txBox="1">
            <a:spLocks/>
          </p:cNvSpPr>
          <p:nvPr/>
        </p:nvSpPr>
        <p:spPr>
          <a:xfrm>
            <a:off x="426424" y="1577148"/>
            <a:ext cx="3689350" cy="1214692"/>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6264A7"/>
                </a:solidFill>
                <a:effectLst/>
                <a:uLnTx/>
                <a:uFillTx/>
                <a:latin typeface="Segoe UI Semibold"/>
                <a:ea typeface="+mn-ea"/>
                <a:cs typeface="+mn-cs"/>
              </a:rPr>
              <a:t>Plug-n-play experiences</a:t>
            </a:r>
          </a:p>
          <a:p>
            <a:pPr marL="0" marR="0" lvl="0" indent="0" algn="l" defTabSz="914367" rtl="0" eaLnBrk="1" fontAlgn="auto" latinLnBrk="0" hangingPunct="1">
              <a:lnSpc>
                <a:spcPct val="90000"/>
              </a:lnSpc>
              <a:spcBef>
                <a:spcPts val="4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mn-cs"/>
              </a:rPr>
              <a:t>Community-driven, pre-built Teams apps for common line-of-business scenarios. Minimal configuration needed and low/no coding required.</a:t>
            </a:r>
          </a:p>
        </p:txBody>
      </p:sp>
      <p:sp>
        <p:nvSpPr>
          <p:cNvPr id="19" name="Content Placeholder 2">
            <a:extLst>
              <a:ext uri="{FF2B5EF4-FFF2-40B4-BE49-F238E27FC236}">
                <a16:creationId xmlns:a16="http://schemas.microsoft.com/office/drawing/2014/main" id="{2238BC9B-198B-4C67-A4F3-46ADF8FA62E3}"/>
              </a:ext>
            </a:extLst>
          </p:cNvPr>
          <p:cNvSpPr txBox="1">
            <a:spLocks/>
          </p:cNvSpPr>
          <p:nvPr/>
        </p:nvSpPr>
        <p:spPr>
          <a:xfrm>
            <a:off x="426424" y="3097961"/>
            <a:ext cx="4273186" cy="1023870"/>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6264A7"/>
                </a:solidFill>
                <a:effectLst/>
                <a:uLnTx/>
                <a:uFillTx/>
                <a:latin typeface="Segoe UI Semibold"/>
                <a:ea typeface="+mn-ea"/>
                <a:cs typeface="Segoe UI" panose="020B0502040204020203" pitchFamily="34" charset="0"/>
              </a:rPr>
              <a:t>One-click deployment</a:t>
            </a:r>
            <a:endParaRPr kumimoji="0" lang="en-US" sz="1400" b="0" i="0" u="none" strike="noStrike" kern="1200" cap="none" spc="0" normalizeH="0" baseline="0" noProof="0" dirty="0">
              <a:ln>
                <a:noFill/>
              </a:ln>
              <a:solidFill>
                <a:srgbClr val="6264A7"/>
              </a:solidFill>
              <a:effectLst/>
              <a:uLnTx/>
              <a:uFillTx/>
              <a:latin typeface="Segoe UI"/>
              <a:ea typeface="+mn-ea"/>
              <a:cs typeface="Segoe UI" panose="020B0502040204020203" pitchFamily="34" charset="0"/>
            </a:endParaRPr>
          </a:p>
          <a:p>
            <a:pPr marL="0" marR="0" lvl="0" indent="0" algn="l" defTabSz="932742" rtl="0" eaLnBrk="1" fontAlgn="auto" latinLnBrk="0" hangingPunct="1">
              <a:lnSpc>
                <a:spcPct val="90000"/>
              </a:lnSpc>
              <a:spcBef>
                <a:spcPts val="4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Automated experience to deploy the app to your own instance of Azure. Bring the experience to Teams seamlessly.</a:t>
            </a:r>
          </a:p>
        </p:txBody>
      </p:sp>
      <p:sp>
        <p:nvSpPr>
          <p:cNvPr id="20" name="Content Placeholder 2">
            <a:extLst>
              <a:ext uri="{FF2B5EF4-FFF2-40B4-BE49-F238E27FC236}">
                <a16:creationId xmlns:a16="http://schemas.microsoft.com/office/drawing/2014/main" id="{15C9886E-F160-4E5A-97FC-0974296AC795}"/>
              </a:ext>
            </a:extLst>
          </p:cNvPr>
          <p:cNvSpPr txBox="1">
            <a:spLocks/>
          </p:cNvSpPr>
          <p:nvPr/>
        </p:nvSpPr>
        <p:spPr>
          <a:xfrm>
            <a:off x="426424" y="4427952"/>
            <a:ext cx="4273186" cy="80227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6264A7"/>
                </a:solidFill>
                <a:effectLst/>
                <a:uLnTx/>
                <a:uFillTx/>
                <a:latin typeface="Segoe UI Semibold"/>
                <a:ea typeface="+mn-ea"/>
                <a:cs typeface="Segoe UI" panose="020B0502040204020203" pitchFamily="34" charset="0"/>
              </a:rPr>
              <a:t>Secure, configurable, and extensible</a:t>
            </a:r>
            <a:endParaRPr kumimoji="0" lang="en-US" sz="1400" b="0" i="0" u="none" strike="noStrike" kern="1200" cap="none" spc="0" normalizeH="0" baseline="0" noProof="0" dirty="0">
              <a:ln>
                <a:noFill/>
              </a:ln>
              <a:solidFill>
                <a:srgbClr val="6264A7"/>
              </a:solidFill>
              <a:effectLst/>
              <a:uLnTx/>
              <a:uFillTx/>
              <a:latin typeface="Segoe UI"/>
              <a:ea typeface="+mn-ea"/>
              <a:cs typeface="Segoe UI" panose="020B0502040204020203" pitchFamily="34" charset="0"/>
            </a:endParaRPr>
          </a:p>
          <a:p>
            <a:pPr marL="0" marR="0" lvl="0" indent="0" algn="l" defTabSz="914367" rtl="0" eaLnBrk="1" fontAlgn="auto" latinLnBrk="0" hangingPunct="1">
              <a:lnSpc>
                <a:spcPct val="90000"/>
              </a:lnSpc>
              <a:spcBef>
                <a:spcPts val="4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panose="020B0502040204020203" pitchFamily="34" charset="0"/>
              </a:rPr>
              <a:t>Open source so you can own, brand, configure, and extend to your needs.</a:t>
            </a:r>
          </a:p>
        </p:txBody>
      </p:sp>
      <p:sp>
        <p:nvSpPr>
          <p:cNvPr id="8" name="Rectangle 7">
            <a:extLst>
              <a:ext uri="{FF2B5EF4-FFF2-40B4-BE49-F238E27FC236}">
                <a16:creationId xmlns:a16="http://schemas.microsoft.com/office/drawing/2014/main" id="{2C7116D3-7FC3-46DA-B7DF-415EA6F4C147}"/>
              </a:ext>
            </a:extLst>
          </p:cNvPr>
          <p:cNvSpPr/>
          <p:nvPr/>
        </p:nvSpPr>
        <p:spPr>
          <a:xfrm>
            <a:off x="426424" y="5599068"/>
            <a:ext cx="3203762" cy="492443"/>
          </a:xfrm>
          <a:prstGeom prst="rect">
            <a:avLst/>
          </a:prstGeom>
        </p:spPr>
        <p:txBody>
          <a:bodyPr wrap="square" lIns="0" tIns="0" rIns="0" bIns="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2828"/>
                </a:solidFill>
                <a:effectLst/>
                <a:uLnTx/>
                <a:uFillTx/>
                <a:latin typeface="Segoe UI Semibold" panose="020B0702040204020203" pitchFamily="34" charset="0"/>
                <a:ea typeface="+mn-ea"/>
                <a:cs typeface="Segoe UI Semibold" panose="020B0702040204020203" pitchFamily="34" charset="0"/>
              </a:rPr>
              <a:t>Full catalog:</a:t>
            </a:r>
            <a:endParaRPr kumimoji="0" lang="en-US" sz="1600" b="0" i="0" u="none" strike="noStrike" kern="1200" cap="none" spc="0" normalizeH="0" baseline="0" noProof="0" dirty="0">
              <a:ln>
                <a:noFill/>
              </a:ln>
              <a:solidFill>
                <a:srgbClr val="282828"/>
              </a:solidFill>
              <a:effectLst/>
              <a:uLnTx/>
              <a:uFillTx/>
              <a:latin typeface="Segoe UI Semibold" panose="020B0702040204020203" pitchFamily="34" charset="0"/>
              <a:ea typeface="+mn-ea"/>
              <a:cs typeface="Segoe UI Semibold" panose="020B0702040204020203" pitchFamily="34" charset="0"/>
              <a:hlinkClick r:id="rId4">
                <a:extLst>
                  <a:ext uri="{A12FA001-AC4F-418D-AE19-62706E023703}">
                    <ahyp:hlinkClr xmlns:ahyp="http://schemas.microsoft.com/office/drawing/2018/hyperlinkcolor" val="tx"/>
                  </a:ext>
                </a:extLst>
              </a:hlinkClick>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5558AF"/>
                </a:solidFill>
                <a:effectLst/>
                <a:uLnTx/>
                <a:uFillTx/>
                <a:latin typeface="Segoe UI" panose="020B0502040204020203" pitchFamily="34" charset="0"/>
                <a:ea typeface="+mn-ea"/>
                <a:cs typeface="Segoe UI" panose="020B0502040204020203" pitchFamily="34" charset="0"/>
                <a:hlinkClick r:id="rId4">
                  <a:extLst>
                    <a:ext uri="{A12FA001-AC4F-418D-AE19-62706E023703}">
                      <ahyp:hlinkClr xmlns:ahyp="http://schemas.microsoft.com/office/drawing/2018/hyperlinkcolor" val="tx"/>
                    </a:ext>
                  </a:extLst>
                </a:hlinkClick>
              </a:rPr>
              <a:t>https://aka.ms/TeamsAppTemplates</a:t>
            </a:r>
            <a:endParaRPr kumimoji="0" lang="en-US" sz="1600" b="0" i="0" u="none" strike="noStrike" kern="1200" cap="none" spc="0" normalizeH="0" baseline="0" noProof="0" dirty="0">
              <a:ln>
                <a:noFill/>
              </a:ln>
              <a:solidFill>
                <a:srgbClr val="5558AF"/>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3094278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CF7A01-8EF1-48A5-B9CE-5C7BAA2C0EE1}"/>
              </a:ext>
            </a:extLst>
          </p:cNvPr>
          <p:cNvSpPr>
            <a:spLocks noGrp="1"/>
          </p:cNvSpPr>
          <p:nvPr>
            <p:ph type="title"/>
          </p:nvPr>
        </p:nvSpPr>
        <p:spPr>
          <a:xfrm>
            <a:off x="402718" y="289512"/>
            <a:ext cx="11655840" cy="899665"/>
          </a:xfrm>
        </p:spPr>
        <p:txBody>
          <a:bodyPr/>
          <a:lstStyle/>
          <a:p>
            <a:r>
              <a:rPr lang="en-GB" dirty="0">
                <a:solidFill>
                  <a:schemeClr val="tx1"/>
                </a:solidFill>
              </a:rPr>
              <a:t>Examples of apps from templates</a:t>
            </a:r>
          </a:p>
        </p:txBody>
      </p:sp>
      <p:sp>
        <p:nvSpPr>
          <p:cNvPr id="4" name="Text Placeholder 3">
            <a:extLst>
              <a:ext uri="{FF2B5EF4-FFF2-40B4-BE49-F238E27FC236}">
                <a16:creationId xmlns:a16="http://schemas.microsoft.com/office/drawing/2014/main" id="{244E57EB-1A16-49B3-AD37-D6E5669597B6}"/>
              </a:ext>
            </a:extLst>
          </p:cNvPr>
          <p:cNvSpPr>
            <a:spLocks noGrp="1"/>
          </p:cNvSpPr>
          <p:nvPr>
            <p:ph type="body" sz="quarter" idx="10"/>
          </p:nvPr>
        </p:nvSpPr>
        <p:spPr>
          <a:xfrm>
            <a:off x="269275" y="1189177"/>
            <a:ext cx="5872623" cy="2375907"/>
          </a:xfrm>
        </p:spPr>
        <p:txBody>
          <a:bodyPr/>
          <a:lstStyle/>
          <a:p>
            <a:pPr>
              <a:lnSpc>
                <a:spcPct val="150000"/>
              </a:lnSpc>
            </a:pPr>
            <a:r>
              <a:rPr lang="en-GB" sz="2000" b="1" dirty="0">
                <a:solidFill>
                  <a:srgbClr val="6264A7"/>
                </a:solidFill>
              </a:rPr>
              <a:t>FAQ Plus</a:t>
            </a:r>
          </a:p>
          <a:p>
            <a:pPr>
              <a:lnSpc>
                <a:spcPct val="150000"/>
              </a:lnSpc>
            </a:pPr>
            <a:r>
              <a:rPr lang="en-GB" sz="1400" dirty="0">
                <a:solidFill>
                  <a:srgbClr val="171717"/>
                </a:solidFill>
                <a:latin typeface="Segoe UI" panose="020B0502040204020203" pitchFamily="34" charset="0"/>
              </a:rPr>
              <a:t>Th</a:t>
            </a:r>
            <a:r>
              <a:rPr lang="en-GB" sz="1400" b="0" i="0" dirty="0">
                <a:solidFill>
                  <a:srgbClr val="171717"/>
                </a:solidFill>
                <a:effectLst/>
                <a:latin typeface="Segoe UI" panose="020B0502040204020203" pitchFamily="34" charset="0"/>
              </a:rPr>
              <a:t>e user can ask the bot a question and the bot responds with an answer if it is contained in the knowledge base. If not, the bot allows the user to submit a query which then gets posted to a pre-configured team of experts who help to provide support by acting upon the notifications from within the team itself.</a:t>
            </a:r>
            <a:endParaRPr lang="en-GB" sz="1400" dirty="0"/>
          </a:p>
        </p:txBody>
      </p:sp>
      <p:pic>
        <p:nvPicPr>
          <p:cNvPr id="31746" name="Picture 2" descr="FAQ Plus gif">
            <a:extLst>
              <a:ext uri="{FF2B5EF4-FFF2-40B4-BE49-F238E27FC236}">
                <a16:creationId xmlns:a16="http://schemas.microsoft.com/office/drawing/2014/main" id="{EB05B4E4-BE80-4013-85B3-565EBB6777F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19378" y="1088447"/>
            <a:ext cx="5571316" cy="3189938"/>
          </a:xfrm>
          <a:prstGeom prst="rect">
            <a:avLst/>
          </a:prstGeom>
          <a:noFill/>
          <a:ln>
            <a:solidFill>
              <a:schemeClr val="tx1"/>
            </a:solidFill>
          </a:ln>
          <a:effectLst>
            <a:outerShdw blurRad="50800" dist="38100" dir="2700000" algn="tl" rotWithShape="0">
              <a:prstClr val="black">
                <a:alpha val="40000"/>
              </a:prstClr>
            </a:outerShdw>
          </a:effectLst>
        </p:spPr>
      </p:pic>
      <p:sp>
        <p:nvSpPr>
          <p:cNvPr id="5" name="Text Placeholder 3">
            <a:extLst>
              <a:ext uri="{FF2B5EF4-FFF2-40B4-BE49-F238E27FC236}">
                <a16:creationId xmlns:a16="http://schemas.microsoft.com/office/drawing/2014/main" id="{22324A8E-B7EE-4BDC-A78F-2B1A4E222C4E}"/>
              </a:ext>
            </a:extLst>
          </p:cNvPr>
          <p:cNvSpPr txBox="1">
            <a:spLocks/>
          </p:cNvSpPr>
          <p:nvPr/>
        </p:nvSpPr>
        <p:spPr>
          <a:xfrm>
            <a:off x="5294374" y="4580829"/>
            <a:ext cx="6630707" cy="2052741"/>
          </a:xfrm>
          <a:prstGeom prst="rect">
            <a:avLst/>
          </a:prstGeom>
        </p:spPr>
        <p:txBody>
          <a:bodyPr vert="horz" wrap="square" lIns="146304" tIns="91440" rIns="146304" bIns="91440" rtlCol="0">
            <a:spAutoFit/>
          </a:bodyPr>
          <a:lstStyle>
            <a:lvl1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3530" kern="1200" spc="0" baseline="0">
                <a:solidFill>
                  <a:srgbClr val="43AAFF"/>
                </a:solidFill>
                <a:latin typeface="+mn-lt"/>
                <a:ea typeface="+mn-ea"/>
                <a:cs typeface="+mn-cs"/>
              </a:defRPr>
            </a:lvl1pPr>
            <a:lvl2pPr marL="22412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745" kern="1200" spc="0" baseline="0">
                <a:gradFill>
                  <a:gsLst>
                    <a:gs pos="1250">
                      <a:schemeClr val="tx1"/>
                    </a:gs>
                    <a:gs pos="100000">
                      <a:schemeClr val="tx1"/>
                    </a:gs>
                  </a:gsLst>
                  <a:lin ang="5400000" scaled="0"/>
                </a:gradFill>
                <a:latin typeface="+mn-lt"/>
                <a:ea typeface="+mn-ea"/>
                <a:cs typeface="+mn-cs"/>
              </a:defRPr>
            </a:lvl2pPr>
            <a:lvl3pPr marL="44823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353" kern="1200" spc="0" baseline="0">
                <a:gradFill>
                  <a:gsLst>
                    <a:gs pos="1250">
                      <a:schemeClr val="tx1"/>
                    </a:gs>
                    <a:gs pos="100000">
                      <a:schemeClr val="tx1"/>
                    </a:gs>
                  </a:gsLst>
                  <a:lin ang="5400000" scaled="0"/>
                </a:gradFill>
                <a:latin typeface="+mn-lt"/>
                <a:ea typeface="+mn-ea"/>
                <a:cs typeface="+mn-cs"/>
              </a:defRPr>
            </a:lvl3pPr>
            <a:lvl4pPr marL="67235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89648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50000"/>
              </a:lnSpc>
            </a:pPr>
            <a:r>
              <a:rPr lang="en-GB" sz="2000" b="1" dirty="0">
                <a:solidFill>
                  <a:srgbClr val="6264A7"/>
                </a:solidFill>
              </a:rPr>
              <a:t>Request-</a:t>
            </a:r>
            <a:r>
              <a:rPr lang="en-GB" sz="2000" b="1" dirty="0" err="1">
                <a:solidFill>
                  <a:srgbClr val="6264A7"/>
                </a:solidFill>
              </a:rPr>
              <a:t>a-team</a:t>
            </a:r>
            <a:endParaRPr lang="en-GB" sz="2000" b="1" dirty="0">
              <a:solidFill>
                <a:srgbClr val="6264A7"/>
              </a:solidFill>
            </a:endParaRPr>
          </a:p>
          <a:p>
            <a:pPr marL="0" lvl="1">
              <a:lnSpc>
                <a:spcPct val="150000"/>
              </a:lnSpc>
            </a:pPr>
            <a:r>
              <a:rPr lang="en-GB" sz="1400" dirty="0"/>
              <a:t>Optimizes new team creation for your enterprise organization. The app supports standardization and best practices when creating new team instances through the integration of a wizard-guided request form, an embedded approval process, a request status dashboard, and automated team builds.</a:t>
            </a:r>
          </a:p>
        </p:txBody>
      </p:sp>
      <p:pic>
        <p:nvPicPr>
          <p:cNvPr id="32770" name="Picture 2" descr="Request-a-team start page view">
            <a:extLst>
              <a:ext uri="{FF2B5EF4-FFF2-40B4-BE49-F238E27FC236}">
                <a16:creationId xmlns:a16="http://schemas.microsoft.com/office/drawing/2014/main" id="{4F66AD7B-F422-4918-B51A-ECE6BD57BF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895080"/>
            <a:ext cx="5267413" cy="2962920"/>
          </a:xfrm>
          <a:prstGeom prst="rect">
            <a:avLst/>
          </a:prstGeom>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C970E57-A73F-CCDF-D9F5-C5AC20C6B402}"/>
              </a:ext>
            </a:extLst>
          </p:cNvPr>
          <p:cNvPicPr>
            <a:picLocks noChangeAspect="1"/>
          </p:cNvPicPr>
          <p:nvPr/>
        </p:nvPicPr>
        <p:blipFill>
          <a:blip r:embed="rId5"/>
          <a:stretch>
            <a:fillRect/>
          </a:stretch>
        </p:blipFill>
        <p:spPr>
          <a:xfrm>
            <a:off x="118844" y="1189177"/>
            <a:ext cx="6270077" cy="2829181"/>
          </a:xfrm>
          <a:prstGeom prst="rect">
            <a:avLst/>
          </a:prstGeom>
        </p:spPr>
      </p:pic>
    </p:spTree>
    <p:extLst>
      <p:ext uri="{BB962C8B-B14F-4D97-AF65-F5344CB8AC3E}">
        <p14:creationId xmlns:p14="http://schemas.microsoft.com/office/powerpoint/2010/main" val="2450133633"/>
      </p:ext>
    </p:extLst>
  </p:cSld>
  <p:clrMapOvr>
    <a:masterClrMapping/>
  </p:clrMapOvr>
  <p:transition spd="slow">
    <p:fade/>
  </p:transition>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4C443FE-85B7-4F0C-8398-B34387C56C60}"/>
              </a:ext>
            </a:extLst>
          </p:cNvPr>
          <p:cNvSpPr>
            <a:spLocks noGrp="1"/>
          </p:cNvSpPr>
          <p:nvPr>
            <p:ph type="title"/>
          </p:nvPr>
        </p:nvSpPr>
        <p:spPr>
          <a:xfrm>
            <a:off x="430759" y="386215"/>
            <a:ext cx="11655840" cy="899665"/>
          </a:xfrm>
        </p:spPr>
        <p:txBody>
          <a:bodyPr/>
          <a:lstStyle/>
          <a:p>
            <a:r>
              <a:rPr lang="en-GB" dirty="0">
                <a:solidFill>
                  <a:schemeClr val="tx1"/>
                </a:solidFill>
              </a:rPr>
              <a:t>Publishing apps</a:t>
            </a:r>
            <a:br>
              <a:rPr lang="en-GB" dirty="0">
                <a:solidFill>
                  <a:schemeClr val="tx1"/>
                </a:solidFill>
              </a:rPr>
            </a:br>
            <a:endParaRPr lang="en-GB" dirty="0">
              <a:solidFill>
                <a:schemeClr val="tx1"/>
              </a:solidFill>
            </a:endParaRPr>
          </a:p>
        </p:txBody>
      </p:sp>
      <p:sp>
        <p:nvSpPr>
          <p:cNvPr id="16" name="Rectangle 15" descr="To the store&#10;Available for all Microsoft Teams customers to use">
            <a:extLst>
              <a:ext uri="{FF2B5EF4-FFF2-40B4-BE49-F238E27FC236}">
                <a16:creationId xmlns:a16="http://schemas.microsoft.com/office/drawing/2014/main" id="{372040DF-1E01-40F1-8432-7E9BA36DF442}"/>
              </a:ext>
            </a:extLst>
          </p:cNvPr>
          <p:cNvSpPr/>
          <p:nvPr/>
        </p:nvSpPr>
        <p:spPr bwMode="auto">
          <a:xfrm>
            <a:off x="612896"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7" name="Rectangle 16" descr="To a tenant&#10;Available for specific companies, controlled by tenant admins">
            <a:extLst>
              <a:ext uri="{FF2B5EF4-FFF2-40B4-BE49-F238E27FC236}">
                <a16:creationId xmlns:a16="http://schemas.microsoft.com/office/drawing/2014/main" id="{DAE844F9-D022-49F4-AE42-FE9370C71FD5}"/>
              </a:ext>
            </a:extLst>
          </p:cNvPr>
          <p:cNvSpPr/>
          <p:nvPr/>
        </p:nvSpPr>
        <p:spPr bwMode="auto">
          <a:xfrm>
            <a:off x="4476236"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17" descr="To a team&#10;For testing purposes, or for apps designed for specific functions and teams">
            <a:extLst>
              <a:ext uri="{FF2B5EF4-FFF2-40B4-BE49-F238E27FC236}">
                <a16:creationId xmlns:a16="http://schemas.microsoft.com/office/drawing/2014/main" id="{07993EC5-B168-4616-AAD2-0EBBFF386C63}"/>
              </a:ext>
            </a:extLst>
          </p:cNvPr>
          <p:cNvSpPr/>
          <p:nvPr/>
        </p:nvSpPr>
        <p:spPr bwMode="auto">
          <a:xfrm>
            <a:off x="8339577" y="1381125"/>
            <a:ext cx="3494357" cy="3975302"/>
          </a:xfrm>
          <a:prstGeom prst="rect">
            <a:avLst/>
          </a:prstGeom>
          <a:solidFill>
            <a:schemeClr val="tx1">
              <a:lumMod val="75000"/>
              <a:alpha val="4000"/>
            </a:schemeClr>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12" name="Group 11">
            <a:extLst>
              <a:ext uri="{FF2B5EF4-FFF2-40B4-BE49-F238E27FC236}">
                <a16:creationId xmlns:a16="http://schemas.microsoft.com/office/drawing/2014/main" id="{B3626F1A-B434-4EF5-85E7-8FF961335BE3}"/>
              </a:ext>
              <a:ext uri="{C183D7F6-B498-43B3-948B-1728B52AA6E4}">
                <adec:decorative xmlns:adec="http://schemas.microsoft.com/office/drawing/2017/decorative" val="1"/>
              </a:ext>
            </a:extLst>
          </p:cNvPr>
          <p:cNvGrpSpPr/>
          <p:nvPr/>
        </p:nvGrpSpPr>
        <p:grpSpPr>
          <a:xfrm>
            <a:off x="665873" y="1641546"/>
            <a:ext cx="3388401" cy="3527967"/>
            <a:chOff x="351717" y="1584396"/>
            <a:chExt cx="3388401" cy="3527967"/>
          </a:xfrm>
        </p:grpSpPr>
        <p:sp>
          <p:nvSpPr>
            <p:cNvPr id="8" name="TextBox 7">
              <a:extLst>
                <a:ext uri="{FF2B5EF4-FFF2-40B4-BE49-F238E27FC236}">
                  <a16:creationId xmlns:a16="http://schemas.microsoft.com/office/drawing/2014/main" id="{AFA5F25E-D512-4334-821A-950BFFC3D231}"/>
                </a:ext>
              </a:extLst>
            </p:cNvPr>
            <p:cNvSpPr txBox="1">
              <a:spLocks/>
            </p:cNvSpPr>
            <p:nvPr/>
          </p:nvSpPr>
          <p:spPr>
            <a:xfrm>
              <a:off x="351717" y="3927423"/>
              <a:ext cx="3388401" cy="1184940"/>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the store</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Available for all Microsoft Teams customers to use</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a16="http://schemas.microsoft.com/office/drawing/2014/main" id="{1860956C-E8E9-874D-91F8-296AB9EE1D33}"/>
                </a:ext>
              </a:extLst>
            </p:cNvPr>
            <p:cNvPicPr>
              <a:picLocks noChangeAspect="1"/>
            </p:cNvPicPr>
            <p:nvPr/>
          </p:nvPicPr>
          <p:blipFill rotWithShape="1">
            <a:blip r:embed="rId3"/>
            <a:srcRect l="28498" t="16547" r="29790" b="22430"/>
            <a:stretch/>
          </p:blipFill>
          <p:spPr>
            <a:xfrm>
              <a:off x="1145609" y="1584396"/>
              <a:ext cx="1762050" cy="2456200"/>
            </a:xfrm>
            <a:prstGeom prst="rect">
              <a:avLst/>
            </a:prstGeom>
            <a:ln>
              <a:noFill/>
            </a:ln>
          </p:spPr>
        </p:pic>
      </p:grpSp>
      <p:grpSp>
        <p:nvGrpSpPr>
          <p:cNvPr id="5" name="Group 4">
            <a:extLst>
              <a:ext uri="{FF2B5EF4-FFF2-40B4-BE49-F238E27FC236}">
                <a16:creationId xmlns:a16="http://schemas.microsoft.com/office/drawing/2014/main" id="{8CEBC8A6-6131-476D-8B83-9A7FE2B36E36}"/>
              </a:ext>
              <a:ext uri="{C183D7F6-B498-43B3-948B-1728B52AA6E4}">
                <adec:decorative xmlns:adec="http://schemas.microsoft.com/office/drawing/2017/decorative" val="1"/>
              </a:ext>
            </a:extLst>
          </p:cNvPr>
          <p:cNvGrpSpPr/>
          <p:nvPr/>
        </p:nvGrpSpPr>
        <p:grpSpPr>
          <a:xfrm>
            <a:off x="4546894" y="2174646"/>
            <a:ext cx="3388401" cy="2994867"/>
            <a:chOff x="4566161" y="2009775"/>
            <a:chExt cx="3388401" cy="2994867"/>
          </a:xfrm>
        </p:grpSpPr>
        <p:pic>
          <p:nvPicPr>
            <p:cNvPr id="13" name="Picture 12">
              <a:extLst>
                <a:ext uri="{FF2B5EF4-FFF2-40B4-BE49-F238E27FC236}">
                  <a16:creationId xmlns:a16="http://schemas.microsoft.com/office/drawing/2014/main" id="{7F7B98BB-BE3E-46E4-B987-10A937DC9789}"/>
                </a:ext>
              </a:extLst>
            </p:cNvPr>
            <p:cNvPicPr>
              <a:picLocks noChangeAspect="1"/>
            </p:cNvPicPr>
            <p:nvPr/>
          </p:nvPicPr>
          <p:blipFill rotWithShape="1">
            <a:blip r:embed="rId4"/>
            <a:srcRect l="26533" t="21836" r="25828" b="29883"/>
            <a:stretch/>
          </p:blipFill>
          <p:spPr>
            <a:xfrm>
              <a:off x="5433124" y="2009775"/>
              <a:ext cx="1654477" cy="1599328"/>
            </a:xfrm>
            <a:prstGeom prst="rect">
              <a:avLst/>
            </a:prstGeom>
            <a:ln>
              <a:noFill/>
            </a:ln>
          </p:spPr>
        </p:pic>
        <p:sp>
          <p:nvSpPr>
            <p:cNvPr id="11" name="TextBox 10">
              <a:extLst>
                <a:ext uri="{FF2B5EF4-FFF2-40B4-BE49-F238E27FC236}">
                  <a16:creationId xmlns:a16="http://schemas.microsoft.com/office/drawing/2014/main" id="{77F3CCE7-E9EA-4E30-9CF2-026C9D288ED5}"/>
                </a:ext>
              </a:extLst>
            </p:cNvPr>
            <p:cNvSpPr txBox="1">
              <a:spLocks/>
            </p:cNvSpPr>
            <p:nvPr/>
          </p:nvSpPr>
          <p:spPr>
            <a:xfrm>
              <a:off x="4566161" y="3819702"/>
              <a:ext cx="3388401" cy="1184940"/>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a tenant</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Available for specific companies, controlled by tenant admins</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grpSp>
      <p:grpSp>
        <p:nvGrpSpPr>
          <p:cNvPr id="15" name="Group 14">
            <a:extLst>
              <a:ext uri="{FF2B5EF4-FFF2-40B4-BE49-F238E27FC236}">
                <a16:creationId xmlns:a16="http://schemas.microsoft.com/office/drawing/2014/main" id="{0AC74EFC-63DE-47DB-894F-5F40ACD2AF3D}"/>
              </a:ext>
              <a:ext uri="{C183D7F6-B498-43B3-948B-1728B52AA6E4}">
                <adec:decorative xmlns:adec="http://schemas.microsoft.com/office/drawing/2017/decorative" val="1"/>
              </a:ext>
            </a:extLst>
          </p:cNvPr>
          <p:cNvGrpSpPr/>
          <p:nvPr/>
        </p:nvGrpSpPr>
        <p:grpSpPr>
          <a:xfrm>
            <a:off x="8369092" y="2283111"/>
            <a:ext cx="3435325" cy="3095569"/>
            <a:chOff x="8265141" y="2124693"/>
            <a:chExt cx="3435325" cy="3095569"/>
          </a:xfrm>
        </p:grpSpPr>
        <p:pic>
          <p:nvPicPr>
            <p:cNvPr id="9" name="Picture 8">
              <a:extLst>
                <a:ext uri="{FF2B5EF4-FFF2-40B4-BE49-F238E27FC236}">
                  <a16:creationId xmlns:a16="http://schemas.microsoft.com/office/drawing/2014/main" id="{7E653A00-4007-DD46-AFB5-17ED2CCA548B}"/>
                </a:ext>
              </a:extLst>
            </p:cNvPr>
            <p:cNvPicPr>
              <a:picLocks noChangeAspect="1"/>
            </p:cNvPicPr>
            <p:nvPr/>
          </p:nvPicPr>
          <p:blipFill rotWithShape="1">
            <a:blip r:embed="rId5"/>
            <a:srcRect l="31067" r="8930"/>
            <a:stretch/>
          </p:blipFill>
          <p:spPr>
            <a:xfrm>
              <a:off x="9184224" y="2124693"/>
              <a:ext cx="1762050" cy="1616792"/>
            </a:xfrm>
            <a:prstGeom prst="rect">
              <a:avLst/>
            </a:prstGeom>
            <a:ln>
              <a:noFill/>
            </a:ln>
          </p:spPr>
        </p:pic>
        <p:sp>
          <p:nvSpPr>
            <p:cNvPr id="14" name="TextBox 13">
              <a:extLst>
                <a:ext uri="{FF2B5EF4-FFF2-40B4-BE49-F238E27FC236}">
                  <a16:creationId xmlns:a16="http://schemas.microsoft.com/office/drawing/2014/main" id="{5BEABD48-159E-4271-9A8B-1C542928137D}"/>
                </a:ext>
              </a:extLst>
            </p:cNvPr>
            <p:cNvSpPr txBox="1">
              <a:spLocks/>
            </p:cNvSpPr>
            <p:nvPr/>
          </p:nvSpPr>
          <p:spPr>
            <a:xfrm>
              <a:off x="8265141" y="3819879"/>
              <a:ext cx="3435325" cy="1400383"/>
            </a:xfrm>
            <a:prstGeom prst="rect">
              <a:avLst/>
            </a:prstGeom>
            <a:noFill/>
          </p:spPr>
          <p:txBody>
            <a:bodyPr wrap="square" rtlCol="0">
              <a:spAutoFit/>
            </a:bodyPr>
            <a:lstStyle/>
            <a:p>
              <a:pPr algn="ctr"/>
              <a:r>
                <a:rPr lang="en-US" sz="2400" b="1" dirty="0">
                  <a:solidFill>
                    <a:srgbClr val="6264A7"/>
                  </a:solidFill>
                  <a:latin typeface="Segoe UI Semibold" panose="020B0502040204020203" pitchFamily="34" charset="0"/>
                  <a:cs typeface="Segoe UI Semibold" panose="020B0502040204020203" pitchFamily="34" charset="0"/>
                </a:rPr>
                <a:t>To a team</a:t>
              </a:r>
            </a:p>
            <a:p>
              <a:pPr algn="ctr"/>
              <a:endParaRPr lang="en-US" sz="500" b="1" dirty="0">
                <a:solidFill>
                  <a:srgbClr val="6262A9"/>
                </a:solidFill>
                <a:latin typeface="Segoe UI Semibold" panose="020B0502040204020203" pitchFamily="34" charset="0"/>
                <a:cs typeface="Segoe UI Semibold" panose="020B0502040204020203" pitchFamily="34" charset="0"/>
              </a:endParaRPr>
            </a:p>
            <a:p>
              <a:pPr algn="ctr"/>
              <a:r>
                <a:rPr lang="en-US" sz="1400" dirty="0">
                  <a:solidFill>
                    <a:schemeClr val="bg2">
                      <a:lumMod val="25000"/>
                    </a:schemeClr>
                  </a:solidFill>
                  <a:latin typeface="Segoe UI" panose="020B0502040204020203" pitchFamily="34" charset="0"/>
                  <a:cs typeface="Segoe UI" panose="020B0502040204020203" pitchFamily="34" charset="0"/>
                </a:rPr>
                <a:t>For testing purposes, or for apps designed for specific functions and teams</a:t>
              </a:r>
            </a:p>
            <a:p>
              <a:endParaRPr lang="en-US" sz="1400" dirty="0">
                <a:solidFill>
                  <a:schemeClr val="bg2">
                    <a:lumMod val="25000"/>
                  </a:schemeClr>
                </a:solidFill>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40712927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CF7A01-8EF1-48A5-B9CE-5C7BAA2C0EE1}"/>
              </a:ext>
            </a:extLst>
          </p:cNvPr>
          <p:cNvSpPr>
            <a:spLocks noGrp="1"/>
          </p:cNvSpPr>
          <p:nvPr>
            <p:ph type="title"/>
          </p:nvPr>
        </p:nvSpPr>
        <p:spPr>
          <a:xfrm>
            <a:off x="430108" y="374179"/>
            <a:ext cx="11655840" cy="899665"/>
          </a:xfrm>
        </p:spPr>
        <p:txBody>
          <a:bodyPr/>
          <a:lstStyle/>
          <a:p>
            <a:r>
              <a:rPr lang="en-GB" dirty="0">
                <a:solidFill>
                  <a:schemeClr val="tx1"/>
                </a:solidFill>
              </a:rPr>
              <a:t>Publish to your organization's App Store</a:t>
            </a:r>
          </a:p>
        </p:txBody>
      </p:sp>
      <p:sp>
        <p:nvSpPr>
          <p:cNvPr id="4" name="Text Placeholder 3">
            <a:extLst>
              <a:ext uri="{FF2B5EF4-FFF2-40B4-BE49-F238E27FC236}">
                <a16:creationId xmlns:a16="http://schemas.microsoft.com/office/drawing/2014/main" id="{244E57EB-1A16-49B3-AD37-D6E5669597B6}"/>
              </a:ext>
            </a:extLst>
          </p:cNvPr>
          <p:cNvSpPr>
            <a:spLocks noGrp="1"/>
          </p:cNvSpPr>
          <p:nvPr>
            <p:ph type="body" sz="quarter" idx="10"/>
          </p:nvPr>
        </p:nvSpPr>
        <p:spPr>
          <a:xfrm>
            <a:off x="538547" y="1273844"/>
            <a:ext cx="11223345" cy="4493538"/>
          </a:xfrm>
        </p:spPr>
        <p:txBody>
          <a:bodyPr/>
          <a:lstStyle/>
          <a:p>
            <a:pPr algn="l"/>
            <a:r>
              <a:rPr lang="en-GB" sz="2000" dirty="0">
                <a:solidFill>
                  <a:schemeClr val="tx1"/>
                </a:solidFill>
              </a:rPr>
              <a:t>Use the “Manage apps page” to publish apps that are built specifically for your organization. After you publish a custom app, it's available to users in your organization's app store </a:t>
            </a:r>
          </a:p>
          <a:p>
            <a:pPr algn="l"/>
            <a:r>
              <a:rPr lang="en-GB" sz="2000" b="1" dirty="0">
                <a:solidFill>
                  <a:srgbClr val="6264A7"/>
                </a:solidFill>
              </a:rPr>
              <a:t>Requirements: </a:t>
            </a:r>
          </a:p>
          <a:p>
            <a:pPr algn="l"/>
            <a:r>
              <a:rPr lang="en-GB" sz="2000" dirty="0">
                <a:solidFill>
                  <a:schemeClr val="tx1"/>
                </a:solidFill>
              </a:rPr>
              <a:t>	Teams service administrator role</a:t>
            </a:r>
          </a:p>
          <a:p>
            <a:pPr algn="l"/>
            <a:endParaRPr lang="en-GB" sz="2000" dirty="0">
              <a:solidFill>
                <a:schemeClr val="tx1"/>
              </a:solidFill>
            </a:endParaRPr>
          </a:p>
          <a:p>
            <a:pPr algn="l"/>
            <a:r>
              <a:rPr lang="en-GB" sz="2000" dirty="0">
                <a:solidFill>
                  <a:schemeClr val="tx1"/>
                </a:solidFill>
              </a:rPr>
              <a:t>There are two ways to publish a custom app to your organization's app store:</a:t>
            </a:r>
          </a:p>
          <a:p>
            <a:pPr marL="342900" indent="-342900" algn="l">
              <a:buFont typeface="Arial" panose="020B0604020202020204" pitchFamily="34" charset="0"/>
              <a:buChar char="•"/>
            </a:pPr>
            <a:r>
              <a:rPr lang="en-GB" sz="2000" b="1" dirty="0">
                <a:solidFill>
                  <a:schemeClr val="tx1"/>
                </a:solidFill>
              </a:rPr>
              <a:t>Approve a custom app</a:t>
            </a:r>
            <a:r>
              <a:rPr lang="en-GB" sz="2000" dirty="0">
                <a:solidFill>
                  <a:schemeClr val="tx1"/>
                </a:solidFill>
              </a:rPr>
              <a:t>: Use this method if the developer submits the app directly to the Manage apps page using the Teams App Submission API. You can then review and publish (or reject) the app directly from the app details page</a:t>
            </a:r>
          </a:p>
          <a:p>
            <a:pPr marL="342900" indent="-342900" algn="l">
              <a:buFont typeface="Arial" panose="020B0604020202020204" pitchFamily="34" charset="0"/>
              <a:buChar char="•"/>
            </a:pPr>
            <a:r>
              <a:rPr lang="en-GB" sz="2000" b="1" dirty="0">
                <a:solidFill>
                  <a:schemeClr val="tx1"/>
                </a:solidFill>
              </a:rPr>
              <a:t>Upload an app package</a:t>
            </a:r>
            <a:r>
              <a:rPr lang="en-GB" sz="2000" dirty="0">
                <a:solidFill>
                  <a:schemeClr val="tx1"/>
                </a:solidFill>
              </a:rPr>
              <a:t>: Use this method if the developer sends you the app package in .zip format. You publish the app by uploading the app package</a:t>
            </a:r>
          </a:p>
        </p:txBody>
      </p:sp>
    </p:spTree>
    <p:extLst>
      <p:ext uri="{BB962C8B-B14F-4D97-AF65-F5344CB8AC3E}">
        <p14:creationId xmlns:p14="http://schemas.microsoft.com/office/powerpoint/2010/main" val="4035794473"/>
      </p:ext>
    </p:extLst>
  </p:cSld>
  <p:clrMapOvr>
    <a:masterClrMapping/>
  </p:clrMapOvr>
  <p:transition spd="slow">
    <p:fade/>
  </p:transition>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CF7A01-8EF1-48A5-B9CE-5C7BAA2C0EE1}"/>
              </a:ext>
            </a:extLst>
          </p:cNvPr>
          <p:cNvSpPr>
            <a:spLocks noGrp="1"/>
          </p:cNvSpPr>
          <p:nvPr>
            <p:ph type="title"/>
          </p:nvPr>
        </p:nvSpPr>
        <p:spPr>
          <a:xfrm>
            <a:off x="454593" y="365712"/>
            <a:ext cx="11655840" cy="899665"/>
          </a:xfrm>
        </p:spPr>
        <p:txBody>
          <a:bodyPr/>
          <a:lstStyle/>
          <a:p>
            <a:r>
              <a:rPr lang="en-GB" dirty="0">
                <a:solidFill>
                  <a:schemeClr val="tx1"/>
                </a:solidFill>
              </a:rPr>
              <a:t>Approve a custom app</a:t>
            </a:r>
          </a:p>
        </p:txBody>
      </p:sp>
      <p:sp>
        <p:nvSpPr>
          <p:cNvPr id="4" name="Text Placeholder 3">
            <a:extLst>
              <a:ext uri="{FF2B5EF4-FFF2-40B4-BE49-F238E27FC236}">
                <a16:creationId xmlns:a16="http://schemas.microsoft.com/office/drawing/2014/main" id="{244E57EB-1A16-49B3-AD37-D6E5669597B6}"/>
              </a:ext>
            </a:extLst>
          </p:cNvPr>
          <p:cNvSpPr>
            <a:spLocks noGrp="1"/>
          </p:cNvSpPr>
          <p:nvPr>
            <p:ph type="body" sz="quarter" idx="10"/>
          </p:nvPr>
        </p:nvSpPr>
        <p:spPr>
          <a:xfrm>
            <a:off x="53528" y="1290228"/>
            <a:ext cx="5459240" cy="4955203"/>
          </a:xfrm>
        </p:spPr>
        <p:txBody>
          <a:bodyPr/>
          <a:lstStyle/>
          <a:p>
            <a:pPr marL="567020" lvl="1" indent="-342900">
              <a:buFont typeface="Arial" panose="020B0604020202020204" pitchFamily="34" charset="0"/>
              <a:buChar char="•"/>
            </a:pPr>
            <a:r>
              <a:rPr lang="en-GB" sz="2000" dirty="0"/>
              <a:t>The </a:t>
            </a:r>
            <a:r>
              <a:rPr lang="en-GB" sz="2000" b="1" dirty="0"/>
              <a:t>Pending approvals </a:t>
            </a:r>
            <a:r>
              <a:rPr lang="en-GB" sz="2000" dirty="0"/>
              <a:t>widget notifies you when a developer submits an app by using the Teams App Submission API</a:t>
            </a:r>
          </a:p>
          <a:p>
            <a:pPr marL="567020" lvl="1" indent="-342900">
              <a:buFont typeface="Arial" panose="020B0604020202020204" pitchFamily="34" charset="0"/>
              <a:buChar char="•"/>
            </a:pPr>
            <a:r>
              <a:rPr lang="en-GB" sz="2000" dirty="0"/>
              <a:t>A newly submitted app is listed with a Publishing status of </a:t>
            </a:r>
            <a:r>
              <a:rPr lang="en-GB" sz="2000" b="1" dirty="0"/>
              <a:t>Submitted</a:t>
            </a:r>
            <a:r>
              <a:rPr lang="en-GB" sz="2000" dirty="0"/>
              <a:t> and Status of </a:t>
            </a:r>
            <a:r>
              <a:rPr lang="en-GB" sz="2000" b="1" dirty="0"/>
              <a:t>Blocked</a:t>
            </a:r>
            <a:r>
              <a:rPr lang="en-GB" sz="2000" dirty="0"/>
              <a:t>.</a:t>
            </a:r>
          </a:p>
          <a:p>
            <a:pPr marL="567020" lvl="1" indent="-342900">
              <a:buFont typeface="Arial" panose="020B0604020202020204" pitchFamily="34" charset="0"/>
              <a:buChar char="•"/>
            </a:pPr>
            <a:r>
              <a:rPr lang="en-GB" sz="2000" dirty="0"/>
              <a:t>Go to the app details page to see more information about the app, and then to publish it, set Publishing status to </a:t>
            </a:r>
            <a:r>
              <a:rPr lang="en-GB" sz="2000" b="1" dirty="0"/>
              <a:t>Publish</a:t>
            </a:r>
            <a:endParaRPr lang="en-GB" sz="2000" dirty="0"/>
          </a:p>
          <a:p>
            <a:pPr marL="567020" lvl="1" indent="-342900">
              <a:buFont typeface="Arial" panose="020B0604020202020204" pitchFamily="34" charset="0"/>
              <a:buChar char="•"/>
            </a:pPr>
            <a:r>
              <a:rPr lang="en-GB" sz="2000" dirty="0"/>
              <a:t>You're also notified when a developer submits an </a:t>
            </a:r>
            <a:r>
              <a:rPr lang="en-GB" sz="2000" b="1" dirty="0"/>
              <a:t>update</a:t>
            </a:r>
            <a:r>
              <a:rPr lang="en-GB" sz="2000" dirty="0"/>
              <a:t> to a custom app. You can then review and publish (or reject) the update on the app details page</a:t>
            </a:r>
          </a:p>
        </p:txBody>
      </p:sp>
      <p:pic>
        <p:nvPicPr>
          <p:cNvPr id="5" name="Picture 4" descr="Screenshot of &quot;Manage apps&quot; page in Teams admin center with 2 submitted custom apps, and one of them selected">
            <a:extLst>
              <a:ext uri="{FF2B5EF4-FFF2-40B4-BE49-F238E27FC236}">
                <a16:creationId xmlns:a16="http://schemas.microsoft.com/office/drawing/2014/main" id="{01C07231-DA24-41FA-9483-94A838283B58}"/>
              </a:ext>
            </a:extLst>
          </p:cNvPr>
          <p:cNvPicPr>
            <a:picLocks noChangeAspect="1"/>
          </p:cNvPicPr>
          <p:nvPr/>
        </p:nvPicPr>
        <p:blipFill>
          <a:blip r:embed="rId3"/>
          <a:stretch>
            <a:fillRect/>
          </a:stretch>
        </p:blipFill>
        <p:spPr>
          <a:xfrm>
            <a:off x="5343525" y="1171071"/>
            <a:ext cx="6848475" cy="3648075"/>
          </a:xfrm>
          <a:prstGeom prst="rect">
            <a:avLst/>
          </a:prstGeom>
          <a:ln>
            <a:solidFill>
              <a:schemeClr val="tx1"/>
            </a:solidFill>
          </a:ln>
          <a:effectLst>
            <a:outerShdw blurRad="50800" dist="38100" dir="2700000" algn="tl" rotWithShape="0">
              <a:prstClr val="black">
                <a:alpha val="40000"/>
              </a:prstClr>
            </a:outerShdw>
          </a:effectLst>
        </p:spPr>
      </p:pic>
      <p:pic>
        <p:nvPicPr>
          <p:cNvPr id="7" name="Picture 6" descr="Employee Pulse custom app information, with dropdown showing publishing status">
            <a:extLst>
              <a:ext uri="{FF2B5EF4-FFF2-40B4-BE49-F238E27FC236}">
                <a16:creationId xmlns:a16="http://schemas.microsoft.com/office/drawing/2014/main" id="{A346A8A7-C7A7-47C1-88DC-32258580F183}"/>
              </a:ext>
            </a:extLst>
          </p:cNvPr>
          <p:cNvPicPr>
            <a:picLocks noChangeAspect="1"/>
          </p:cNvPicPr>
          <p:nvPr/>
        </p:nvPicPr>
        <p:blipFill>
          <a:blip r:embed="rId4"/>
          <a:stretch>
            <a:fillRect/>
          </a:stretch>
        </p:blipFill>
        <p:spPr>
          <a:xfrm>
            <a:off x="6334031" y="4391025"/>
            <a:ext cx="2819400" cy="2466975"/>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221570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CF7A01-8EF1-48A5-B9CE-5C7BAA2C0EE1}"/>
              </a:ext>
            </a:extLst>
          </p:cNvPr>
          <p:cNvSpPr>
            <a:spLocks noGrp="1"/>
          </p:cNvSpPr>
          <p:nvPr>
            <p:ph type="title"/>
          </p:nvPr>
        </p:nvSpPr>
        <p:spPr>
          <a:xfrm>
            <a:off x="447041" y="357245"/>
            <a:ext cx="11655840" cy="899665"/>
          </a:xfrm>
        </p:spPr>
        <p:txBody>
          <a:bodyPr/>
          <a:lstStyle/>
          <a:p>
            <a:r>
              <a:rPr lang="en-GB" dirty="0">
                <a:solidFill>
                  <a:schemeClr val="tx1"/>
                </a:solidFill>
              </a:rPr>
              <a:t>Upload your app directly from Teams client</a:t>
            </a:r>
          </a:p>
        </p:txBody>
      </p:sp>
      <p:sp>
        <p:nvSpPr>
          <p:cNvPr id="4" name="Text Placeholder 3">
            <a:extLst>
              <a:ext uri="{FF2B5EF4-FFF2-40B4-BE49-F238E27FC236}">
                <a16:creationId xmlns:a16="http://schemas.microsoft.com/office/drawing/2014/main" id="{244E57EB-1A16-49B3-AD37-D6E5669597B6}"/>
              </a:ext>
            </a:extLst>
          </p:cNvPr>
          <p:cNvSpPr>
            <a:spLocks noGrp="1"/>
          </p:cNvSpPr>
          <p:nvPr>
            <p:ph type="body" sz="quarter" idx="10"/>
          </p:nvPr>
        </p:nvSpPr>
        <p:spPr>
          <a:xfrm>
            <a:off x="538548" y="1777285"/>
            <a:ext cx="5557452" cy="3108543"/>
          </a:xfrm>
        </p:spPr>
        <p:txBody>
          <a:bodyPr/>
          <a:lstStyle/>
          <a:p>
            <a:pPr algn="l"/>
            <a:r>
              <a:rPr lang="en-GB" sz="2000" b="0" i="0" dirty="0">
                <a:solidFill>
                  <a:srgbClr val="171717"/>
                </a:solidFill>
                <a:effectLst/>
                <a:latin typeface="Segoe UI" panose="020B0502040204020203" pitchFamily="34" charset="0"/>
              </a:rPr>
              <a:t>Use </a:t>
            </a:r>
            <a:r>
              <a:rPr lang="en-GB" sz="2000" b="1" i="0" dirty="0">
                <a:solidFill>
                  <a:srgbClr val="171717"/>
                </a:solidFill>
                <a:effectLst/>
                <a:latin typeface="Segoe UI" panose="020B0502040204020203" pitchFamily="34" charset="0"/>
              </a:rPr>
              <a:t>Manage your apps </a:t>
            </a:r>
            <a:r>
              <a:rPr lang="en-GB" sz="2000" b="0" i="0" dirty="0">
                <a:solidFill>
                  <a:srgbClr val="171717"/>
                </a:solidFill>
                <a:effectLst/>
                <a:latin typeface="Segoe UI" panose="020B0502040204020203" pitchFamily="34" charset="0"/>
              </a:rPr>
              <a:t>button right in Teams client to publish app using following options:</a:t>
            </a:r>
            <a:endParaRPr lang="en-GB" sz="2000" dirty="0">
              <a:solidFill>
                <a:srgbClr val="171717"/>
              </a:solidFill>
              <a:latin typeface="Segoe UI" panose="020B0502040204020203" pitchFamily="34" charset="0"/>
            </a:endParaRPr>
          </a:p>
          <a:p>
            <a:pPr marL="342900" indent="-342900" algn="l">
              <a:buFont typeface="Arial" panose="020B0604020202020204" pitchFamily="34" charset="0"/>
              <a:buChar char="•"/>
            </a:pPr>
            <a:r>
              <a:rPr lang="en-GB" sz="2000" b="1" dirty="0">
                <a:solidFill>
                  <a:srgbClr val="171717"/>
                </a:solidFill>
                <a:latin typeface="Segoe UI" panose="020B0502040204020203" pitchFamily="34" charset="0"/>
              </a:rPr>
              <a:t>Upload a custom app  </a:t>
            </a:r>
            <a:br>
              <a:rPr lang="en-GB" sz="2000" b="1" dirty="0">
                <a:solidFill>
                  <a:srgbClr val="171717"/>
                </a:solidFill>
                <a:latin typeface="Segoe UI" panose="020B0502040204020203" pitchFamily="34" charset="0"/>
              </a:rPr>
            </a:br>
            <a:r>
              <a:rPr lang="en-GB" sz="2000" dirty="0">
                <a:solidFill>
                  <a:srgbClr val="171717"/>
                </a:solidFill>
                <a:latin typeface="Segoe UI" panose="020B0502040204020203" pitchFamily="34" charset="0"/>
              </a:rPr>
              <a:t>(sideloading must be enabled);</a:t>
            </a:r>
          </a:p>
          <a:p>
            <a:pPr marL="342900" indent="-342900" algn="l">
              <a:buFont typeface="Arial" panose="020B0604020202020204" pitchFamily="34" charset="0"/>
              <a:buChar char="•"/>
            </a:pPr>
            <a:r>
              <a:rPr lang="en-GB" sz="2000" b="1" dirty="0">
                <a:solidFill>
                  <a:srgbClr val="171717"/>
                </a:solidFill>
                <a:latin typeface="Segoe UI" panose="020B0502040204020203" pitchFamily="34" charset="0"/>
              </a:rPr>
              <a:t>Upload an app to your org’s app </a:t>
            </a:r>
            <a:r>
              <a:rPr lang="en-GB" sz="2000" b="1" dirty="0" err="1">
                <a:solidFill>
                  <a:srgbClr val="171717"/>
                </a:solidFill>
                <a:latin typeface="Segoe UI" panose="020B0502040204020203" pitchFamily="34" charset="0"/>
              </a:rPr>
              <a:t>catalog</a:t>
            </a:r>
            <a:r>
              <a:rPr lang="en-GB" sz="2000" b="1" dirty="0">
                <a:solidFill>
                  <a:srgbClr val="171717"/>
                </a:solidFill>
                <a:latin typeface="Segoe UI" panose="020B0502040204020203" pitchFamily="34" charset="0"/>
              </a:rPr>
              <a:t> </a:t>
            </a:r>
            <a:r>
              <a:rPr lang="en-GB" sz="2000" dirty="0">
                <a:solidFill>
                  <a:srgbClr val="171717"/>
                </a:solidFill>
                <a:latin typeface="Segoe UI" panose="020B0502040204020203" pitchFamily="34" charset="0"/>
              </a:rPr>
              <a:t>(available for admins only);</a:t>
            </a:r>
          </a:p>
          <a:p>
            <a:pPr marL="342900" indent="-342900" algn="l">
              <a:buFont typeface="Arial" panose="020B0604020202020204" pitchFamily="34" charset="0"/>
              <a:buChar char="•"/>
            </a:pPr>
            <a:r>
              <a:rPr lang="en-GB" sz="2000" b="1" dirty="0">
                <a:solidFill>
                  <a:srgbClr val="171717"/>
                </a:solidFill>
                <a:latin typeface="Segoe UI" panose="020B0502040204020203" pitchFamily="34" charset="0"/>
              </a:rPr>
              <a:t>Submit an app to your org </a:t>
            </a:r>
            <a:br>
              <a:rPr lang="en-GB" sz="2000" b="1" dirty="0">
                <a:solidFill>
                  <a:srgbClr val="171717"/>
                </a:solidFill>
                <a:latin typeface="Segoe UI" panose="020B0502040204020203" pitchFamily="34" charset="0"/>
              </a:rPr>
            </a:br>
            <a:r>
              <a:rPr lang="en-GB" sz="2000" dirty="0">
                <a:solidFill>
                  <a:srgbClr val="171717"/>
                </a:solidFill>
                <a:latin typeface="Segoe UI" panose="020B0502040204020203" pitchFamily="34" charset="0"/>
              </a:rPr>
              <a:t>(submit app package for admin approval);</a:t>
            </a:r>
          </a:p>
        </p:txBody>
      </p:sp>
      <p:pic>
        <p:nvPicPr>
          <p:cNvPr id="5" name="Picture 4">
            <a:extLst>
              <a:ext uri="{FF2B5EF4-FFF2-40B4-BE49-F238E27FC236}">
                <a16:creationId xmlns:a16="http://schemas.microsoft.com/office/drawing/2014/main" id="{F06D87CC-41BA-3CD4-999A-F1290D671087}"/>
              </a:ext>
            </a:extLst>
          </p:cNvPr>
          <p:cNvPicPr>
            <a:picLocks noChangeAspect="1"/>
          </p:cNvPicPr>
          <p:nvPr/>
        </p:nvPicPr>
        <p:blipFill rotWithShape="1">
          <a:blip r:embed="rId2"/>
          <a:srcRect r="7863"/>
          <a:stretch/>
        </p:blipFill>
        <p:spPr>
          <a:xfrm>
            <a:off x="6274961" y="1519707"/>
            <a:ext cx="5557452" cy="4398135"/>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27933830"/>
      </p:ext>
    </p:extLst>
  </p:cSld>
  <p:clrMapOvr>
    <a:masterClrMapping/>
  </p:clrMapOvr>
  <p:transition spd="slow">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8B3A872-ECE0-4F0D-B374-4E8F2A2199D7}"/>
              </a:ext>
            </a:extLst>
          </p:cNvPr>
          <p:cNvSpPr>
            <a:spLocks noGrp="1"/>
          </p:cNvSpPr>
          <p:nvPr>
            <p:ph type="title"/>
          </p:nvPr>
        </p:nvSpPr>
        <p:spPr>
          <a:xfrm>
            <a:off x="336697" y="311996"/>
            <a:ext cx="11655840" cy="899665"/>
          </a:xfrm>
        </p:spPr>
        <p:txBody>
          <a:bodyPr/>
          <a:lstStyle/>
          <a:p>
            <a:r>
              <a:rPr lang="sl-SI" b="1" dirty="0" err="1"/>
              <a:t>Teams</a:t>
            </a:r>
            <a:r>
              <a:rPr lang="sl-SI" b="1" dirty="0"/>
              <a:t> </a:t>
            </a:r>
            <a:r>
              <a:rPr lang="sl-SI" b="1" dirty="0" err="1"/>
              <a:t>App</a:t>
            </a:r>
            <a:r>
              <a:rPr lang="sl-SI" b="1" dirty="0"/>
              <a:t> </a:t>
            </a:r>
            <a:r>
              <a:rPr lang="sl-SI" b="1" dirty="0" err="1"/>
              <a:t>security</a:t>
            </a:r>
            <a:endParaRPr lang="en-GB" b="1" dirty="0">
              <a:solidFill>
                <a:schemeClr val="tx1"/>
              </a:solidFill>
            </a:endParaRPr>
          </a:p>
        </p:txBody>
      </p:sp>
      <p:sp>
        <p:nvSpPr>
          <p:cNvPr id="9" name="Text Placeholder 8">
            <a:extLst>
              <a:ext uri="{FF2B5EF4-FFF2-40B4-BE49-F238E27FC236}">
                <a16:creationId xmlns:a16="http://schemas.microsoft.com/office/drawing/2014/main" id="{0E20DFCD-DC22-485E-949D-5CB3155E8328}"/>
              </a:ext>
            </a:extLst>
          </p:cNvPr>
          <p:cNvSpPr>
            <a:spLocks noGrp="1"/>
          </p:cNvSpPr>
          <p:nvPr>
            <p:ph type="body" sz="quarter" idx="10"/>
          </p:nvPr>
        </p:nvSpPr>
        <p:spPr>
          <a:xfrm>
            <a:off x="337459" y="1366897"/>
            <a:ext cx="11655078" cy="4124206"/>
          </a:xfrm>
        </p:spPr>
        <p:txBody>
          <a:bodyPr/>
          <a:lstStyle/>
          <a:p>
            <a:pPr marL="342900" indent="-342900">
              <a:buFont typeface="Arial" panose="020B0604020202020204" pitchFamily="34" charset="0"/>
              <a:buChar char="•"/>
            </a:pPr>
            <a:r>
              <a:rPr lang="en-GB" sz="2400" dirty="0">
                <a:solidFill>
                  <a:schemeClr val="tx1"/>
                </a:solidFill>
              </a:rPr>
              <a:t>An app must disclose what data it uses and what the data is used for in its terms of use and privacy policy links.</a:t>
            </a:r>
          </a:p>
          <a:p>
            <a:pPr marL="342900" indent="-342900">
              <a:buFont typeface="Arial" panose="020B0604020202020204" pitchFamily="34" charset="0"/>
              <a:buChar char="•"/>
            </a:pPr>
            <a:r>
              <a:rPr lang="en-GB" sz="2400" dirty="0">
                <a:solidFill>
                  <a:schemeClr val="tx1"/>
                </a:solidFill>
              </a:rPr>
              <a:t>Resource-specific consent in Microsoft Teams lets team owners give consent to apps to access team data.</a:t>
            </a:r>
          </a:p>
          <a:p>
            <a:pPr marL="342900" indent="-342900">
              <a:buFont typeface="Arial" panose="020B0604020202020204" pitchFamily="34" charset="0"/>
              <a:buChar char="•"/>
            </a:pPr>
            <a:r>
              <a:rPr lang="en-GB" sz="2400" dirty="0">
                <a:solidFill>
                  <a:schemeClr val="tx1"/>
                </a:solidFill>
              </a:rPr>
              <a:t>Apps may also require other permissions in the tenant. After an app is installed, it may request additional permissions through a consent prompt. </a:t>
            </a:r>
          </a:p>
          <a:p>
            <a:pPr marL="342900" indent="-342900">
              <a:buFont typeface="Arial" panose="020B0604020202020204" pitchFamily="34" charset="0"/>
              <a:buChar char="•"/>
            </a:pPr>
            <a:r>
              <a:rPr lang="en-GB" sz="2400" dirty="0">
                <a:solidFill>
                  <a:schemeClr val="tx1"/>
                </a:solidFill>
              </a:rPr>
              <a:t>You can configure API permissions and consent in the Azure portal or in the Teams admin </a:t>
            </a:r>
            <a:r>
              <a:rPr lang="en-GB" sz="2400" dirty="0" err="1">
                <a:solidFill>
                  <a:schemeClr val="tx1"/>
                </a:solidFill>
              </a:rPr>
              <a:t>center</a:t>
            </a:r>
            <a:r>
              <a:rPr lang="en-GB" sz="2400" dirty="0">
                <a:solidFill>
                  <a:schemeClr val="tx1"/>
                </a:solidFill>
              </a:rPr>
              <a:t>, and retract them at a later point, if that is required.</a:t>
            </a:r>
          </a:p>
          <a:p>
            <a:pPr marL="342900" indent="-342900">
              <a:buFont typeface="Arial" panose="020B0604020202020204" pitchFamily="34" charset="0"/>
              <a:buChar char="•"/>
            </a:pPr>
            <a:endParaRPr lang="en-GB" sz="2400" dirty="0">
              <a:solidFill>
                <a:schemeClr val="tx1"/>
              </a:solidFill>
            </a:endParaRPr>
          </a:p>
        </p:txBody>
      </p:sp>
    </p:spTree>
    <p:extLst>
      <p:ext uri="{BB962C8B-B14F-4D97-AF65-F5344CB8AC3E}">
        <p14:creationId xmlns:p14="http://schemas.microsoft.com/office/powerpoint/2010/main" val="3253476359"/>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A9DC42-FA9E-4BFA-814B-B0F2AB050D75}"/>
              </a:ext>
            </a:extLst>
          </p:cNvPr>
          <p:cNvSpPr>
            <a:spLocks noGrp="1"/>
          </p:cNvSpPr>
          <p:nvPr>
            <p:ph type="title"/>
          </p:nvPr>
        </p:nvSpPr>
        <p:spPr>
          <a:xfrm>
            <a:off x="314211" y="289512"/>
            <a:ext cx="11655840" cy="899665"/>
          </a:xfrm>
        </p:spPr>
        <p:txBody>
          <a:bodyPr/>
          <a:lstStyle/>
          <a:p>
            <a:r>
              <a:rPr lang="en-US" dirty="0">
                <a:solidFill>
                  <a:schemeClr val="tx1"/>
                </a:solidFill>
              </a:rPr>
              <a:t>Tabs permissions and considerations</a:t>
            </a:r>
            <a:endParaRPr lang="en-GB" dirty="0">
              <a:solidFill>
                <a:schemeClr val="tx1"/>
              </a:solidFill>
            </a:endParaRPr>
          </a:p>
        </p:txBody>
      </p:sp>
      <p:sp>
        <p:nvSpPr>
          <p:cNvPr id="2" name="Text Placeholder 1">
            <a:extLst>
              <a:ext uri="{FF2B5EF4-FFF2-40B4-BE49-F238E27FC236}">
                <a16:creationId xmlns:a16="http://schemas.microsoft.com/office/drawing/2014/main" id="{8D6F85AD-12E6-4F1C-8AE0-F8FEB8E3890C}"/>
              </a:ext>
            </a:extLst>
          </p:cNvPr>
          <p:cNvSpPr>
            <a:spLocks noGrp="1"/>
          </p:cNvSpPr>
          <p:nvPr>
            <p:ph type="body" sz="quarter" idx="10"/>
          </p:nvPr>
        </p:nvSpPr>
        <p:spPr>
          <a:xfrm>
            <a:off x="306715" y="1189176"/>
            <a:ext cx="11655078" cy="6385594"/>
          </a:xfrm>
        </p:spPr>
        <p:txBody>
          <a:bodyPr/>
          <a:lstStyle/>
          <a:p>
            <a:r>
              <a:rPr lang="en-GB" dirty="0">
                <a:solidFill>
                  <a:srgbClr val="6264A7"/>
                </a:solidFill>
              </a:rPr>
              <a:t>Required permissions</a:t>
            </a:r>
          </a:p>
          <a:p>
            <a:pPr marL="681320" lvl="1" indent="-457200">
              <a:buFont typeface="Arial" panose="020B0604020202020204" pitchFamily="34" charset="0"/>
              <a:buChar char="•"/>
            </a:pPr>
            <a:r>
              <a:rPr lang="en-GB" dirty="0"/>
              <a:t>SEND_AND_RECEIVE_WEB_DATA</a:t>
            </a:r>
          </a:p>
          <a:p>
            <a:r>
              <a:rPr lang="en-GB" dirty="0">
                <a:solidFill>
                  <a:srgbClr val="6264A7"/>
                </a:solidFill>
              </a:rPr>
              <a:t>Considerations</a:t>
            </a:r>
          </a:p>
          <a:p>
            <a:pPr marL="681320" lvl="1" indent="-457200">
              <a:buFont typeface="Arial" panose="020B0604020202020204" pitchFamily="34" charset="0"/>
              <a:buChar char="•"/>
            </a:pPr>
            <a:r>
              <a:rPr lang="en-GB" dirty="0"/>
              <a:t>The risk profile for a tab is almost identical to that same website running in a browser tab.</a:t>
            </a:r>
          </a:p>
          <a:p>
            <a:pPr marL="681320" lvl="1" indent="-457200">
              <a:buFont typeface="Arial" panose="020B0604020202020204" pitchFamily="34" charset="0"/>
              <a:buChar char="•"/>
            </a:pPr>
            <a:r>
              <a:rPr lang="en-GB" dirty="0"/>
              <a:t>A tab also gets the context in which it's running, including the sign-in name and UPN of the current user, the Azure AD Object ID for the current user, the ID of the Microsoft 365 Group in which it resides (if it's a team), the tenant ID, and the current locale of the user. However, to map these IDs to a user's information, the tab would have to make the user sign in to Azure AD.</a:t>
            </a:r>
          </a:p>
          <a:p>
            <a:endParaRPr lang="en-GB" dirty="0"/>
          </a:p>
        </p:txBody>
      </p:sp>
    </p:spTree>
    <p:extLst>
      <p:ext uri="{BB962C8B-B14F-4D97-AF65-F5344CB8AC3E}">
        <p14:creationId xmlns:p14="http://schemas.microsoft.com/office/powerpoint/2010/main" val="288425887"/>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C0B967-9E7A-4A71-9236-2570283356F3}"/>
              </a:ext>
            </a:extLst>
          </p:cNvPr>
          <p:cNvSpPr>
            <a:spLocks noGrp="1"/>
          </p:cNvSpPr>
          <p:nvPr>
            <p:ph type="title"/>
          </p:nvPr>
        </p:nvSpPr>
        <p:spPr>
          <a:xfrm>
            <a:off x="314211" y="289512"/>
            <a:ext cx="11655840" cy="899665"/>
          </a:xfrm>
        </p:spPr>
        <p:txBody>
          <a:bodyPr/>
          <a:lstStyle/>
          <a:p>
            <a:r>
              <a:rPr lang="en-GB" dirty="0">
                <a:solidFill>
                  <a:schemeClr val="tx1"/>
                </a:solidFill>
              </a:rPr>
              <a:t>Connectors permissions</a:t>
            </a:r>
          </a:p>
        </p:txBody>
      </p:sp>
      <p:sp>
        <p:nvSpPr>
          <p:cNvPr id="2" name="Text Placeholder 1">
            <a:extLst>
              <a:ext uri="{FF2B5EF4-FFF2-40B4-BE49-F238E27FC236}">
                <a16:creationId xmlns:a16="http://schemas.microsoft.com/office/drawing/2014/main" id="{F09F4A95-25C0-44FA-9B64-A60074C603BD}"/>
              </a:ext>
            </a:extLst>
          </p:cNvPr>
          <p:cNvSpPr>
            <a:spLocks noGrp="1"/>
          </p:cNvSpPr>
          <p:nvPr>
            <p:ph type="body" sz="quarter" idx="10"/>
          </p:nvPr>
        </p:nvSpPr>
        <p:spPr>
          <a:xfrm>
            <a:off x="321705" y="1189176"/>
            <a:ext cx="11655078" cy="4964436"/>
          </a:xfrm>
        </p:spPr>
        <p:txBody>
          <a:bodyPr/>
          <a:lstStyle/>
          <a:p>
            <a:r>
              <a:rPr lang="en-GB" dirty="0">
                <a:solidFill>
                  <a:srgbClr val="6264A7"/>
                </a:solidFill>
              </a:rPr>
              <a:t>Required permissions</a:t>
            </a:r>
          </a:p>
          <a:p>
            <a:pPr marL="795620" lvl="1" indent="-571500">
              <a:buFont typeface="Arial" panose="020B0604020202020204" pitchFamily="34" charset="0"/>
              <a:buChar char="•"/>
            </a:pPr>
            <a:r>
              <a:rPr lang="en-GB" dirty="0"/>
              <a:t>POST_MESSAGE_CHANNEL</a:t>
            </a:r>
          </a:p>
          <a:p>
            <a:r>
              <a:rPr lang="en-GB" dirty="0">
                <a:solidFill>
                  <a:srgbClr val="6264A7"/>
                </a:solidFill>
              </a:rPr>
              <a:t>Optional permissions</a:t>
            </a:r>
          </a:p>
          <a:p>
            <a:pPr marL="795620" lvl="1" indent="-571500">
              <a:buFont typeface="Arial" panose="020B0604020202020204" pitchFamily="34" charset="0"/>
              <a:buChar char="•"/>
            </a:pPr>
            <a:r>
              <a:rPr lang="en-GB" dirty="0"/>
              <a:t>REPLYTO_CONNECTOR_MESSAGE. </a:t>
            </a:r>
            <a:br>
              <a:rPr lang="en-GB" dirty="0"/>
            </a:br>
            <a:r>
              <a:rPr lang="en-GB" dirty="0"/>
              <a:t>Certain connectors support actionable messages, which allow users to post targeted replies to the connector message, for example by adding a response to a GitHub issue or adding a date to a Trello card.</a:t>
            </a:r>
          </a:p>
          <a:p>
            <a:endParaRPr lang="en-GB" dirty="0"/>
          </a:p>
        </p:txBody>
      </p:sp>
    </p:spTree>
    <p:extLst>
      <p:ext uri="{BB962C8B-B14F-4D97-AF65-F5344CB8AC3E}">
        <p14:creationId xmlns:p14="http://schemas.microsoft.com/office/powerpoint/2010/main" val="3116303761"/>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C0B967-9E7A-4A71-9236-2570283356F3}"/>
              </a:ext>
            </a:extLst>
          </p:cNvPr>
          <p:cNvSpPr>
            <a:spLocks noGrp="1"/>
          </p:cNvSpPr>
          <p:nvPr>
            <p:ph type="title"/>
          </p:nvPr>
        </p:nvSpPr>
        <p:spPr>
          <a:xfrm>
            <a:off x="321706" y="297007"/>
            <a:ext cx="11655840" cy="899665"/>
          </a:xfrm>
        </p:spPr>
        <p:txBody>
          <a:bodyPr/>
          <a:lstStyle/>
          <a:p>
            <a:r>
              <a:rPr lang="en-GB" dirty="0">
                <a:solidFill>
                  <a:schemeClr val="tx1"/>
                </a:solidFill>
              </a:rPr>
              <a:t>Connectors Considerations</a:t>
            </a:r>
          </a:p>
        </p:txBody>
      </p:sp>
      <p:sp>
        <p:nvSpPr>
          <p:cNvPr id="2" name="Text Placeholder 1">
            <a:extLst>
              <a:ext uri="{FF2B5EF4-FFF2-40B4-BE49-F238E27FC236}">
                <a16:creationId xmlns:a16="http://schemas.microsoft.com/office/drawing/2014/main" id="{F09F4A95-25C0-44FA-9B64-A60074C603BD}"/>
              </a:ext>
            </a:extLst>
          </p:cNvPr>
          <p:cNvSpPr>
            <a:spLocks noGrp="1"/>
          </p:cNvSpPr>
          <p:nvPr>
            <p:ph type="body" sz="quarter" idx="10"/>
          </p:nvPr>
        </p:nvSpPr>
        <p:spPr/>
        <p:txBody>
          <a:bodyPr/>
          <a:lstStyle/>
          <a:p>
            <a:pPr marL="681320" lvl="1" indent="-457200">
              <a:buFont typeface="Arial" panose="020B0604020202020204" pitchFamily="34" charset="0"/>
              <a:buChar char="•"/>
            </a:pPr>
            <a:r>
              <a:rPr lang="en-GB" dirty="0"/>
              <a:t>The system that posts connector messages doesn't know who it's posting to or who receives the messages: no information about the recipient is disclosed. </a:t>
            </a:r>
          </a:p>
          <a:p>
            <a:pPr marL="681320" lvl="1" indent="-457200">
              <a:buFont typeface="Arial" panose="020B0604020202020204" pitchFamily="34" charset="0"/>
              <a:buChar char="•"/>
            </a:pPr>
            <a:r>
              <a:rPr lang="en-GB" dirty="0"/>
              <a:t>No data leaves the corporate network when connector messages are posted to a channel.</a:t>
            </a:r>
          </a:p>
          <a:p>
            <a:pPr marL="681320" lvl="1" indent="-457200">
              <a:buFont typeface="Arial" panose="020B0604020202020204" pitchFamily="34" charset="0"/>
              <a:buChar char="•"/>
            </a:pPr>
            <a:r>
              <a:rPr lang="en-GB" dirty="0"/>
              <a:t>Connectors that support actionable messages (REPLYTO_CONNECTOR_MESSAGE permission) also don't see IP address and referrer information; this information is sent to Microsoft and then routed to HTTP endpoints that were previously registered with Microsoft in the Connectors portal.</a:t>
            </a:r>
          </a:p>
          <a:p>
            <a:pPr marL="681320" lvl="1" indent="-457200">
              <a:buFont typeface="Arial" panose="020B0604020202020204" pitchFamily="34" charset="0"/>
              <a:buChar char="•"/>
            </a:pPr>
            <a:r>
              <a:rPr lang="en-GB" dirty="0"/>
              <a:t>Connector messages can't contain file attachments.</a:t>
            </a:r>
          </a:p>
        </p:txBody>
      </p:sp>
    </p:spTree>
    <p:extLst>
      <p:ext uri="{BB962C8B-B14F-4D97-AF65-F5344CB8AC3E}">
        <p14:creationId xmlns:p14="http://schemas.microsoft.com/office/powerpoint/2010/main" val="3331824667"/>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C0B967-9E7A-4A71-9236-2570283356F3}"/>
              </a:ext>
            </a:extLst>
          </p:cNvPr>
          <p:cNvSpPr>
            <a:spLocks noGrp="1"/>
          </p:cNvSpPr>
          <p:nvPr>
            <p:ph type="title"/>
          </p:nvPr>
        </p:nvSpPr>
        <p:spPr>
          <a:xfrm>
            <a:off x="314211" y="289512"/>
            <a:ext cx="11655840" cy="899665"/>
          </a:xfrm>
        </p:spPr>
        <p:txBody>
          <a:bodyPr/>
          <a:lstStyle/>
          <a:p>
            <a:r>
              <a:rPr lang="en-GB" dirty="0">
                <a:solidFill>
                  <a:schemeClr val="tx1"/>
                </a:solidFill>
              </a:rPr>
              <a:t>Connectors Considerations</a:t>
            </a:r>
          </a:p>
        </p:txBody>
      </p:sp>
      <p:sp>
        <p:nvSpPr>
          <p:cNvPr id="2" name="Text Placeholder 1">
            <a:extLst>
              <a:ext uri="{FF2B5EF4-FFF2-40B4-BE49-F238E27FC236}">
                <a16:creationId xmlns:a16="http://schemas.microsoft.com/office/drawing/2014/main" id="{F09F4A95-25C0-44FA-9B64-A60074C603BD}"/>
              </a:ext>
            </a:extLst>
          </p:cNvPr>
          <p:cNvSpPr>
            <a:spLocks noGrp="1"/>
          </p:cNvSpPr>
          <p:nvPr>
            <p:ph type="body" sz="quarter" idx="10"/>
          </p:nvPr>
        </p:nvSpPr>
        <p:spPr/>
        <p:txBody>
          <a:bodyPr/>
          <a:lstStyle/>
          <a:p>
            <a:pPr marL="681320" lvl="1" indent="-457200">
              <a:buFont typeface="Arial" panose="020B0604020202020204" pitchFamily="34" charset="0"/>
              <a:buChar char="•"/>
            </a:pPr>
            <a:r>
              <a:rPr lang="en-GB" dirty="0"/>
              <a:t>Each time a connector is configured for a channel, a unique URL for that connector instance is created. If that connector instance is deleted, the URL can no longer be used.</a:t>
            </a:r>
          </a:p>
          <a:p>
            <a:pPr marL="681320" lvl="1" indent="-457200">
              <a:buFont typeface="Arial" panose="020B0604020202020204" pitchFamily="34" charset="0"/>
              <a:buChar char="•"/>
            </a:pPr>
            <a:r>
              <a:rPr lang="en-GB" dirty="0"/>
              <a:t>The connector instance URL should be treated as secret/confidential: anyone who has that URL can post to it, like an email address. Therefore, there's some risk of spam or links to phishing or malware sites. If that were to happen, team owners can delete the connector instance.</a:t>
            </a:r>
          </a:p>
          <a:p>
            <a:pPr marL="681320" lvl="1" indent="-457200">
              <a:buFont typeface="Arial" panose="020B0604020202020204" pitchFamily="34" charset="0"/>
              <a:buChar char="•"/>
            </a:pPr>
            <a:r>
              <a:rPr lang="en-GB" dirty="0"/>
              <a:t>If the service that sends connector messages were to become compromised and start sending spam/phishing/malware links, a tenant administrator can prevent new connector instances from being created and Microsoft can block them centrally.</a:t>
            </a:r>
          </a:p>
          <a:p>
            <a:pPr marL="571500" indent="-571500">
              <a:buFont typeface="Arial" panose="020B0604020202020204" pitchFamily="34" charset="0"/>
              <a:buChar char="•"/>
            </a:pPr>
            <a:endParaRPr lang="en-GB" dirty="0"/>
          </a:p>
        </p:txBody>
      </p:sp>
    </p:spTree>
    <p:extLst>
      <p:ext uri="{BB962C8B-B14F-4D97-AF65-F5344CB8AC3E}">
        <p14:creationId xmlns:p14="http://schemas.microsoft.com/office/powerpoint/2010/main" val="3313230853"/>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299221" y="289512"/>
            <a:ext cx="11655840" cy="899665"/>
          </a:xfrm>
        </p:spPr>
        <p:txBody>
          <a:bodyPr/>
          <a:lstStyle/>
          <a:p>
            <a:r>
              <a:rPr lang="en-GB" b="1" dirty="0">
                <a:solidFill>
                  <a:schemeClr val="tx1"/>
                </a:solidFill>
              </a:rPr>
              <a:t>Bots and messaging extensions</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a:xfrm>
            <a:off x="291725" y="1189176"/>
            <a:ext cx="11655078" cy="4843634"/>
          </a:xfrm>
        </p:spPr>
        <p:txBody>
          <a:bodyPr/>
          <a:lstStyle/>
          <a:p>
            <a:r>
              <a:rPr lang="en-US" dirty="0">
                <a:solidFill>
                  <a:srgbClr val="6264A7"/>
                </a:solidFill>
              </a:rPr>
              <a:t>Required permissions</a:t>
            </a:r>
          </a:p>
          <a:p>
            <a:pPr marL="681320" lvl="1" indent="-457200">
              <a:buFont typeface="Arial" panose="020B0604020202020204" pitchFamily="34" charset="0"/>
              <a:buChar char="•"/>
            </a:pPr>
            <a:r>
              <a:rPr lang="en-GB" dirty="0"/>
              <a:t>RECEIVE_MESSAGE, REPLYTO_MESSAGE. The bot can receive messages from users and reply to them.</a:t>
            </a:r>
          </a:p>
          <a:p>
            <a:pPr marL="681320" lvl="1" indent="-457200">
              <a:buFont typeface="Arial" panose="020B0604020202020204" pitchFamily="34" charset="0"/>
              <a:buChar char="•"/>
            </a:pPr>
            <a:r>
              <a:rPr lang="en-GB" dirty="0"/>
              <a:t>POST_MESSAGE_USER. After a user has sent a message to a bot, the bot can send the user direct messages (also called </a:t>
            </a:r>
            <a:r>
              <a:rPr lang="en-GB" i="1" dirty="0"/>
              <a:t>proactive messages</a:t>
            </a:r>
            <a:r>
              <a:rPr lang="en-GB" dirty="0"/>
              <a:t>) at any time.</a:t>
            </a:r>
          </a:p>
          <a:p>
            <a:pPr marL="681320" lvl="1" indent="-457200">
              <a:buFont typeface="Arial" panose="020B0604020202020204" pitchFamily="34" charset="0"/>
              <a:buChar char="•"/>
            </a:pPr>
            <a:r>
              <a:rPr lang="en-GB" dirty="0"/>
              <a:t>GET_CHANNEL_LIST. Bots added to teams can get a list of names and IDs of the channels in a team.</a:t>
            </a:r>
          </a:p>
          <a:p>
            <a:endParaRPr lang="en-GB" dirty="0"/>
          </a:p>
        </p:txBody>
      </p:sp>
    </p:spTree>
    <p:extLst>
      <p:ext uri="{BB962C8B-B14F-4D97-AF65-F5344CB8AC3E}">
        <p14:creationId xmlns:p14="http://schemas.microsoft.com/office/powerpoint/2010/main" val="3358123862"/>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299221" y="289512"/>
            <a:ext cx="11655840" cy="899665"/>
          </a:xfrm>
        </p:spPr>
        <p:txBody>
          <a:bodyPr/>
          <a:lstStyle/>
          <a:p>
            <a:r>
              <a:rPr lang="en-GB" b="1" dirty="0">
                <a:solidFill>
                  <a:schemeClr val="tx1"/>
                </a:solidFill>
              </a:rPr>
              <a:t>Bots and messaging extensions</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a:xfrm>
            <a:off x="329200" y="1189176"/>
            <a:ext cx="11655078" cy="6110904"/>
          </a:xfrm>
        </p:spPr>
        <p:txBody>
          <a:bodyPr/>
          <a:lstStyle/>
          <a:p>
            <a:r>
              <a:rPr lang="en-US" dirty="0">
                <a:solidFill>
                  <a:srgbClr val="6264A7"/>
                </a:solidFill>
              </a:rPr>
              <a:t>Optional permissions</a:t>
            </a:r>
          </a:p>
          <a:p>
            <a:pPr marL="681320" lvl="1" indent="-457200">
              <a:buFont typeface="Arial" panose="020B0604020202020204" pitchFamily="34" charset="0"/>
              <a:buChar char="•"/>
            </a:pPr>
            <a:r>
              <a:rPr lang="en-GB" dirty="0"/>
              <a:t>IDENTITY. When it's used in a channel, the app's bots can access basic identity information of team members (first name, last name, user principal name [UPN], email address); when it's used in a personal or group chat, the bot can access the same information for those users.</a:t>
            </a:r>
          </a:p>
          <a:p>
            <a:pPr marL="681320" lvl="1" indent="-457200">
              <a:buFont typeface="Arial" panose="020B0604020202020204" pitchFamily="34" charset="0"/>
              <a:buChar char="•"/>
            </a:pPr>
            <a:r>
              <a:rPr lang="en-GB" dirty="0"/>
              <a:t>POST_MESSAGE_TEAM. Allows an app's bots to send direct (proactive) messages to any team member at any time, even if the user has never talked to the bot before.</a:t>
            </a:r>
          </a:p>
          <a:p>
            <a:pPr marL="681320" lvl="1" indent="-457200">
              <a:buFont typeface="Arial" panose="020B0604020202020204" pitchFamily="34" charset="0"/>
              <a:buChar char="•"/>
            </a:pPr>
            <a:r>
              <a:rPr lang="en-GB" dirty="0"/>
              <a:t>SEND_FILES, RECEIVE_FILES. Controls whether a bot can send and receive files in personal chat (not yet supported for group chat or channels).</a:t>
            </a:r>
          </a:p>
          <a:p>
            <a:endParaRPr lang="en-GB" dirty="0"/>
          </a:p>
        </p:txBody>
      </p:sp>
    </p:spTree>
    <p:extLst>
      <p:ext uri="{BB962C8B-B14F-4D97-AF65-F5344CB8AC3E}">
        <p14:creationId xmlns:p14="http://schemas.microsoft.com/office/powerpoint/2010/main" val="3376412968"/>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291726" y="289512"/>
            <a:ext cx="11655840" cy="899665"/>
          </a:xfrm>
        </p:spPr>
        <p:txBody>
          <a:bodyPr/>
          <a:lstStyle/>
          <a:p>
            <a:r>
              <a:rPr lang="en-GB" b="1" dirty="0">
                <a:solidFill>
                  <a:schemeClr val="tx1"/>
                </a:solidFill>
              </a:rPr>
              <a:t>Bots and messaging extensions considerations</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p:txBody>
          <a:bodyPr/>
          <a:lstStyle/>
          <a:p>
            <a:pPr marL="681320" lvl="1" indent="-457200">
              <a:buFont typeface="Arial" panose="020B0604020202020204" pitchFamily="34" charset="0"/>
              <a:buChar char="•"/>
            </a:pPr>
            <a:r>
              <a:rPr lang="en-GB" dirty="0"/>
              <a:t>Bots only have access to teams to which they've been added or to users who have installed them.</a:t>
            </a:r>
          </a:p>
          <a:p>
            <a:pPr marL="681320" lvl="1" indent="-457200">
              <a:buFont typeface="Arial" panose="020B0604020202020204" pitchFamily="34" charset="0"/>
              <a:buChar char="•"/>
            </a:pPr>
            <a:r>
              <a:rPr lang="en-GB" dirty="0"/>
              <a:t>Bots only receive messages in which they're explicitly mentioned by users. This data leaves the corporate network.</a:t>
            </a:r>
          </a:p>
          <a:p>
            <a:pPr marL="681320" lvl="1" indent="-457200">
              <a:buFont typeface="Arial" panose="020B0604020202020204" pitchFamily="34" charset="0"/>
              <a:buChar char="•"/>
            </a:pPr>
            <a:r>
              <a:rPr lang="en-GB" dirty="0"/>
              <a:t>Bots can only reply to conversations in which they're mentioned.</a:t>
            </a:r>
          </a:p>
          <a:p>
            <a:pPr marL="681320" lvl="1" indent="-457200">
              <a:buFont typeface="Arial" panose="020B0604020202020204" pitchFamily="34" charset="0"/>
              <a:buChar char="•"/>
            </a:pPr>
            <a:r>
              <a:rPr lang="en-GB" dirty="0"/>
              <a:t>After a user has conversed with a bot, if the bot stores that user's ID, it can send that user direct messages at any time.</a:t>
            </a:r>
          </a:p>
          <a:p>
            <a:pPr marL="681320" lvl="1" indent="-457200">
              <a:buFont typeface="Arial" panose="020B0604020202020204" pitchFamily="34" charset="0"/>
              <a:buChar char="•"/>
            </a:pPr>
            <a:r>
              <a:rPr lang="en-GB" dirty="0"/>
              <a:t>It is theoretically possible for bot messages to contain links to phishing or malware sites, but bots can be blocked by the user, the tenant admin, or globally by Microsoft.</a:t>
            </a:r>
          </a:p>
        </p:txBody>
      </p:sp>
    </p:spTree>
    <p:extLst>
      <p:ext uri="{BB962C8B-B14F-4D97-AF65-F5344CB8AC3E}">
        <p14:creationId xmlns:p14="http://schemas.microsoft.com/office/powerpoint/2010/main" val="1118378635"/>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291726" y="289512"/>
            <a:ext cx="11655840" cy="899665"/>
          </a:xfrm>
        </p:spPr>
        <p:txBody>
          <a:bodyPr/>
          <a:lstStyle/>
          <a:p>
            <a:r>
              <a:rPr lang="en-GB" b="1" dirty="0">
                <a:solidFill>
                  <a:schemeClr val="tx1"/>
                </a:solidFill>
              </a:rPr>
              <a:t>Bots and messaging extensions considerations</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p:txBody>
          <a:bodyPr/>
          <a:lstStyle/>
          <a:p>
            <a:pPr marL="681320" lvl="1" indent="-457200">
              <a:buFont typeface="Arial" panose="020B0604020202020204" pitchFamily="34" charset="0"/>
              <a:buChar char="•"/>
            </a:pPr>
            <a:r>
              <a:rPr lang="en-GB" dirty="0"/>
              <a:t>A bot can retrieve (and might store) very basic identity information for the team members the app has been added to, or for individual users in personal or group chats. To get further information about these users, the bot must require them to sign in to Azure Active Directory (Azure AD).</a:t>
            </a:r>
          </a:p>
          <a:p>
            <a:pPr marL="681320" lvl="1" indent="-457200">
              <a:buFont typeface="Arial" panose="020B0604020202020204" pitchFamily="34" charset="0"/>
              <a:buChar char="•"/>
            </a:pPr>
            <a:r>
              <a:rPr lang="en-GB" dirty="0"/>
              <a:t>Bots can retrieve (and might store) the list of channels in a team; this data leaves the corporate network.</a:t>
            </a:r>
          </a:p>
          <a:p>
            <a:pPr marL="681320" lvl="1" indent="-457200">
              <a:buFont typeface="Arial" panose="020B0604020202020204" pitchFamily="34" charset="0"/>
              <a:buChar char="•"/>
            </a:pPr>
            <a:r>
              <a:rPr lang="en-GB" dirty="0"/>
              <a:t>When a file is sent to a bot, the file leaves the corporate network. Sending and receiving files requires user approval for each file.</a:t>
            </a:r>
          </a:p>
        </p:txBody>
      </p:sp>
    </p:spTree>
    <p:extLst>
      <p:ext uri="{BB962C8B-B14F-4D97-AF65-F5344CB8AC3E}">
        <p14:creationId xmlns:p14="http://schemas.microsoft.com/office/powerpoint/2010/main" val="372798059"/>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299221" y="289512"/>
            <a:ext cx="11655840" cy="899665"/>
          </a:xfrm>
        </p:spPr>
        <p:txBody>
          <a:bodyPr/>
          <a:lstStyle/>
          <a:p>
            <a:r>
              <a:rPr lang="en-GB" b="1" dirty="0">
                <a:solidFill>
                  <a:schemeClr val="tx1"/>
                </a:solidFill>
              </a:rPr>
              <a:t>Bots and messaging extensions considerations</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p:txBody>
          <a:bodyPr/>
          <a:lstStyle/>
          <a:p>
            <a:pPr marL="681320" lvl="1" indent="-457200">
              <a:buFont typeface="Arial" panose="020B0604020202020204" pitchFamily="34" charset="0"/>
              <a:buChar char="•"/>
            </a:pPr>
            <a:r>
              <a:rPr lang="en-GB" dirty="0"/>
              <a:t>By default, bots don't have the ability to act on behalf of the user, but bots can ask users to sign in; as soon as the user signs in, the bot will have an access token with which it can do additional things. </a:t>
            </a:r>
          </a:p>
          <a:p>
            <a:pPr marL="681320" lvl="1" indent="-457200">
              <a:buFont typeface="Arial" panose="020B0604020202020204" pitchFamily="34" charset="0"/>
              <a:buChar char="•"/>
            </a:pPr>
            <a:r>
              <a:rPr lang="en-GB" dirty="0"/>
              <a:t>Bots are informed whenever users are added to or deleted from a team.</a:t>
            </a:r>
          </a:p>
          <a:p>
            <a:pPr marL="681320" lvl="1" indent="-457200">
              <a:buFont typeface="Arial" panose="020B0604020202020204" pitchFamily="34" charset="0"/>
              <a:buChar char="•"/>
            </a:pPr>
            <a:r>
              <a:rPr lang="en-GB" dirty="0"/>
              <a:t>Bots don't see users' IP addresses or other referrer information. All information comes from Microsoft. (There is one exception: if a bot implements its own sign-in experience, the sign-in UI will see users' IP addresses and referrer information.)</a:t>
            </a:r>
          </a:p>
          <a:p>
            <a:pPr marL="681320" lvl="1" indent="-457200">
              <a:buFont typeface="Arial" panose="020B0604020202020204" pitchFamily="34" charset="0"/>
              <a:buChar char="•"/>
            </a:pPr>
            <a:r>
              <a:rPr lang="en-GB" dirty="0"/>
              <a:t>Messaging extensions, on the other hand, do see users' IP addresses and referrer information.</a:t>
            </a:r>
          </a:p>
        </p:txBody>
      </p:sp>
    </p:spTree>
    <p:extLst>
      <p:ext uri="{BB962C8B-B14F-4D97-AF65-F5344CB8AC3E}">
        <p14:creationId xmlns:p14="http://schemas.microsoft.com/office/powerpoint/2010/main" val="231763361"/>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231256D-D6F3-4D7B-910A-7A1770324E7D}"/>
              </a:ext>
            </a:extLst>
          </p:cNvPr>
          <p:cNvSpPr>
            <a:spLocks noGrp="1"/>
          </p:cNvSpPr>
          <p:nvPr>
            <p:ph type="ctrTitle"/>
          </p:nvPr>
        </p:nvSpPr>
        <p:spPr>
          <a:xfrm>
            <a:off x="1524000" y="-2387600"/>
            <a:ext cx="9144000" cy="2387600"/>
          </a:xfrm>
        </p:spPr>
        <p:txBody>
          <a:bodyPr vert="horz" wrap="square" lIns="146304" tIns="91440" rIns="146304" bIns="91440" rtlCol="0" anchor="b">
            <a:noAutofit/>
          </a:bodyPr>
          <a:lstStyle/>
          <a:p>
            <a:r>
              <a:rPr lang="en-US" dirty="0"/>
              <a:t>An example of an app’s required permission set</a:t>
            </a:r>
            <a:endParaRPr lang="en-GB" dirty="0"/>
          </a:p>
        </p:txBody>
      </p:sp>
      <p:pic>
        <p:nvPicPr>
          <p:cNvPr id="3" name="Picture 2" descr="Screenshot of Asana app with Capabilities it provides and Permissions it requires">
            <a:extLst>
              <a:ext uri="{FF2B5EF4-FFF2-40B4-BE49-F238E27FC236}">
                <a16:creationId xmlns:a16="http://schemas.microsoft.com/office/drawing/2014/main" id="{6E6A2DAA-DD95-4CC7-B139-D86B2A586D10}"/>
              </a:ext>
            </a:extLst>
          </p:cNvPr>
          <p:cNvPicPr>
            <a:picLocks noChangeAspect="1"/>
          </p:cNvPicPr>
          <p:nvPr/>
        </p:nvPicPr>
        <p:blipFill rotWithShape="1">
          <a:blip r:embed="rId3"/>
          <a:srcRect l="1412" t="4210" r="3110" b="4210"/>
          <a:stretch/>
        </p:blipFill>
        <p:spPr>
          <a:xfrm>
            <a:off x="0" y="-1"/>
            <a:ext cx="12192000" cy="6858001"/>
          </a:xfrm>
          <a:prstGeom prst="rect">
            <a:avLst/>
          </a:prstGeom>
        </p:spPr>
      </p:pic>
      <p:sp>
        <p:nvSpPr>
          <p:cNvPr id="5" name="Rectangle 4">
            <a:extLst>
              <a:ext uri="{FF2B5EF4-FFF2-40B4-BE49-F238E27FC236}">
                <a16:creationId xmlns:a16="http://schemas.microsoft.com/office/drawing/2014/main" id="{228C6B2B-547E-43EE-8DC7-E1851962956F}"/>
              </a:ext>
              <a:ext uri="{C183D7F6-B498-43B3-948B-1728B52AA6E4}">
                <adec:decorative xmlns:adec="http://schemas.microsoft.com/office/drawing/2017/decorative" val="1"/>
              </a:ext>
            </a:extLst>
          </p:cNvPr>
          <p:cNvSpPr/>
          <p:nvPr/>
        </p:nvSpPr>
        <p:spPr>
          <a:xfrm>
            <a:off x="4681728" y="3991864"/>
            <a:ext cx="4979630" cy="2168304"/>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2CBABD58-7413-488A-85D8-75E9FC8B6CCE}"/>
              </a:ext>
              <a:ext uri="{C183D7F6-B498-43B3-948B-1728B52AA6E4}">
                <adec:decorative xmlns:adec="http://schemas.microsoft.com/office/drawing/2017/decorative" val="1"/>
              </a:ext>
            </a:extLst>
          </p:cNvPr>
          <p:cNvSpPr/>
          <p:nvPr/>
        </p:nvSpPr>
        <p:spPr>
          <a:xfrm>
            <a:off x="4681728" y="1990724"/>
            <a:ext cx="4979630" cy="1847851"/>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462A51-5108-4EB8-8BD3-EF1CFBFD1378}"/>
              </a:ext>
            </a:extLst>
          </p:cNvPr>
          <p:cNvSpPr txBox="1"/>
          <p:nvPr/>
        </p:nvSpPr>
        <p:spPr>
          <a:xfrm>
            <a:off x="8775533" y="1990724"/>
            <a:ext cx="1771650" cy="369332"/>
          </a:xfrm>
          <a:prstGeom prst="rect">
            <a:avLst/>
          </a:prstGeom>
          <a:solidFill>
            <a:schemeClr val="bg1"/>
          </a:solidFill>
          <a:ln w="76200">
            <a:solidFill>
              <a:srgbClr val="FFFF00"/>
            </a:solidFill>
          </a:ln>
        </p:spPr>
        <p:txBody>
          <a:bodyPr wrap="square" rtlCol="0">
            <a:spAutoFit/>
          </a:bodyPr>
          <a:lstStyle/>
          <a:p>
            <a:pPr algn="ctr"/>
            <a:r>
              <a:rPr lang="en-US">
                <a:latin typeface="Segoe UI Semibold" panose="020B0702040204020203" pitchFamily="34" charset="0"/>
                <a:cs typeface="Segoe UI Semibold" panose="020B0702040204020203" pitchFamily="34" charset="0"/>
              </a:rPr>
              <a:t>Capabilities</a:t>
            </a:r>
          </a:p>
        </p:txBody>
      </p:sp>
      <p:sp>
        <p:nvSpPr>
          <p:cNvPr id="8" name="TextBox 7">
            <a:extLst>
              <a:ext uri="{FF2B5EF4-FFF2-40B4-BE49-F238E27FC236}">
                <a16:creationId xmlns:a16="http://schemas.microsoft.com/office/drawing/2014/main" id="{8A203A1E-AB5E-49CF-9949-F8F75B92EC67}"/>
              </a:ext>
            </a:extLst>
          </p:cNvPr>
          <p:cNvSpPr txBox="1"/>
          <p:nvPr/>
        </p:nvSpPr>
        <p:spPr>
          <a:xfrm>
            <a:off x="8848725" y="3990974"/>
            <a:ext cx="1771650" cy="369332"/>
          </a:xfrm>
          <a:prstGeom prst="rect">
            <a:avLst/>
          </a:prstGeom>
          <a:solidFill>
            <a:schemeClr val="bg1"/>
          </a:solidFill>
          <a:ln w="76200">
            <a:solidFill>
              <a:srgbClr val="FFFF00"/>
            </a:solidFill>
          </a:ln>
        </p:spPr>
        <p:txBody>
          <a:bodyPr wrap="square" rtlCol="0">
            <a:spAutoFit/>
          </a:bodyPr>
          <a:lstStyle/>
          <a:p>
            <a:pPr algn="ctr"/>
            <a:r>
              <a:rPr lang="en-US">
                <a:latin typeface="Segoe UI Semibold" panose="020B0702040204020203" pitchFamily="34" charset="0"/>
                <a:cs typeface="Segoe UI Semibold" panose="020B0702040204020203" pitchFamily="34" charset="0"/>
              </a:rPr>
              <a:t>Permissions</a:t>
            </a:r>
          </a:p>
        </p:txBody>
      </p:sp>
    </p:spTree>
    <p:extLst>
      <p:ext uri="{BB962C8B-B14F-4D97-AF65-F5344CB8AC3E}">
        <p14:creationId xmlns:p14="http://schemas.microsoft.com/office/powerpoint/2010/main" val="1557942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37462D-1EF5-42DC-9AF3-E6E0EC6EE2F7}"/>
              </a:ext>
            </a:extLst>
          </p:cNvPr>
          <p:cNvSpPr>
            <a:spLocks noGrp="1"/>
          </p:cNvSpPr>
          <p:nvPr>
            <p:ph type="title"/>
          </p:nvPr>
        </p:nvSpPr>
        <p:spPr>
          <a:xfrm>
            <a:off x="306716" y="289512"/>
            <a:ext cx="11655840" cy="899665"/>
          </a:xfrm>
        </p:spPr>
        <p:txBody>
          <a:bodyPr/>
          <a:lstStyle/>
          <a:p>
            <a:r>
              <a:rPr lang="en-GB" b="1" dirty="0" err="1">
                <a:solidFill>
                  <a:schemeClr val="tx1"/>
                </a:solidFill>
              </a:rPr>
              <a:t>Dataverse</a:t>
            </a:r>
            <a:r>
              <a:rPr lang="en-GB" b="1" dirty="0">
                <a:solidFill>
                  <a:schemeClr val="tx1"/>
                </a:solidFill>
              </a:rPr>
              <a:t> for Teams security</a:t>
            </a:r>
            <a:endParaRPr lang="en-GB" dirty="0">
              <a:solidFill>
                <a:schemeClr val="tx1"/>
              </a:solidFill>
            </a:endParaRPr>
          </a:p>
        </p:txBody>
      </p:sp>
      <p:sp>
        <p:nvSpPr>
          <p:cNvPr id="2" name="Text Placeholder 1">
            <a:extLst>
              <a:ext uri="{FF2B5EF4-FFF2-40B4-BE49-F238E27FC236}">
                <a16:creationId xmlns:a16="http://schemas.microsoft.com/office/drawing/2014/main" id="{AB77719B-EB72-484F-A11F-9210FBEC696B}"/>
              </a:ext>
            </a:extLst>
          </p:cNvPr>
          <p:cNvSpPr>
            <a:spLocks noGrp="1"/>
          </p:cNvSpPr>
          <p:nvPr>
            <p:ph type="body" sz="quarter" idx="10"/>
          </p:nvPr>
        </p:nvSpPr>
        <p:spPr>
          <a:xfrm>
            <a:off x="269240" y="1189176"/>
            <a:ext cx="11655078" cy="4602029"/>
          </a:xfrm>
        </p:spPr>
        <p:txBody>
          <a:bodyPr/>
          <a:lstStyle/>
          <a:p>
            <a:pPr marL="224120" lvl="1"/>
            <a:r>
              <a:rPr lang="en-GB" dirty="0"/>
              <a:t>If the app or bot relies on </a:t>
            </a:r>
            <a:r>
              <a:rPr lang="en-GB" dirty="0" err="1"/>
              <a:t>Dataverse</a:t>
            </a:r>
            <a:r>
              <a:rPr lang="en-GB" dirty="0"/>
              <a:t> for Teams as it’s data platform, access to it’s environment and it’s resources (apps, data) will be restricted to users in the team that the app is installed to.</a:t>
            </a:r>
          </a:p>
          <a:p>
            <a:pPr marL="681320" lvl="1" indent="-457200">
              <a:buFont typeface="Arial" panose="020B0604020202020204" pitchFamily="34" charset="0"/>
              <a:buChar char="•"/>
            </a:pPr>
            <a:endParaRPr lang="en-GB" dirty="0"/>
          </a:p>
          <a:p>
            <a:pPr marL="224120" lvl="1"/>
            <a:r>
              <a:rPr lang="en-GB" dirty="0"/>
              <a:t>For users to access </a:t>
            </a:r>
            <a:r>
              <a:rPr lang="en-GB" dirty="0" err="1"/>
              <a:t>Dataverse</a:t>
            </a:r>
            <a:r>
              <a:rPr lang="en-GB" dirty="0"/>
              <a:t> for Teams environment apps, bots, and data, they must:</a:t>
            </a:r>
          </a:p>
          <a:p>
            <a:pPr marL="681320" lvl="1" indent="-457200">
              <a:buFont typeface="Arial" panose="020B0604020202020204" pitchFamily="34" charset="0"/>
              <a:buChar char="•"/>
            </a:pPr>
            <a:r>
              <a:rPr lang="en-GB" dirty="0"/>
              <a:t>Be enabled in Azure Active Directory.</a:t>
            </a:r>
          </a:p>
          <a:p>
            <a:pPr marL="681320" lvl="1" indent="-457200">
              <a:buFont typeface="Arial" panose="020B0604020202020204" pitchFamily="34" charset="0"/>
              <a:buChar char="•"/>
            </a:pPr>
            <a:r>
              <a:rPr lang="en-GB" dirty="0"/>
              <a:t>Have an active Microsoft 365 license with a plan that includes </a:t>
            </a:r>
            <a:r>
              <a:rPr lang="en-GB" dirty="0" err="1"/>
              <a:t>Dataverse</a:t>
            </a:r>
            <a:r>
              <a:rPr lang="en-GB" dirty="0"/>
              <a:t> for Teams.</a:t>
            </a:r>
          </a:p>
        </p:txBody>
      </p:sp>
    </p:spTree>
    <p:extLst>
      <p:ext uri="{BB962C8B-B14F-4D97-AF65-F5344CB8AC3E}">
        <p14:creationId xmlns:p14="http://schemas.microsoft.com/office/powerpoint/2010/main" val="1467361489"/>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728A79-34B5-4770-A38F-FB5F022C16B4}"/>
              </a:ext>
            </a:extLst>
          </p:cNvPr>
          <p:cNvSpPr>
            <a:spLocks noGrp="1"/>
          </p:cNvSpPr>
          <p:nvPr>
            <p:ph type="title"/>
          </p:nvPr>
        </p:nvSpPr>
        <p:spPr>
          <a:xfrm>
            <a:off x="306716" y="289512"/>
            <a:ext cx="11655840" cy="899665"/>
          </a:xfrm>
        </p:spPr>
        <p:txBody>
          <a:bodyPr/>
          <a:lstStyle/>
          <a:p>
            <a:r>
              <a:rPr lang="en-GB" dirty="0">
                <a:solidFill>
                  <a:schemeClr val="tx1"/>
                </a:solidFill>
              </a:rPr>
              <a:t>Resource-specific consent in Microsoft Teams</a:t>
            </a:r>
          </a:p>
        </p:txBody>
      </p:sp>
      <p:sp>
        <p:nvSpPr>
          <p:cNvPr id="5" name="Text Placeholder 4">
            <a:extLst>
              <a:ext uri="{FF2B5EF4-FFF2-40B4-BE49-F238E27FC236}">
                <a16:creationId xmlns:a16="http://schemas.microsoft.com/office/drawing/2014/main" id="{B2F807F4-E01C-4C69-A19C-2B24529D39D7}"/>
              </a:ext>
            </a:extLst>
          </p:cNvPr>
          <p:cNvSpPr>
            <a:spLocks noGrp="1"/>
          </p:cNvSpPr>
          <p:nvPr>
            <p:ph type="body" sz="quarter" idx="10"/>
          </p:nvPr>
        </p:nvSpPr>
        <p:spPr>
          <a:xfrm>
            <a:off x="269274" y="1189177"/>
            <a:ext cx="11653453" cy="4294252"/>
          </a:xfrm>
        </p:spPr>
        <p:txBody>
          <a:bodyPr/>
          <a:lstStyle/>
          <a:p>
            <a:pPr lvl="1"/>
            <a:r>
              <a:rPr lang="en-GB" dirty="0"/>
              <a:t>Resource-specific consent (RSC) in Microsoft Teams lets team owners give consent to apps to access team data. Examples of such access include the ability to read channel messages, create and delete channels, and create and remove channel tabs.</a:t>
            </a:r>
          </a:p>
          <a:p>
            <a:pPr lvl="1"/>
            <a:endParaRPr lang="en-GB" dirty="0"/>
          </a:p>
          <a:p>
            <a:pPr lvl="1"/>
            <a:r>
              <a:rPr lang="en-GB" dirty="0"/>
              <a:t>As an admin, you control whether team owners in your organization can give consent. You configure these settings by using the Azure Active Directory (Azure AD) PowerShell module, or the Azure portal and the Microsoft Teams admin </a:t>
            </a:r>
            <a:r>
              <a:rPr lang="en-GB" dirty="0" err="1"/>
              <a:t>center</a:t>
            </a:r>
            <a:r>
              <a:rPr lang="en-GB" dirty="0"/>
              <a:t>.</a:t>
            </a:r>
          </a:p>
        </p:txBody>
      </p:sp>
    </p:spTree>
    <p:extLst>
      <p:ext uri="{BB962C8B-B14F-4D97-AF65-F5344CB8AC3E}">
        <p14:creationId xmlns:p14="http://schemas.microsoft.com/office/powerpoint/2010/main" val="3304257885"/>
      </p:ext>
    </p:extLst>
  </p:cSld>
  <p:clrMapOvr>
    <a:masterClrMapping/>
  </p:clrMapOvr>
  <p:transition spd="slow">
    <p:fade/>
  </p:transition>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728A79-34B5-4770-A38F-FB5F022C16B4}"/>
              </a:ext>
            </a:extLst>
          </p:cNvPr>
          <p:cNvSpPr>
            <a:spLocks noGrp="1"/>
          </p:cNvSpPr>
          <p:nvPr>
            <p:ph type="title"/>
          </p:nvPr>
        </p:nvSpPr>
        <p:spPr>
          <a:xfrm>
            <a:off x="299221" y="289512"/>
            <a:ext cx="11655840" cy="899665"/>
          </a:xfrm>
        </p:spPr>
        <p:txBody>
          <a:bodyPr/>
          <a:lstStyle/>
          <a:p>
            <a:r>
              <a:rPr lang="en-GB" dirty="0">
                <a:solidFill>
                  <a:schemeClr val="tx1"/>
                </a:solidFill>
              </a:rPr>
              <a:t>Resource-specific consent: settings in Azure AD</a:t>
            </a:r>
          </a:p>
        </p:txBody>
      </p:sp>
      <p:sp>
        <p:nvSpPr>
          <p:cNvPr id="5" name="Text Placeholder 4">
            <a:extLst>
              <a:ext uri="{FF2B5EF4-FFF2-40B4-BE49-F238E27FC236}">
                <a16:creationId xmlns:a16="http://schemas.microsoft.com/office/drawing/2014/main" id="{B2F807F4-E01C-4C69-A19C-2B24529D39D7}"/>
              </a:ext>
            </a:extLst>
          </p:cNvPr>
          <p:cNvSpPr>
            <a:spLocks noGrp="1"/>
          </p:cNvSpPr>
          <p:nvPr>
            <p:ph type="body" sz="quarter" idx="10"/>
          </p:nvPr>
        </p:nvSpPr>
        <p:spPr>
          <a:xfrm>
            <a:off x="299221" y="1383031"/>
            <a:ext cx="7374400" cy="2339102"/>
          </a:xfrm>
        </p:spPr>
        <p:txBody>
          <a:bodyPr/>
          <a:lstStyle/>
          <a:p>
            <a:pPr algn="l"/>
            <a:r>
              <a:rPr lang="en-GB" sz="2400" dirty="0">
                <a:solidFill>
                  <a:srgbClr val="6264A7"/>
                </a:solidFill>
              </a:rPr>
              <a:t>The "Users can consent to apps accessing company data on their behalf" setting</a:t>
            </a:r>
          </a:p>
          <a:p>
            <a:pPr lvl="1"/>
            <a:r>
              <a:rPr lang="en-GB" sz="1800" dirty="0"/>
              <a:t>In the </a:t>
            </a:r>
            <a:r>
              <a:rPr lang="en-GB" sz="1800" b="1" dirty="0"/>
              <a:t>Azure portal</a:t>
            </a:r>
            <a:r>
              <a:rPr lang="en-GB" sz="1800" dirty="0"/>
              <a:t>, go to </a:t>
            </a:r>
            <a:r>
              <a:rPr lang="en-GB" sz="1800" b="1" dirty="0"/>
              <a:t>Enterprise applications </a:t>
            </a:r>
            <a:r>
              <a:rPr lang="en-GB" sz="1800" dirty="0"/>
              <a:t>&gt; </a:t>
            </a:r>
            <a:r>
              <a:rPr lang="en-GB" sz="1800" b="1" dirty="0"/>
              <a:t>User settings</a:t>
            </a:r>
            <a:r>
              <a:rPr lang="en-GB" sz="1800" dirty="0"/>
              <a:t>.</a:t>
            </a:r>
          </a:p>
          <a:p>
            <a:pPr lvl="1">
              <a:buFont typeface="+mj-lt"/>
              <a:buAutoNum type="arabicPeriod"/>
            </a:pPr>
            <a:r>
              <a:rPr lang="en-GB" sz="1800" dirty="0"/>
              <a:t> Under </a:t>
            </a:r>
            <a:r>
              <a:rPr lang="en-GB" sz="1800" b="1" dirty="0"/>
              <a:t>Enterprise applications</a:t>
            </a:r>
            <a:r>
              <a:rPr lang="en-GB" sz="1800" dirty="0"/>
              <a:t>, set </a:t>
            </a:r>
            <a:r>
              <a:rPr lang="en-GB" sz="1800" b="1" dirty="0"/>
              <a:t>Users can consent to apps accessing company data on their behalf</a:t>
            </a:r>
            <a:r>
              <a:rPr lang="en-GB" sz="1800" dirty="0"/>
              <a:t> to No or Yes.</a:t>
            </a:r>
          </a:p>
        </p:txBody>
      </p:sp>
      <p:sp>
        <p:nvSpPr>
          <p:cNvPr id="2" name="TextBox 1">
            <a:extLst>
              <a:ext uri="{FF2B5EF4-FFF2-40B4-BE49-F238E27FC236}">
                <a16:creationId xmlns:a16="http://schemas.microsoft.com/office/drawing/2014/main" id="{6CD3759B-B2FB-4866-A3CC-3EDE5B3F09CE}"/>
              </a:ext>
            </a:extLst>
          </p:cNvPr>
          <p:cNvSpPr txBox="1"/>
          <p:nvPr/>
        </p:nvSpPr>
        <p:spPr>
          <a:xfrm>
            <a:off x="299221" y="3934800"/>
            <a:ext cx="11829028" cy="3290131"/>
          </a:xfrm>
          <a:prstGeom prst="rect">
            <a:avLst/>
          </a:prstGeom>
          <a:noFill/>
        </p:spPr>
        <p:txBody>
          <a:bodyPr wrap="square" lIns="182880" tIns="146304" rIns="182880" bIns="146304" rtlCol="0">
            <a:spAutoFit/>
          </a:bodyPr>
          <a:lstStyle/>
          <a:p>
            <a:pPr marL="0" marR="0" lvl="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a:pPr>
            <a:r>
              <a:rPr kumimoji="0" lang="en-GB" sz="2400" b="0" i="0" u="none" strike="noStrike" kern="1200" cap="none" spc="0" normalizeH="0" baseline="0" noProof="0" dirty="0">
                <a:ln>
                  <a:noFill/>
                </a:ln>
                <a:solidFill>
                  <a:srgbClr val="6264A7"/>
                </a:solidFill>
                <a:effectLst/>
                <a:uLnTx/>
                <a:uFillTx/>
                <a:latin typeface="Segoe UI"/>
                <a:ea typeface="+mn-ea"/>
                <a:cs typeface="+mn-cs"/>
              </a:rPr>
              <a:t>You can also manage this setting using PowerShell:</a:t>
            </a:r>
            <a:br>
              <a:rPr kumimoji="0" lang="en-GB" sz="2800" b="0" i="0" u="none" strike="noStrike" kern="1200" cap="none" spc="0" normalizeH="0" baseline="0" noProof="0" dirty="0">
                <a:ln>
                  <a:noFill/>
                </a:ln>
                <a:solidFill>
                  <a:srgbClr val="43AAFF"/>
                </a:solidFill>
                <a:effectLst/>
                <a:uLnTx/>
                <a:uFillTx/>
                <a:latin typeface="Segoe UI"/>
                <a:ea typeface="+mn-ea"/>
                <a:cs typeface="+mn-cs"/>
              </a:rPr>
            </a:br>
            <a:r>
              <a:rPr kumimoji="0" lang="en-GB" sz="1600" b="1" i="0" u="none" strike="noStrike" kern="1200" cap="none" spc="0" normalizeH="0" baseline="0" noProof="0" dirty="0">
                <a:ln>
                  <a:noFill/>
                </a:ln>
                <a:solidFill>
                  <a:srgbClr val="171717"/>
                </a:solidFill>
                <a:effectLst/>
                <a:uLnTx/>
                <a:uFillTx/>
                <a:latin typeface="SFMono-Regular"/>
                <a:ea typeface="+mn-ea"/>
                <a:cs typeface="+mn-cs"/>
              </a:rPr>
              <a:t>Allow user consent for apps from verified publishers, for selected permissions (preview)</a:t>
            </a:r>
            <a:br>
              <a:rPr kumimoji="0" lang="en-GB" sz="1600" b="0" i="0" u="none" strike="noStrike" kern="1200" cap="none" spc="0" normalizeH="0" baseline="0" noProof="0" dirty="0">
                <a:ln>
                  <a:noFill/>
                </a:ln>
                <a:solidFill>
                  <a:srgbClr val="43AAFF"/>
                </a:solidFill>
                <a:effectLst/>
                <a:uLnTx/>
                <a:uFillTx/>
                <a:latin typeface="SFMono-Regular"/>
                <a:ea typeface="+mn-ea"/>
                <a:cs typeface="+mn-cs"/>
              </a:rPr>
            </a:br>
            <a:r>
              <a:rPr kumimoji="0" lang="en-GB" sz="1600" b="0" i="0" u="none" strike="noStrike" kern="1200" cap="none" spc="0" normalizeH="0" baseline="0" noProof="0" dirty="0">
                <a:ln>
                  <a:noFill/>
                </a:ln>
                <a:solidFill>
                  <a:srgbClr val="0101FD"/>
                </a:solidFill>
                <a:effectLst/>
                <a:uLnTx/>
                <a:uFillTx/>
                <a:latin typeface="Consolas" panose="020B0609020204030204" pitchFamily="49" charset="0"/>
              </a:rPr>
              <a:t>Set-</a:t>
            </a:r>
            <a:r>
              <a:rPr kumimoji="0" lang="en-GB" sz="1600" b="0" i="0" u="none" strike="noStrike" kern="1200" cap="none" spc="0" normalizeH="0" baseline="0" noProof="0" dirty="0" err="1">
                <a:ln>
                  <a:noFill/>
                </a:ln>
                <a:solidFill>
                  <a:srgbClr val="0101FD"/>
                </a:solidFill>
                <a:effectLst/>
                <a:uLnTx/>
                <a:uFillTx/>
                <a:latin typeface="Consolas" panose="020B0609020204030204" pitchFamily="49" charset="0"/>
              </a:rPr>
              <a:t>AzureADMSAuthorizationPolicy</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-Id</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A31515"/>
                </a:solidFill>
                <a:effectLst/>
                <a:uLnTx/>
                <a:uFillTx/>
                <a:latin typeface="Consolas" panose="020B0609020204030204" pitchFamily="49" charset="0"/>
              </a:rPr>
              <a:t>authorizationPolicy</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007D9A"/>
                </a:solidFill>
                <a:effectLst/>
                <a:uLnTx/>
                <a:uFillTx/>
                <a:latin typeface="Consolas" panose="020B0609020204030204" pitchFamily="49" charset="0"/>
              </a:rPr>
              <a:t>PermissionGrantPolicyIdsAssignedToDefaultUserRole</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"microsoft-user-default-low"</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a:t>
            </a:r>
            <a:br>
              <a:rPr kumimoji="0" lang="en-GB" sz="1600" b="0" i="0" u="none" strike="noStrike" kern="1200" cap="none" spc="0" normalizeH="0" baseline="0" noProof="0" dirty="0">
                <a:ln>
                  <a:noFill/>
                </a:ln>
                <a:solidFill>
                  <a:srgbClr val="171717"/>
                </a:solidFill>
                <a:effectLst/>
                <a:uLnTx/>
                <a:uFillTx/>
                <a:latin typeface="SFMono-Regular"/>
                <a:ea typeface="+mn-ea"/>
                <a:cs typeface="+mn-cs"/>
              </a:rPr>
            </a:br>
            <a:r>
              <a:rPr kumimoji="0" lang="en-GB" sz="1600" b="1" i="0" u="none" strike="noStrike" kern="1200" cap="none" spc="0" normalizeH="0" baseline="0" noProof="0" dirty="0">
                <a:ln>
                  <a:noFill/>
                </a:ln>
                <a:solidFill>
                  <a:srgbClr val="171717"/>
                </a:solidFill>
                <a:effectLst/>
                <a:uLnTx/>
                <a:uFillTx/>
                <a:latin typeface="SFMono-Regular"/>
                <a:ea typeface="+mn-ea"/>
                <a:cs typeface="+mn-cs"/>
              </a:rPr>
              <a:t>Allow user consent for all apps</a:t>
            </a:r>
            <a:br>
              <a:rPr kumimoji="0" lang="en-GB" sz="1600" b="0" i="0" u="none" strike="noStrike" kern="1200" cap="none" spc="0" normalizeH="0" baseline="0" noProof="0" dirty="0">
                <a:ln>
                  <a:noFill/>
                </a:ln>
                <a:solidFill>
                  <a:srgbClr val="171717"/>
                </a:solidFill>
                <a:effectLst/>
                <a:uLnTx/>
                <a:uFillTx/>
                <a:latin typeface="SFMono-Regular"/>
                <a:ea typeface="+mn-ea"/>
                <a:cs typeface="+mn-cs"/>
              </a:rPr>
            </a:br>
            <a:r>
              <a:rPr kumimoji="0" lang="en-GB" sz="1600" b="0" i="0" u="none" strike="noStrike" kern="1200" cap="none" spc="0" normalizeH="0" baseline="0" noProof="0" dirty="0">
                <a:ln>
                  <a:noFill/>
                </a:ln>
                <a:solidFill>
                  <a:srgbClr val="0101FD"/>
                </a:solidFill>
                <a:effectLst/>
                <a:uLnTx/>
                <a:uFillTx/>
                <a:latin typeface="Consolas" panose="020B0609020204030204" pitchFamily="49" charset="0"/>
              </a:rPr>
              <a:t>Set-</a:t>
            </a:r>
            <a:r>
              <a:rPr kumimoji="0" lang="en-GB" sz="1600" b="0" i="0" u="none" strike="noStrike" kern="1200" cap="none" spc="0" normalizeH="0" baseline="0" noProof="0" dirty="0" err="1">
                <a:ln>
                  <a:noFill/>
                </a:ln>
                <a:solidFill>
                  <a:srgbClr val="0101FD"/>
                </a:solidFill>
                <a:effectLst/>
                <a:uLnTx/>
                <a:uFillTx/>
                <a:latin typeface="Consolas" panose="020B0609020204030204" pitchFamily="49" charset="0"/>
              </a:rPr>
              <a:t>AzureADMSAuthorizationPolicy</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-Id</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A31515"/>
                </a:solidFill>
                <a:effectLst/>
                <a:uLnTx/>
                <a:uFillTx/>
                <a:latin typeface="Consolas" panose="020B0609020204030204" pitchFamily="49" charset="0"/>
              </a:rPr>
              <a:t>authorizationPolicy</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007D9A"/>
                </a:solidFill>
                <a:effectLst/>
                <a:uLnTx/>
                <a:uFillTx/>
                <a:latin typeface="Consolas" panose="020B0609020204030204" pitchFamily="49" charset="0"/>
              </a:rPr>
              <a:t>PermissionGrantPolicyIdsAssignedToDefaultUserRole</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"microsoft-user-default-legacy"</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a:t>
            </a:r>
            <a:br>
              <a:rPr kumimoji="0" lang="en-GB" sz="1600" b="0" i="0" u="none" strike="noStrike" kern="1200" cap="none" spc="0" normalizeH="0" baseline="0" noProof="0" dirty="0">
                <a:ln>
                  <a:noFill/>
                </a:ln>
                <a:solidFill>
                  <a:srgbClr val="171717"/>
                </a:solidFill>
                <a:effectLst/>
                <a:uLnTx/>
                <a:uFillTx/>
                <a:latin typeface="SFMono-Regular"/>
                <a:ea typeface="+mn-ea"/>
                <a:cs typeface="+mn-cs"/>
              </a:rPr>
            </a:br>
            <a:r>
              <a:rPr kumimoji="0" lang="en-GB" sz="1600" b="1" i="0" u="none" strike="noStrike" kern="1200" cap="none" spc="0" normalizeH="0" baseline="0" noProof="0" dirty="0">
                <a:ln>
                  <a:noFill/>
                </a:ln>
                <a:solidFill>
                  <a:srgbClr val="171717"/>
                </a:solidFill>
                <a:effectLst/>
                <a:uLnTx/>
                <a:uFillTx/>
                <a:latin typeface="SFMono-Regular"/>
                <a:ea typeface="+mn-ea"/>
                <a:cs typeface="+mn-cs"/>
              </a:rPr>
              <a:t>Disable user consent</a:t>
            </a:r>
            <a:br>
              <a:rPr kumimoji="0" lang="en-GB" sz="1600" b="1" i="0" u="none" strike="noStrike" kern="1200" cap="none" spc="0" normalizeH="0" baseline="0" noProof="0" dirty="0">
                <a:ln>
                  <a:noFill/>
                </a:ln>
                <a:solidFill>
                  <a:srgbClr val="171717"/>
                </a:solidFill>
                <a:effectLst/>
                <a:uLnTx/>
                <a:uFillTx/>
                <a:latin typeface="SFMono-Regular"/>
                <a:ea typeface="+mn-ea"/>
                <a:cs typeface="+mn-cs"/>
              </a:rPr>
            </a:br>
            <a:r>
              <a:rPr kumimoji="0" lang="en-GB" sz="1600" b="0" i="0" u="none" strike="noStrike" kern="1200" cap="none" spc="0" normalizeH="0" baseline="0" noProof="0" dirty="0">
                <a:ln>
                  <a:noFill/>
                </a:ln>
                <a:solidFill>
                  <a:srgbClr val="0101FD"/>
                </a:solidFill>
                <a:effectLst/>
                <a:uLnTx/>
                <a:uFillTx/>
                <a:latin typeface="Consolas" panose="020B0609020204030204" pitchFamily="49" charset="0"/>
              </a:rPr>
              <a:t>Set-</a:t>
            </a:r>
            <a:r>
              <a:rPr kumimoji="0" lang="en-GB" sz="1600" b="0" i="0" u="none" strike="noStrike" kern="1200" cap="none" spc="0" normalizeH="0" baseline="0" noProof="0" dirty="0" err="1">
                <a:ln>
                  <a:noFill/>
                </a:ln>
                <a:solidFill>
                  <a:srgbClr val="0101FD"/>
                </a:solidFill>
                <a:effectLst/>
                <a:uLnTx/>
                <a:uFillTx/>
                <a:latin typeface="Consolas" panose="020B0609020204030204" pitchFamily="49" charset="0"/>
              </a:rPr>
              <a:t>AzureADMSAuthorizationPolicy</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-Id</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A31515"/>
                </a:solidFill>
                <a:effectLst/>
                <a:uLnTx/>
                <a:uFillTx/>
                <a:latin typeface="Consolas" panose="020B0609020204030204" pitchFamily="49" charset="0"/>
              </a:rPr>
              <a:t>authorizationPolicy</a:t>
            </a:r>
            <a:r>
              <a:rPr kumimoji="0" lang="en-GB" sz="1600" b="0" i="0" u="none" strike="noStrike" kern="1200" cap="none" spc="0" normalizeH="0" baseline="0" noProof="0" dirty="0">
                <a:ln>
                  <a:noFill/>
                </a:ln>
                <a:solidFill>
                  <a:srgbClr val="A31515"/>
                </a:solidFill>
                <a:effectLst/>
                <a:uLnTx/>
                <a:uFillTx/>
                <a:latin typeface="Consolas" panose="020B0609020204030204" pitchFamily="49" charset="0"/>
              </a:rPr>
              <a:t>"</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 </a:t>
            </a:r>
            <a:r>
              <a:rPr kumimoji="0" lang="en-GB" sz="1600" b="0" i="0" u="none" strike="noStrike" kern="1200" cap="none" spc="0" normalizeH="0" baseline="0" noProof="0" dirty="0">
                <a:ln>
                  <a:noFill/>
                </a:ln>
                <a:solidFill>
                  <a:srgbClr val="007D9A"/>
                </a:solidFill>
                <a:effectLst/>
                <a:uLnTx/>
                <a:uFillTx/>
                <a:latin typeface="Consolas" panose="020B0609020204030204" pitchFamily="49" charset="0"/>
              </a:rPr>
              <a:t>-</a:t>
            </a:r>
            <a:r>
              <a:rPr kumimoji="0" lang="en-GB" sz="1600" b="0" i="0" u="none" strike="noStrike" kern="1200" cap="none" spc="0" normalizeH="0" baseline="0" noProof="0" dirty="0" err="1">
                <a:ln>
                  <a:noFill/>
                </a:ln>
                <a:solidFill>
                  <a:srgbClr val="007D9A"/>
                </a:solidFill>
                <a:effectLst/>
                <a:uLnTx/>
                <a:uFillTx/>
                <a:latin typeface="Consolas" panose="020B0609020204030204" pitchFamily="49" charset="0"/>
              </a:rPr>
              <a:t>PermissionGrantPolicyIdsAssignedToDefaultUserRole</a:t>
            </a:r>
            <a:r>
              <a:rPr kumimoji="0" lang="en-GB" sz="1600" b="0" i="0" u="none" strike="noStrike" kern="1200" cap="none" spc="0" normalizeH="0" baseline="0" noProof="0" dirty="0">
                <a:ln>
                  <a:noFill/>
                </a:ln>
                <a:solidFill>
                  <a:srgbClr val="171717"/>
                </a:solidFill>
                <a:effectLst/>
                <a:uLnTx/>
                <a:uFillTx/>
                <a:latin typeface="Consolas" panose="020B0609020204030204" pitchFamily="49" charset="0"/>
              </a:rPr>
              <a:t> @()</a:t>
            </a:r>
          </a:p>
          <a:p>
            <a:pPr>
              <a:lnSpc>
                <a:spcPct val="90000"/>
              </a:lnSpc>
              <a:spcAft>
                <a:spcPts val="600"/>
              </a:spcAft>
            </a:pPr>
            <a:endParaRPr lang="en-GB" sz="2400" dirty="0" err="1">
              <a:gradFill>
                <a:gsLst>
                  <a:gs pos="2917">
                    <a:schemeClr val="tx1"/>
                  </a:gs>
                  <a:gs pos="30000">
                    <a:schemeClr val="tx1"/>
                  </a:gs>
                </a:gsLst>
                <a:lin ang="5400000" scaled="0"/>
              </a:gradFill>
            </a:endParaRPr>
          </a:p>
        </p:txBody>
      </p:sp>
      <p:pic>
        <p:nvPicPr>
          <p:cNvPr id="6" name="Picture 5" descr="A screenshot of Enterprise Applications section in Azure portal and the &quot;Users can consent to apps accessing company data on their behalf&quot; setting highlighted">
            <a:extLst>
              <a:ext uri="{FF2B5EF4-FFF2-40B4-BE49-F238E27FC236}">
                <a16:creationId xmlns:a16="http://schemas.microsoft.com/office/drawing/2014/main" id="{D00839BE-D9DE-4DCA-9095-DFDA08B2AFBC}"/>
              </a:ext>
            </a:extLst>
          </p:cNvPr>
          <p:cNvPicPr>
            <a:picLocks noChangeAspect="1"/>
          </p:cNvPicPr>
          <p:nvPr/>
        </p:nvPicPr>
        <p:blipFill>
          <a:blip r:embed="rId3"/>
          <a:stretch>
            <a:fillRect/>
          </a:stretch>
        </p:blipFill>
        <p:spPr>
          <a:xfrm>
            <a:off x="7391672" y="1559998"/>
            <a:ext cx="4800328" cy="2355989"/>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1462077"/>
      </p:ext>
    </p:extLst>
  </p:cSld>
  <p:clrMapOvr>
    <a:masterClrMapping/>
  </p:clrMapOvr>
  <p:transition spd="slow">
    <p:fade/>
  </p:transition>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3359D-543C-4E93-9445-DB608A6D69F0}"/>
              </a:ext>
            </a:extLst>
          </p:cNvPr>
          <p:cNvSpPr>
            <a:spLocks noGrp="1"/>
          </p:cNvSpPr>
          <p:nvPr>
            <p:ph type="title"/>
          </p:nvPr>
        </p:nvSpPr>
        <p:spPr>
          <a:xfrm>
            <a:off x="306716" y="289512"/>
            <a:ext cx="11655840" cy="899665"/>
          </a:xfrm>
        </p:spPr>
        <p:txBody>
          <a:bodyPr/>
          <a:lstStyle/>
          <a:p>
            <a:r>
              <a:rPr lang="en-US" dirty="0">
                <a:solidFill>
                  <a:schemeClr val="tx1"/>
                </a:solidFill>
              </a:rPr>
              <a:t>Settings in Teams admin center</a:t>
            </a:r>
            <a:endParaRPr lang="en-GB" dirty="0">
              <a:solidFill>
                <a:schemeClr val="tx1"/>
              </a:solidFill>
            </a:endParaRPr>
          </a:p>
        </p:txBody>
      </p:sp>
      <p:sp>
        <p:nvSpPr>
          <p:cNvPr id="3" name="Text Placeholder 2">
            <a:extLst>
              <a:ext uri="{FF2B5EF4-FFF2-40B4-BE49-F238E27FC236}">
                <a16:creationId xmlns:a16="http://schemas.microsoft.com/office/drawing/2014/main" id="{716CB100-BA96-4CD2-8A97-B68CD111EC93}"/>
              </a:ext>
            </a:extLst>
          </p:cNvPr>
          <p:cNvSpPr>
            <a:spLocks noGrp="1"/>
          </p:cNvSpPr>
          <p:nvPr>
            <p:ph type="body" sz="quarter" idx="10"/>
          </p:nvPr>
        </p:nvSpPr>
        <p:spPr>
          <a:xfrm>
            <a:off x="109254" y="1303477"/>
            <a:ext cx="11653453" cy="4909806"/>
          </a:xfrm>
        </p:spPr>
        <p:txBody>
          <a:bodyPr/>
          <a:lstStyle/>
          <a:p>
            <a:pPr lvl="1"/>
            <a:r>
              <a:rPr lang="en-GB" dirty="0"/>
              <a:t>In addition to settings in Azure AD, the following settings from Teams admin </a:t>
            </a:r>
            <a:r>
              <a:rPr lang="en-GB" dirty="0" err="1"/>
              <a:t>center</a:t>
            </a:r>
            <a:r>
              <a:rPr lang="en-GB" dirty="0"/>
              <a:t> also determine whether a team owner can give consent:</a:t>
            </a:r>
          </a:p>
          <a:p>
            <a:pPr marL="681320" lvl="1" indent="-457200">
              <a:buFont typeface="Arial" panose="020B0604020202020204" pitchFamily="34" charset="0"/>
              <a:buChar char="•"/>
            </a:pPr>
            <a:r>
              <a:rPr lang="en-GB" dirty="0"/>
              <a:t>org-wide app settings on the Manage apps page</a:t>
            </a:r>
          </a:p>
          <a:p>
            <a:pPr marL="681320" lvl="1" indent="-457200">
              <a:buFont typeface="Arial" panose="020B0604020202020204" pitchFamily="34" charset="0"/>
              <a:buChar char="•"/>
            </a:pPr>
            <a:r>
              <a:rPr lang="en-GB" dirty="0"/>
              <a:t>whether an app is blocked or allowed on the Manage apps page</a:t>
            </a:r>
          </a:p>
          <a:p>
            <a:pPr marL="681320" lvl="1" indent="-457200">
              <a:buFont typeface="Arial" panose="020B0604020202020204" pitchFamily="34" charset="0"/>
              <a:buChar char="•"/>
            </a:pPr>
            <a:r>
              <a:rPr lang="en-GB" dirty="0"/>
              <a:t>app permission policy assigned to the team owner</a:t>
            </a:r>
          </a:p>
          <a:p>
            <a:pPr lvl="1"/>
            <a:endParaRPr lang="en-GB" b="1" dirty="0"/>
          </a:p>
          <a:p>
            <a:pPr lvl="1"/>
            <a:endParaRPr lang="en-GB" b="1" dirty="0"/>
          </a:p>
          <a:p>
            <a:pPr lvl="1"/>
            <a:r>
              <a:rPr lang="en-GB" b="1" dirty="0"/>
              <a:t>Note: </a:t>
            </a:r>
            <a:r>
              <a:rPr lang="en-GB" dirty="0"/>
              <a:t>Changing any of these settings doesn't affect data access for apps that were already granted consent. </a:t>
            </a:r>
          </a:p>
        </p:txBody>
      </p:sp>
    </p:spTree>
    <p:extLst>
      <p:ext uri="{BB962C8B-B14F-4D97-AF65-F5344CB8AC3E}">
        <p14:creationId xmlns:p14="http://schemas.microsoft.com/office/powerpoint/2010/main" val="2829705209"/>
      </p:ext>
    </p:extLst>
  </p:cSld>
  <p:clrMapOvr>
    <a:masterClrMapping/>
  </p:clrMapOvr>
  <p:transition spd="slow">
    <p:fade/>
  </p:transition>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728A79-34B5-4770-A38F-FB5F022C16B4}"/>
              </a:ext>
            </a:extLst>
          </p:cNvPr>
          <p:cNvSpPr>
            <a:spLocks noGrp="1"/>
          </p:cNvSpPr>
          <p:nvPr>
            <p:ph type="title"/>
          </p:nvPr>
        </p:nvSpPr>
        <p:spPr>
          <a:xfrm>
            <a:off x="329201" y="289512"/>
            <a:ext cx="11655840" cy="899665"/>
          </a:xfrm>
        </p:spPr>
        <p:txBody>
          <a:bodyPr/>
          <a:lstStyle/>
          <a:p>
            <a:r>
              <a:rPr lang="en-GB" dirty="0">
                <a:solidFill>
                  <a:schemeClr val="tx1"/>
                </a:solidFill>
              </a:rPr>
              <a:t>View Resource Specific </a:t>
            </a:r>
            <a:r>
              <a:rPr lang="en-GB">
                <a:solidFill>
                  <a:schemeClr val="tx1"/>
                </a:solidFill>
              </a:rPr>
              <a:t>Consent permissions</a:t>
            </a:r>
            <a:endParaRPr lang="en-GB" dirty="0">
              <a:solidFill>
                <a:schemeClr val="tx1"/>
              </a:solidFill>
            </a:endParaRPr>
          </a:p>
        </p:txBody>
      </p:sp>
      <p:sp>
        <p:nvSpPr>
          <p:cNvPr id="5" name="Text Placeholder 4">
            <a:extLst>
              <a:ext uri="{FF2B5EF4-FFF2-40B4-BE49-F238E27FC236}">
                <a16:creationId xmlns:a16="http://schemas.microsoft.com/office/drawing/2014/main" id="{B2F807F4-E01C-4C69-A19C-2B24529D39D7}"/>
              </a:ext>
            </a:extLst>
          </p:cNvPr>
          <p:cNvSpPr>
            <a:spLocks noGrp="1"/>
          </p:cNvSpPr>
          <p:nvPr>
            <p:ph type="body" sz="quarter" idx="10"/>
          </p:nvPr>
        </p:nvSpPr>
        <p:spPr>
          <a:xfrm>
            <a:off x="269275" y="1189177"/>
            <a:ext cx="6151846" cy="4716676"/>
          </a:xfrm>
        </p:spPr>
        <p:txBody>
          <a:bodyPr/>
          <a:lstStyle/>
          <a:p>
            <a:pPr marL="681320" lvl="1" indent="-457200">
              <a:buFont typeface="Arial" panose="020B0604020202020204" pitchFamily="34" charset="0"/>
              <a:buChar char="•"/>
            </a:pPr>
            <a:r>
              <a:rPr lang="en-GB" dirty="0"/>
              <a:t>RSC permissions are defined in the app manifest and not in Azure AD. </a:t>
            </a:r>
          </a:p>
          <a:p>
            <a:pPr marL="681320" lvl="1" indent="-457200">
              <a:buFont typeface="Arial" panose="020B0604020202020204" pitchFamily="34" charset="0"/>
              <a:buChar char="•"/>
            </a:pPr>
            <a:r>
              <a:rPr lang="en-GB" dirty="0"/>
              <a:t>You grant consent to RSC permissions when you add the app to a team.</a:t>
            </a:r>
          </a:p>
          <a:p>
            <a:pPr marL="681320" lvl="1" indent="-457200">
              <a:buFont typeface="Arial" panose="020B0604020202020204" pitchFamily="34" charset="0"/>
              <a:buChar char="•"/>
            </a:pPr>
            <a:r>
              <a:rPr lang="en-GB" dirty="0"/>
              <a:t>Global admins and Teams service admins can view RSC permissions for an app on the </a:t>
            </a:r>
            <a:r>
              <a:rPr lang="en-GB" b="1" dirty="0"/>
              <a:t>Permissions</a:t>
            </a:r>
            <a:r>
              <a:rPr lang="en-GB" dirty="0"/>
              <a:t> tab of the app details page.</a:t>
            </a:r>
          </a:p>
        </p:txBody>
      </p:sp>
      <p:pic>
        <p:nvPicPr>
          <p:cNvPr id="3" name="Picture 2" descr="Teams App page with RSC permissions highlighted">
            <a:extLst>
              <a:ext uri="{FF2B5EF4-FFF2-40B4-BE49-F238E27FC236}">
                <a16:creationId xmlns:a16="http://schemas.microsoft.com/office/drawing/2014/main" id="{2BAE5C98-6EA4-4DF2-8975-B9FB3AEF03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5920" y="1189177"/>
            <a:ext cx="5196805" cy="4775670"/>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31432780"/>
      </p:ext>
    </p:extLst>
  </p:cSld>
  <p:clrMapOvr>
    <a:masterClrMapping/>
  </p:clrMapOvr>
  <p:transition spd="slow">
    <p:fade/>
  </p:transition>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3359D-543C-4E93-9445-DB608A6D69F0}"/>
              </a:ext>
            </a:extLst>
          </p:cNvPr>
          <p:cNvSpPr>
            <a:spLocks noGrp="1"/>
          </p:cNvSpPr>
          <p:nvPr>
            <p:ph type="title"/>
          </p:nvPr>
        </p:nvSpPr>
        <p:spPr>
          <a:xfrm>
            <a:off x="299221" y="289512"/>
            <a:ext cx="11655840" cy="899665"/>
          </a:xfrm>
        </p:spPr>
        <p:txBody>
          <a:bodyPr/>
          <a:lstStyle/>
          <a:p>
            <a:r>
              <a:rPr lang="en-US" dirty="0">
                <a:solidFill>
                  <a:schemeClr val="tx1"/>
                </a:solidFill>
              </a:rPr>
              <a:t>Managing consent in Teams admin center</a:t>
            </a:r>
            <a:endParaRPr lang="en-GB" dirty="0">
              <a:solidFill>
                <a:schemeClr val="tx1"/>
              </a:solidFill>
            </a:endParaRPr>
          </a:p>
        </p:txBody>
      </p:sp>
      <p:sp>
        <p:nvSpPr>
          <p:cNvPr id="3" name="Text Placeholder 2">
            <a:extLst>
              <a:ext uri="{FF2B5EF4-FFF2-40B4-BE49-F238E27FC236}">
                <a16:creationId xmlns:a16="http://schemas.microsoft.com/office/drawing/2014/main" id="{716CB100-BA96-4CD2-8A97-B68CD111EC93}"/>
              </a:ext>
            </a:extLst>
          </p:cNvPr>
          <p:cNvSpPr>
            <a:spLocks noGrp="1"/>
          </p:cNvSpPr>
          <p:nvPr>
            <p:ph type="body" sz="quarter" idx="10"/>
          </p:nvPr>
        </p:nvSpPr>
        <p:spPr>
          <a:xfrm>
            <a:off x="269273" y="1189177"/>
            <a:ext cx="11653453" cy="2604559"/>
          </a:xfrm>
        </p:spPr>
        <p:txBody>
          <a:bodyPr/>
          <a:lstStyle/>
          <a:p>
            <a:pPr lvl="1"/>
            <a:r>
              <a:rPr lang="en-GB" dirty="0"/>
              <a:t>If you're a global admin, you can review and grant consent to apps that request permissions on behalf of all users in your organization. </a:t>
            </a:r>
          </a:p>
          <a:p>
            <a:pPr lvl="1"/>
            <a:r>
              <a:rPr lang="en-GB" dirty="0"/>
              <a:t>The </a:t>
            </a:r>
            <a:r>
              <a:rPr lang="en-GB" b="1" dirty="0"/>
              <a:t>Permissions</a:t>
            </a:r>
            <a:r>
              <a:rPr lang="en-GB" dirty="0"/>
              <a:t> column in the App Store indicates whether an app has permissions that need consent.</a:t>
            </a:r>
          </a:p>
          <a:p>
            <a:pPr lvl="1"/>
            <a:endParaRPr lang="en-GB" dirty="0"/>
          </a:p>
        </p:txBody>
      </p:sp>
      <p:pic>
        <p:nvPicPr>
          <p:cNvPr id="5" name="Picture 4" descr="Teams Admin Center -&gt; Manage Apps -&gt; Permissions Colimn">
            <a:extLst>
              <a:ext uri="{FF2B5EF4-FFF2-40B4-BE49-F238E27FC236}">
                <a16:creationId xmlns:a16="http://schemas.microsoft.com/office/drawing/2014/main" id="{453E3C6D-8581-43B8-B965-EB360D1D63A3}"/>
              </a:ext>
            </a:extLst>
          </p:cNvPr>
          <p:cNvPicPr>
            <a:picLocks noChangeAspect="1"/>
          </p:cNvPicPr>
          <p:nvPr/>
        </p:nvPicPr>
        <p:blipFill rotWithShape="1">
          <a:blip r:embed="rId3">
            <a:extLst>
              <a:ext uri="{28A0092B-C50C-407E-A947-70E740481C1C}">
                <a14:useLocalDpi xmlns:a14="http://schemas.microsoft.com/office/drawing/2010/main" val="0"/>
              </a:ext>
            </a:extLst>
          </a:blip>
          <a:srcRect l="14625"/>
          <a:stretch/>
        </p:blipFill>
        <p:spPr>
          <a:xfrm>
            <a:off x="754380" y="3337995"/>
            <a:ext cx="10408920" cy="5566809"/>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42446765"/>
      </p:ext>
    </p:extLst>
  </p:cSld>
  <p:clrMapOvr>
    <a:masterClrMapping/>
  </p:clrMapOvr>
  <p:transition spd="slow">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5C1A8-DB25-4BD9-863A-BA4A584909CD}"/>
              </a:ext>
            </a:extLst>
          </p:cNvPr>
          <p:cNvSpPr>
            <a:spLocks noGrp="1"/>
          </p:cNvSpPr>
          <p:nvPr>
            <p:ph type="title"/>
          </p:nvPr>
        </p:nvSpPr>
        <p:spPr>
          <a:xfrm>
            <a:off x="299220" y="289512"/>
            <a:ext cx="11822145" cy="899665"/>
          </a:xfrm>
        </p:spPr>
        <p:txBody>
          <a:bodyPr/>
          <a:lstStyle/>
          <a:p>
            <a:r>
              <a:rPr lang="en-US" dirty="0">
                <a:solidFill>
                  <a:schemeClr val="tx1"/>
                </a:solidFill>
              </a:rPr>
              <a:t>Managing consent in Teams admin center</a:t>
            </a:r>
            <a:endParaRPr lang="en-GB" dirty="0">
              <a:solidFill>
                <a:schemeClr val="tx1"/>
              </a:solidFill>
            </a:endParaRPr>
          </a:p>
        </p:txBody>
      </p:sp>
      <p:sp>
        <p:nvSpPr>
          <p:cNvPr id="3" name="Text Placeholder 2">
            <a:extLst>
              <a:ext uri="{FF2B5EF4-FFF2-40B4-BE49-F238E27FC236}">
                <a16:creationId xmlns:a16="http://schemas.microsoft.com/office/drawing/2014/main" id="{D698C363-3F21-4B76-8BB4-7BBEF208CEF9}"/>
              </a:ext>
            </a:extLst>
          </p:cNvPr>
          <p:cNvSpPr>
            <a:spLocks noGrp="1"/>
          </p:cNvSpPr>
          <p:nvPr>
            <p:ph type="body" sz="quarter" idx="10"/>
          </p:nvPr>
        </p:nvSpPr>
        <p:spPr>
          <a:xfrm>
            <a:off x="269275" y="1189176"/>
            <a:ext cx="7942342" cy="1874359"/>
          </a:xfrm>
        </p:spPr>
        <p:txBody>
          <a:bodyPr/>
          <a:lstStyle/>
          <a:p>
            <a:pPr marL="571500" indent="-571500">
              <a:buFont typeface="Arial" panose="020B0604020202020204" pitchFamily="34" charset="0"/>
              <a:buChar char="•"/>
            </a:pPr>
            <a:r>
              <a:rPr lang="en-GB" sz="2745" dirty="0">
                <a:gradFill>
                  <a:gsLst>
                    <a:gs pos="1250">
                      <a:schemeClr val="tx1"/>
                    </a:gs>
                    <a:gs pos="100000">
                      <a:schemeClr val="tx1"/>
                    </a:gs>
                  </a:gsLst>
                  <a:lin ang="5400000" scaled="0"/>
                </a:gradFill>
              </a:rPr>
              <a:t>To grant org-wide consent to an app, open it’s details from the </a:t>
            </a:r>
            <a:r>
              <a:rPr lang="en-GB" sz="2745" b="1" dirty="0">
                <a:gradFill>
                  <a:gsLst>
                    <a:gs pos="1250">
                      <a:schemeClr val="tx1"/>
                    </a:gs>
                    <a:gs pos="100000">
                      <a:schemeClr val="tx1"/>
                    </a:gs>
                  </a:gsLst>
                  <a:lin ang="5400000" scaled="0"/>
                </a:gradFill>
              </a:rPr>
              <a:t>Manage apps</a:t>
            </a:r>
            <a:r>
              <a:rPr lang="en-GB" sz="2745" dirty="0">
                <a:gradFill>
                  <a:gsLst>
                    <a:gs pos="1250">
                      <a:schemeClr val="tx1"/>
                    </a:gs>
                    <a:gs pos="100000">
                      <a:schemeClr val="tx1"/>
                    </a:gs>
                  </a:gsLst>
                  <a:lin ang="5400000" scaled="0"/>
                </a:gradFill>
              </a:rPr>
              <a:t> page, select </a:t>
            </a:r>
            <a:r>
              <a:rPr lang="en-GB" sz="2745" b="1" dirty="0">
                <a:gradFill>
                  <a:gsLst>
                    <a:gs pos="1250">
                      <a:schemeClr val="tx1"/>
                    </a:gs>
                    <a:gs pos="100000">
                      <a:schemeClr val="tx1"/>
                    </a:gs>
                  </a:gsLst>
                  <a:lin ang="5400000" scaled="0"/>
                </a:gradFill>
              </a:rPr>
              <a:t>Permissions</a:t>
            </a:r>
            <a:r>
              <a:rPr lang="en-GB" sz="2745" dirty="0">
                <a:gradFill>
                  <a:gsLst>
                    <a:gs pos="1250">
                      <a:schemeClr val="tx1"/>
                    </a:gs>
                    <a:gs pos="100000">
                      <a:schemeClr val="tx1"/>
                    </a:gs>
                  </a:gsLst>
                  <a:lin ang="5400000" scaled="0"/>
                </a:gradFill>
              </a:rPr>
              <a:t> tab and click “Review permissions and consent”</a:t>
            </a:r>
          </a:p>
        </p:txBody>
      </p:sp>
      <p:pic>
        <p:nvPicPr>
          <p:cNvPr id="7" name="Picture 6" descr="Teams Admin Center -&gt; Manage Apps -&gt; Select App -&gt; Review consent and permissions button">
            <a:extLst>
              <a:ext uri="{FF2B5EF4-FFF2-40B4-BE49-F238E27FC236}">
                <a16:creationId xmlns:a16="http://schemas.microsoft.com/office/drawing/2014/main" id="{8F129F7A-C379-4B3D-87C9-6A5C71890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1616" y="1714343"/>
            <a:ext cx="4709568" cy="3612193"/>
          </a:xfrm>
          <a:prstGeom prst="rect">
            <a:avLst/>
          </a:prstGeom>
          <a:ln>
            <a:solidFill>
              <a:schemeClr val="tx1"/>
            </a:solidFill>
          </a:ln>
          <a:effectLst>
            <a:outerShdw blurRad="50800" dist="38100" dir="2700000" algn="tl" rotWithShape="0">
              <a:prstClr val="black">
                <a:alpha val="40000"/>
              </a:prstClr>
            </a:outerShdw>
          </a:effectLst>
        </p:spPr>
      </p:pic>
      <p:pic>
        <p:nvPicPr>
          <p:cNvPr id="9" name="Picture 8" descr="Example of app consent">
            <a:extLst>
              <a:ext uri="{FF2B5EF4-FFF2-40B4-BE49-F238E27FC236}">
                <a16:creationId xmlns:a16="http://schemas.microsoft.com/office/drawing/2014/main" id="{0D21C213-3BCC-4BA0-B8E5-BF3601C7A1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1615" y="1189176"/>
            <a:ext cx="3552704" cy="5548712"/>
          </a:xfrm>
          <a:prstGeom prst="rect">
            <a:avLst/>
          </a:prstGeom>
          <a:ln>
            <a:solidFill>
              <a:schemeClr val="tx1"/>
            </a:solidFill>
          </a:ln>
          <a:effectLst>
            <a:outerShdw blurRad="50800" dist="38100" dir="2700000" algn="tl" rotWithShape="0">
              <a:prstClr val="black">
                <a:alpha val="40000"/>
              </a:prstClr>
            </a:outerShdw>
          </a:effectLst>
        </p:spPr>
      </p:pic>
      <p:sp>
        <p:nvSpPr>
          <p:cNvPr id="11" name="TextBox 10">
            <a:extLst>
              <a:ext uri="{FF2B5EF4-FFF2-40B4-BE49-F238E27FC236}">
                <a16:creationId xmlns:a16="http://schemas.microsoft.com/office/drawing/2014/main" id="{DB9018FF-5037-4118-B880-8F155191C9B0}"/>
              </a:ext>
            </a:extLst>
          </p:cNvPr>
          <p:cNvSpPr txBox="1"/>
          <p:nvPr/>
        </p:nvSpPr>
        <p:spPr>
          <a:xfrm>
            <a:off x="269275" y="3114664"/>
            <a:ext cx="7942342" cy="2204450"/>
          </a:xfrm>
          <a:prstGeom prst="rect">
            <a:avLst/>
          </a:prstGeom>
          <a:noFill/>
        </p:spPr>
        <p:txBody>
          <a:bodyPr wrap="square">
            <a:spAutoFit/>
          </a:bodyPr>
          <a:lstStyle/>
          <a:p>
            <a:pPr marL="571500" indent="-571500">
              <a:buFont typeface="Arial" panose="020B0604020202020204" pitchFamily="34" charset="0"/>
              <a:buChar char="•"/>
            </a:pPr>
            <a:r>
              <a:rPr lang="en-GB" sz="2745" dirty="0">
                <a:gradFill>
                  <a:gsLst>
                    <a:gs pos="1250">
                      <a:schemeClr val="tx1"/>
                    </a:gs>
                    <a:gs pos="100000">
                      <a:schemeClr val="tx1"/>
                    </a:gs>
                  </a:gsLst>
                  <a:lin ang="5400000" scaled="0"/>
                </a:gradFill>
              </a:rPr>
              <a:t>Review the permissions requested by the app, and, if you agree, click </a:t>
            </a:r>
            <a:r>
              <a:rPr lang="en-GB" sz="2745" b="1" dirty="0">
                <a:gradFill>
                  <a:gsLst>
                    <a:gs pos="1250">
                      <a:schemeClr val="tx1"/>
                    </a:gs>
                    <a:gs pos="100000">
                      <a:schemeClr val="tx1"/>
                    </a:gs>
                  </a:gsLst>
                  <a:lin ang="5400000" scaled="0"/>
                </a:gradFill>
              </a:rPr>
              <a:t>Accept</a:t>
            </a:r>
            <a:r>
              <a:rPr lang="en-GB" sz="2745" dirty="0">
                <a:gradFill>
                  <a:gsLst>
                    <a:gs pos="1250">
                      <a:schemeClr val="tx1"/>
                    </a:gs>
                    <a:gs pos="100000">
                      <a:schemeClr val="tx1"/>
                    </a:gs>
                  </a:gsLst>
                  <a:lin ang="5400000" scaled="0"/>
                </a:gradFill>
              </a:rPr>
              <a:t> to grant consent. </a:t>
            </a:r>
          </a:p>
          <a:p>
            <a:pPr marL="571500" indent="-571500">
              <a:buFont typeface="Arial" panose="020B0604020202020204" pitchFamily="34" charset="0"/>
              <a:buChar char="•"/>
            </a:pPr>
            <a:endParaRPr lang="en-GB" sz="2745" dirty="0">
              <a:gradFill>
                <a:gsLst>
                  <a:gs pos="1250">
                    <a:schemeClr val="tx1"/>
                  </a:gs>
                  <a:gs pos="100000">
                    <a:schemeClr val="tx1"/>
                  </a:gs>
                </a:gsLst>
                <a:lin ang="5400000" scaled="0"/>
              </a:gradFill>
            </a:endParaRPr>
          </a:p>
          <a:p>
            <a:r>
              <a:rPr lang="en-GB" sz="2745" b="1" dirty="0">
                <a:gradFill>
                  <a:gsLst>
                    <a:gs pos="1250">
                      <a:schemeClr val="tx1"/>
                    </a:gs>
                    <a:gs pos="100000">
                      <a:schemeClr val="tx1"/>
                    </a:gs>
                  </a:gsLst>
                  <a:lin ang="5400000" scaled="0"/>
                </a:gradFill>
              </a:rPr>
              <a:t>This requires Global Administrator role</a:t>
            </a:r>
          </a:p>
        </p:txBody>
      </p:sp>
    </p:spTree>
    <p:extLst>
      <p:ext uri="{BB962C8B-B14F-4D97-AF65-F5344CB8AC3E}">
        <p14:creationId xmlns:p14="http://schemas.microsoft.com/office/powerpoint/2010/main" val="40499565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5C1A8-DB25-4BD9-863A-BA4A584909CD}"/>
              </a:ext>
            </a:extLst>
          </p:cNvPr>
          <p:cNvSpPr>
            <a:spLocks noGrp="1"/>
          </p:cNvSpPr>
          <p:nvPr>
            <p:ph type="title"/>
          </p:nvPr>
        </p:nvSpPr>
        <p:spPr>
          <a:xfrm>
            <a:off x="299220" y="289512"/>
            <a:ext cx="11822145" cy="899665"/>
          </a:xfrm>
        </p:spPr>
        <p:txBody>
          <a:bodyPr/>
          <a:lstStyle/>
          <a:p>
            <a:r>
              <a:rPr lang="en-US" dirty="0">
                <a:solidFill>
                  <a:schemeClr val="tx1"/>
                </a:solidFill>
              </a:rPr>
              <a:t>Managing consent in Teams admin center</a:t>
            </a:r>
            <a:endParaRPr lang="en-GB" dirty="0">
              <a:solidFill>
                <a:schemeClr val="tx1"/>
              </a:solidFill>
            </a:endParaRPr>
          </a:p>
        </p:txBody>
      </p:sp>
      <p:sp>
        <p:nvSpPr>
          <p:cNvPr id="3" name="Text Placeholder 2">
            <a:extLst>
              <a:ext uri="{FF2B5EF4-FFF2-40B4-BE49-F238E27FC236}">
                <a16:creationId xmlns:a16="http://schemas.microsoft.com/office/drawing/2014/main" id="{D698C363-3F21-4B76-8BB4-7BBEF208CEF9}"/>
              </a:ext>
            </a:extLst>
          </p:cNvPr>
          <p:cNvSpPr>
            <a:spLocks noGrp="1"/>
          </p:cNvSpPr>
          <p:nvPr>
            <p:ph type="body" sz="quarter" idx="10"/>
          </p:nvPr>
        </p:nvSpPr>
        <p:spPr>
          <a:xfrm>
            <a:off x="480641" y="1406347"/>
            <a:ext cx="5937215" cy="2450671"/>
          </a:xfrm>
        </p:spPr>
        <p:txBody>
          <a:bodyPr/>
          <a:lstStyle/>
          <a:p>
            <a:pPr marL="571500" indent="-571500">
              <a:buFont typeface="Arial" panose="020B0604020202020204" pitchFamily="34" charset="0"/>
              <a:buChar char="•"/>
            </a:pPr>
            <a:r>
              <a:rPr lang="en-GB" sz="2745" dirty="0">
                <a:gradFill>
                  <a:gsLst>
                    <a:gs pos="1250">
                      <a:schemeClr val="tx1"/>
                    </a:gs>
                    <a:gs pos="100000">
                      <a:schemeClr val="tx1"/>
                    </a:gs>
                  </a:gsLst>
                  <a:lin ang="5400000" scaled="0"/>
                </a:gradFill>
              </a:rPr>
              <a:t>If consent has been granted to an app by a user or an admin, a message about it will be displayed in the app details</a:t>
            </a:r>
          </a:p>
          <a:p>
            <a:pPr marL="571500" indent="-571500">
              <a:buFont typeface="Arial" panose="020B0604020202020204" pitchFamily="34" charset="0"/>
              <a:buChar char="•"/>
            </a:pPr>
            <a:endParaRPr lang="en-GB" sz="2745" dirty="0">
              <a:gradFill>
                <a:gsLst>
                  <a:gs pos="1250">
                    <a:schemeClr val="tx1"/>
                  </a:gs>
                  <a:gs pos="100000">
                    <a:schemeClr val="tx1"/>
                  </a:gs>
                </a:gsLst>
                <a:lin ang="5400000" scaled="0"/>
              </a:gradFill>
            </a:endParaRPr>
          </a:p>
        </p:txBody>
      </p:sp>
      <p:pic>
        <p:nvPicPr>
          <p:cNvPr id="5" name="Picture 4" descr="Graphical user interface, application, Teams&#10;&#10;Description automatically generated">
            <a:extLst>
              <a:ext uri="{FF2B5EF4-FFF2-40B4-BE49-F238E27FC236}">
                <a16:creationId xmlns:a16="http://schemas.microsoft.com/office/drawing/2014/main" id="{F8EE2FED-87CA-4E4B-B741-96E1E78679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7866" y="1493335"/>
            <a:ext cx="5067739" cy="4259949"/>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46335254"/>
      </p:ext>
    </p:extLst>
  </p:cSld>
  <p:clrMapOvr>
    <a:masterClrMapping/>
  </p:clrMapOvr>
  <p:transition spd="slow">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728A79-34B5-4770-A38F-FB5F022C16B4}"/>
              </a:ext>
            </a:extLst>
          </p:cNvPr>
          <p:cNvSpPr>
            <a:spLocks noGrp="1"/>
          </p:cNvSpPr>
          <p:nvPr>
            <p:ph type="title"/>
          </p:nvPr>
        </p:nvSpPr>
        <p:spPr>
          <a:xfrm>
            <a:off x="291726" y="289512"/>
            <a:ext cx="11655840" cy="899665"/>
          </a:xfrm>
        </p:spPr>
        <p:txBody>
          <a:bodyPr/>
          <a:lstStyle/>
          <a:p>
            <a:r>
              <a:rPr lang="en-GB" dirty="0">
                <a:solidFill>
                  <a:schemeClr val="tx1"/>
                </a:solidFill>
              </a:rPr>
              <a:t>Enterprise Applications in Azure AD</a:t>
            </a:r>
          </a:p>
        </p:txBody>
      </p:sp>
      <p:sp>
        <p:nvSpPr>
          <p:cNvPr id="5" name="Text Placeholder 4">
            <a:extLst>
              <a:ext uri="{FF2B5EF4-FFF2-40B4-BE49-F238E27FC236}">
                <a16:creationId xmlns:a16="http://schemas.microsoft.com/office/drawing/2014/main" id="{B2F807F4-E01C-4C69-A19C-2B24529D39D7}"/>
              </a:ext>
            </a:extLst>
          </p:cNvPr>
          <p:cNvSpPr>
            <a:spLocks noGrp="1"/>
          </p:cNvSpPr>
          <p:nvPr>
            <p:ph type="body" sz="quarter" idx="10"/>
          </p:nvPr>
        </p:nvSpPr>
        <p:spPr>
          <a:xfrm>
            <a:off x="291726" y="1303477"/>
            <a:ext cx="7102136" cy="3600986"/>
          </a:xfrm>
        </p:spPr>
        <p:txBody>
          <a:bodyPr/>
          <a:lstStyle/>
          <a:p>
            <a:pPr algn="l"/>
            <a:r>
              <a:rPr lang="en-GB" sz="2400" dirty="0">
                <a:solidFill>
                  <a:srgbClr val="6264A7"/>
                </a:solidFill>
              </a:rPr>
              <a:t>Review the currently registered apps in your tenant</a:t>
            </a:r>
          </a:p>
          <a:p>
            <a:pPr marL="567020" lvl="1" indent="-342900">
              <a:buAutoNum type="arabicPeriod"/>
            </a:pPr>
            <a:r>
              <a:rPr lang="en-GB" sz="1800" dirty="0"/>
              <a:t>In the </a:t>
            </a:r>
            <a:r>
              <a:rPr lang="en-GB" sz="1800" b="1" dirty="0"/>
              <a:t>Azure portal</a:t>
            </a:r>
            <a:r>
              <a:rPr lang="en-GB" sz="1800" dirty="0"/>
              <a:t>, go to </a:t>
            </a:r>
            <a:r>
              <a:rPr lang="en-GB" sz="1800" b="1" dirty="0"/>
              <a:t>Enterprise applications </a:t>
            </a:r>
          </a:p>
          <a:p>
            <a:pPr marL="567020" lvl="1" indent="-342900">
              <a:buAutoNum type="arabicPeriod"/>
            </a:pPr>
            <a:r>
              <a:rPr lang="en-GB" sz="1800" dirty="0"/>
              <a:t>In the list you will see all the applications that were registered within your tenant, </a:t>
            </a:r>
            <a:r>
              <a:rPr lang="en-GB" sz="1800" b="1" dirty="0"/>
              <a:t>including, but not limited to,</a:t>
            </a:r>
            <a:r>
              <a:rPr lang="en-GB" sz="1800" dirty="0"/>
              <a:t> apps added to Teams</a:t>
            </a:r>
          </a:p>
          <a:p>
            <a:pPr marL="567020" lvl="1" indent="-342900">
              <a:buAutoNum type="arabicPeriod"/>
            </a:pPr>
            <a:r>
              <a:rPr lang="en-GB" sz="1800" dirty="0"/>
              <a:t>You can review what permissions the app has gained from admin \ user consent, what users have access to it, and other details regarding each of the registered enterprise applications</a:t>
            </a:r>
          </a:p>
        </p:txBody>
      </p:sp>
      <p:pic>
        <p:nvPicPr>
          <p:cNvPr id="3" name="Picture 2" descr="A screenshot of Enterprise Applications section in Azure portal with the list of all registered apps">
            <a:extLst>
              <a:ext uri="{FF2B5EF4-FFF2-40B4-BE49-F238E27FC236}">
                <a16:creationId xmlns:a16="http://schemas.microsoft.com/office/drawing/2014/main" id="{BE09C71C-EC3D-4537-916F-EA1FC3A694C3}"/>
              </a:ext>
            </a:extLst>
          </p:cNvPr>
          <p:cNvPicPr>
            <a:picLocks noChangeAspect="1"/>
          </p:cNvPicPr>
          <p:nvPr/>
        </p:nvPicPr>
        <p:blipFill>
          <a:blip r:embed="rId3"/>
          <a:stretch>
            <a:fillRect/>
          </a:stretch>
        </p:blipFill>
        <p:spPr>
          <a:xfrm>
            <a:off x="7328094" y="1189176"/>
            <a:ext cx="4863906" cy="5668823"/>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86267886"/>
      </p:ext>
    </p:extLst>
  </p:cSld>
  <p:clrMapOvr>
    <a:masterClrMapping/>
  </p:clrMapOvr>
  <p:transition spd="slow">
    <p:fade/>
  </p:transition>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5C1A8-DB25-4BD9-863A-BA4A584909CD}"/>
              </a:ext>
            </a:extLst>
          </p:cNvPr>
          <p:cNvSpPr>
            <a:spLocks noGrp="1"/>
          </p:cNvSpPr>
          <p:nvPr>
            <p:ph type="title"/>
          </p:nvPr>
        </p:nvSpPr>
        <p:spPr>
          <a:xfrm>
            <a:off x="299220" y="289512"/>
            <a:ext cx="11822145" cy="899665"/>
          </a:xfrm>
        </p:spPr>
        <p:txBody>
          <a:bodyPr/>
          <a:lstStyle/>
          <a:p>
            <a:r>
              <a:rPr lang="en-US" dirty="0">
                <a:solidFill>
                  <a:schemeClr val="tx1"/>
                </a:solidFill>
              </a:rPr>
              <a:t>Uploading custom apps into organization’s App Store</a:t>
            </a:r>
            <a:endParaRPr lang="en-GB" dirty="0">
              <a:solidFill>
                <a:schemeClr val="tx1"/>
              </a:solidFill>
            </a:endParaRPr>
          </a:p>
        </p:txBody>
      </p:sp>
      <p:sp>
        <p:nvSpPr>
          <p:cNvPr id="3" name="Text Placeholder 2">
            <a:extLst>
              <a:ext uri="{FF2B5EF4-FFF2-40B4-BE49-F238E27FC236}">
                <a16:creationId xmlns:a16="http://schemas.microsoft.com/office/drawing/2014/main" id="{D698C363-3F21-4B76-8BB4-7BBEF208CEF9}"/>
              </a:ext>
            </a:extLst>
          </p:cNvPr>
          <p:cNvSpPr>
            <a:spLocks noGrp="1"/>
          </p:cNvSpPr>
          <p:nvPr>
            <p:ph type="body" sz="quarter" idx="10"/>
          </p:nvPr>
        </p:nvSpPr>
        <p:spPr>
          <a:xfrm>
            <a:off x="383565" y="1509217"/>
            <a:ext cx="11653453" cy="2873094"/>
          </a:xfrm>
        </p:spPr>
        <p:txBody>
          <a:bodyPr/>
          <a:lstStyle/>
          <a:p>
            <a:pPr marL="571500" indent="-571500">
              <a:buFont typeface="Arial" panose="020B0604020202020204" pitchFamily="34" charset="0"/>
              <a:buChar char="•"/>
            </a:pPr>
            <a:r>
              <a:rPr lang="en-GB" sz="2745" dirty="0">
                <a:gradFill>
                  <a:gsLst>
                    <a:gs pos="1250">
                      <a:schemeClr val="tx1"/>
                    </a:gs>
                    <a:gs pos="100000">
                      <a:schemeClr val="tx1"/>
                    </a:gs>
                  </a:gsLst>
                  <a:lin ang="5400000" scaled="0"/>
                </a:gradFill>
              </a:rPr>
              <a:t>If you upload </a:t>
            </a:r>
            <a:r>
              <a:rPr lang="en-GB" sz="2745" i="1" dirty="0">
                <a:gradFill>
                  <a:gsLst>
                    <a:gs pos="1250">
                      <a:schemeClr val="tx1"/>
                    </a:gs>
                    <a:gs pos="100000">
                      <a:schemeClr val="tx1"/>
                    </a:gs>
                  </a:gsLst>
                  <a:lin ang="5400000" scaled="0"/>
                </a:gradFill>
              </a:rPr>
              <a:t>(sideload)</a:t>
            </a:r>
            <a:r>
              <a:rPr lang="en-GB" sz="2745" dirty="0">
                <a:gradFill>
                  <a:gsLst>
                    <a:gs pos="1250">
                      <a:schemeClr val="tx1"/>
                    </a:gs>
                    <a:gs pos="100000">
                      <a:schemeClr val="tx1"/>
                    </a:gs>
                  </a:gsLst>
                  <a:lin ang="5400000" scaled="0"/>
                </a:gradFill>
              </a:rPr>
              <a:t> a custom app, that uses resource-specific consent, to your Teams, the app must come from the tenant that it's being installed to.</a:t>
            </a:r>
          </a:p>
          <a:p>
            <a:pPr marL="571500" indent="-571500">
              <a:buFont typeface="Arial" panose="020B0604020202020204" pitchFamily="34" charset="0"/>
              <a:buChar char="•"/>
            </a:pPr>
            <a:r>
              <a:rPr lang="en-GB" sz="2745" dirty="0">
                <a:gradFill>
                  <a:gsLst>
                    <a:gs pos="1250">
                      <a:schemeClr val="tx1"/>
                    </a:gs>
                    <a:gs pos="100000">
                      <a:schemeClr val="tx1"/>
                    </a:gs>
                  </a:gsLst>
                  <a:lin ang="5400000" scaled="0"/>
                </a:gradFill>
              </a:rPr>
              <a:t>Global admins are exempted from this restriction, and can upload custom apps from any tenant, either directly to a team or to the tenant App Store.</a:t>
            </a:r>
          </a:p>
        </p:txBody>
      </p:sp>
    </p:spTree>
    <p:extLst>
      <p:ext uri="{BB962C8B-B14F-4D97-AF65-F5344CB8AC3E}">
        <p14:creationId xmlns:p14="http://schemas.microsoft.com/office/powerpoint/2010/main" val="3721187668"/>
      </p:ext>
    </p:extLst>
  </p:cSld>
  <p:clrMapOvr>
    <a:masterClrMapping/>
  </p:clrMapOvr>
  <p:transition spd="slow">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84562" y="317131"/>
            <a:ext cx="11655840" cy="899665"/>
          </a:xfrm>
        </p:spPr>
        <p:txBody>
          <a:bodyPr/>
          <a:lstStyle/>
          <a:p>
            <a:r>
              <a:rPr lang="en-US" sz="4000" dirty="0">
                <a:solidFill>
                  <a:schemeClr val="tx1"/>
                </a:solidFill>
              </a:rPr>
              <a:t>Why report on apps in Teams?</a:t>
            </a:r>
          </a:p>
        </p:txBody>
      </p:sp>
      <p:sp>
        <p:nvSpPr>
          <p:cNvPr id="8" name="Text Placeholder 4"/>
          <p:cNvSpPr txBox="1">
            <a:spLocks/>
          </p:cNvSpPr>
          <p:nvPr/>
        </p:nvSpPr>
        <p:spPr>
          <a:xfrm>
            <a:off x="1606920" y="2049099"/>
            <a:ext cx="9411126" cy="2240744"/>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400" dirty="0">
                <a:solidFill>
                  <a:srgbClr val="6264A7"/>
                </a:solidFill>
                <a:latin typeface="Segoe UI Semibold"/>
              </a:rPr>
              <a:t>Security</a:t>
            </a:r>
          </a:p>
          <a:p>
            <a:pPr defTabSz="914188">
              <a:lnSpc>
                <a:spcPct val="100000"/>
              </a:lnSpc>
              <a:spcBef>
                <a:spcPts val="0"/>
              </a:spcBef>
              <a:spcAft>
                <a:spcPts val="600"/>
              </a:spcAft>
              <a:buSzTx/>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3</a:t>
            </a:r>
            <a:r>
              <a:rPr lang="en-US" sz="2000" baseline="30000" dirty="0">
                <a:gradFill>
                  <a:gsLst>
                    <a:gs pos="5417">
                      <a:srgbClr val="1A1A1A"/>
                    </a:gs>
                    <a:gs pos="28000">
                      <a:srgbClr val="1A1A1A"/>
                    </a:gs>
                  </a:gsLst>
                  <a:lin ang="5400000" scaled="0"/>
                </a:gradFill>
                <a:latin typeface="Segoe UI"/>
                <a:cs typeface="Segoe UI Light" panose="020B0502040204020203" pitchFamily="34" charset="0"/>
              </a:rPr>
              <a:t>rd</a:t>
            </a:r>
            <a:r>
              <a:rPr lang="en-US" sz="2000" dirty="0">
                <a:gradFill>
                  <a:gsLst>
                    <a:gs pos="5417">
                      <a:srgbClr val="1A1A1A"/>
                    </a:gs>
                    <a:gs pos="28000">
                      <a:srgbClr val="1A1A1A"/>
                    </a:gs>
                  </a:gsLst>
                  <a:lin ang="5400000" scaled="0"/>
                </a:gradFill>
                <a:latin typeface="Segoe UI"/>
                <a:cs typeface="Segoe UI Light" panose="020B0502040204020203" pitchFamily="34" charset="0"/>
              </a:rPr>
              <a:t> party apps are not hosted by Microsoft – we need to be aware who holds their data</a:t>
            </a:r>
          </a:p>
          <a:p>
            <a:pPr defTabSz="914188">
              <a:lnSpc>
                <a:spcPct val="100000"/>
              </a:lnSpc>
              <a:spcBef>
                <a:spcPts val="0"/>
              </a:spcBef>
              <a:spcAft>
                <a:spcPts val="600"/>
              </a:spcAft>
              <a:buSzTx/>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They have their own privacy policy separate from Microsoft’s</a:t>
            </a:r>
          </a:p>
          <a:p>
            <a:pPr defTabSz="914188">
              <a:lnSpc>
                <a:spcPct val="100000"/>
              </a:lnSpc>
              <a:spcBef>
                <a:spcPts val="0"/>
              </a:spcBef>
              <a:spcAft>
                <a:spcPts val="600"/>
              </a:spcAft>
              <a:buSzTx/>
              <a:defRPr/>
            </a:pPr>
            <a:r>
              <a:rPr lang="en-US" sz="2000" dirty="0">
                <a:gradFill>
                  <a:gsLst>
                    <a:gs pos="5417">
                      <a:srgbClr val="1A1A1A"/>
                    </a:gs>
                    <a:gs pos="28000">
                      <a:srgbClr val="1A1A1A"/>
                    </a:gs>
                  </a:gsLst>
                  <a:lin ang="5400000" scaled="0"/>
                </a:gradFill>
                <a:latin typeface="Segoe UI"/>
                <a:cs typeface="Segoe UI Light" panose="020B0502040204020203" pitchFamily="34" charset="0"/>
              </a:rPr>
              <a:t>Data could be stored in a different location to your tenant </a:t>
            </a:r>
          </a:p>
        </p:txBody>
      </p:sp>
      <p:sp>
        <p:nvSpPr>
          <p:cNvPr id="9" name="Text Placeholder 4"/>
          <p:cNvSpPr txBox="1">
            <a:spLocks/>
          </p:cNvSpPr>
          <p:nvPr/>
        </p:nvSpPr>
        <p:spPr>
          <a:xfrm>
            <a:off x="1606920" y="4561540"/>
            <a:ext cx="9411125" cy="1455979"/>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400" dirty="0">
                <a:solidFill>
                  <a:srgbClr val="6264A7"/>
                </a:solidFill>
                <a:latin typeface="Segoe UI Semibold"/>
              </a:rPr>
              <a:t>Visibility</a:t>
            </a:r>
          </a:p>
          <a:p>
            <a:pPr defTabSz="914192">
              <a:lnSpc>
                <a:spcPct val="100000"/>
              </a:lnSpc>
              <a:spcBef>
                <a:spcPts val="0"/>
              </a:spcBef>
              <a:spcAft>
                <a:spcPts val="600"/>
              </a:spcAft>
              <a:buSzTx/>
              <a:defRPr/>
            </a:pPr>
            <a:r>
              <a:rPr lang="en-US" sz="2000" dirty="0">
                <a:solidFill>
                  <a:schemeClr val="tx1"/>
                </a:solidFill>
                <a:latin typeface="Segoe UI"/>
                <a:cs typeface="Segoe UI Light" panose="020B0502040204020203" pitchFamily="34" charset="0"/>
              </a:rPr>
              <a:t>Gain an understanding of the most used apps across your organization </a:t>
            </a:r>
          </a:p>
          <a:p>
            <a:pPr defTabSz="914192">
              <a:lnSpc>
                <a:spcPct val="100000"/>
              </a:lnSpc>
              <a:spcBef>
                <a:spcPts val="0"/>
              </a:spcBef>
              <a:spcAft>
                <a:spcPts val="600"/>
              </a:spcAft>
              <a:buSzTx/>
              <a:defRPr/>
            </a:pPr>
            <a:r>
              <a:rPr lang="en-US" sz="2000" dirty="0">
                <a:solidFill>
                  <a:schemeClr val="tx1"/>
                </a:solidFill>
                <a:latin typeface="Segoe UI"/>
                <a:cs typeface="Segoe UI Light" panose="020B0502040204020203" pitchFamily="34" charset="0"/>
              </a:rPr>
              <a:t>Consider training users on popular apps</a:t>
            </a:r>
          </a:p>
          <a:p>
            <a:pPr defTabSz="914192">
              <a:lnSpc>
                <a:spcPct val="100000"/>
              </a:lnSpc>
              <a:spcBef>
                <a:spcPts val="0"/>
              </a:spcBef>
              <a:spcAft>
                <a:spcPts val="600"/>
              </a:spcAft>
              <a:buSzTx/>
              <a:defRPr/>
            </a:pPr>
            <a:endParaRPr lang="en-US" sz="2000" dirty="0">
              <a:gradFill>
                <a:gsLst>
                  <a:gs pos="5417">
                    <a:srgbClr val="1A1A1A"/>
                  </a:gs>
                  <a:gs pos="28000">
                    <a:srgbClr val="1A1A1A"/>
                  </a:gs>
                </a:gsLst>
                <a:lin ang="5400000" scaled="0"/>
              </a:gradFill>
              <a:latin typeface="Segoe UI"/>
              <a:cs typeface="Segoe UI Light" panose="020B0502040204020203" pitchFamily="34" charset="0"/>
            </a:endParaRPr>
          </a:p>
        </p:txBody>
      </p:sp>
      <p:sp>
        <p:nvSpPr>
          <p:cNvPr id="2" name="Lock">
            <a:extLst>
              <a:ext uri="{FF2B5EF4-FFF2-40B4-BE49-F238E27FC236}">
                <a16:creationId xmlns:a16="http://schemas.microsoft.com/office/drawing/2014/main" id="{A47948E2-493D-4ADB-A567-28FE35C3F591}"/>
              </a:ext>
              <a:ext uri="{C183D7F6-B498-43B3-948B-1728B52AA6E4}">
                <adec:decorative xmlns:adec="http://schemas.microsoft.com/office/drawing/2017/decorative" val="1"/>
              </a:ext>
            </a:extLst>
          </p:cNvPr>
          <p:cNvSpPr>
            <a:spLocks noChangeAspect="1" noEditPoints="1"/>
          </p:cNvSpPr>
          <p:nvPr/>
        </p:nvSpPr>
        <p:spPr bwMode="auto">
          <a:xfrm>
            <a:off x="679201" y="2109490"/>
            <a:ext cx="652798" cy="912382"/>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solidFill>
            <a:schemeClr val="bg1"/>
          </a:solidFill>
          <a:ln w="28575" cap="sq">
            <a:solidFill>
              <a:srgbClr val="6264A7"/>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 name="Eye">
            <a:extLst>
              <a:ext uri="{FF2B5EF4-FFF2-40B4-BE49-F238E27FC236}">
                <a16:creationId xmlns:a16="http://schemas.microsoft.com/office/drawing/2014/main" id="{76918535-7C6B-407E-A197-6C385736FDB0}"/>
              </a:ext>
              <a:ext uri="{C183D7F6-B498-43B3-948B-1728B52AA6E4}">
                <adec:decorative xmlns:adec="http://schemas.microsoft.com/office/drawing/2017/decorative" val="1"/>
              </a:ext>
            </a:extLst>
          </p:cNvPr>
          <p:cNvSpPr>
            <a:spLocks noChangeAspect="1" noEditPoints="1"/>
          </p:cNvSpPr>
          <p:nvPr/>
        </p:nvSpPr>
        <p:spPr bwMode="auto">
          <a:xfrm>
            <a:off x="679201" y="4589923"/>
            <a:ext cx="652798" cy="360421"/>
          </a:xfrm>
          <a:custGeom>
            <a:avLst/>
            <a:gdLst>
              <a:gd name="T0" fmla="*/ 3 w 346"/>
              <a:gd name="T1" fmla="*/ 91 h 190"/>
              <a:gd name="T2" fmla="*/ 173 w 346"/>
              <a:gd name="T3" fmla="*/ 0 h 190"/>
              <a:gd name="T4" fmla="*/ 346 w 346"/>
              <a:gd name="T5" fmla="*/ 95 h 190"/>
              <a:gd name="T6" fmla="*/ 173 w 346"/>
              <a:gd name="T7" fmla="*/ 190 h 190"/>
              <a:gd name="T8" fmla="*/ 6 w 346"/>
              <a:gd name="T9" fmla="*/ 102 h 190"/>
              <a:gd name="T10" fmla="*/ 0 w 346"/>
              <a:gd name="T11" fmla="*/ 95 h 190"/>
              <a:gd name="T12" fmla="*/ 3 w 346"/>
              <a:gd name="T13" fmla="*/ 91 h 190"/>
              <a:gd name="T14" fmla="*/ 173 w 346"/>
              <a:gd name="T15" fmla="*/ 0 h 190"/>
              <a:gd name="T16" fmla="*/ 73 w 346"/>
              <a:gd name="T17" fmla="*/ 95 h 190"/>
              <a:gd name="T18" fmla="*/ 173 w 346"/>
              <a:gd name="T19" fmla="*/ 190 h 190"/>
              <a:gd name="T20" fmla="*/ 273 w 346"/>
              <a:gd name="T21" fmla="*/ 95 h 190"/>
              <a:gd name="T22" fmla="*/ 173 w 346"/>
              <a:gd name="T23" fmla="*/ 0 h 190"/>
              <a:gd name="T24" fmla="*/ 173 w 346"/>
              <a:gd name="T25" fmla="*/ 56 h 190"/>
              <a:gd name="T26" fmla="*/ 134 w 346"/>
              <a:gd name="T27" fmla="*/ 95 h 190"/>
              <a:gd name="T28" fmla="*/ 173 w 346"/>
              <a:gd name="T29" fmla="*/ 135 h 190"/>
              <a:gd name="T30" fmla="*/ 213 w 346"/>
              <a:gd name="T31" fmla="*/ 95 h 190"/>
              <a:gd name="T32" fmla="*/ 173 w 346"/>
              <a:gd name="T33" fmla="*/ 5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190">
                <a:moveTo>
                  <a:pt x="3" y="91"/>
                </a:moveTo>
                <a:cubicBezTo>
                  <a:pt x="17" y="73"/>
                  <a:pt x="77" y="0"/>
                  <a:pt x="173" y="0"/>
                </a:cubicBezTo>
                <a:cubicBezTo>
                  <a:pt x="283" y="0"/>
                  <a:pt x="346" y="95"/>
                  <a:pt x="346" y="95"/>
                </a:cubicBezTo>
                <a:cubicBezTo>
                  <a:pt x="346" y="95"/>
                  <a:pt x="283" y="190"/>
                  <a:pt x="173" y="190"/>
                </a:cubicBezTo>
                <a:cubicBezTo>
                  <a:pt x="82" y="190"/>
                  <a:pt x="23" y="125"/>
                  <a:pt x="6" y="102"/>
                </a:cubicBezTo>
                <a:cubicBezTo>
                  <a:pt x="2" y="98"/>
                  <a:pt x="0" y="95"/>
                  <a:pt x="0" y="95"/>
                </a:cubicBezTo>
                <a:cubicBezTo>
                  <a:pt x="0" y="95"/>
                  <a:pt x="1" y="94"/>
                  <a:pt x="3" y="91"/>
                </a:cubicBezTo>
                <a:close/>
                <a:moveTo>
                  <a:pt x="173" y="0"/>
                </a:moveTo>
                <a:cubicBezTo>
                  <a:pt x="118" y="0"/>
                  <a:pt x="73" y="42"/>
                  <a:pt x="73" y="95"/>
                </a:cubicBezTo>
                <a:cubicBezTo>
                  <a:pt x="73" y="148"/>
                  <a:pt x="118" y="190"/>
                  <a:pt x="173" y="190"/>
                </a:cubicBezTo>
                <a:cubicBezTo>
                  <a:pt x="228" y="190"/>
                  <a:pt x="273" y="148"/>
                  <a:pt x="273" y="95"/>
                </a:cubicBezTo>
                <a:cubicBezTo>
                  <a:pt x="273" y="42"/>
                  <a:pt x="228" y="0"/>
                  <a:pt x="173" y="0"/>
                </a:cubicBezTo>
                <a:close/>
                <a:moveTo>
                  <a:pt x="173" y="56"/>
                </a:moveTo>
                <a:cubicBezTo>
                  <a:pt x="151" y="56"/>
                  <a:pt x="134" y="73"/>
                  <a:pt x="134" y="95"/>
                </a:cubicBezTo>
                <a:cubicBezTo>
                  <a:pt x="134" y="117"/>
                  <a:pt x="151" y="135"/>
                  <a:pt x="173" y="135"/>
                </a:cubicBezTo>
                <a:cubicBezTo>
                  <a:pt x="195" y="135"/>
                  <a:pt x="213" y="117"/>
                  <a:pt x="213" y="95"/>
                </a:cubicBezTo>
                <a:cubicBezTo>
                  <a:pt x="213" y="73"/>
                  <a:pt x="195" y="56"/>
                  <a:pt x="173" y="56"/>
                </a:cubicBezTo>
                <a:close/>
              </a:path>
            </a:pathLst>
          </a:custGeom>
          <a:solidFill>
            <a:srgbClr val="6264A7"/>
          </a:solidFill>
          <a:ln w="15875" cap="flat">
            <a:solidFill>
              <a:srgbClr val="6264A7"/>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Tree>
    <p:extLst>
      <p:ext uri="{BB962C8B-B14F-4D97-AF65-F5344CB8AC3E}">
        <p14:creationId xmlns:p14="http://schemas.microsoft.com/office/powerpoint/2010/main" val="342987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71012" y="341131"/>
            <a:ext cx="11655840" cy="899665"/>
          </a:xfrm>
        </p:spPr>
        <p:txBody>
          <a:bodyPr/>
          <a:lstStyle/>
          <a:p>
            <a:r>
              <a:rPr lang="en-US" sz="4000" dirty="0">
                <a:solidFill>
                  <a:schemeClr val="tx1"/>
                </a:solidFill>
              </a:rPr>
              <a:t>The Four Ways Of Reporting On Apps</a:t>
            </a:r>
          </a:p>
        </p:txBody>
      </p:sp>
      <p:grpSp>
        <p:nvGrpSpPr>
          <p:cNvPr id="7" name="Group 6">
            <a:extLst>
              <a:ext uri="{FF2B5EF4-FFF2-40B4-BE49-F238E27FC236}">
                <a16:creationId xmlns:a16="http://schemas.microsoft.com/office/drawing/2014/main" id="{E094580B-9E13-43E5-A723-034E07F6CA4E}"/>
              </a:ext>
            </a:extLst>
          </p:cNvPr>
          <p:cNvGrpSpPr/>
          <p:nvPr/>
        </p:nvGrpSpPr>
        <p:grpSpPr>
          <a:xfrm>
            <a:off x="5672478" y="1813631"/>
            <a:ext cx="4418366" cy="2566141"/>
            <a:chOff x="5599903" y="2409753"/>
            <a:chExt cx="5045993" cy="3203045"/>
          </a:xfrm>
        </p:grpSpPr>
        <p:sp>
          <p:nvSpPr>
            <p:cNvPr id="4" name="Text Placeholder 4">
              <a:extLst>
                <a:ext uri="{FF2B5EF4-FFF2-40B4-BE49-F238E27FC236}">
                  <a16:creationId xmlns:a16="http://schemas.microsoft.com/office/drawing/2014/main" id="{FE8D7A1C-1706-4056-B8AE-7493FB242B4C}"/>
                </a:ext>
              </a:extLst>
            </p:cNvPr>
            <p:cNvSpPr txBox="1">
              <a:spLocks/>
            </p:cNvSpPr>
            <p:nvPr/>
          </p:nvSpPr>
          <p:spPr>
            <a:xfrm>
              <a:off x="5599903" y="2409753"/>
              <a:ext cx="5045993" cy="646331"/>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defTabSz="914188">
                <a:lnSpc>
                  <a:spcPct val="100000"/>
                </a:lnSpc>
                <a:spcBef>
                  <a:spcPts val="0"/>
                </a:spcBef>
                <a:spcAft>
                  <a:spcPts val="600"/>
                </a:spcAft>
                <a:buSzTx/>
                <a:defRPr/>
              </a:pPr>
              <a:r>
                <a:rPr lang="nn-NO" sz="1800" dirty="0">
                  <a:solidFill>
                    <a:srgbClr val="6264A7"/>
                  </a:solidFill>
                  <a:latin typeface="Segoe UI Semibold"/>
                </a:rPr>
                <a:t>Defender for Cloud Apps</a:t>
              </a:r>
              <a:br>
                <a:rPr lang="nn-NO" sz="1800" dirty="0">
                  <a:solidFill>
                    <a:srgbClr val="6264A7"/>
                  </a:solidFill>
                  <a:latin typeface="Segoe UI Semibold"/>
                </a:rPr>
              </a:br>
              <a:r>
                <a:rPr lang="nn-NO" sz="1800" dirty="0">
                  <a:solidFill>
                    <a:srgbClr val="6264A7"/>
                  </a:solidFill>
                  <a:latin typeface="Segoe UI Semibold"/>
                </a:rPr>
                <a:t>(former </a:t>
              </a:r>
              <a:r>
                <a:rPr lang="en-US" sz="1800" dirty="0">
                  <a:solidFill>
                    <a:srgbClr val="6264A7"/>
                  </a:solidFill>
                  <a:latin typeface="Segoe UI Semibold"/>
                </a:rPr>
                <a:t>Cloud App Security)</a:t>
              </a:r>
            </a:p>
          </p:txBody>
        </p:sp>
        <p:sp>
          <p:nvSpPr>
            <p:cNvPr id="6" name="TextBox 5">
              <a:extLst>
                <a:ext uri="{FF2B5EF4-FFF2-40B4-BE49-F238E27FC236}">
                  <a16:creationId xmlns:a16="http://schemas.microsoft.com/office/drawing/2014/main" id="{13B6CA2D-CD98-40DD-82FF-4A1C9B77C856}"/>
                </a:ext>
              </a:extLst>
            </p:cNvPr>
            <p:cNvSpPr txBox="1"/>
            <p:nvPr/>
          </p:nvSpPr>
          <p:spPr>
            <a:xfrm>
              <a:off x="6707165" y="4966467"/>
              <a:ext cx="2754114" cy="646331"/>
            </a:xfrm>
            <a:prstGeom prst="rect">
              <a:avLst/>
            </a:prstGeom>
            <a:noFill/>
          </p:spPr>
          <p:txBody>
            <a:bodyPr wrap="square">
              <a:spAutoFit/>
            </a:bodyPr>
            <a:lstStyle/>
            <a:p>
              <a:pPr algn="ctr"/>
              <a:r>
                <a:rPr lang="en-US" dirty="0">
                  <a:gradFill>
                    <a:gsLst>
                      <a:gs pos="5417">
                        <a:srgbClr val="1A1A1A"/>
                      </a:gs>
                      <a:gs pos="28000">
                        <a:srgbClr val="1A1A1A"/>
                      </a:gs>
                    </a:gsLst>
                    <a:lin ang="5400000" scaled="0"/>
                  </a:gradFill>
                  <a:latin typeface="Segoe UI"/>
                  <a:cs typeface="Segoe UI Light" panose="020B0502040204020203" pitchFamily="34" charset="0"/>
                </a:rPr>
                <a:t>Granular per user reporting</a:t>
              </a:r>
              <a:endParaRPr lang="en-GB" dirty="0"/>
            </a:p>
          </p:txBody>
        </p:sp>
        <p:pic>
          <p:nvPicPr>
            <p:cNvPr id="2" name="Picture 1">
              <a:extLst>
                <a:ext uri="{FF2B5EF4-FFF2-40B4-BE49-F238E27FC236}">
                  <a16:creationId xmlns:a16="http://schemas.microsoft.com/office/drawing/2014/main" id="{B020D4F1-ED75-4974-9757-0D16E4A649F2}"/>
                </a:ext>
                <a:ext uri="{C183D7F6-B498-43B3-948B-1728B52AA6E4}">
                  <adec:decorative xmlns:adec="http://schemas.microsoft.com/office/drawing/2017/decorative" val="1"/>
                </a:ext>
              </a:extLst>
            </p:cNvPr>
            <p:cNvPicPr>
              <a:picLocks noChangeAspect="1"/>
            </p:cNvPicPr>
            <p:nvPr/>
          </p:nvPicPr>
          <p:blipFill rotWithShape="1">
            <a:blip r:embed="rId3"/>
            <a:srcRect l="10743" t="5189"/>
            <a:stretch/>
          </p:blipFill>
          <p:spPr>
            <a:xfrm>
              <a:off x="7210804" y="3381089"/>
              <a:ext cx="1746836" cy="1453903"/>
            </a:xfrm>
            <a:prstGeom prst="roundRect">
              <a:avLst>
                <a:gd name="adj" fmla="val 5451"/>
              </a:avLst>
            </a:prstGeom>
          </p:spPr>
        </p:pic>
      </p:grpSp>
      <p:grpSp>
        <p:nvGrpSpPr>
          <p:cNvPr id="14" name="Group 13">
            <a:extLst>
              <a:ext uri="{FF2B5EF4-FFF2-40B4-BE49-F238E27FC236}">
                <a16:creationId xmlns:a16="http://schemas.microsoft.com/office/drawing/2014/main" id="{0E9AC346-1A3D-4A96-8466-7D7871FF83F5}"/>
              </a:ext>
            </a:extLst>
          </p:cNvPr>
          <p:cNvGrpSpPr/>
          <p:nvPr/>
        </p:nvGrpSpPr>
        <p:grpSpPr>
          <a:xfrm>
            <a:off x="174772" y="1935988"/>
            <a:ext cx="2476139" cy="2313745"/>
            <a:chOff x="-225112" y="2234420"/>
            <a:chExt cx="3661909" cy="3229292"/>
          </a:xfrm>
        </p:grpSpPr>
        <p:sp>
          <p:nvSpPr>
            <p:cNvPr id="8" name="Text Placeholder 4"/>
            <p:cNvSpPr txBox="1">
              <a:spLocks/>
            </p:cNvSpPr>
            <p:nvPr/>
          </p:nvSpPr>
          <p:spPr>
            <a:xfrm>
              <a:off x="-225112" y="2234420"/>
              <a:ext cx="3112279" cy="919169"/>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400" dirty="0">
                  <a:solidFill>
                    <a:srgbClr val="6264A7"/>
                  </a:solidFill>
                  <a:latin typeface="Segoe UI Semibold"/>
                </a:rPr>
                <a:t>Teams Admin Center</a:t>
              </a:r>
            </a:p>
          </p:txBody>
        </p:sp>
        <p:sp>
          <p:nvSpPr>
            <p:cNvPr id="15" name="TextBox 14">
              <a:extLst>
                <a:ext uri="{FF2B5EF4-FFF2-40B4-BE49-F238E27FC236}">
                  <a16:creationId xmlns:a16="http://schemas.microsoft.com/office/drawing/2014/main" id="{9F17F5DC-D25E-4860-B630-E20F3BC242DD}"/>
                </a:ext>
              </a:extLst>
            </p:cNvPr>
            <p:cNvSpPr txBox="1"/>
            <p:nvPr/>
          </p:nvSpPr>
          <p:spPr>
            <a:xfrm>
              <a:off x="373245" y="4817380"/>
              <a:ext cx="3063552" cy="646332"/>
            </a:xfrm>
            <a:prstGeom prst="rect">
              <a:avLst/>
            </a:prstGeom>
            <a:noFill/>
          </p:spPr>
          <p:txBody>
            <a:bodyPr wrap="square">
              <a:spAutoFit/>
            </a:bodyPr>
            <a:lstStyle/>
            <a:p>
              <a:pPr algn="ctr"/>
              <a:r>
                <a:rPr lang="en-US" sz="1800" dirty="0">
                  <a:gradFill>
                    <a:gsLst>
                      <a:gs pos="5417">
                        <a:srgbClr val="1A1A1A"/>
                      </a:gs>
                      <a:gs pos="28000">
                        <a:srgbClr val="1A1A1A"/>
                      </a:gs>
                    </a:gsLst>
                    <a:lin ang="5400000" scaled="0"/>
                  </a:gradFill>
                  <a:latin typeface="Segoe UI"/>
                  <a:cs typeface="Segoe UI Light" panose="020B0502040204020203" pitchFamily="34" charset="0"/>
                </a:rPr>
                <a:t>Out of the box adoption focused reports</a:t>
              </a:r>
              <a:endParaRPr lang="en-GB" dirty="0"/>
            </a:p>
          </p:txBody>
        </p:sp>
        <p:pic>
          <p:nvPicPr>
            <p:cNvPr id="13" name="Picture 12">
              <a:extLst>
                <a:ext uri="{FF2B5EF4-FFF2-40B4-BE49-F238E27FC236}">
                  <a16:creationId xmlns:a16="http://schemas.microsoft.com/office/drawing/2014/main" id="{0622DDD3-C78E-4D44-A5E3-CD822B6D81B2}"/>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l="21190" t="23972" r="22627" b="23277"/>
            <a:stretch/>
          </p:blipFill>
          <p:spPr>
            <a:xfrm>
              <a:off x="756042" y="2907037"/>
              <a:ext cx="1989168" cy="1867658"/>
            </a:xfrm>
            <a:prstGeom prst="rect">
              <a:avLst/>
            </a:prstGeom>
          </p:spPr>
        </p:pic>
      </p:grpSp>
      <p:grpSp>
        <p:nvGrpSpPr>
          <p:cNvPr id="12" name="Group 11">
            <a:extLst>
              <a:ext uri="{FF2B5EF4-FFF2-40B4-BE49-F238E27FC236}">
                <a16:creationId xmlns:a16="http://schemas.microsoft.com/office/drawing/2014/main" id="{D087D697-E896-4AAE-9A62-2C147C1FD320}"/>
              </a:ext>
            </a:extLst>
          </p:cNvPr>
          <p:cNvGrpSpPr/>
          <p:nvPr/>
        </p:nvGrpSpPr>
        <p:grpSpPr>
          <a:xfrm>
            <a:off x="3469697" y="1938446"/>
            <a:ext cx="2203551" cy="2440088"/>
            <a:chOff x="3476443" y="2603860"/>
            <a:chExt cx="2754114" cy="2909311"/>
          </a:xfrm>
        </p:grpSpPr>
        <p:sp>
          <p:nvSpPr>
            <p:cNvPr id="9" name="Text Placeholder 4"/>
            <p:cNvSpPr txBox="1">
              <a:spLocks/>
            </p:cNvSpPr>
            <p:nvPr/>
          </p:nvSpPr>
          <p:spPr>
            <a:xfrm>
              <a:off x="3529874" y="2603860"/>
              <a:ext cx="2522448" cy="393453"/>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US" sz="2400" dirty="0">
                  <a:solidFill>
                    <a:srgbClr val="6264A7"/>
                  </a:solidFill>
                  <a:latin typeface="Segoe UI Semibold"/>
                </a:rPr>
                <a:t>Unified Audit Log</a:t>
              </a:r>
            </a:p>
          </p:txBody>
        </p:sp>
        <p:sp>
          <p:nvSpPr>
            <p:cNvPr id="17" name="TextBox 16">
              <a:extLst>
                <a:ext uri="{FF2B5EF4-FFF2-40B4-BE49-F238E27FC236}">
                  <a16:creationId xmlns:a16="http://schemas.microsoft.com/office/drawing/2014/main" id="{D5BD8CFB-340A-402B-BFC8-7D4CAD51369D}"/>
                </a:ext>
              </a:extLst>
            </p:cNvPr>
            <p:cNvSpPr txBox="1"/>
            <p:nvPr/>
          </p:nvSpPr>
          <p:spPr>
            <a:xfrm>
              <a:off x="3476443" y="4866840"/>
              <a:ext cx="2754114" cy="646331"/>
            </a:xfrm>
            <a:prstGeom prst="rect">
              <a:avLst/>
            </a:prstGeom>
            <a:noFill/>
          </p:spPr>
          <p:txBody>
            <a:bodyPr wrap="square">
              <a:spAutoFit/>
            </a:bodyPr>
            <a:lstStyle/>
            <a:p>
              <a:pPr algn="ctr"/>
              <a:r>
                <a:rPr lang="en-US" dirty="0">
                  <a:gradFill>
                    <a:gsLst>
                      <a:gs pos="5417">
                        <a:srgbClr val="1A1A1A"/>
                      </a:gs>
                      <a:gs pos="28000">
                        <a:srgbClr val="1A1A1A"/>
                      </a:gs>
                    </a:gsLst>
                    <a:lin ang="5400000" scaled="0"/>
                  </a:gradFill>
                  <a:latin typeface="Segoe UI"/>
                  <a:cs typeface="Segoe UI Light" panose="020B0502040204020203" pitchFamily="34" charset="0"/>
                </a:rPr>
                <a:t>User activities logged for audit purposes</a:t>
              </a:r>
              <a:endParaRPr lang="en-GB" dirty="0"/>
            </a:p>
          </p:txBody>
        </p:sp>
        <p:pic>
          <p:nvPicPr>
            <p:cNvPr id="11" name="Picture 10">
              <a:extLst>
                <a:ext uri="{FF2B5EF4-FFF2-40B4-BE49-F238E27FC236}">
                  <a16:creationId xmlns:a16="http://schemas.microsoft.com/office/drawing/2014/main" id="{AE9773B5-AF1F-4D5B-BAB9-44ED2B72B82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51621" y="3042008"/>
              <a:ext cx="2603759" cy="1832489"/>
            </a:xfrm>
            <a:prstGeom prst="rect">
              <a:avLst/>
            </a:prstGeom>
          </p:spPr>
        </p:pic>
      </p:grpSp>
      <p:grpSp>
        <p:nvGrpSpPr>
          <p:cNvPr id="16" name="Group 15">
            <a:extLst>
              <a:ext uri="{FF2B5EF4-FFF2-40B4-BE49-F238E27FC236}">
                <a16:creationId xmlns:a16="http://schemas.microsoft.com/office/drawing/2014/main" id="{AD10ED2B-4C80-2F73-F9D7-BB5D16C44BC8}"/>
              </a:ext>
            </a:extLst>
          </p:cNvPr>
          <p:cNvGrpSpPr/>
          <p:nvPr/>
        </p:nvGrpSpPr>
        <p:grpSpPr>
          <a:xfrm>
            <a:off x="9619185" y="1960623"/>
            <a:ext cx="2189613" cy="2227547"/>
            <a:chOff x="-109618" y="2254120"/>
            <a:chExt cx="3238172" cy="3108985"/>
          </a:xfrm>
        </p:grpSpPr>
        <p:sp>
          <p:nvSpPr>
            <p:cNvPr id="18" name="Text Placeholder 4">
              <a:extLst>
                <a:ext uri="{FF2B5EF4-FFF2-40B4-BE49-F238E27FC236}">
                  <a16:creationId xmlns:a16="http://schemas.microsoft.com/office/drawing/2014/main" id="{10A002BC-5326-62F1-369F-341F7ACEDA57}"/>
                </a:ext>
              </a:extLst>
            </p:cNvPr>
            <p:cNvSpPr txBox="1">
              <a:spLocks/>
            </p:cNvSpPr>
            <p:nvPr/>
          </p:nvSpPr>
          <p:spPr>
            <a:xfrm>
              <a:off x="16275" y="2254120"/>
              <a:ext cx="3112279" cy="919168"/>
            </a:xfrm>
            <a:prstGeom prst="rect">
              <a:avLst/>
            </a:prstGeom>
          </p:spPr>
          <p:txBody>
            <a:bodyPr wrap="non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defTabSz="914188">
                <a:lnSpc>
                  <a:spcPct val="100000"/>
                </a:lnSpc>
                <a:spcBef>
                  <a:spcPts val="0"/>
                </a:spcBef>
                <a:spcAft>
                  <a:spcPts val="600"/>
                </a:spcAft>
                <a:buSzTx/>
                <a:defRPr/>
              </a:pPr>
              <a:r>
                <a:rPr lang="en-US" sz="2400" dirty="0">
                  <a:solidFill>
                    <a:srgbClr val="6264A7"/>
                  </a:solidFill>
                  <a:latin typeface="Segoe UI Semibold"/>
                </a:rPr>
                <a:t>MS Graph API</a:t>
              </a:r>
            </a:p>
          </p:txBody>
        </p:sp>
        <p:sp>
          <p:nvSpPr>
            <p:cNvPr id="19" name="TextBox 18">
              <a:extLst>
                <a:ext uri="{FF2B5EF4-FFF2-40B4-BE49-F238E27FC236}">
                  <a16:creationId xmlns:a16="http://schemas.microsoft.com/office/drawing/2014/main" id="{6808C211-FD5F-65E6-DD73-0ED17BEA2FC2}"/>
                </a:ext>
              </a:extLst>
            </p:cNvPr>
            <p:cNvSpPr txBox="1"/>
            <p:nvPr/>
          </p:nvSpPr>
          <p:spPr>
            <a:xfrm>
              <a:off x="-109618" y="4847629"/>
              <a:ext cx="3063552" cy="515476"/>
            </a:xfrm>
            <a:prstGeom prst="rect">
              <a:avLst/>
            </a:prstGeom>
            <a:noFill/>
          </p:spPr>
          <p:txBody>
            <a:bodyPr wrap="square">
              <a:spAutoFit/>
            </a:bodyPr>
            <a:lstStyle/>
            <a:p>
              <a:pPr algn="ctr"/>
              <a:r>
                <a:rPr lang="en-US" dirty="0">
                  <a:gradFill>
                    <a:gsLst>
                      <a:gs pos="5417">
                        <a:srgbClr val="1A1A1A"/>
                      </a:gs>
                      <a:gs pos="28000">
                        <a:srgbClr val="1A1A1A"/>
                      </a:gs>
                    </a:gsLst>
                    <a:lin ang="5400000" scaled="0"/>
                  </a:gradFill>
                  <a:latin typeface="Segoe UI"/>
                  <a:cs typeface="Segoe UI Light" panose="020B0502040204020203" pitchFamily="34" charset="0"/>
                </a:rPr>
                <a:t>Using API</a:t>
              </a:r>
              <a:endParaRPr lang="en-GB" dirty="0"/>
            </a:p>
          </p:txBody>
        </p:sp>
        <p:pic>
          <p:nvPicPr>
            <p:cNvPr id="20" name="Picture 19">
              <a:extLst>
                <a:ext uri="{FF2B5EF4-FFF2-40B4-BE49-F238E27FC236}">
                  <a16:creationId xmlns:a16="http://schemas.microsoft.com/office/drawing/2014/main" id="{F319C0B8-7439-285F-2B88-206E9E67EB2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6417" r="6417"/>
            <a:stretch/>
          </p:blipFill>
          <p:spPr>
            <a:xfrm>
              <a:off x="675721" y="3247104"/>
              <a:ext cx="1492872" cy="1401678"/>
            </a:xfrm>
            <a:prstGeom prst="rect">
              <a:avLst/>
            </a:prstGeom>
          </p:spPr>
        </p:pic>
      </p:grpSp>
    </p:spTree>
    <p:extLst>
      <p:ext uri="{BB962C8B-B14F-4D97-AF65-F5344CB8AC3E}">
        <p14:creationId xmlns:p14="http://schemas.microsoft.com/office/powerpoint/2010/main" val="1091751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83093" y="326383"/>
            <a:ext cx="11655840" cy="899665"/>
          </a:xfrm>
        </p:spPr>
        <p:txBody>
          <a:bodyPr/>
          <a:lstStyle/>
          <a:p>
            <a:r>
              <a:rPr lang="en-GB" sz="4000" dirty="0">
                <a:solidFill>
                  <a:schemeClr val="tx1"/>
                </a:solidFill>
              </a:rPr>
              <a:t>App Reporting - Teams Admin </a:t>
            </a:r>
            <a:r>
              <a:rPr lang="en-GB" sz="4000" dirty="0" err="1">
                <a:solidFill>
                  <a:schemeClr val="tx1"/>
                </a:solidFill>
              </a:rPr>
              <a:t>Center</a:t>
            </a:r>
            <a:endParaRPr lang="en-US" sz="4000" dirty="0">
              <a:solidFill>
                <a:schemeClr val="tx1"/>
              </a:solidFill>
            </a:endParaRPr>
          </a:p>
        </p:txBody>
      </p:sp>
      <p:sp>
        <p:nvSpPr>
          <p:cNvPr id="8" name="Text Placeholder 4"/>
          <p:cNvSpPr txBox="1">
            <a:spLocks/>
          </p:cNvSpPr>
          <p:nvPr/>
        </p:nvSpPr>
        <p:spPr>
          <a:xfrm>
            <a:off x="614066" y="1999819"/>
            <a:ext cx="5787418"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In the left navigation of the admin center at </a:t>
            </a:r>
          </a:p>
          <a:p>
            <a:pPr defTabSz="914188">
              <a:lnSpc>
                <a:spcPct val="100000"/>
              </a:lnSpc>
              <a:spcBef>
                <a:spcPts val="0"/>
              </a:spcBef>
              <a:spcAft>
                <a:spcPts val="600"/>
              </a:spcAft>
              <a:buSzTx/>
              <a:defRPr/>
            </a:pPr>
            <a:r>
              <a:rPr lang="en-GB" b="0" i="0" u="none" strike="noStrike">
                <a:effectLst/>
                <a:latin typeface="Segoe UI" panose="020B0502040204020203" pitchFamily="34" charset="0"/>
                <a:hlinkClick r:id="rId3"/>
              </a:rPr>
              <a:t>https://admin.teams.microsoft.com</a:t>
            </a:r>
            <a:br>
              <a:rPr lang="en-GB" u="none" strike="noStrike">
                <a:solidFill>
                  <a:srgbClr val="171717"/>
                </a:solidFill>
                <a:latin typeface="Segoe UI" panose="020B0502040204020203" pitchFamily="34" charset="0"/>
              </a:rPr>
            </a:br>
            <a:br>
              <a:rPr lang="en-GB" u="none" strike="noStrike">
                <a:solidFill>
                  <a:srgbClr val="171717"/>
                </a:solidFill>
                <a:latin typeface="Segoe UI" panose="020B0502040204020203" pitchFamily="34" charset="0"/>
              </a:rPr>
            </a:br>
            <a:r>
              <a:rPr lang="en-GB" u="none" strike="noStrike">
                <a:solidFill>
                  <a:srgbClr val="171717"/>
                </a:solidFill>
                <a:latin typeface="Segoe UI" panose="020B0502040204020203" pitchFamily="34" charset="0"/>
              </a:rPr>
              <a:t>C</a:t>
            </a:r>
            <a:r>
              <a:rPr lang="en-GB" b="0" i="0">
                <a:solidFill>
                  <a:srgbClr val="171717"/>
                </a:solidFill>
                <a:effectLst/>
                <a:latin typeface="Segoe UI" panose="020B0502040204020203" pitchFamily="34" charset="0"/>
              </a:rPr>
              <a:t>lick </a:t>
            </a:r>
            <a:r>
              <a:rPr lang="en-GB" b="1" i="0">
                <a:solidFill>
                  <a:srgbClr val="171717"/>
                </a:solidFill>
                <a:effectLst/>
                <a:latin typeface="Segoe UI" panose="020B0502040204020203" pitchFamily="34" charset="0"/>
              </a:rPr>
              <a:t>Analytics &amp; reports</a:t>
            </a:r>
            <a:r>
              <a:rPr lang="en-GB" b="0" i="0">
                <a:solidFill>
                  <a:srgbClr val="171717"/>
                </a:solidFill>
                <a:effectLst/>
                <a:latin typeface="Segoe UI" panose="020B0502040204020203" pitchFamily="34" charset="0"/>
              </a:rPr>
              <a:t> &gt; </a:t>
            </a:r>
            <a:r>
              <a:rPr lang="en-GB" b="1" i="0">
                <a:solidFill>
                  <a:srgbClr val="171717"/>
                </a:solidFill>
                <a:effectLst/>
                <a:latin typeface="Segoe UI" panose="020B0502040204020203" pitchFamily="34" charset="0"/>
              </a:rPr>
              <a:t>Usage reports</a:t>
            </a:r>
            <a:r>
              <a:rPr lang="en-GB" b="0" i="0">
                <a:solidFill>
                  <a:srgbClr val="171717"/>
                </a:solidFill>
                <a:effectLst/>
                <a:latin typeface="Segoe UI" panose="020B0502040204020203" pitchFamily="34" charset="0"/>
              </a:rPr>
              <a:t>. On the </a:t>
            </a:r>
            <a:r>
              <a:rPr lang="en-GB" b="1" i="0">
                <a:solidFill>
                  <a:srgbClr val="171717"/>
                </a:solidFill>
                <a:effectLst/>
                <a:latin typeface="Segoe UI" panose="020B0502040204020203" pitchFamily="34" charset="0"/>
              </a:rPr>
              <a:t>View reports</a:t>
            </a:r>
            <a:r>
              <a:rPr lang="en-GB" b="0" i="0">
                <a:solidFill>
                  <a:srgbClr val="171717"/>
                </a:solidFill>
                <a:effectLst/>
                <a:latin typeface="Segoe UI" panose="020B0502040204020203" pitchFamily="34" charset="0"/>
              </a:rPr>
              <a:t> tab, under </a:t>
            </a:r>
            <a:r>
              <a:rPr lang="en-GB" b="1" i="0">
                <a:solidFill>
                  <a:srgbClr val="171717"/>
                </a:solidFill>
                <a:effectLst/>
                <a:latin typeface="Segoe UI" panose="020B0502040204020203" pitchFamily="34" charset="0"/>
              </a:rPr>
              <a:t>Report</a:t>
            </a:r>
            <a:r>
              <a:rPr lang="en-GB" b="0" i="0">
                <a:solidFill>
                  <a:srgbClr val="171717"/>
                </a:solidFill>
                <a:effectLst/>
                <a:latin typeface="Segoe UI" panose="020B0502040204020203" pitchFamily="34" charset="0"/>
              </a:rPr>
              <a:t>, select </a:t>
            </a:r>
            <a:r>
              <a:rPr lang="en-GB" b="1" i="0">
                <a:solidFill>
                  <a:srgbClr val="171717"/>
                </a:solidFill>
                <a:effectLst/>
                <a:latin typeface="Segoe UI" panose="020B0502040204020203" pitchFamily="34" charset="0"/>
              </a:rPr>
              <a:t>Apps Usage</a:t>
            </a:r>
            <a:r>
              <a:rPr lang="en-GB" b="0" i="0">
                <a:solidFill>
                  <a:srgbClr val="171717"/>
                </a:solidFill>
                <a:effectLst/>
                <a:latin typeface="Segoe UI" panose="020B0502040204020203" pitchFamily="34" charset="0"/>
              </a:rPr>
              <a:t>.</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7" name="Picture 6" descr="Graphic showing usage reports in the teams admin center.">
            <a:extLst>
              <a:ext uri="{FF2B5EF4-FFF2-40B4-BE49-F238E27FC236}">
                <a16:creationId xmlns:a16="http://schemas.microsoft.com/office/drawing/2014/main" id="{90A70EF9-8F5E-4B16-8073-2A6AC2C4BF1A}"/>
              </a:ext>
            </a:extLst>
          </p:cNvPr>
          <p:cNvPicPr>
            <a:picLocks noChangeAspect="1"/>
          </p:cNvPicPr>
          <p:nvPr/>
        </p:nvPicPr>
        <p:blipFill>
          <a:blip r:embed="rId4"/>
          <a:stretch>
            <a:fillRect/>
          </a:stretch>
        </p:blipFill>
        <p:spPr>
          <a:xfrm>
            <a:off x="7432698" y="2439369"/>
            <a:ext cx="3931824" cy="2285944"/>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61442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33951" y="330228"/>
            <a:ext cx="11655840" cy="899665"/>
          </a:xfrm>
        </p:spPr>
        <p:txBody>
          <a:bodyPr/>
          <a:lstStyle/>
          <a:p>
            <a:r>
              <a:rPr lang="en-GB" sz="4000" dirty="0">
                <a:solidFill>
                  <a:schemeClr val="tx1"/>
                </a:solidFill>
              </a:rPr>
              <a:t>View the App Usage report</a:t>
            </a:r>
            <a:endParaRPr lang="en-US" sz="4000" dirty="0">
              <a:solidFill>
                <a:schemeClr val="tx1"/>
              </a:solidFill>
            </a:endParaRPr>
          </a:p>
        </p:txBody>
      </p:sp>
      <p:sp>
        <p:nvSpPr>
          <p:cNvPr id="8" name="Text Placeholder 4"/>
          <p:cNvSpPr txBox="1">
            <a:spLocks/>
          </p:cNvSpPr>
          <p:nvPr/>
        </p:nvSpPr>
        <p:spPr>
          <a:xfrm>
            <a:off x="904263" y="1768301"/>
            <a:ext cx="11185528"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Under </a:t>
            </a:r>
            <a:r>
              <a:rPr lang="en-GB" b="1" i="0">
                <a:solidFill>
                  <a:srgbClr val="171717"/>
                </a:solidFill>
                <a:effectLst/>
                <a:latin typeface="Segoe UI" panose="020B0502040204020203" pitchFamily="34" charset="0"/>
              </a:rPr>
              <a:t>Date range</a:t>
            </a:r>
            <a:r>
              <a:rPr lang="en-GB" b="0" i="0">
                <a:solidFill>
                  <a:srgbClr val="171717"/>
                </a:solidFill>
                <a:effectLst/>
                <a:latin typeface="Segoe UI" panose="020B0502040204020203" pitchFamily="34" charset="0"/>
              </a:rPr>
              <a:t>, select a range, and then click </a:t>
            </a:r>
            <a:r>
              <a:rPr lang="en-GB" b="1" i="0">
                <a:solidFill>
                  <a:srgbClr val="171717"/>
                </a:solidFill>
                <a:effectLst/>
                <a:latin typeface="Segoe UI" panose="020B0502040204020203" pitchFamily="34" charset="0"/>
              </a:rPr>
              <a:t>Run report</a:t>
            </a:r>
            <a:r>
              <a:rPr lang="en-GB" b="0" i="0">
                <a:solidFill>
                  <a:srgbClr val="171717"/>
                </a:solidFill>
                <a:effectLst/>
                <a:latin typeface="Segoe UI" panose="020B0502040204020203" pitchFamily="34" charset="0"/>
              </a:rPr>
              <a:t>.</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pic>
        <p:nvPicPr>
          <p:cNvPr id="2" name="Picture 1" descr="Graphic showing ">
            <a:extLst>
              <a:ext uri="{FF2B5EF4-FFF2-40B4-BE49-F238E27FC236}">
                <a16:creationId xmlns:a16="http://schemas.microsoft.com/office/drawing/2014/main" id="{505F6933-8A51-4FD1-8F44-D340DD287076}"/>
              </a:ext>
            </a:extLst>
          </p:cNvPr>
          <p:cNvPicPr>
            <a:picLocks noChangeAspect="1"/>
          </p:cNvPicPr>
          <p:nvPr/>
        </p:nvPicPr>
        <p:blipFill>
          <a:blip r:embed="rId3"/>
          <a:stretch>
            <a:fillRect/>
          </a:stretch>
        </p:blipFill>
        <p:spPr>
          <a:xfrm>
            <a:off x="2032218" y="2627801"/>
            <a:ext cx="7873411" cy="3920735"/>
          </a:xfrm>
          <a:prstGeom prst="rect">
            <a:avLst/>
          </a:prstGeom>
          <a:ln>
            <a:solidFill>
              <a:schemeClr val="tx1"/>
            </a:solidFill>
          </a:ln>
          <a:effectLst>
            <a:outerShdw blurRad="50800" dist="38100" dir="2700000" algn="tl" rotWithShape="0">
              <a:prstClr val="black">
                <a:alpha val="40000"/>
              </a:prstClr>
            </a:outerShdw>
          </a:effectLst>
        </p:spPr>
      </p:pic>
      <p:sp>
        <p:nvSpPr>
          <p:cNvPr id="4" name="Arrow: Right 3" descr="An arrow pointing to the right">
            <a:extLst>
              <a:ext uri="{FF2B5EF4-FFF2-40B4-BE49-F238E27FC236}">
                <a16:creationId xmlns:a16="http://schemas.microsoft.com/office/drawing/2014/main" id="{42B2E416-64D1-453E-9D04-6A170EEC374B}"/>
              </a:ext>
            </a:extLst>
          </p:cNvPr>
          <p:cNvSpPr/>
          <p:nvPr/>
        </p:nvSpPr>
        <p:spPr bwMode="auto">
          <a:xfrm rot="5400000">
            <a:off x="6120151" y="4924329"/>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6" name="Arrow: Right 5" descr="An arrow pointing to the right">
            <a:extLst>
              <a:ext uri="{FF2B5EF4-FFF2-40B4-BE49-F238E27FC236}">
                <a16:creationId xmlns:a16="http://schemas.microsoft.com/office/drawing/2014/main" id="{05C421A7-A70A-498F-B96A-E507E257AB89}"/>
              </a:ext>
            </a:extLst>
          </p:cNvPr>
          <p:cNvSpPr/>
          <p:nvPr/>
        </p:nvSpPr>
        <p:spPr bwMode="auto">
          <a:xfrm rot="5400000">
            <a:off x="7356690" y="4924329"/>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77543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3596" y="305428"/>
            <a:ext cx="11655840" cy="899665"/>
          </a:xfrm>
        </p:spPr>
        <p:txBody>
          <a:bodyPr/>
          <a:lstStyle/>
          <a:p>
            <a:r>
              <a:rPr lang="en-GB" sz="4000" dirty="0">
                <a:solidFill>
                  <a:schemeClr val="tx1"/>
                </a:solidFill>
              </a:rPr>
              <a:t>What the report looks like</a:t>
            </a:r>
            <a:endParaRPr lang="en-US" sz="4000" dirty="0">
              <a:solidFill>
                <a:schemeClr val="tx1"/>
              </a:solidFill>
            </a:endParaRPr>
          </a:p>
        </p:txBody>
      </p:sp>
      <p:pic>
        <p:nvPicPr>
          <p:cNvPr id="4" name="Picture 3" descr="Teams admin center app usage report screenshot.">
            <a:extLst>
              <a:ext uri="{FF2B5EF4-FFF2-40B4-BE49-F238E27FC236}">
                <a16:creationId xmlns:a16="http://schemas.microsoft.com/office/drawing/2014/main" id="{73779312-8C0F-4037-88BE-C56D31FCAA30}"/>
              </a:ext>
            </a:extLst>
          </p:cNvPr>
          <p:cNvPicPr>
            <a:picLocks noChangeAspect="1"/>
          </p:cNvPicPr>
          <p:nvPr/>
        </p:nvPicPr>
        <p:blipFill>
          <a:blip r:embed="rId3"/>
          <a:stretch>
            <a:fillRect/>
          </a:stretch>
        </p:blipFill>
        <p:spPr>
          <a:xfrm>
            <a:off x="0" y="1244633"/>
            <a:ext cx="12192000" cy="5540480"/>
          </a:xfrm>
          <a:prstGeom prst="rect">
            <a:avLst/>
          </a:prstGeom>
        </p:spPr>
      </p:pic>
      <p:grpSp>
        <p:nvGrpSpPr>
          <p:cNvPr id="10" name="Group 9">
            <a:extLst>
              <a:ext uri="{FF2B5EF4-FFF2-40B4-BE49-F238E27FC236}">
                <a16:creationId xmlns:a16="http://schemas.microsoft.com/office/drawing/2014/main" id="{B7D8EAB0-9D12-47D8-9D7F-EED4A6C7B0C8}"/>
              </a:ext>
              <a:ext uri="{C183D7F6-B498-43B3-948B-1728B52AA6E4}">
                <adec:decorative xmlns:adec="http://schemas.microsoft.com/office/drawing/2017/decorative" val="1"/>
              </a:ext>
            </a:extLst>
          </p:cNvPr>
          <p:cNvGrpSpPr/>
          <p:nvPr/>
        </p:nvGrpSpPr>
        <p:grpSpPr>
          <a:xfrm>
            <a:off x="7565162" y="1186696"/>
            <a:ext cx="3544524" cy="427354"/>
            <a:chOff x="7565162" y="1186696"/>
            <a:chExt cx="3544524" cy="427354"/>
          </a:xfrm>
        </p:grpSpPr>
        <p:sp>
          <p:nvSpPr>
            <p:cNvPr id="5" name="Arrow: Right 4" descr="An arrow pointing to the right">
              <a:extLst>
                <a:ext uri="{FF2B5EF4-FFF2-40B4-BE49-F238E27FC236}">
                  <a16:creationId xmlns:a16="http://schemas.microsoft.com/office/drawing/2014/main" id="{172B32EF-FF66-4FF1-A9B2-FE3090860F52}"/>
                </a:ext>
              </a:extLst>
            </p:cNvPr>
            <p:cNvSpPr/>
            <p:nvPr/>
          </p:nvSpPr>
          <p:spPr bwMode="auto">
            <a:xfrm>
              <a:off x="9931062" y="1189177"/>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7" name="Text Placeholder 4">
              <a:extLst>
                <a:ext uri="{FF2B5EF4-FFF2-40B4-BE49-F238E27FC236}">
                  <a16:creationId xmlns:a16="http://schemas.microsoft.com/office/drawing/2014/main" id="{3C4E15A2-E052-4036-AEC4-35D7A4450FB4}"/>
                </a:ext>
              </a:extLst>
            </p:cNvPr>
            <p:cNvSpPr txBox="1">
              <a:spLocks/>
            </p:cNvSpPr>
            <p:nvPr/>
          </p:nvSpPr>
          <p:spPr>
            <a:xfrm>
              <a:off x="7565162" y="1186696"/>
              <a:ext cx="2567172"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Export to Excel</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11" name="Group 10">
            <a:extLst>
              <a:ext uri="{FF2B5EF4-FFF2-40B4-BE49-F238E27FC236}">
                <a16:creationId xmlns:a16="http://schemas.microsoft.com/office/drawing/2014/main" id="{74C56764-05BE-4A53-8615-38163CC4C00F}"/>
              </a:ext>
              <a:ext uri="{C183D7F6-B498-43B3-948B-1728B52AA6E4}">
                <adec:decorative xmlns:adec="http://schemas.microsoft.com/office/drawing/2017/decorative" val="1"/>
              </a:ext>
            </a:extLst>
          </p:cNvPr>
          <p:cNvGrpSpPr/>
          <p:nvPr/>
        </p:nvGrpSpPr>
        <p:grpSpPr>
          <a:xfrm>
            <a:off x="7832547" y="1189064"/>
            <a:ext cx="3544524" cy="427354"/>
            <a:chOff x="7565162" y="1186696"/>
            <a:chExt cx="3544524" cy="427354"/>
          </a:xfrm>
        </p:grpSpPr>
        <p:sp>
          <p:nvSpPr>
            <p:cNvPr id="12" name="Arrow: Right 11" descr="An arrow pointing to the right">
              <a:extLst>
                <a:ext uri="{FF2B5EF4-FFF2-40B4-BE49-F238E27FC236}">
                  <a16:creationId xmlns:a16="http://schemas.microsoft.com/office/drawing/2014/main" id="{9D1F92CF-2123-4893-B242-4A4A44ED0680}"/>
                </a:ext>
              </a:extLst>
            </p:cNvPr>
            <p:cNvSpPr/>
            <p:nvPr/>
          </p:nvSpPr>
          <p:spPr bwMode="auto">
            <a:xfrm>
              <a:off x="9931062" y="1189177"/>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3" name="Text Placeholder 4">
              <a:extLst>
                <a:ext uri="{FF2B5EF4-FFF2-40B4-BE49-F238E27FC236}">
                  <a16:creationId xmlns:a16="http://schemas.microsoft.com/office/drawing/2014/main" id="{74702CD4-AFED-48DD-9196-4CD5F3CAEE0F}"/>
                </a:ext>
              </a:extLst>
            </p:cNvPr>
            <p:cNvSpPr txBox="1">
              <a:spLocks/>
            </p:cNvSpPr>
            <p:nvPr/>
          </p:nvSpPr>
          <p:spPr>
            <a:xfrm>
              <a:off x="7565162" y="1186696"/>
              <a:ext cx="2567172"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Filter data</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14" name="Group 13">
            <a:extLst>
              <a:ext uri="{FF2B5EF4-FFF2-40B4-BE49-F238E27FC236}">
                <a16:creationId xmlns:a16="http://schemas.microsoft.com/office/drawing/2014/main" id="{B8FFD0FE-0F03-4CED-A0D7-E66770874FC7}"/>
              </a:ext>
              <a:ext uri="{C183D7F6-B498-43B3-948B-1728B52AA6E4}">
                <adec:decorative xmlns:adec="http://schemas.microsoft.com/office/drawing/2017/decorative" val="1"/>
              </a:ext>
            </a:extLst>
          </p:cNvPr>
          <p:cNvGrpSpPr/>
          <p:nvPr/>
        </p:nvGrpSpPr>
        <p:grpSpPr>
          <a:xfrm>
            <a:off x="7302137" y="1184328"/>
            <a:ext cx="4312243" cy="427354"/>
            <a:chOff x="7565162" y="1186696"/>
            <a:chExt cx="3544524" cy="427354"/>
          </a:xfrm>
        </p:grpSpPr>
        <p:sp>
          <p:nvSpPr>
            <p:cNvPr id="15" name="Arrow: Right 14" descr="An arrow pointing to the right">
              <a:extLst>
                <a:ext uri="{FF2B5EF4-FFF2-40B4-BE49-F238E27FC236}">
                  <a16:creationId xmlns:a16="http://schemas.microsoft.com/office/drawing/2014/main" id="{5D233918-6F0A-405B-B726-9A34C1B0E4E1}"/>
                </a:ext>
              </a:extLst>
            </p:cNvPr>
            <p:cNvSpPr/>
            <p:nvPr/>
          </p:nvSpPr>
          <p:spPr bwMode="auto">
            <a:xfrm>
              <a:off x="9931062" y="1189177"/>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16" name="Text Placeholder 4">
              <a:extLst>
                <a:ext uri="{FF2B5EF4-FFF2-40B4-BE49-F238E27FC236}">
                  <a16:creationId xmlns:a16="http://schemas.microsoft.com/office/drawing/2014/main" id="{E3DBB5A5-145B-4016-805A-44689D254F97}"/>
                </a:ext>
              </a:extLst>
            </p:cNvPr>
            <p:cNvSpPr txBox="1">
              <a:spLocks/>
            </p:cNvSpPr>
            <p:nvPr/>
          </p:nvSpPr>
          <p:spPr>
            <a:xfrm>
              <a:off x="7565162" y="1186696"/>
              <a:ext cx="2567172"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Full screen report</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20" name="Group 19">
            <a:extLst>
              <a:ext uri="{FF2B5EF4-FFF2-40B4-BE49-F238E27FC236}">
                <a16:creationId xmlns:a16="http://schemas.microsoft.com/office/drawing/2014/main" id="{9A7C4D4A-DC69-414F-BA16-CFAF5A10ECC8}"/>
              </a:ext>
              <a:ext uri="{C183D7F6-B498-43B3-948B-1728B52AA6E4}">
                <adec:decorative xmlns:adec="http://schemas.microsoft.com/office/drawing/2017/decorative" val="1"/>
              </a:ext>
            </a:extLst>
          </p:cNvPr>
          <p:cNvGrpSpPr/>
          <p:nvPr/>
        </p:nvGrpSpPr>
        <p:grpSpPr>
          <a:xfrm>
            <a:off x="8309745" y="1205093"/>
            <a:ext cx="3544524" cy="427354"/>
            <a:chOff x="7565162" y="1186696"/>
            <a:chExt cx="3544524" cy="427354"/>
          </a:xfrm>
        </p:grpSpPr>
        <p:sp>
          <p:nvSpPr>
            <p:cNvPr id="21" name="Arrow: Right 20" descr="An arrow pointing to the right">
              <a:extLst>
                <a:ext uri="{FF2B5EF4-FFF2-40B4-BE49-F238E27FC236}">
                  <a16:creationId xmlns:a16="http://schemas.microsoft.com/office/drawing/2014/main" id="{080FEA2C-A5B7-494C-9AD0-7C759A0516B8}"/>
                </a:ext>
              </a:extLst>
            </p:cNvPr>
            <p:cNvSpPr/>
            <p:nvPr/>
          </p:nvSpPr>
          <p:spPr bwMode="auto">
            <a:xfrm>
              <a:off x="9931062" y="1189177"/>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2" name="Text Placeholder 4">
              <a:extLst>
                <a:ext uri="{FF2B5EF4-FFF2-40B4-BE49-F238E27FC236}">
                  <a16:creationId xmlns:a16="http://schemas.microsoft.com/office/drawing/2014/main" id="{9F41BAC3-58F5-4722-B6D7-A3AC2FF039F2}"/>
                </a:ext>
              </a:extLst>
            </p:cNvPr>
            <p:cNvSpPr txBox="1">
              <a:spLocks/>
            </p:cNvSpPr>
            <p:nvPr/>
          </p:nvSpPr>
          <p:spPr>
            <a:xfrm>
              <a:off x="7565162" y="1186696"/>
              <a:ext cx="2567172"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Edit columns</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26" name="Group 25">
            <a:extLst>
              <a:ext uri="{FF2B5EF4-FFF2-40B4-BE49-F238E27FC236}">
                <a16:creationId xmlns:a16="http://schemas.microsoft.com/office/drawing/2014/main" id="{13BCBE12-9B23-4B0F-ADA0-9A6E94E93246}"/>
              </a:ext>
              <a:ext uri="{C183D7F6-B498-43B3-948B-1728B52AA6E4}">
                <adec:decorative xmlns:adec="http://schemas.microsoft.com/office/drawing/2017/decorative" val="1"/>
              </a:ext>
            </a:extLst>
          </p:cNvPr>
          <p:cNvGrpSpPr/>
          <p:nvPr/>
        </p:nvGrpSpPr>
        <p:grpSpPr>
          <a:xfrm>
            <a:off x="1463734" y="3919383"/>
            <a:ext cx="9732635" cy="427354"/>
            <a:chOff x="1463734" y="3919383"/>
            <a:chExt cx="9732635" cy="427354"/>
          </a:xfrm>
        </p:grpSpPr>
        <p:sp>
          <p:nvSpPr>
            <p:cNvPr id="24" name="Arrow: Right 23" descr="An arrow pointing to the right">
              <a:extLst>
                <a:ext uri="{FF2B5EF4-FFF2-40B4-BE49-F238E27FC236}">
                  <a16:creationId xmlns:a16="http://schemas.microsoft.com/office/drawing/2014/main" id="{ACBEF154-642B-4208-97FF-329D0189047D}"/>
                </a:ext>
              </a:extLst>
            </p:cNvPr>
            <p:cNvSpPr/>
            <p:nvPr/>
          </p:nvSpPr>
          <p:spPr bwMode="auto">
            <a:xfrm rot="10800000">
              <a:off x="1463734" y="3919383"/>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5" name="Text Placeholder 4">
              <a:extLst>
                <a:ext uri="{FF2B5EF4-FFF2-40B4-BE49-F238E27FC236}">
                  <a16:creationId xmlns:a16="http://schemas.microsoft.com/office/drawing/2014/main" id="{7489D01A-9FB8-4563-851F-00C9A50A6349}"/>
                </a:ext>
              </a:extLst>
            </p:cNvPr>
            <p:cNvSpPr txBox="1">
              <a:spLocks/>
            </p:cNvSpPr>
            <p:nvPr/>
          </p:nvSpPr>
          <p:spPr>
            <a:xfrm>
              <a:off x="2722777" y="3919383"/>
              <a:ext cx="8473592"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Total instance count of Microsoft and 3</a:t>
              </a:r>
              <a:r>
                <a:rPr lang="en-GB" b="0" i="0" baseline="30000">
                  <a:solidFill>
                    <a:srgbClr val="171717"/>
                  </a:solidFill>
                  <a:effectLst/>
                  <a:latin typeface="Segoe UI" panose="020B0502040204020203" pitchFamily="34" charset="0"/>
                </a:rPr>
                <a:t>rd</a:t>
              </a:r>
              <a:r>
                <a:rPr lang="en-GB" b="0" i="0">
                  <a:solidFill>
                    <a:srgbClr val="171717"/>
                  </a:solidFill>
                  <a:effectLst/>
                  <a:latin typeface="Segoe UI" panose="020B0502040204020203" pitchFamily="34" charset="0"/>
                </a:rPr>
                <a:t> party apps</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27" name="Group 26">
            <a:extLst>
              <a:ext uri="{FF2B5EF4-FFF2-40B4-BE49-F238E27FC236}">
                <a16:creationId xmlns:a16="http://schemas.microsoft.com/office/drawing/2014/main" id="{8135B4EF-26D8-4539-827B-961955C498C9}"/>
              </a:ext>
              <a:ext uri="{C183D7F6-B498-43B3-948B-1728B52AA6E4}">
                <adec:decorative xmlns:adec="http://schemas.microsoft.com/office/drawing/2017/decorative" val="1"/>
              </a:ext>
            </a:extLst>
          </p:cNvPr>
          <p:cNvGrpSpPr/>
          <p:nvPr/>
        </p:nvGrpSpPr>
        <p:grpSpPr>
          <a:xfrm>
            <a:off x="5323114" y="4466453"/>
            <a:ext cx="4629812" cy="427354"/>
            <a:chOff x="6479874" y="1186696"/>
            <a:chExt cx="4629812" cy="427354"/>
          </a:xfrm>
        </p:grpSpPr>
        <p:sp>
          <p:nvSpPr>
            <p:cNvPr id="28" name="Arrow: Right 27" descr="An arrow pointing to the right">
              <a:extLst>
                <a:ext uri="{FF2B5EF4-FFF2-40B4-BE49-F238E27FC236}">
                  <a16:creationId xmlns:a16="http://schemas.microsoft.com/office/drawing/2014/main" id="{C421F7AF-1E82-4446-8C91-7C8DDF02207C}"/>
                </a:ext>
              </a:extLst>
            </p:cNvPr>
            <p:cNvSpPr/>
            <p:nvPr/>
          </p:nvSpPr>
          <p:spPr bwMode="auto">
            <a:xfrm>
              <a:off x="9931062" y="1189177"/>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9" name="Text Placeholder 4">
              <a:extLst>
                <a:ext uri="{FF2B5EF4-FFF2-40B4-BE49-F238E27FC236}">
                  <a16:creationId xmlns:a16="http://schemas.microsoft.com/office/drawing/2014/main" id="{0878B698-DA71-4DAD-8CCF-5B865165E217}"/>
                </a:ext>
              </a:extLst>
            </p:cNvPr>
            <p:cNvSpPr txBox="1">
              <a:spLocks/>
            </p:cNvSpPr>
            <p:nvPr/>
          </p:nvSpPr>
          <p:spPr>
            <a:xfrm>
              <a:off x="6479874" y="1186696"/>
              <a:ext cx="3652460"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Search by app name</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8" name="Group 7">
            <a:extLst>
              <a:ext uri="{FF2B5EF4-FFF2-40B4-BE49-F238E27FC236}">
                <a16:creationId xmlns:a16="http://schemas.microsoft.com/office/drawing/2014/main" id="{CB1D9A36-782B-419A-8644-F7E6BFB116F5}"/>
              </a:ext>
              <a:ext uri="{C183D7F6-B498-43B3-948B-1728B52AA6E4}">
                <adec:decorative xmlns:adec="http://schemas.microsoft.com/office/drawing/2017/decorative" val="1"/>
              </a:ext>
            </a:extLst>
          </p:cNvPr>
          <p:cNvGrpSpPr/>
          <p:nvPr/>
        </p:nvGrpSpPr>
        <p:grpSpPr>
          <a:xfrm>
            <a:off x="1840608" y="3715184"/>
            <a:ext cx="5085809" cy="1178624"/>
            <a:chOff x="1840608" y="3715184"/>
            <a:chExt cx="5085809" cy="1178624"/>
          </a:xfrm>
        </p:grpSpPr>
        <p:sp>
          <p:nvSpPr>
            <p:cNvPr id="2" name="Arrow: Right 1" descr="An arrow pointing to the right">
              <a:extLst>
                <a:ext uri="{FF2B5EF4-FFF2-40B4-BE49-F238E27FC236}">
                  <a16:creationId xmlns:a16="http://schemas.microsoft.com/office/drawing/2014/main" id="{5CC96C75-AB14-455E-821B-103A96CE52B4}"/>
                </a:ext>
              </a:extLst>
            </p:cNvPr>
            <p:cNvSpPr/>
            <p:nvPr/>
          </p:nvSpPr>
          <p:spPr bwMode="auto">
            <a:xfrm rot="5400000">
              <a:off x="1463733" y="4092059"/>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6" name="Text Placeholder 4">
              <a:extLst>
                <a:ext uri="{FF2B5EF4-FFF2-40B4-BE49-F238E27FC236}">
                  <a16:creationId xmlns:a16="http://schemas.microsoft.com/office/drawing/2014/main" id="{8516511F-D1EA-49CE-83B6-4FA18AF51A6B}"/>
                </a:ext>
              </a:extLst>
            </p:cNvPr>
            <p:cNvSpPr txBox="1">
              <a:spLocks/>
            </p:cNvSpPr>
            <p:nvPr/>
          </p:nvSpPr>
          <p:spPr>
            <a:xfrm>
              <a:off x="2722354" y="3784050"/>
              <a:ext cx="4204063"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Number of users using app</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grpSp>
        <p:nvGrpSpPr>
          <p:cNvPr id="31" name="Group 30">
            <a:extLst>
              <a:ext uri="{FF2B5EF4-FFF2-40B4-BE49-F238E27FC236}">
                <a16:creationId xmlns:a16="http://schemas.microsoft.com/office/drawing/2014/main" id="{92FD00A9-3331-4A08-97F4-9A5C9F5A5EB3}"/>
              </a:ext>
              <a:ext uri="{C183D7F6-B498-43B3-948B-1728B52AA6E4}">
                <adec:decorative xmlns:adec="http://schemas.microsoft.com/office/drawing/2017/decorative" val="1"/>
              </a:ext>
            </a:extLst>
          </p:cNvPr>
          <p:cNvGrpSpPr/>
          <p:nvPr/>
        </p:nvGrpSpPr>
        <p:grpSpPr>
          <a:xfrm>
            <a:off x="4840711" y="3715184"/>
            <a:ext cx="4751442" cy="1178624"/>
            <a:chOff x="1840608" y="3715184"/>
            <a:chExt cx="4751442" cy="1178624"/>
          </a:xfrm>
        </p:grpSpPr>
        <p:sp>
          <p:nvSpPr>
            <p:cNvPr id="32" name="Arrow: Right 31" descr="An arrow pointing to the right">
              <a:extLst>
                <a:ext uri="{FF2B5EF4-FFF2-40B4-BE49-F238E27FC236}">
                  <a16:creationId xmlns:a16="http://schemas.microsoft.com/office/drawing/2014/main" id="{CB31BB1C-D910-4168-B56F-73B731845425}"/>
                </a:ext>
              </a:extLst>
            </p:cNvPr>
            <p:cNvSpPr/>
            <p:nvPr/>
          </p:nvSpPr>
          <p:spPr bwMode="auto">
            <a:xfrm rot="5400000">
              <a:off x="1463733" y="4092059"/>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33" name="Text Placeholder 4">
              <a:extLst>
                <a:ext uri="{FF2B5EF4-FFF2-40B4-BE49-F238E27FC236}">
                  <a16:creationId xmlns:a16="http://schemas.microsoft.com/office/drawing/2014/main" id="{F7895CB2-2128-42E2-96AB-E0E10325389F}"/>
                </a:ext>
              </a:extLst>
            </p:cNvPr>
            <p:cNvSpPr txBox="1">
              <a:spLocks/>
            </p:cNvSpPr>
            <p:nvPr/>
          </p:nvSpPr>
          <p:spPr>
            <a:xfrm>
              <a:off x="2387987" y="3805652"/>
              <a:ext cx="4204063" cy="42735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Number of Teams the app is used in</a:t>
              </a:r>
              <a:endParaRPr lang="en-US" sz="3600">
                <a:gradFill>
                  <a:gsLst>
                    <a:gs pos="5417">
                      <a:srgbClr val="1A1A1A"/>
                    </a:gs>
                    <a:gs pos="28000">
                      <a:srgbClr val="1A1A1A"/>
                    </a:gs>
                  </a:gsLst>
                  <a:lin ang="5400000" scaled="0"/>
                </a:gradFill>
                <a:latin typeface="Segoe UI"/>
                <a:cs typeface="Segoe UI Light" panose="020B0502040204020203" pitchFamily="34" charset="0"/>
              </a:endParaRPr>
            </a:p>
          </p:txBody>
        </p:sp>
      </p:grpSp>
    </p:spTree>
    <p:extLst>
      <p:ext uri="{BB962C8B-B14F-4D97-AF65-F5344CB8AC3E}">
        <p14:creationId xmlns:p14="http://schemas.microsoft.com/office/powerpoint/2010/main" val="2676180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8344" y="341130"/>
            <a:ext cx="11655840" cy="899665"/>
          </a:xfrm>
        </p:spPr>
        <p:txBody>
          <a:bodyPr/>
          <a:lstStyle/>
          <a:p>
            <a:r>
              <a:rPr lang="en-GB" sz="4000" dirty="0">
                <a:solidFill>
                  <a:schemeClr val="tx1"/>
                </a:solidFill>
              </a:rPr>
              <a:t>Things to note about the report</a:t>
            </a:r>
            <a:endParaRPr lang="en-US" sz="4000" dirty="0">
              <a:solidFill>
                <a:schemeClr val="tx1"/>
              </a:solidFill>
            </a:endParaRPr>
          </a:p>
        </p:txBody>
      </p:sp>
      <p:sp>
        <p:nvSpPr>
          <p:cNvPr id="8" name="Text Placeholder 4"/>
          <p:cNvSpPr txBox="1">
            <a:spLocks/>
          </p:cNvSpPr>
          <p:nvPr/>
        </p:nvSpPr>
        <p:spPr>
          <a:xfrm>
            <a:off x="575737" y="2053024"/>
            <a:ext cx="11185528"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defTabSz="914188">
              <a:lnSpc>
                <a:spcPct val="100000"/>
              </a:lnSpc>
              <a:spcBef>
                <a:spcPts val="0"/>
              </a:spcBef>
              <a:spcAft>
                <a:spcPts val="600"/>
              </a:spcAft>
              <a:buSzTx/>
              <a:buFont typeface="Arial" panose="020B0604020202020204" pitchFamily="34" charset="0"/>
              <a:buChar char="•"/>
              <a:defRPr/>
            </a:pPr>
            <a:r>
              <a:rPr lang="en-GB" b="0" i="0">
                <a:solidFill>
                  <a:srgbClr val="171717"/>
                </a:solidFill>
                <a:effectLst/>
                <a:latin typeface="Segoe UI" panose="020B0502040204020203" pitchFamily="34" charset="0"/>
              </a:rPr>
              <a:t>The Teams Apps usage report can be viewed for trends over the last 7, 30 or 90 days.</a:t>
            </a:r>
          </a:p>
          <a:p>
            <a:pPr marL="457200" indent="-457200" defTabSz="914188">
              <a:lnSpc>
                <a:spcPct val="100000"/>
              </a:lnSpc>
              <a:spcBef>
                <a:spcPts val="0"/>
              </a:spcBef>
              <a:spcAft>
                <a:spcPts val="600"/>
              </a:spcAft>
              <a:buSzTx/>
              <a:buFont typeface="Arial" panose="020B0604020202020204" pitchFamily="34" charset="0"/>
              <a:buChar char="•"/>
              <a:defRPr/>
            </a:pPr>
            <a:endParaRPr lang="en-US" sz="3600" b="0" i="0">
              <a:gradFill>
                <a:gsLst>
                  <a:gs pos="5417">
                    <a:srgbClr val="1A1A1A"/>
                  </a:gs>
                  <a:gs pos="28000">
                    <a:srgbClr val="1A1A1A"/>
                  </a:gs>
                </a:gsLst>
                <a:lin ang="5400000" scaled="0"/>
              </a:gradFill>
              <a:effectLst/>
              <a:latin typeface="Segoe UI"/>
              <a:cs typeface="Segoe UI Light" panose="020B0502040204020203" pitchFamily="34" charset="0"/>
            </a:endParaRPr>
          </a:p>
          <a:p>
            <a:pPr marL="457200" indent="-457200" defTabSz="914188">
              <a:lnSpc>
                <a:spcPct val="100000"/>
              </a:lnSpc>
              <a:spcBef>
                <a:spcPts val="0"/>
              </a:spcBef>
              <a:spcAft>
                <a:spcPts val="600"/>
              </a:spcAft>
              <a:buSzTx/>
              <a:buFont typeface="Arial" panose="020B0604020202020204" pitchFamily="34" charset="0"/>
              <a:buChar char="•"/>
              <a:defRPr/>
            </a:pPr>
            <a:r>
              <a:rPr lang="en-GB">
                <a:solidFill>
                  <a:srgbClr val="171717"/>
                </a:solidFill>
                <a:latin typeface="Segoe UI" panose="020B0502040204020203" pitchFamily="34" charset="0"/>
              </a:rPr>
              <a:t>Each report has a date for when the report was generated. The reports usually reflect a 24-hour latency from the time an app was opened.</a:t>
            </a:r>
          </a:p>
        </p:txBody>
      </p:sp>
    </p:spTree>
    <p:extLst>
      <p:ext uri="{BB962C8B-B14F-4D97-AF65-F5344CB8AC3E}">
        <p14:creationId xmlns:p14="http://schemas.microsoft.com/office/powerpoint/2010/main" val="233455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60970" y="359037"/>
            <a:ext cx="11655840" cy="899665"/>
          </a:xfrm>
        </p:spPr>
        <p:txBody>
          <a:bodyPr/>
          <a:lstStyle/>
          <a:p>
            <a:r>
              <a:rPr lang="en-GB" sz="4000" dirty="0">
                <a:solidFill>
                  <a:schemeClr val="tx1"/>
                </a:solidFill>
              </a:rPr>
              <a:t>Exporting to Excel</a:t>
            </a:r>
            <a:endParaRPr lang="en-US" sz="4000" dirty="0">
              <a:solidFill>
                <a:schemeClr val="tx1"/>
              </a:solidFill>
            </a:endParaRPr>
          </a:p>
        </p:txBody>
      </p:sp>
      <p:sp>
        <p:nvSpPr>
          <p:cNvPr id="8" name="Text Placeholder 4"/>
          <p:cNvSpPr txBox="1">
            <a:spLocks/>
          </p:cNvSpPr>
          <p:nvPr/>
        </p:nvSpPr>
        <p:spPr>
          <a:xfrm>
            <a:off x="1054936" y="2036599"/>
            <a:ext cx="11706511"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You can export the report to a CSV file for offline analysis.</a:t>
            </a:r>
            <a:br>
              <a:rPr lang="en-GB" b="0" i="0">
                <a:solidFill>
                  <a:srgbClr val="171717"/>
                </a:solidFill>
                <a:effectLst/>
                <a:latin typeface="Segoe UI" panose="020B0502040204020203" pitchFamily="34" charset="0"/>
              </a:rPr>
            </a:br>
            <a:br>
              <a:rPr lang="en-GB" b="0" i="0">
                <a:solidFill>
                  <a:srgbClr val="171717"/>
                </a:solidFill>
                <a:effectLst/>
                <a:latin typeface="Segoe UI" panose="020B0502040204020203" pitchFamily="34" charset="0"/>
              </a:rPr>
            </a:br>
            <a:r>
              <a:rPr lang="en-GB" b="0" i="0">
                <a:solidFill>
                  <a:srgbClr val="171717"/>
                </a:solidFill>
                <a:effectLst/>
                <a:latin typeface="Segoe UI" panose="020B0502040204020203" pitchFamily="34" charset="0"/>
              </a:rPr>
              <a:t>Click </a:t>
            </a:r>
            <a:r>
              <a:rPr lang="en-GB" b="1" i="0">
                <a:solidFill>
                  <a:srgbClr val="171717"/>
                </a:solidFill>
                <a:effectLst/>
                <a:latin typeface="Segoe UI" panose="020B0502040204020203" pitchFamily="34" charset="0"/>
              </a:rPr>
              <a:t>Export to Excel</a:t>
            </a:r>
            <a:r>
              <a:rPr lang="en-GB" b="0" i="0">
                <a:solidFill>
                  <a:srgbClr val="171717"/>
                </a:solidFill>
                <a:effectLst/>
                <a:latin typeface="Segoe UI" panose="020B0502040204020203" pitchFamily="34" charset="0"/>
              </a:rPr>
              <a:t>, and then on the </a:t>
            </a:r>
            <a:r>
              <a:rPr lang="en-GB" b="1" i="0">
                <a:solidFill>
                  <a:srgbClr val="171717"/>
                </a:solidFill>
                <a:effectLst/>
                <a:latin typeface="Segoe UI" panose="020B0502040204020203" pitchFamily="34" charset="0"/>
              </a:rPr>
              <a:t>Downloads</a:t>
            </a:r>
            <a:r>
              <a:rPr lang="en-GB" b="0" i="0">
                <a:solidFill>
                  <a:srgbClr val="171717"/>
                </a:solidFill>
                <a:effectLst/>
                <a:latin typeface="Segoe UI" panose="020B0502040204020203" pitchFamily="34" charset="0"/>
              </a:rPr>
              <a:t> tab,     click  </a:t>
            </a:r>
            <a:r>
              <a:rPr lang="en-GB" b="1" i="0">
                <a:solidFill>
                  <a:srgbClr val="171717"/>
                </a:solidFill>
                <a:effectLst/>
                <a:latin typeface="Segoe UI" panose="020B0502040204020203" pitchFamily="34" charset="0"/>
              </a:rPr>
              <a:t>Download</a:t>
            </a:r>
            <a:r>
              <a:rPr lang="en-GB" b="0" i="0">
                <a:solidFill>
                  <a:srgbClr val="171717"/>
                </a:solidFill>
                <a:effectLst/>
                <a:latin typeface="Segoe UI" panose="020B0502040204020203" pitchFamily="34" charset="0"/>
              </a:rPr>
              <a:t> to download the report when it's ready.</a:t>
            </a:r>
            <a:endParaRPr lang="en-GB">
              <a:solidFill>
                <a:srgbClr val="171717"/>
              </a:solidFill>
              <a:latin typeface="Segoe UI" panose="020B0502040204020203" pitchFamily="34" charset="0"/>
            </a:endParaRPr>
          </a:p>
          <a:p>
            <a:pPr defTabSz="914188">
              <a:lnSpc>
                <a:spcPct val="100000"/>
              </a:lnSpc>
              <a:spcBef>
                <a:spcPts val="0"/>
              </a:spcBef>
              <a:spcAft>
                <a:spcPts val="600"/>
              </a:spcAft>
              <a:buSzTx/>
              <a:defRPr/>
            </a:pPr>
            <a:endParaRPr lang="en-GB">
              <a:solidFill>
                <a:srgbClr val="171717"/>
              </a:solidFill>
              <a:latin typeface="Segoe UI" panose="020B0502040204020203" pitchFamily="34" charset="0"/>
            </a:endParaRPr>
          </a:p>
        </p:txBody>
      </p:sp>
      <p:pic>
        <p:nvPicPr>
          <p:cNvPr id="2050" name="Picture 2" descr="Screenshot of Downloads page">
            <a:extLst>
              <a:ext uri="{FF2B5EF4-FFF2-40B4-BE49-F238E27FC236}">
                <a16:creationId xmlns:a16="http://schemas.microsoft.com/office/drawing/2014/main" id="{B09BD343-9C16-439D-BA52-61AC48BAE9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34512"/>
            <a:ext cx="12192000" cy="2133600"/>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Arrow: Right 1" descr="An arrow pointing to the right">
            <a:extLst>
              <a:ext uri="{FF2B5EF4-FFF2-40B4-BE49-F238E27FC236}">
                <a16:creationId xmlns:a16="http://schemas.microsoft.com/office/drawing/2014/main" id="{80E43106-72F9-4588-8452-B2DEEEFE89E0}"/>
              </a:ext>
            </a:extLst>
          </p:cNvPr>
          <p:cNvSpPr/>
          <p:nvPr/>
        </p:nvSpPr>
        <p:spPr bwMode="auto">
          <a:xfrm rot="5400000">
            <a:off x="2407796" y="5247381"/>
            <a:ext cx="1178624" cy="424873"/>
          </a:xfrm>
          <a:prstGeom prst="rightArrow">
            <a:avLst/>
          </a:prstGeom>
          <a:solidFill>
            <a:srgbClr val="5239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345055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67020" y="326383"/>
            <a:ext cx="11655840" cy="899665"/>
          </a:xfrm>
        </p:spPr>
        <p:txBody>
          <a:bodyPr/>
          <a:lstStyle/>
          <a:p>
            <a:r>
              <a:rPr lang="en-GB" sz="4000" dirty="0">
                <a:solidFill>
                  <a:schemeClr val="tx1"/>
                </a:solidFill>
              </a:rPr>
              <a:t>What the Excel Report Looks Like</a:t>
            </a:r>
            <a:endParaRPr lang="en-US" sz="4000" dirty="0">
              <a:solidFill>
                <a:schemeClr val="tx1"/>
              </a:solidFill>
            </a:endParaRPr>
          </a:p>
        </p:txBody>
      </p:sp>
      <p:sp>
        <p:nvSpPr>
          <p:cNvPr id="8" name="Text Placeholder 4"/>
          <p:cNvSpPr txBox="1">
            <a:spLocks/>
          </p:cNvSpPr>
          <p:nvPr/>
        </p:nvSpPr>
        <p:spPr>
          <a:xfrm>
            <a:off x="441685" y="1647842"/>
            <a:ext cx="11706511"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When you view the report in Excel, you'll also see an </a:t>
            </a:r>
            <a:r>
              <a:rPr lang="en-GB" b="1" i="0">
                <a:solidFill>
                  <a:srgbClr val="171717"/>
                </a:solidFill>
                <a:effectLst/>
                <a:latin typeface="Segoe UI" panose="020B0502040204020203" pitchFamily="34" charset="0"/>
              </a:rPr>
              <a:t>Id</a:t>
            </a:r>
            <a:r>
              <a:rPr lang="en-GB" b="0" i="0">
                <a:solidFill>
                  <a:srgbClr val="171717"/>
                </a:solidFill>
                <a:effectLst/>
                <a:latin typeface="Segoe UI" panose="020B0502040204020203" pitchFamily="34" charset="0"/>
              </a:rPr>
              <a:t> column, which represents the app ID. </a:t>
            </a:r>
          </a:p>
          <a:p>
            <a:pPr defTabSz="914188">
              <a:lnSpc>
                <a:spcPct val="100000"/>
              </a:lnSpc>
              <a:spcBef>
                <a:spcPts val="0"/>
              </a:spcBef>
              <a:spcAft>
                <a:spcPts val="600"/>
              </a:spcAft>
              <a:buSzTx/>
              <a:defRPr/>
            </a:pPr>
            <a:r>
              <a:rPr lang="en-GB" b="0" i="0">
                <a:solidFill>
                  <a:srgbClr val="171717"/>
                </a:solidFill>
                <a:effectLst/>
                <a:latin typeface="Segoe UI" panose="020B0502040204020203" pitchFamily="34" charset="0"/>
              </a:rPr>
              <a:t>A team ID is typically an alphanumeric string. If the </a:t>
            </a:r>
            <a:r>
              <a:rPr lang="en-GB" b="1" i="0">
                <a:solidFill>
                  <a:srgbClr val="171717"/>
                </a:solidFill>
                <a:effectLst/>
                <a:latin typeface="Segoe UI" panose="020B0502040204020203" pitchFamily="34" charset="0"/>
              </a:rPr>
              <a:t>Id</a:t>
            </a:r>
            <a:r>
              <a:rPr lang="en-GB" b="0" i="0">
                <a:solidFill>
                  <a:srgbClr val="171717"/>
                </a:solidFill>
                <a:effectLst/>
                <a:latin typeface="Segoe UI" panose="020B0502040204020203" pitchFamily="34" charset="0"/>
              </a:rPr>
              <a:t> column shows as </a:t>
            </a:r>
            <a:r>
              <a:rPr lang="en-GB" b="1" i="0">
                <a:solidFill>
                  <a:srgbClr val="171717"/>
                </a:solidFill>
                <a:effectLst/>
                <a:latin typeface="Segoe UI" panose="020B0502040204020203" pitchFamily="34" charset="0"/>
              </a:rPr>
              <a:t>\n</a:t>
            </a:r>
            <a:r>
              <a:rPr lang="en-GB" b="0" i="0">
                <a:solidFill>
                  <a:srgbClr val="171717"/>
                </a:solidFill>
                <a:effectLst/>
                <a:latin typeface="Segoe UI" panose="020B0502040204020203" pitchFamily="34" charset="0"/>
              </a:rPr>
              <a:t>**, this means that a user requested their information to be deleted.</a:t>
            </a:r>
            <a:endParaRPr lang="en-GB">
              <a:solidFill>
                <a:srgbClr val="171717"/>
              </a:solidFill>
              <a:latin typeface="Segoe UI" panose="020B0502040204020203" pitchFamily="34" charset="0"/>
            </a:endParaRPr>
          </a:p>
        </p:txBody>
      </p:sp>
      <p:pic>
        <p:nvPicPr>
          <p:cNvPr id="3074" name="Picture 2" descr="Screenshot of the downloaded Excel report">
            <a:extLst>
              <a:ext uri="{FF2B5EF4-FFF2-40B4-BE49-F238E27FC236}">
                <a16:creationId xmlns:a16="http://schemas.microsoft.com/office/drawing/2014/main" id="{486B47F2-21A6-4DCB-B0C2-C73DB8E17F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160" y="3778060"/>
            <a:ext cx="10492804" cy="264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549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41685" y="358368"/>
            <a:ext cx="11655840" cy="899665"/>
          </a:xfrm>
        </p:spPr>
        <p:txBody>
          <a:bodyPr/>
          <a:lstStyle/>
          <a:p>
            <a:r>
              <a:rPr lang="en-GB" sz="4000" dirty="0">
                <a:solidFill>
                  <a:schemeClr val="tx1"/>
                </a:solidFill>
              </a:rPr>
              <a:t>App Reporting - Microsoft 365 Audit Log</a:t>
            </a:r>
            <a:endParaRPr lang="en-US" sz="4000" dirty="0">
              <a:solidFill>
                <a:schemeClr val="tx1"/>
              </a:solidFill>
            </a:endParaRPr>
          </a:p>
        </p:txBody>
      </p:sp>
      <p:sp>
        <p:nvSpPr>
          <p:cNvPr id="8" name="Text Placeholder 4"/>
          <p:cNvSpPr txBox="1">
            <a:spLocks/>
          </p:cNvSpPr>
          <p:nvPr/>
        </p:nvSpPr>
        <p:spPr>
          <a:xfrm>
            <a:off x="624565" y="1510682"/>
            <a:ext cx="7432011"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dirty="0">
                <a:solidFill>
                  <a:srgbClr val="171717"/>
                </a:solidFill>
                <a:effectLst/>
                <a:latin typeface="Segoe UI" panose="020B0502040204020203" pitchFamily="34" charset="0"/>
              </a:rPr>
              <a:t>Various app related activities are logged within the Microsoft 365 Audit Log</a:t>
            </a: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a:p>
            <a:pPr defTabSz="914188">
              <a:lnSpc>
                <a:spcPct val="100000"/>
              </a:lnSpc>
              <a:spcBef>
                <a:spcPts val="0"/>
              </a:spcBef>
              <a:spcAft>
                <a:spcPts val="600"/>
              </a:spcAft>
              <a:buSzTx/>
              <a:defRPr/>
            </a:pPr>
            <a:r>
              <a:rPr lang="pl-PL" b="0" i="0" dirty="0">
                <a:solidFill>
                  <a:srgbClr val="171717"/>
                </a:solidFill>
                <a:effectLst/>
                <a:latin typeface="Segoe UI" panose="020B0502040204020203" pitchFamily="34" charset="0"/>
              </a:rPr>
              <a:t>Go to </a:t>
            </a:r>
            <a:r>
              <a:rPr lang="pl-PL" b="0" i="0" u="sng" dirty="0">
                <a:effectLst/>
                <a:latin typeface="Segoe UI" panose="020B0502040204020203" pitchFamily="34" charset="0"/>
                <a:hlinkClick r:id="rId3"/>
              </a:rPr>
              <a:t>https://compliance.microsoft.com</a:t>
            </a:r>
            <a:endParaRPr lang="en-GB" b="0" i="0" dirty="0">
              <a:solidFill>
                <a:srgbClr val="171717"/>
              </a:solidFill>
              <a:effectLst/>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a:p>
            <a:pPr algn="l"/>
            <a:r>
              <a:rPr lang="en-GB" b="0" i="0" dirty="0">
                <a:solidFill>
                  <a:srgbClr val="171717"/>
                </a:solidFill>
                <a:effectLst/>
                <a:latin typeface="Segoe UI" panose="020B0502040204020203" pitchFamily="34" charset="0"/>
              </a:rPr>
              <a:t>In the left pane of the Compliance </a:t>
            </a:r>
            <a:r>
              <a:rPr lang="en-GB" b="0" i="0" dirty="0" err="1">
                <a:solidFill>
                  <a:srgbClr val="171717"/>
                </a:solidFill>
                <a:effectLst/>
                <a:latin typeface="Segoe UI" panose="020B0502040204020203" pitchFamily="34" charset="0"/>
              </a:rPr>
              <a:t>Center</a:t>
            </a:r>
            <a:r>
              <a:rPr lang="en-GB" b="0" i="0" dirty="0">
                <a:solidFill>
                  <a:srgbClr val="171717"/>
                </a:solidFill>
                <a:effectLst/>
                <a:latin typeface="Segoe UI" panose="020B0502040204020203" pitchFamily="34" charset="0"/>
              </a:rPr>
              <a:t>, click </a:t>
            </a:r>
            <a:r>
              <a:rPr lang="en-GB" b="1" i="0" dirty="0">
                <a:solidFill>
                  <a:srgbClr val="171717"/>
                </a:solidFill>
                <a:effectLst/>
                <a:latin typeface="Segoe UI" panose="020B0502040204020203" pitchFamily="34" charset="0"/>
              </a:rPr>
              <a:t>Audit</a:t>
            </a:r>
            <a:endParaRPr lang="en-GB" b="0" i="0" dirty="0">
              <a:solidFill>
                <a:srgbClr val="171717"/>
              </a:solidFill>
              <a:effectLst/>
              <a:latin typeface="Segoe UI" panose="020B0502040204020203" pitchFamily="34" charset="0"/>
            </a:endParaRPr>
          </a:p>
          <a:p>
            <a:pPr algn="l"/>
            <a:endParaRPr lang="en-GB" b="0" i="0" dirty="0">
              <a:solidFill>
                <a:srgbClr val="171717"/>
              </a:solidFill>
              <a:effectLst/>
              <a:latin typeface="Segoe UI" panose="020B0502040204020203" pitchFamily="34" charset="0"/>
            </a:endParaRPr>
          </a:p>
          <a:p>
            <a:pPr algn="l"/>
            <a:r>
              <a:rPr lang="en-GB" b="0" i="0" dirty="0">
                <a:solidFill>
                  <a:srgbClr val="171717"/>
                </a:solidFill>
                <a:effectLst/>
                <a:latin typeface="Segoe UI" panose="020B0502040204020203" pitchFamily="34" charset="0"/>
              </a:rPr>
              <a:t>The </a:t>
            </a:r>
            <a:r>
              <a:rPr lang="en-GB" b="1" i="0" dirty="0">
                <a:solidFill>
                  <a:srgbClr val="171717"/>
                </a:solidFill>
                <a:effectLst/>
                <a:latin typeface="Segoe UI" panose="020B0502040204020203" pitchFamily="34" charset="0"/>
              </a:rPr>
              <a:t>Audit log search</a:t>
            </a:r>
            <a:r>
              <a:rPr lang="en-GB" b="0" i="0" dirty="0">
                <a:solidFill>
                  <a:srgbClr val="171717"/>
                </a:solidFill>
                <a:effectLst/>
                <a:latin typeface="Segoe UI" panose="020B0502040204020203" pitchFamily="34" charset="0"/>
              </a:rPr>
              <a:t> page is displayed.</a:t>
            </a:r>
          </a:p>
          <a:p>
            <a:pPr defTabSz="914188">
              <a:lnSpc>
                <a:spcPct val="100000"/>
              </a:lnSpc>
              <a:spcBef>
                <a:spcPts val="0"/>
              </a:spcBef>
              <a:spcAft>
                <a:spcPts val="600"/>
              </a:spcAft>
              <a:buSzTx/>
              <a:defRPr/>
            </a:pPr>
            <a:endParaRPr lang="en-GB" b="0" i="0" dirty="0">
              <a:solidFill>
                <a:srgbClr val="171717"/>
              </a:solidFill>
              <a:effectLst/>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p:txBody>
      </p:sp>
      <p:pic>
        <p:nvPicPr>
          <p:cNvPr id="4" name="Picture 3">
            <a:extLst>
              <a:ext uri="{FF2B5EF4-FFF2-40B4-BE49-F238E27FC236}">
                <a16:creationId xmlns:a16="http://schemas.microsoft.com/office/drawing/2014/main" id="{B466AFFA-BE19-471A-8260-50920112E7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428089" y="1589705"/>
            <a:ext cx="4499420" cy="4119780"/>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51467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46221" y="333758"/>
            <a:ext cx="11655840" cy="899665"/>
          </a:xfrm>
        </p:spPr>
        <p:txBody>
          <a:bodyPr/>
          <a:lstStyle/>
          <a:p>
            <a:r>
              <a:rPr lang="en-GB" sz="4000" dirty="0">
                <a:solidFill>
                  <a:schemeClr val="tx1"/>
                </a:solidFill>
              </a:rPr>
              <a:t>Microsoft 365 Audit Log Teams App Activities </a:t>
            </a:r>
            <a:endParaRPr lang="en-US" sz="4000" dirty="0">
              <a:solidFill>
                <a:schemeClr val="tx1"/>
              </a:solidFill>
            </a:endParaRPr>
          </a:p>
        </p:txBody>
      </p:sp>
      <p:graphicFrame>
        <p:nvGraphicFramePr>
          <p:cNvPr id="5" name="Table 3">
            <a:extLst>
              <a:ext uri="{FF2B5EF4-FFF2-40B4-BE49-F238E27FC236}">
                <a16:creationId xmlns:a16="http://schemas.microsoft.com/office/drawing/2014/main" id="{C5D6AB85-2D00-4641-9C60-E1A4C6175307}"/>
              </a:ext>
            </a:extLst>
          </p:cNvPr>
          <p:cNvGraphicFramePr>
            <a:graphicFrameLocks noGrp="1"/>
          </p:cNvGraphicFramePr>
          <p:nvPr/>
        </p:nvGraphicFramePr>
        <p:xfrm>
          <a:off x="266919" y="1082173"/>
          <a:ext cx="11585442" cy="5608320"/>
        </p:xfrm>
        <a:graphic>
          <a:graphicData uri="http://schemas.openxmlformats.org/drawingml/2006/table">
            <a:tbl>
              <a:tblPr firstRow="1" bandRow="1">
                <a:tableStyleId>{5C22544A-7EE6-4342-B048-85BDC9FD1C3A}</a:tableStyleId>
              </a:tblPr>
              <a:tblGrid>
                <a:gridCol w="2720689">
                  <a:extLst>
                    <a:ext uri="{9D8B030D-6E8A-4147-A177-3AD203B41FA5}">
                      <a16:colId xmlns:a16="http://schemas.microsoft.com/office/drawing/2014/main" val="500393786"/>
                    </a:ext>
                  </a:extLst>
                </a:gridCol>
                <a:gridCol w="3307171">
                  <a:extLst>
                    <a:ext uri="{9D8B030D-6E8A-4147-A177-3AD203B41FA5}">
                      <a16:colId xmlns:a16="http://schemas.microsoft.com/office/drawing/2014/main" val="601232993"/>
                    </a:ext>
                  </a:extLst>
                </a:gridCol>
                <a:gridCol w="5557582">
                  <a:extLst>
                    <a:ext uri="{9D8B030D-6E8A-4147-A177-3AD203B41FA5}">
                      <a16:colId xmlns:a16="http://schemas.microsoft.com/office/drawing/2014/main" val="2727502868"/>
                    </a:ext>
                  </a:extLst>
                </a:gridCol>
              </a:tblGrid>
              <a:tr h="0">
                <a:tc>
                  <a:txBody>
                    <a:bodyPr/>
                    <a:lstStyle/>
                    <a:p>
                      <a:r>
                        <a:rPr lang="en-GB" sz="1400" dirty="0"/>
                        <a:t>Friendly Name</a:t>
                      </a:r>
                    </a:p>
                  </a:txBody>
                  <a:tcPr>
                    <a:solidFill>
                      <a:srgbClr val="6264A7"/>
                    </a:solidFill>
                  </a:tcPr>
                </a:tc>
                <a:tc>
                  <a:txBody>
                    <a:bodyPr/>
                    <a:lstStyle/>
                    <a:p>
                      <a:r>
                        <a:rPr lang="en-GB" sz="1400" dirty="0"/>
                        <a:t>Operation</a:t>
                      </a:r>
                    </a:p>
                  </a:txBody>
                  <a:tcPr>
                    <a:solidFill>
                      <a:srgbClr val="6264A7"/>
                    </a:solidFill>
                  </a:tcPr>
                </a:tc>
                <a:tc>
                  <a:txBody>
                    <a:bodyPr/>
                    <a:lstStyle/>
                    <a:p>
                      <a:r>
                        <a:rPr lang="en-GB" sz="1400" dirty="0"/>
                        <a:t>Description</a:t>
                      </a:r>
                    </a:p>
                  </a:txBody>
                  <a:tcPr>
                    <a:solidFill>
                      <a:srgbClr val="6264A7"/>
                    </a:solidFill>
                  </a:tcPr>
                </a:tc>
                <a:extLst>
                  <a:ext uri="{0D108BD9-81ED-4DB2-BD59-A6C34878D82A}">
                    <a16:rowId xmlns:a16="http://schemas.microsoft.com/office/drawing/2014/main" val="1547449258"/>
                  </a:ext>
                </a:extLst>
              </a:tr>
              <a:tr h="0">
                <a:tc>
                  <a:txBody>
                    <a:bodyPr/>
                    <a:lstStyle/>
                    <a:p>
                      <a:pPr algn="l" fontAlgn="t"/>
                      <a:r>
                        <a:rPr lang="en-GB" sz="1400">
                          <a:effectLst/>
                        </a:rPr>
                        <a:t>Added bot to team</a:t>
                      </a:r>
                    </a:p>
                  </a:txBody>
                  <a:tcPr/>
                </a:tc>
                <a:tc>
                  <a:txBody>
                    <a:bodyPr/>
                    <a:lstStyle/>
                    <a:p>
                      <a:pPr algn="l" fontAlgn="t"/>
                      <a:r>
                        <a:rPr lang="en-GB" sz="1400" dirty="0" err="1">
                          <a:effectLst/>
                        </a:rPr>
                        <a:t>BotAddedToTeam</a:t>
                      </a:r>
                      <a:endParaRPr lang="en-GB" sz="1400" dirty="0">
                        <a:effectLst/>
                      </a:endParaRPr>
                    </a:p>
                  </a:txBody>
                  <a:tcPr/>
                </a:tc>
                <a:tc>
                  <a:txBody>
                    <a:bodyPr/>
                    <a:lstStyle/>
                    <a:p>
                      <a:pPr algn="l" fontAlgn="t"/>
                      <a:r>
                        <a:rPr lang="en-GB" sz="1400">
                          <a:effectLst/>
                        </a:rPr>
                        <a:t>A user adds a bot to a team.</a:t>
                      </a:r>
                    </a:p>
                  </a:txBody>
                  <a:tcPr/>
                </a:tc>
                <a:extLst>
                  <a:ext uri="{0D108BD9-81ED-4DB2-BD59-A6C34878D82A}">
                    <a16:rowId xmlns:a16="http://schemas.microsoft.com/office/drawing/2014/main" val="341990638"/>
                  </a:ext>
                </a:extLst>
              </a:tr>
              <a:tr h="0">
                <a:tc>
                  <a:txBody>
                    <a:bodyPr/>
                    <a:lstStyle/>
                    <a:p>
                      <a:pPr algn="l" fontAlgn="t"/>
                      <a:r>
                        <a:rPr lang="en-GB" sz="1400" dirty="0">
                          <a:effectLst/>
                        </a:rPr>
                        <a:t>Added connector</a:t>
                      </a:r>
                    </a:p>
                  </a:txBody>
                  <a:tcPr/>
                </a:tc>
                <a:tc>
                  <a:txBody>
                    <a:bodyPr/>
                    <a:lstStyle/>
                    <a:p>
                      <a:pPr algn="l" fontAlgn="t"/>
                      <a:r>
                        <a:rPr lang="en-GB" sz="1400">
                          <a:effectLst/>
                        </a:rPr>
                        <a:t>ConnectorAdded</a:t>
                      </a:r>
                    </a:p>
                  </a:txBody>
                  <a:tcPr/>
                </a:tc>
                <a:tc>
                  <a:txBody>
                    <a:bodyPr/>
                    <a:lstStyle/>
                    <a:p>
                      <a:pPr algn="l" fontAlgn="t"/>
                      <a:r>
                        <a:rPr lang="en-GB" sz="1400">
                          <a:effectLst/>
                        </a:rPr>
                        <a:t>A user adds a connector to a channel.</a:t>
                      </a:r>
                    </a:p>
                  </a:txBody>
                  <a:tcPr/>
                </a:tc>
                <a:extLst>
                  <a:ext uri="{0D108BD9-81ED-4DB2-BD59-A6C34878D82A}">
                    <a16:rowId xmlns:a16="http://schemas.microsoft.com/office/drawing/2014/main" val="383203162"/>
                  </a:ext>
                </a:extLst>
              </a:tr>
              <a:tr h="0">
                <a:tc>
                  <a:txBody>
                    <a:bodyPr/>
                    <a:lstStyle/>
                    <a:p>
                      <a:pPr algn="l" fontAlgn="t"/>
                      <a:r>
                        <a:rPr lang="en-GB" sz="1400" dirty="0">
                          <a:effectLst/>
                        </a:rPr>
                        <a:t>Added tab</a:t>
                      </a:r>
                    </a:p>
                  </a:txBody>
                  <a:tcPr/>
                </a:tc>
                <a:tc>
                  <a:txBody>
                    <a:bodyPr/>
                    <a:lstStyle/>
                    <a:p>
                      <a:pPr algn="l" fontAlgn="t"/>
                      <a:r>
                        <a:rPr lang="en-GB" sz="1400" dirty="0" err="1">
                          <a:effectLst/>
                        </a:rPr>
                        <a:t>TabAdded</a:t>
                      </a:r>
                      <a:endParaRPr lang="en-GB" sz="1400" dirty="0">
                        <a:effectLst/>
                      </a:endParaRPr>
                    </a:p>
                  </a:txBody>
                  <a:tcPr/>
                </a:tc>
                <a:tc>
                  <a:txBody>
                    <a:bodyPr/>
                    <a:lstStyle/>
                    <a:p>
                      <a:pPr algn="l" fontAlgn="t"/>
                      <a:r>
                        <a:rPr lang="en-US" sz="1400" dirty="0">
                          <a:effectLst/>
                        </a:rPr>
                        <a:t>A user adds a tab to a channel.</a:t>
                      </a:r>
                      <a:endParaRPr lang="en-GB" sz="1400" dirty="0">
                        <a:effectLst/>
                      </a:endParaRPr>
                    </a:p>
                  </a:txBody>
                  <a:tcPr/>
                </a:tc>
                <a:extLst>
                  <a:ext uri="{0D108BD9-81ED-4DB2-BD59-A6C34878D82A}">
                    <a16:rowId xmlns:a16="http://schemas.microsoft.com/office/drawing/2014/main" val="1945063048"/>
                  </a:ext>
                </a:extLst>
              </a:tr>
              <a:tr h="0">
                <a:tc>
                  <a:txBody>
                    <a:bodyPr/>
                    <a:lstStyle/>
                    <a:p>
                      <a:pPr algn="l" fontAlgn="t"/>
                      <a:r>
                        <a:rPr lang="en-GB" sz="1400">
                          <a:effectLst/>
                        </a:rPr>
                        <a:t>Deleted all organization apps</a:t>
                      </a:r>
                    </a:p>
                  </a:txBody>
                  <a:tcPr/>
                </a:tc>
                <a:tc>
                  <a:txBody>
                    <a:bodyPr/>
                    <a:lstStyle/>
                    <a:p>
                      <a:pPr algn="l" fontAlgn="t"/>
                      <a:r>
                        <a:rPr lang="en-GB" sz="1400">
                          <a:effectLst/>
                        </a:rPr>
                        <a:t>DeletedAllOrganizationApps</a:t>
                      </a:r>
                    </a:p>
                  </a:txBody>
                  <a:tcPr/>
                </a:tc>
                <a:tc>
                  <a:txBody>
                    <a:bodyPr/>
                    <a:lstStyle/>
                    <a:p>
                      <a:pPr algn="l" fontAlgn="t"/>
                      <a:r>
                        <a:rPr lang="en-GB" sz="1400">
                          <a:effectLst/>
                        </a:rPr>
                        <a:t>Deleted all organization apps from the </a:t>
                      </a:r>
                      <a:r>
                        <a:rPr lang="en-GB" sz="1400" err="1">
                          <a:effectLst/>
                        </a:rPr>
                        <a:t>catalog</a:t>
                      </a:r>
                      <a:r>
                        <a:rPr lang="en-GB" sz="1400">
                          <a:effectLst/>
                        </a:rPr>
                        <a:t>.</a:t>
                      </a:r>
                    </a:p>
                  </a:txBody>
                  <a:tcPr/>
                </a:tc>
                <a:extLst>
                  <a:ext uri="{0D108BD9-81ED-4DB2-BD59-A6C34878D82A}">
                    <a16:rowId xmlns:a16="http://schemas.microsoft.com/office/drawing/2014/main" val="3541044758"/>
                  </a:ext>
                </a:extLst>
              </a:tr>
              <a:tr h="0">
                <a:tc>
                  <a:txBody>
                    <a:bodyPr/>
                    <a:lstStyle/>
                    <a:p>
                      <a:pPr algn="l" fontAlgn="t"/>
                      <a:r>
                        <a:rPr lang="en-GB" sz="1400">
                          <a:effectLst/>
                        </a:rPr>
                        <a:t>Deleted app</a:t>
                      </a:r>
                    </a:p>
                  </a:txBody>
                  <a:tcPr/>
                </a:tc>
                <a:tc>
                  <a:txBody>
                    <a:bodyPr/>
                    <a:lstStyle/>
                    <a:p>
                      <a:pPr algn="l" fontAlgn="t"/>
                      <a:r>
                        <a:rPr lang="en-GB" sz="1400">
                          <a:effectLst/>
                        </a:rPr>
                        <a:t>AppDeletedFromCatalog</a:t>
                      </a:r>
                    </a:p>
                  </a:txBody>
                  <a:tcPr/>
                </a:tc>
                <a:tc>
                  <a:txBody>
                    <a:bodyPr/>
                    <a:lstStyle/>
                    <a:p>
                      <a:pPr algn="l" fontAlgn="t"/>
                      <a:r>
                        <a:rPr lang="en-GB" sz="1400">
                          <a:effectLst/>
                        </a:rPr>
                        <a:t>An app has been deleted from the </a:t>
                      </a:r>
                      <a:r>
                        <a:rPr lang="en-GB" sz="1400" err="1">
                          <a:effectLst/>
                        </a:rPr>
                        <a:t>catalog</a:t>
                      </a:r>
                      <a:r>
                        <a:rPr lang="en-GB" sz="1400">
                          <a:effectLst/>
                        </a:rPr>
                        <a:t>.</a:t>
                      </a:r>
                    </a:p>
                  </a:txBody>
                  <a:tcPr/>
                </a:tc>
                <a:extLst>
                  <a:ext uri="{0D108BD9-81ED-4DB2-BD59-A6C34878D82A}">
                    <a16:rowId xmlns:a16="http://schemas.microsoft.com/office/drawing/2014/main" val="2043609785"/>
                  </a:ext>
                </a:extLst>
              </a:tr>
              <a:tr h="0">
                <a:tc>
                  <a:txBody>
                    <a:bodyPr/>
                    <a:lstStyle/>
                    <a:p>
                      <a:pPr algn="l" fontAlgn="t"/>
                      <a:r>
                        <a:rPr lang="en-GB" sz="1400">
                          <a:effectLst/>
                        </a:rPr>
                        <a:t>Installed app</a:t>
                      </a:r>
                    </a:p>
                  </a:txBody>
                  <a:tcPr/>
                </a:tc>
                <a:tc>
                  <a:txBody>
                    <a:bodyPr/>
                    <a:lstStyle/>
                    <a:p>
                      <a:pPr algn="l" fontAlgn="t"/>
                      <a:r>
                        <a:rPr lang="en-GB" sz="1400">
                          <a:effectLst/>
                        </a:rPr>
                        <a:t>AppInstalled</a:t>
                      </a:r>
                    </a:p>
                  </a:txBody>
                  <a:tcPr/>
                </a:tc>
                <a:tc>
                  <a:txBody>
                    <a:bodyPr/>
                    <a:lstStyle/>
                    <a:p>
                      <a:pPr algn="l" fontAlgn="t"/>
                      <a:r>
                        <a:rPr lang="en-GB" sz="1400">
                          <a:effectLst/>
                        </a:rPr>
                        <a:t>An app was installed.</a:t>
                      </a:r>
                    </a:p>
                  </a:txBody>
                  <a:tcPr/>
                </a:tc>
                <a:extLst>
                  <a:ext uri="{0D108BD9-81ED-4DB2-BD59-A6C34878D82A}">
                    <a16:rowId xmlns:a16="http://schemas.microsoft.com/office/drawing/2014/main" val="4247144071"/>
                  </a:ext>
                </a:extLst>
              </a:tr>
              <a:tr h="0">
                <a:tc>
                  <a:txBody>
                    <a:bodyPr/>
                    <a:lstStyle/>
                    <a:p>
                      <a:pPr algn="l" fontAlgn="t"/>
                      <a:r>
                        <a:rPr lang="en-GB" sz="1400">
                          <a:effectLst/>
                        </a:rPr>
                        <a:t>Performed action on card</a:t>
                      </a:r>
                    </a:p>
                  </a:txBody>
                  <a:tcPr/>
                </a:tc>
                <a:tc>
                  <a:txBody>
                    <a:bodyPr/>
                    <a:lstStyle/>
                    <a:p>
                      <a:pPr algn="l" fontAlgn="t"/>
                      <a:r>
                        <a:rPr lang="en-GB" sz="1400">
                          <a:effectLst/>
                        </a:rPr>
                        <a:t>PerformedCardAction</a:t>
                      </a:r>
                    </a:p>
                  </a:txBody>
                  <a:tcPr/>
                </a:tc>
                <a:tc>
                  <a:txBody>
                    <a:bodyPr/>
                    <a:lstStyle/>
                    <a:p>
                      <a:pPr algn="l" fontAlgn="t"/>
                      <a:r>
                        <a:rPr lang="en-GB" sz="1400" dirty="0">
                          <a:effectLst/>
                        </a:rPr>
                        <a:t>A user took action on an adaptive card within a chat. Adaptive cards are typically used by bots to allow the rich display of information and interaction in chats.</a:t>
                      </a:r>
                    </a:p>
                  </a:txBody>
                  <a:tcPr/>
                </a:tc>
                <a:extLst>
                  <a:ext uri="{0D108BD9-81ED-4DB2-BD59-A6C34878D82A}">
                    <a16:rowId xmlns:a16="http://schemas.microsoft.com/office/drawing/2014/main" val="1389539301"/>
                  </a:ext>
                </a:extLst>
              </a:tr>
              <a:tr h="0">
                <a:tc>
                  <a:txBody>
                    <a:bodyPr/>
                    <a:lstStyle/>
                    <a:p>
                      <a:pPr algn="l" fontAlgn="t"/>
                      <a:r>
                        <a:rPr lang="en-GB" sz="1400">
                          <a:effectLst/>
                        </a:rPr>
                        <a:t>Published app</a:t>
                      </a:r>
                    </a:p>
                  </a:txBody>
                  <a:tcPr/>
                </a:tc>
                <a:tc>
                  <a:txBody>
                    <a:bodyPr/>
                    <a:lstStyle/>
                    <a:p>
                      <a:pPr algn="l" fontAlgn="t"/>
                      <a:r>
                        <a:rPr lang="en-GB" sz="1400">
                          <a:effectLst/>
                        </a:rPr>
                        <a:t>AppPublishedToCatalog</a:t>
                      </a:r>
                    </a:p>
                  </a:txBody>
                  <a:tcPr/>
                </a:tc>
                <a:tc>
                  <a:txBody>
                    <a:bodyPr/>
                    <a:lstStyle/>
                    <a:p>
                      <a:pPr algn="l" fontAlgn="t"/>
                      <a:r>
                        <a:rPr lang="en-GB" sz="1400">
                          <a:effectLst/>
                        </a:rPr>
                        <a:t>An app was added to the </a:t>
                      </a:r>
                      <a:r>
                        <a:rPr lang="en-GB" sz="1400" err="1">
                          <a:effectLst/>
                        </a:rPr>
                        <a:t>catalog</a:t>
                      </a:r>
                      <a:r>
                        <a:rPr lang="en-GB" sz="1400">
                          <a:effectLst/>
                        </a:rPr>
                        <a:t>.</a:t>
                      </a:r>
                    </a:p>
                  </a:txBody>
                  <a:tcPr/>
                </a:tc>
                <a:extLst>
                  <a:ext uri="{0D108BD9-81ED-4DB2-BD59-A6C34878D82A}">
                    <a16:rowId xmlns:a16="http://schemas.microsoft.com/office/drawing/2014/main" val="422038823"/>
                  </a:ext>
                </a:extLst>
              </a:tr>
              <a:tr h="0">
                <a:tc>
                  <a:txBody>
                    <a:bodyPr/>
                    <a:lstStyle/>
                    <a:p>
                      <a:pPr algn="l" fontAlgn="t"/>
                      <a:r>
                        <a:rPr lang="en-GB" sz="1400" dirty="0">
                          <a:effectLst/>
                        </a:rPr>
                        <a:t>Removed bot from team</a:t>
                      </a:r>
                    </a:p>
                  </a:txBody>
                  <a:tcPr/>
                </a:tc>
                <a:tc>
                  <a:txBody>
                    <a:bodyPr/>
                    <a:lstStyle/>
                    <a:p>
                      <a:pPr algn="l" fontAlgn="t"/>
                      <a:r>
                        <a:rPr lang="en-GB" sz="1400">
                          <a:effectLst/>
                        </a:rPr>
                        <a:t>BotRemovedFromTeam</a:t>
                      </a:r>
                    </a:p>
                  </a:txBody>
                  <a:tcPr/>
                </a:tc>
                <a:tc>
                  <a:txBody>
                    <a:bodyPr/>
                    <a:lstStyle/>
                    <a:p>
                      <a:pPr algn="l" fontAlgn="t"/>
                      <a:r>
                        <a:rPr lang="en-GB" sz="1400">
                          <a:effectLst/>
                        </a:rPr>
                        <a:t>A user removes a bot from a team.</a:t>
                      </a:r>
                    </a:p>
                  </a:txBody>
                  <a:tcPr/>
                </a:tc>
                <a:extLst>
                  <a:ext uri="{0D108BD9-81ED-4DB2-BD59-A6C34878D82A}">
                    <a16:rowId xmlns:a16="http://schemas.microsoft.com/office/drawing/2014/main" val="1217113497"/>
                  </a:ext>
                </a:extLst>
              </a:tr>
              <a:tr h="0">
                <a:tc>
                  <a:txBody>
                    <a:bodyPr/>
                    <a:lstStyle/>
                    <a:p>
                      <a:pPr algn="l" fontAlgn="t"/>
                      <a:r>
                        <a:rPr lang="en-GB" sz="1400" dirty="0">
                          <a:effectLst/>
                        </a:rPr>
                        <a:t>Removed connector</a:t>
                      </a:r>
                    </a:p>
                  </a:txBody>
                  <a:tcPr/>
                </a:tc>
                <a:tc>
                  <a:txBody>
                    <a:bodyPr/>
                    <a:lstStyle/>
                    <a:p>
                      <a:pPr algn="l" fontAlgn="t"/>
                      <a:r>
                        <a:rPr lang="en-GB" sz="1400">
                          <a:effectLst/>
                        </a:rPr>
                        <a:t>ConnectorRemoved</a:t>
                      </a:r>
                    </a:p>
                  </a:txBody>
                  <a:tcPr/>
                </a:tc>
                <a:tc>
                  <a:txBody>
                    <a:bodyPr/>
                    <a:lstStyle/>
                    <a:p>
                      <a:pPr algn="l" fontAlgn="t"/>
                      <a:r>
                        <a:rPr lang="en-GB" sz="1400">
                          <a:effectLst/>
                        </a:rPr>
                        <a:t>A user removes a connector from a channel.</a:t>
                      </a:r>
                    </a:p>
                  </a:txBody>
                  <a:tcPr/>
                </a:tc>
                <a:extLst>
                  <a:ext uri="{0D108BD9-81ED-4DB2-BD59-A6C34878D82A}">
                    <a16:rowId xmlns:a16="http://schemas.microsoft.com/office/drawing/2014/main" val="4043442104"/>
                  </a:ext>
                </a:extLst>
              </a:tr>
              <a:tr h="0">
                <a:tc>
                  <a:txBody>
                    <a:bodyPr/>
                    <a:lstStyle/>
                    <a:p>
                      <a:pPr algn="l" fontAlgn="t"/>
                      <a:r>
                        <a:rPr lang="en-GB" sz="1400" dirty="0">
                          <a:effectLst/>
                        </a:rPr>
                        <a:t>Removed tab</a:t>
                      </a:r>
                    </a:p>
                  </a:txBody>
                  <a:tcPr/>
                </a:tc>
                <a:tc>
                  <a:txBody>
                    <a:bodyPr/>
                    <a:lstStyle/>
                    <a:p>
                      <a:pPr algn="l" fontAlgn="t"/>
                      <a:r>
                        <a:rPr lang="en-GB" sz="1400" dirty="0" err="1">
                          <a:effectLst/>
                        </a:rPr>
                        <a:t>TabRemoved</a:t>
                      </a:r>
                      <a:endParaRPr lang="en-GB" sz="1400" dirty="0">
                        <a:effectLst/>
                      </a:endParaRPr>
                    </a:p>
                  </a:txBody>
                  <a:tcPr/>
                </a:tc>
                <a:tc>
                  <a:txBody>
                    <a:bodyPr/>
                    <a:lstStyle/>
                    <a:p>
                      <a:pPr algn="l" fontAlgn="t"/>
                      <a:r>
                        <a:rPr lang="en-US" sz="1400" dirty="0">
                          <a:effectLst/>
                        </a:rPr>
                        <a:t>A user removes a tab from a channel.</a:t>
                      </a:r>
                      <a:endParaRPr lang="en-GB" sz="1400" dirty="0">
                        <a:effectLst/>
                      </a:endParaRPr>
                    </a:p>
                  </a:txBody>
                  <a:tcPr/>
                </a:tc>
                <a:extLst>
                  <a:ext uri="{0D108BD9-81ED-4DB2-BD59-A6C34878D82A}">
                    <a16:rowId xmlns:a16="http://schemas.microsoft.com/office/drawing/2014/main" val="3514699223"/>
                  </a:ext>
                </a:extLst>
              </a:tr>
              <a:tr h="0">
                <a:tc>
                  <a:txBody>
                    <a:bodyPr/>
                    <a:lstStyle/>
                    <a:p>
                      <a:pPr algn="l" fontAlgn="t"/>
                      <a:r>
                        <a:rPr lang="en-GB" sz="1400">
                          <a:effectLst/>
                        </a:rPr>
                        <a:t>Uninstalled app</a:t>
                      </a:r>
                    </a:p>
                  </a:txBody>
                  <a:tcPr/>
                </a:tc>
                <a:tc>
                  <a:txBody>
                    <a:bodyPr/>
                    <a:lstStyle/>
                    <a:p>
                      <a:pPr algn="l" fontAlgn="t"/>
                      <a:r>
                        <a:rPr lang="en-GB" sz="1400">
                          <a:effectLst/>
                        </a:rPr>
                        <a:t>AppUninstalled</a:t>
                      </a:r>
                    </a:p>
                  </a:txBody>
                  <a:tcPr/>
                </a:tc>
                <a:tc>
                  <a:txBody>
                    <a:bodyPr/>
                    <a:lstStyle/>
                    <a:p>
                      <a:pPr algn="l" fontAlgn="t"/>
                      <a:r>
                        <a:rPr lang="en-GB" sz="1400">
                          <a:effectLst/>
                        </a:rPr>
                        <a:t>An app was uninstalled.</a:t>
                      </a:r>
                    </a:p>
                  </a:txBody>
                  <a:tcPr/>
                </a:tc>
                <a:extLst>
                  <a:ext uri="{0D108BD9-81ED-4DB2-BD59-A6C34878D82A}">
                    <a16:rowId xmlns:a16="http://schemas.microsoft.com/office/drawing/2014/main" val="745346376"/>
                  </a:ext>
                </a:extLst>
              </a:tr>
              <a:tr h="0">
                <a:tc>
                  <a:txBody>
                    <a:bodyPr/>
                    <a:lstStyle/>
                    <a:p>
                      <a:pPr algn="l" fontAlgn="t"/>
                      <a:r>
                        <a:rPr lang="en-GB" sz="1400" dirty="0">
                          <a:effectLst/>
                        </a:rPr>
                        <a:t>Updated app</a:t>
                      </a:r>
                    </a:p>
                  </a:txBody>
                  <a:tcPr/>
                </a:tc>
                <a:tc>
                  <a:txBody>
                    <a:bodyPr/>
                    <a:lstStyle/>
                    <a:p>
                      <a:pPr algn="l" fontAlgn="t"/>
                      <a:r>
                        <a:rPr lang="en-GB" sz="1400">
                          <a:effectLst/>
                        </a:rPr>
                        <a:t>AppUpdatedInCatalog</a:t>
                      </a:r>
                    </a:p>
                  </a:txBody>
                  <a:tcPr/>
                </a:tc>
                <a:tc>
                  <a:txBody>
                    <a:bodyPr/>
                    <a:lstStyle/>
                    <a:p>
                      <a:pPr algn="l" fontAlgn="t"/>
                      <a:r>
                        <a:rPr lang="en-GB" sz="1400">
                          <a:effectLst/>
                        </a:rPr>
                        <a:t>An app was updated in the </a:t>
                      </a:r>
                      <a:r>
                        <a:rPr lang="en-GB" sz="1400" err="1">
                          <a:effectLst/>
                        </a:rPr>
                        <a:t>catalog</a:t>
                      </a:r>
                      <a:r>
                        <a:rPr lang="en-GB" sz="1400">
                          <a:effectLst/>
                        </a:rPr>
                        <a:t>.</a:t>
                      </a:r>
                    </a:p>
                  </a:txBody>
                  <a:tcPr/>
                </a:tc>
                <a:extLst>
                  <a:ext uri="{0D108BD9-81ED-4DB2-BD59-A6C34878D82A}">
                    <a16:rowId xmlns:a16="http://schemas.microsoft.com/office/drawing/2014/main" val="298584241"/>
                  </a:ext>
                </a:extLst>
              </a:tr>
              <a:tr h="0">
                <a:tc>
                  <a:txBody>
                    <a:bodyPr/>
                    <a:lstStyle/>
                    <a:p>
                      <a:pPr algn="l" fontAlgn="t"/>
                      <a:r>
                        <a:rPr lang="en-GB" sz="1400" dirty="0">
                          <a:effectLst/>
                        </a:rPr>
                        <a:t>Updated connector</a:t>
                      </a:r>
                    </a:p>
                  </a:txBody>
                  <a:tcPr/>
                </a:tc>
                <a:tc>
                  <a:txBody>
                    <a:bodyPr/>
                    <a:lstStyle/>
                    <a:p>
                      <a:pPr algn="l" fontAlgn="t"/>
                      <a:r>
                        <a:rPr lang="en-GB" sz="1400">
                          <a:effectLst/>
                        </a:rPr>
                        <a:t>ConnectorUpdated</a:t>
                      </a:r>
                    </a:p>
                  </a:txBody>
                  <a:tcPr/>
                </a:tc>
                <a:tc>
                  <a:txBody>
                    <a:bodyPr/>
                    <a:lstStyle/>
                    <a:p>
                      <a:pPr algn="l" fontAlgn="t"/>
                      <a:r>
                        <a:rPr lang="en-GB" sz="1400">
                          <a:effectLst/>
                        </a:rPr>
                        <a:t>A user modified a connector in a channel.</a:t>
                      </a:r>
                    </a:p>
                  </a:txBody>
                  <a:tcPr/>
                </a:tc>
                <a:extLst>
                  <a:ext uri="{0D108BD9-81ED-4DB2-BD59-A6C34878D82A}">
                    <a16:rowId xmlns:a16="http://schemas.microsoft.com/office/drawing/2014/main" val="1836590735"/>
                  </a:ext>
                </a:extLst>
              </a:tr>
              <a:tr h="0">
                <a:tc>
                  <a:txBody>
                    <a:bodyPr/>
                    <a:lstStyle/>
                    <a:p>
                      <a:pPr algn="l" fontAlgn="t"/>
                      <a:r>
                        <a:rPr lang="en-GB" sz="1400" dirty="0">
                          <a:effectLst/>
                        </a:rPr>
                        <a:t>Updated tab</a:t>
                      </a:r>
                    </a:p>
                  </a:txBody>
                  <a:tcPr/>
                </a:tc>
                <a:tc>
                  <a:txBody>
                    <a:bodyPr/>
                    <a:lstStyle/>
                    <a:p>
                      <a:pPr algn="l" fontAlgn="t"/>
                      <a:r>
                        <a:rPr lang="en-GB" sz="1400" dirty="0" err="1">
                          <a:effectLst/>
                        </a:rPr>
                        <a:t>TabUpdated</a:t>
                      </a:r>
                      <a:endParaRPr lang="en-GB" sz="1400" dirty="0">
                        <a:effectLst/>
                      </a:endParaRPr>
                    </a:p>
                  </a:txBody>
                  <a:tcPr/>
                </a:tc>
                <a:tc>
                  <a:txBody>
                    <a:bodyPr/>
                    <a:lstStyle/>
                    <a:p>
                      <a:pPr algn="l" fontAlgn="t"/>
                      <a:r>
                        <a:rPr lang="en-GB" sz="1400" dirty="0">
                          <a:effectLst/>
                        </a:rPr>
                        <a:t>A user modified a tab in a channel.</a:t>
                      </a:r>
                    </a:p>
                  </a:txBody>
                  <a:tcPr/>
                </a:tc>
                <a:extLst>
                  <a:ext uri="{0D108BD9-81ED-4DB2-BD59-A6C34878D82A}">
                    <a16:rowId xmlns:a16="http://schemas.microsoft.com/office/drawing/2014/main" val="473211698"/>
                  </a:ext>
                </a:extLst>
              </a:tr>
              <a:tr h="0">
                <a:tc>
                  <a:txBody>
                    <a:bodyPr/>
                    <a:lstStyle/>
                    <a:p>
                      <a:pPr algn="l" fontAlgn="t"/>
                      <a:r>
                        <a:rPr lang="en-GB" sz="1400">
                          <a:effectLst/>
                        </a:rPr>
                        <a:t>Upgraded app</a:t>
                      </a:r>
                    </a:p>
                  </a:txBody>
                  <a:tcPr/>
                </a:tc>
                <a:tc>
                  <a:txBody>
                    <a:bodyPr/>
                    <a:lstStyle/>
                    <a:p>
                      <a:pPr algn="l" fontAlgn="t"/>
                      <a:r>
                        <a:rPr lang="en-GB" sz="1400">
                          <a:effectLst/>
                        </a:rPr>
                        <a:t>AppUpgraded</a:t>
                      </a:r>
                    </a:p>
                  </a:txBody>
                  <a:tcPr/>
                </a:tc>
                <a:tc>
                  <a:txBody>
                    <a:bodyPr/>
                    <a:lstStyle/>
                    <a:p>
                      <a:pPr algn="l" fontAlgn="t"/>
                      <a:r>
                        <a:rPr lang="en-GB" sz="1400" dirty="0">
                          <a:effectLst/>
                        </a:rPr>
                        <a:t>An app was upgraded to its latest version in the </a:t>
                      </a:r>
                      <a:r>
                        <a:rPr lang="en-GB" sz="1400" dirty="0" err="1">
                          <a:effectLst/>
                        </a:rPr>
                        <a:t>catalog</a:t>
                      </a:r>
                      <a:r>
                        <a:rPr lang="en-GB" sz="1400" dirty="0">
                          <a:effectLst/>
                        </a:rPr>
                        <a:t>.</a:t>
                      </a:r>
                    </a:p>
                  </a:txBody>
                  <a:tcPr/>
                </a:tc>
                <a:extLst>
                  <a:ext uri="{0D108BD9-81ED-4DB2-BD59-A6C34878D82A}">
                    <a16:rowId xmlns:a16="http://schemas.microsoft.com/office/drawing/2014/main" val="1083497966"/>
                  </a:ext>
                </a:extLst>
              </a:tr>
            </a:tbl>
          </a:graphicData>
        </a:graphic>
      </p:graphicFrame>
    </p:spTree>
    <p:extLst>
      <p:ext uri="{BB962C8B-B14F-4D97-AF65-F5344CB8AC3E}">
        <p14:creationId xmlns:p14="http://schemas.microsoft.com/office/powerpoint/2010/main" val="408340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16725" y="333757"/>
            <a:ext cx="11655840" cy="899665"/>
          </a:xfrm>
        </p:spPr>
        <p:txBody>
          <a:bodyPr/>
          <a:lstStyle/>
          <a:p>
            <a:r>
              <a:rPr lang="en-GB" sz="4000" dirty="0">
                <a:solidFill>
                  <a:schemeClr val="tx1"/>
                </a:solidFill>
              </a:rPr>
              <a:t>Microsoft 365 Audit Log – Things To Note</a:t>
            </a:r>
            <a:endParaRPr lang="en-US" sz="4000" dirty="0">
              <a:solidFill>
                <a:schemeClr val="tx1"/>
              </a:solidFill>
            </a:endParaRPr>
          </a:p>
        </p:txBody>
      </p:sp>
      <p:sp>
        <p:nvSpPr>
          <p:cNvPr id="8" name="Text Placeholder 4"/>
          <p:cNvSpPr txBox="1">
            <a:spLocks/>
          </p:cNvSpPr>
          <p:nvPr/>
        </p:nvSpPr>
        <p:spPr>
          <a:xfrm>
            <a:off x="619637" y="1608656"/>
            <a:ext cx="10952725" cy="346622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defTabSz="914188">
              <a:lnSpc>
                <a:spcPct val="100000"/>
              </a:lnSpc>
              <a:spcBef>
                <a:spcPts val="0"/>
              </a:spcBef>
              <a:spcAft>
                <a:spcPts val="600"/>
              </a:spcAft>
              <a:buSzTx/>
              <a:buFont typeface="Arial" panose="020B0604020202020204" pitchFamily="34" charset="0"/>
              <a:buChar char="•"/>
              <a:defRPr/>
            </a:pPr>
            <a:r>
              <a:rPr lang="en-GB" b="0" i="0" dirty="0">
                <a:solidFill>
                  <a:srgbClr val="171717"/>
                </a:solidFill>
                <a:effectLst/>
                <a:latin typeface="Segoe UI" panose="020B0502040204020203" pitchFamily="34" charset="0"/>
              </a:rPr>
              <a:t>E5 users’ actions are logged for 365 days</a:t>
            </a:r>
          </a:p>
          <a:p>
            <a:pPr marL="457200" indent="-457200" defTabSz="914188">
              <a:lnSpc>
                <a:spcPct val="100000"/>
              </a:lnSpc>
              <a:spcBef>
                <a:spcPts val="0"/>
              </a:spcBef>
              <a:spcAft>
                <a:spcPts val="600"/>
              </a:spcAft>
              <a:buSzTx/>
              <a:buFont typeface="Arial" panose="020B0604020202020204" pitchFamily="34" charset="0"/>
              <a:buChar char="•"/>
              <a:defRPr/>
            </a:pPr>
            <a:r>
              <a:rPr lang="en-GB" dirty="0">
                <a:solidFill>
                  <a:srgbClr val="171717"/>
                </a:solidFill>
                <a:latin typeface="Segoe UI" panose="020B0502040204020203" pitchFamily="34" charset="0"/>
              </a:rPr>
              <a:t>All other license types are kept for 90 days</a:t>
            </a:r>
          </a:p>
          <a:p>
            <a:pPr marL="457200" indent="-457200" defTabSz="914188">
              <a:lnSpc>
                <a:spcPct val="100000"/>
              </a:lnSpc>
              <a:spcBef>
                <a:spcPts val="0"/>
              </a:spcBef>
              <a:spcAft>
                <a:spcPts val="600"/>
              </a:spcAft>
              <a:buSzTx/>
              <a:buFont typeface="Arial" panose="020B0604020202020204" pitchFamily="34" charset="0"/>
              <a:buChar char="•"/>
              <a:defRPr/>
            </a:pPr>
            <a:r>
              <a:rPr lang="en-GB" b="0" i="0" dirty="0">
                <a:solidFill>
                  <a:srgbClr val="171717"/>
                </a:solidFill>
                <a:effectLst/>
                <a:latin typeface="Segoe UI" panose="020B0502040204020203" pitchFamily="34" charset="0"/>
              </a:rPr>
              <a:t>This data can be fed into a SIEM (</a:t>
            </a:r>
            <a:r>
              <a:rPr lang="en-GB" dirty="0">
                <a:solidFill>
                  <a:srgbClr val="171717"/>
                </a:solidFill>
                <a:latin typeface="Segoe UI" panose="020B0502040204020203" pitchFamily="34" charset="0"/>
              </a:rPr>
              <a:t>Azure Sentinel or 3</a:t>
            </a:r>
            <a:r>
              <a:rPr lang="en-GB" baseline="30000" dirty="0">
                <a:solidFill>
                  <a:srgbClr val="171717"/>
                </a:solidFill>
                <a:latin typeface="Segoe UI" panose="020B0502040204020203" pitchFamily="34" charset="0"/>
              </a:rPr>
              <a:t>rd</a:t>
            </a:r>
            <a:r>
              <a:rPr lang="en-GB" dirty="0">
                <a:solidFill>
                  <a:srgbClr val="171717"/>
                </a:solidFill>
                <a:latin typeface="Segoe UI" panose="020B0502040204020203" pitchFamily="34" charset="0"/>
              </a:rPr>
              <a:t> party)</a:t>
            </a:r>
          </a:p>
          <a:p>
            <a:pPr marL="457200" indent="-457200" defTabSz="914188">
              <a:lnSpc>
                <a:spcPct val="100000"/>
              </a:lnSpc>
              <a:spcBef>
                <a:spcPts val="0"/>
              </a:spcBef>
              <a:spcAft>
                <a:spcPts val="600"/>
              </a:spcAft>
              <a:buSzTx/>
              <a:buFont typeface="Arial" panose="020B0604020202020204" pitchFamily="34" charset="0"/>
              <a:buChar char="•"/>
              <a:defRPr/>
            </a:pPr>
            <a:r>
              <a:rPr lang="en-GB" b="0" i="0" dirty="0">
                <a:solidFill>
                  <a:srgbClr val="171717"/>
                </a:solidFill>
                <a:effectLst/>
                <a:latin typeface="Segoe UI" panose="020B0502040204020203" pitchFamily="34" charset="0"/>
              </a:rPr>
              <a:t>Results can be exported to Excel </a:t>
            </a:r>
          </a:p>
          <a:p>
            <a:pPr marL="457200" indent="-457200" defTabSz="914188">
              <a:lnSpc>
                <a:spcPct val="100000"/>
              </a:lnSpc>
              <a:spcBef>
                <a:spcPts val="0"/>
              </a:spcBef>
              <a:spcAft>
                <a:spcPts val="600"/>
              </a:spcAft>
              <a:buSzTx/>
              <a:buFont typeface="Arial" panose="020B0604020202020204" pitchFamily="34" charset="0"/>
              <a:buChar char="•"/>
              <a:defRPr/>
            </a:pPr>
            <a:r>
              <a:rPr lang="en-GB" dirty="0">
                <a:solidFill>
                  <a:srgbClr val="171717"/>
                </a:solidFill>
                <a:latin typeface="Segoe UI" panose="020B0502040204020203" pitchFamily="34" charset="0"/>
              </a:rPr>
              <a:t>Teams Activities can take up to 30 minutes to appear</a:t>
            </a:r>
          </a:p>
          <a:p>
            <a:pPr marL="457200" indent="-457200" defTabSz="914188">
              <a:lnSpc>
                <a:spcPct val="100000"/>
              </a:lnSpc>
              <a:spcBef>
                <a:spcPts val="0"/>
              </a:spcBef>
              <a:spcAft>
                <a:spcPts val="600"/>
              </a:spcAft>
              <a:buSzTx/>
              <a:buFont typeface="Arial" panose="020B0604020202020204" pitchFamily="34" charset="0"/>
              <a:buChar char="•"/>
              <a:defRPr/>
            </a:pPr>
            <a:r>
              <a:rPr lang="en-GB" dirty="0">
                <a:solidFill>
                  <a:srgbClr val="171717"/>
                </a:solidFill>
                <a:latin typeface="Segoe UI" panose="020B0502040204020203" pitchFamily="34" charset="0"/>
              </a:rPr>
              <a:t>Consider creating alert policies on important activities </a:t>
            </a:r>
          </a:p>
          <a:p>
            <a:pPr marL="457200" indent="-457200" defTabSz="914188">
              <a:lnSpc>
                <a:spcPct val="100000"/>
              </a:lnSpc>
              <a:spcBef>
                <a:spcPts val="0"/>
              </a:spcBef>
              <a:spcAft>
                <a:spcPts val="600"/>
              </a:spcAft>
              <a:buSzTx/>
              <a:buFont typeface="Arial" panose="020B0604020202020204" pitchFamily="34" charset="0"/>
              <a:buChar char="•"/>
              <a:defRPr/>
            </a:pPr>
            <a:endParaRPr lang="en-GB" b="0" i="0" dirty="0">
              <a:solidFill>
                <a:srgbClr val="171717"/>
              </a:solidFill>
              <a:effectLst/>
              <a:latin typeface="Segoe UI" panose="020B0502040204020203" pitchFamily="34" charset="0"/>
            </a:endParaRPr>
          </a:p>
          <a:p>
            <a:pPr marL="457200" indent="-457200" defTabSz="914188">
              <a:lnSpc>
                <a:spcPct val="100000"/>
              </a:lnSpc>
              <a:spcBef>
                <a:spcPts val="0"/>
              </a:spcBef>
              <a:spcAft>
                <a:spcPts val="600"/>
              </a:spcAft>
              <a:buSzTx/>
              <a:buFont typeface="Arial" panose="020B0604020202020204" pitchFamily="34" charset="0"/>
              <a:buChar char="•"/>
              <a:defRPr/>
            </a:pPr>
            <a:endParaRPr lang="en-GB" dirty="0">
              <a:solidFill>
                <a:srgbClr val="171717"/>
              </a:solidFill>
              <a:latin typeface="Segoe UI" panose="020B0502040204020203" pitchFamily="34" charset="0"/>
            </a:endParaRPr>
          </a:p>
          <a:p>
            <a:pPr marL="457200" indent="-457200" defTabSz="914188">
              <a:lnSpc>
                <a:spcPct val="100000"/>
              </a:lnSpc>
              <a:spcBef>
                <a:spcPts val="0"/>
              </a:spcBef>
              <a:spcAft>
                <a:spcPts val="600"/>
              </a:spcAft>
              <a:buSzTx/>
              <a:buFont typeface="Arial" panose="020B0604020202020204" pitchFamily="34" charset="0"/>
              <a:buChar char="•"/>
              <a:defRPr/>
            </a:pPr>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2246203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60970" y="331796"/>
            <a:ext cx="12032019" cy="899665"/>
          </a:xfrm>
        </p:spPr>
        <p:txBody>
          <a:bodyPr/>
          <a:lstStyle/>
          <a:p>
            <a:r>
              <a:rPr lang="en-GB" sz="4000" dirty="0">
                <a:solidFill>
                  <a:schemeClr val="tx1"/>
                </a:solidFill>
              </a:rPr>
              <a:t>App reporting - Microsoft Defender for Cloud Apps</a:t>
            </a:r>
            <a:endParaRPr lang="en-US" sz="4000" dirty="0">
              <a:solidFill>
                <a:schemeClr val="tx1"/>
              </a:solidFill>
            </a:endParaRPr>
          </a:p>
        </p:txBody>
      </p:sp>
      <p:sp>
        <p:nvSpPr>
          <p:cNvPr id="4" name="Rectangle 3">
            <a:extLst>
              <a:ext uri="{FF2B5EF4-FFF2-40B4-BE49-F238E27FC236}">
                <a16:creationId xmlns:a16="http://schemas.microsoft.com/office/drawing/2014/main" id="{4B50D896-D4B5-4C00-9D4D-CD23430BC286}"/>
              </a:ext>
            </a:extLst>
          </p:cNvPr>
          <p:cNvSpPr/>
          <p:nvPr/>
        </p:nvSpPr>
        <p:spPr>
          <a:xfrm>
            <a:off x="558564" y="1518012"/>
            <a:ext cx="9307046" cy="830997"/>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en-GB" sz="2400" b="0" i="0" dirty="0">
                <a:solidFill>
                  <a:srgbClr val="000000"/>
                </a:solidFill>
                <a:effectLst/>
                <a:latin typeface="Segoe UI" panose="020B0502040204020203" pitchFamily="34" charset="0"/>
              </a:rPr>
              <a:t>Once logged into Microsoft Defender for Cloud Apps (former Cloud App Security) head to the Activity log:</a:t>
            </a:r>
            <a:endParaRPr kumimoji="0" lang="en-US" sz="2400" b="0" i="0" u="none" strike="noStrike" kern="1200" cap="none" spc="0" normalizeH="0" baseline="0" noProof="0" dirty="0">
              <a:ln>
                <a:noFill/>
              </a:ln>
              <a:solidFill>
                <a:srgbClr val="000000"/>
              </a:solidFill>
              <a:effectLst/>
              <a:uLnTx/>
              <a:uFillTx/>
              <a:latin typeface="Segoe UI"/>
            </a:endParaRPr>
          </a:p>
        </p:txBody>
      </p:sp>
      <p:sp>
        <p:nvSpPr>
          <p:cNvPr id="7" name="Rectangle 6">
            <a:extLst>
              <a:ext uri="{FF2B5EF4-FFF2-40B4-BE49-F238E27FC236}">
                <a16:creationId xmlns:a16="http://schemas.microsoft.com/office/drawing/2014/main" id="{00B0442D-719C-48C4-BBAC-D7F868B541AF}"/>
              </a:ext>
            </a:extLst>
          </p:cNvPr>
          <p:cNvSpPr/>
          <p:nvPr/>
        </p:nvSpPr>
        <p:spPr>
          <a:xfrm>
            <a:off x="558564" y="4034355"/>
            <a:ext cx="9307046" cy="461665"/>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lang="en-GB" sz="2400" b="0" i="0">
                <a:solidFill>
                  <a:srgbClr val="000000"/>
                </a:solidFill>
                <a:effectLst/>
                <a:latin typeface="Segoe UI" panose="020B0502040204020203" pitchFamily="34" charset="0"/>
              </a:rPr>
              <a:t>Filter by app to “Microsoft Teams”</a:t>
            </a:r>
            <a:endParaRPr kumimoji="0" lang="en-US" sz="2400" b="0" i="0" u="none" strike="noStrike" kern="1200" cap="none" spc="0" normalizeH="0" baseline="0" noProof="0">
              <a:ln>
                <a:noFill/>
              </a:ln>
              <a:solidFill>
                <a:srgbClr val="000000"/>
              </a:solidFill>
              <a:effectLst/>
              <a:uLnTx/>
              <a:uFillTx/>
              <a:latin typeface="Segoe UI"/>
            </a:endParaRPr>
          </a:p>
        </p:txBody>
      </p:sp>
      <p:pic>
        <p:nvPicPr>
          <p:cNvPr id="6" name="Picture 5" descr="Screenshot showing the filter options in cloud app security. Queries, app, username and raw IP address. ">
            <a:extLst>
              <a:ext uri="{FF2B5EF4-FFF2-40B4-BE49-F238E27FC236}">
                <a16:creationId xmlns:a16="http://schemas.microsoft.com/office/drawing/2014/main" id="{6444D535-D631-474C-8A6A-6ECF5137554E}"/>
              </a:ext>
            </a:extLst>
          </p:cNvPr>
          <p:cNvPicPr>
            <a:picLocks noChangeAspect="1"/>
          </p:cNvPicPr>
          <p:nvPr/>
        </p:nvPicPr>
        <p:blipFill>
          <a:blip r:embed="rId3"/>
          <a:stretch>
            <a:fillRect/>
          </a:stretch>
        </p:blipFill>
        <p:spPr>
          <a:xfrm>
            <a:off x="725624" y="4680743"/>
            <a:ext cx="10096500" cy="1028700"/>
          </a:xfrm>
          <a:prstGeom prst="rect">
            <a:avLst/>
          </a:prstGeom>
          <a:ln>
            <a:solidFill>
              <a:schemeClr val="tx1"/>
            </a:solidFill>
          </a:ln>
          <a:effectLst>
            <a:outerShdw blurRad="50800" dist="38100" dir="2700000" algn="tl" rotWithShape="0">
              <a:prstClr val="black">
                <a:alpha val="40000"/>
              </a:prstClr>
            </a:outerShdw>
          </a:effectLst>
        </p:spPr>
      </p:pic>
      <p:pic>
        <p:nvPicPr>
          <p:cNvPr id="2" name="Picture 1">
            <a:extLst>
              <a:ext uri="{FF2B5EF4-FFF2-40B4-BE49-F238E27FC236}">
                <a16:creationId xmlns:a16="http://schemas.microsoft.com/office/drawing/2014/main" id="{8D3D7529-1C20-41E6-8333-25EA853781FE}"/>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25624" y="2533732"/>
            <a:ext cx="4665464" cy="1315900"/>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17724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74537" y="333757"/>
            <a:ext cx="11655840" cy="899665"/>
          </a:xfrm>
        </p:spPr>
        <p:txBody>
          <a:bodyPr/>
          <a:lstStyle/>
          <a:p>
            <a:r>
              <a:rPr lang="en-GB" sz="4000" dirty="0">
                <a:solidFill>
                  <a:schemeClr val="tx1"/>
                </a:solidFill>
              </a:rPr>
              <a:t>App Reporting - Graph API</a:t>
            </a:r>
            <a:endParaRPr lang="en-US" sz="4000" dirty="0">
              <a:solidFill>
                <a:schemeClr val="tx1"/>
              </a:solidFill>
            </a:endParaRPr>
          </a:p>
        </p:txBody>
      </p:sp>
      <p:sp>
        <p:nvSpPr>
          <p:cNvPr id="2" name="Text Placeholder 4">
            <a:extLst>
              <a:ext uri="{FF2B5EF4-FFF2-40B4-BE49-F238E27FC236}">
                <a16:creationId xmlns:a16="http://schemas.microsoft.com/office/drawing/2014/main" id="{3511E5F1-C66D-4DE5-9455-14F56FB93F3B}"/>
              </a:ext>
            </a:extLst>
          </p:cNvPr>
          <p:cNvSpPr txBox="1">
            <a:spLocks/>
          </p:cNvSpPr>
          <p:nvPr/>
        </p:nvSpPr>
        <p:spPr>
          <a:xfrm>
            <a:off x="619637" y="1485015"/>
            <a:ext cx="10952725" cy="3466228"/>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88">
              <a:lnSpc>
                <a:spcPct val="100000"/>
              </a:lnSpc>
              <a:spcBef>
                <a:spcPts val="0"/>
              </a:spcBef>
              <a:spcAft>
                <a:spcPts val="600"/>
              </a:spcAft>
              <a:buSzTx/>
              <a:defRPr/>
            </a:pPr>
            <a:r>
              <a:rPr lang="en-GB" b="0" i="0" dirty="0">
                <a:solidFill>
                  <a:schemeClr val="tx2"/>
                </a:solidFill>
                <a:effectLst/>
                <a:latin typeface="Segoe UI" panose="020B0502040204020203" pitchFamily="34" charset="0"/>
              </a:rPr>
              <a:t>Whilst not the best way to report on app usage due to limited information available through Graph API</a:t>
            </a:r>
            <a:r>
              <a:rPr lang="en-GB" dirty="0">
                <a:solidFill>
                  <a:schemeClr val="tx2"/>
                </a:solidFill>
                <a:latin typeface="Segoe UI" panose="020B0502040204020203" pitchFamily="34" charset="0"/>
              </a:rPr>
              <a:t>, it is possible to get some data using that endpoint.</a:t>
            </a:r>
          </a:p>
        </p:txBody>
      </p:sp>
      <p:sp>
        <p:nvSpPr>
          <p:cNvPr id="4" name="Text Placeholder 4">
            <a:extLst>
              <a:ext uri="{FF2B5EF4-FFF2-40B4-BE49-F238E27FC236}">
                <a16:creationId xmlns:a16="http://schemas.microsoft.com/office/drawing/2014/main" id="{467E1A73-8DA7-4E70-9692-2D17046E602B}"/>
              </a:ext>
            </a:extLst>
          </p:cNvPr>
          <p:cNvSpPr txBox="1">
            <a:spLocks/>
          </p:cNvSpPr>
          <p:nvPr/>
        </p:nvSpPr>
        <p:spPr>
          <a:xfrm>
            <a:off x="619637" y="2962092"/>
            <a:ext cx="9749282" cy="2240744"/>
          </a:xfrm>
          <a:prstGeom prst="rect">
            <a:avLst/>
          </a:prstGeom>
        </p:spPr>
        <p:txBody>
          <a:bodyPr wrap="square" lIns="0" tIns="0" rIns="179259" bIns="143407" anchor="t"/>
          <a:lstStyle>
            <a:lvl1pPr marL="0" indent="0" algn="l" defTabSz="914363" rtl="0" eaLnBrk="1" latinLnBrk="0" hangingPunct="1">
              <a:lnSpc>
                <a:spcPct val="90000"/>
              </a:lnSpc>
              <a:spcBef>
                <a:spcPct val="20000"/>
              </a:spcBef>
              <a:buSzPct val="90000"/>
              <a:buFont typeface="Wingdings" pitchFamily="2" charset="2"/>
              <a:buNone/>
              <a:defRPr sz="2800" kern="1200">
                <a:gradFill>
                  <a:gsLst>
                    <a:gs pos="0">
                      <a:schemeClr val="tx1"/>
                    </a:gs>
                    <a:gs pos="86000">
                      <a:schemeClr val="tx1"/>
                    </a:gs>
                  </a:gsLst>
                  <a:lin ang="5400000" scaled="0"/>
                </a:gradFill>
                <a:latin typeface="Segoe UI Semibold" pitchFamily="34" charset="0"/>
                <a:ea typeface="+mn-ea"/>
                <a:cs typeface="+mn-cs"/>
              </a:defRPr>
            </a:lvl1pPr>
            <a:lvl2pPr marL="460375" indent="0" algn="l" defTabSz="914363" rtl="0" eaLnBrk="1" latinLnBrk="0" hangingPunct="1">
              <a:lnSpc>
                <a:spcPct val="90000"/>
              </a:lnSpc>
              <a:spcBef>
                <a:spcPct val="20000"/>
              </a:spcBef>
              <a:buSzPct val="90000"/>
              <a:buFont typeface="Wingdings" pitchFamily="2" charset="2"/>
              <a:buNone/>
              <a:defRPr sz="2400" kern="1200">
                <a:gradFill>
                  <a:gsLst>
                    <a:gs pos="0">
                      <a:schemeClr val="tx1"/>
                    </a:gs>
                    <a:gs pos="86000">
                      <a:schemeClr val="tx1"/>
                    </a:gs>
                  </a:gsLst>
                  <a:lin ang="5400000" scaled="0"/>
                </a:gradFill>
                <a:latin typeface="Segoe UI Light" pitchFamily="34" charset="0"/>
                <a:ea typeface="+mn-ea"/>
                <a:cs typeface="+mn-cs"/>
              </a:defRPr>
            </a:lvl2pPr>
            <a:lvl3pPr marL="1204913" indent="-349250" algn="l" defTabSz="914363" rtl="0" eaLnBrk="1" latinLnBrk="0" hangingPunct="1">
              <a:lnSpc>
                <a:spcPct val="90000"/>
              </a:lnSpc>
              <a:spcBef>
                <a:spcPct val="20000"/>
              </a:spcBef>
              <a:buSzPct val="90000"/>
              <a:buFont typeface="Wingdings" pitchFamily="2" charset="2"/>
              <a:buChar char="§"/>
              <a:defRPr sz="2000" kern="1200">
                <a:gradFill>
                  <a:gsLst>
                    <a:gs pos="0">
                      <a:schemeClr val="tx1"/>
                    </a:gs>
                    <a:gs pos="86000">
                      <a:schemeClr val="tx1"/>
                    </a:gs>
                  </a:gsLst>
                  <a:lin ang="5400000" scaled="0"/>
                </a:gradFill>
                <a:latin typeface="Segoe UI Light" pitchFamily="34" charset="0"/>
                <a:ea typeface="+mn-ea"/>
                <a:cs typeface="+mn-cs"/>
              </a:defRPr>
            </a:lvl3pPr>
            <a:lvl4pPr marL="1538288" indent="-279400"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4pPr>
            <a:lvl5pPr marL="1887538" indent="-282575" algn="l" defTabSz="914363" rtl="0" eaLnBrk="1" latinLnBrk="0" hangingPunct="1">
              <a:lnSpc>
                <a:spcPct val="90000"/>
              </a:lnSpc>
              <a:spcBef>
                <a:spcPct val="20000"/>
              </a:spcBef>
              <a:buSzPct val="90000"/>
              <a:buFont typeface="Wingdings" pitchFamily="2" charset="2"/>
              <a:buChar char="§"/>
              <a:defRPr sz="1800" kern="1200">
                <a:gradFill>
                  <a:gsLst>
                    <a:gs pos="0">
                      <a:schemeClr val="tx1"/>
                    </a:gs>
                    <a:gs pos="86000">
                      <a:schemeClr val="tx1"/>
                    </a:gs>
                  </a:gsLst>
                  <a:lin ang="5400000" scaled="0"/>
                </a:gradFill>
                <a:latin typeface="Segoe UI Light" pitchFamily="34" charset="0"/>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defTabSz="914188">
              <a:lnSpc>
                <a:spcPct val="100000"/>
              </a:lnSpc>
              <a:spcBef>
                <a:spcPts val="0"/>
              </a:spcBef>
              <a:spcAft>
                <a:spcPts val="600"/>
              </a:spcAft>
              <a:buSzTx/>
              <a:buFont typeface="Arial" panose="020B0604020202020204" pitchFamily="34" charset="0"/>
              <a:buChar char="•"/>
              <a:defRPr/>
            </a:pPr>
            <a:r>
              <a:rPr lang="en-GB" dirty="0"/>
              <a:t>Beware of potential throttling issues </a:t>
            </a:r>
            <a:r>
              <a:rPr lang="en-GB" dirty="0">
                <a:hlinkClick r:id="rId3"/>
              </a:rPr>
              <a:t>–</a:t>
            </a:r>
            <a:r>
              <a:rPr lang="en-GB" dirty="0"/>
              <a:t> </a:t>
            </a:r>
            <a:br>
              <a:rPr lang="en-GB" dirty="0"/>
            </a:br>
            <a:r>
              <a:rPr lang="en-GB" dirty="0">
                <a:hlinkClick r:id="rId3"/>
              </a:rPr>
              <a:t>Microsoft Graph throttling guidance</a:t>
            </a:r>
            <a:endParaRPr lang="en-GB" dirty="0">
              <a:solidFill>
                <a:srgbClr val="171717"/>
              </a:solidFill>
              <a:latin typeface="Segoe UI" panose="020B0502040204020203" pitchFamily="34" charset="0"/>
            </a:endParaRPr>
          </a:p>
          <a:p>
            <a:pPr marL="457200" indent="-457200" defTabSz="914188">
              <a:lnSpc>
                <a:spcPct val="100000"/>
              </a:lnSpc>
              <a:spcBef>
                <a:spcPts val="0"/>
              </a:spcBef>
              <a:spcAft>
                <a:spcPts val="600"/>
              </a:spcAft>
              <a:buSzTx/>
              <a:buFont typeface="Arial" panose="020B0604020202020204" pitchFamily="34" charset="0"/>
              <a:buChar char="•"/>
              <a:defRPr/>
            </a:pPr>
            <a:endParaRPr lang="en-GB" b="0" i="0" dirty="0">
              <a:solidFill>
                <a:srgbClr val="171717"/>
              </a:solidFill>
              <a:effectLst/>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a:p>
            <a:pPr defTabSz="914188">
              <a:lnSpc>
                <a:spcPct val="100000"/>
              </a:lnSpc>
              <a:spcBef>
                <a:spcPts val="0"/>
              </a:spcBef>
              <a:spcAft>
                <a:spcPts val="600"/>
              </a:spcAft>
              <a:buSzTx/>
              <a:defRPr/>
            </a:pPr>
            <a:endParaRPr lang="en-GB" b="0" i="0" dirty="0">
              <a:solidFill>
                <a:srgbClr val="171717"/>
              </a:solidFill>
              <a:effectLst/>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a:p>
            <a:pPr defTabSz="914188">
              <a:lnSpc>
                <a:spcPct val="100000"/>
              </a:lnSpc>
              <a:spcBef>
                <a:spcPts val="0"/>
              </a:spcBef>
              <a:spcAft>
                <a:spcPts val="600"/>
              </a:spcAft>
              <a:buSzTx/>
              <a:defRPr/>
            </a:pPr>
            <a:endParaRPr lang="en-GB" dirty="0">
              <a:solidFill>
                <a:srgbClr val="171717"/>
              </a:solidFill>
              <a:latin typeface="Segoe UI" panose="020B0502040204020203" pitchFamily="34" charset="0"/>
            </a:endParaRPr>
          </a:p>
        </p:txBody>
      </p:sp>
    </p:spTree>
    <p:extLst>
      <p:ext uri="{BB962C8B-B14F-4D97-AF65-F5344CB8AC3E}">
        <p14:creationId xmlns:p14="http://schemas.microsoft.com/office/powerpoint/2010/main" val="1297632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654" y="385379"/>
            <a:ext cx="11655840" cy="899665"/>
          </a:xfrm>
        </p:spPr>
        <p:txBody>
          <a:bodyPr/>
          <a:lstStyle/>
          <a:p>
            <a:r>
              <a:rPr lang="en-GB" sz="4000" dirty="0">
                <a:solidFill>
                  <a:schemeClr val="tx1"/>
                </a:solidFill>
              </a:rPr>
              <a:t>Graph API Examples</a:t>
            </a:r>
            <a:endParaRPr lang="en-US" sz="4000" dirty="0">
              <a:solidFill>
                <a:schemeClr val="tx1"/>
              </a:solidFill>
            </a:endParaRPr>
          </a:p>
        </p:txBody>
      </p:sp>
      <p:sp>
        <p:nvSpPr>
          <p:cNvPr id="10" name="TextBox 9">
            <a:extLst>
              <a:ext uri="{FF2B5EF4-FFF2-40B4-BE49-F238E27FC236}">
                <a16:creationId xmlns:a16="http://schemas.microsoft.com/office/drawing/2014/main" id="{2B309F29-5622-4F87-8109-877DF874EB01}"/>
              </a:ext>
            </a:extLst>
          </p:cNvPr>
          <p:cNvSpPr txBox="1"/>
          <p:nvPr/>
        </p:nvSpPr>
        <p:spPr>
          <a:xfrm>
            <a:off x="3736035" y="1904218"/>
            <a:ext cx="6096912" cy="369332"/>
          </a:xfrm>
          <a:prstGeom prst="rect">
            <a:avLst/>
          </a:prstGeom>
          <a:noFill/>
        </p:spPr>
        <p:txBody>
          <a:bodyPr wrap="square">
            <a:spAutoFit/>
          </a:bodyPr>
          <a:lstStyle/>
          <a:p>
            <a:r>
              <a:rPr lang="en-GB"/>
              <a:t>Retrieve the list of apps installed in the specified team.</a:t>
            </a:r>
          </a:p>
        </p:txBody>
      </p:sp>
      <p:pic>
        <p:nvPicPr>
          <p:cNvPr id="6" name="Picture 5" descr="Graph HTTP Example - GET /teams/ID/installedApps">
            <a:extLst>
              <a:ext uri="{FF2B5EF4-FFF2-40B4-BE49-F238E27FC236}">
                <a16:creationId xmlns:a16="http://schemas.microsoft.com/office/drawing/2014/main" id="{B074BE2C-BBCE-49A9-A2F7-89F5A50FBEA6}"/>
              </a:ext>
            </a:extLst>
          </p:cNvPr>
          <p:cNvPicPr>
            <a:picLocks noChangeAspect="1"/>
          </p:cNvPicPr>
          <p:nvPr/>
        </p:nvPicPr>
        <p:blipFill>
          <a:blip r:embed="rId3"/>
          <a:stretch>
            <a:fillRect/>
          </a:stretch>
        </p:blipFill>
        <p:spPr>
          <a:xfrm>
            <a:off x="649394" y="1539571"/>
            <a:ext cx="2808764" cy="906866"/>
          </a:xfrm>
          <a:prstGeom prst="rect">
            <a:avLst/>
          </a:prstGeom>
          <a:ln>
            <a:solidFill>
              <a:schemeClr val="tx1"/>
            </a:solidFill>
          </a:ln>
          <a:effectLst>
            <a:outerShdw blurRad="50800" dist="38100" dir="2700000" algn="tl" rotWithShape="0">
              <a:prstClr val="black">
                <a:alpha val="40000"/>
              </a:prstClr>
            </a:outerShdw>
          </a:effectLst>
        </p:spPr>
      </p:pic>
      <p:sp>
        <p:nvSpPr>
          <p:cNvPr id="12" name="TextBox 11">
            <a:extLst>
              <a:ext uri="{FF2B5EF4-FFF2-40B4-BE49-F238E27FC236}">
                <a16:creationId xmlns:a16="http://schemas.microsoft.com/office/drawing/2014/main" id="{14FD78D6-8C88-4799-A3B3-0F659CC1E44B}"/>
              </a:ext>
            </a:extLst>
          </p:cNvPr>
          <p:cNvSpPr txBox="1"/>
          <p:nvPr/>
        </p:nvSpPr>
        <p:spPr>
          <a:xfrm>
            <a:off x="3736034" y="3111025"/>
            <a:ext cx="7995525" cy="923330"/>
          </a:xfrm>
          <a:prstGeom prst="rect">
            <a:avLst/>
          </a:prstGeom>
          <a:noFill/>
        </p:spPr>
        <p:txBody>
          <a:bodyPr wrap="square">
            <a:spAutoFit/>
          </a:bodyPr>
          <a:lstStyle/>
          <a:p>
            <a:r>
              <a:rPr lang="en-GB"/>
              <a:t>List apps published in the Microsoft Teams app </a:t>
            </a:r>
            <a:r>
              <a:rPr lang="en-GB" err="1"/>
              <a:t>catalog</a:t>
            </a:r>
            <a:r>
              <a:rPr lang="en-GB"/>
              <a:t>. This includes apps from the Microsoft Teams store, as well as apps from your organization's app </a:t>
            </a:r>
            <a:r>
              <a:rPr lang="en-GB" err="1"/>
              <a:t>catalog</a:t>
            </a:r>
            <a:r>
              <a:rPr lang="en-GB"/>
              <a:t> (the tenant app </a:t>
            </a:r>
            <a:r>
              <a:rPr lang="en-GB" err="1"/>
              <a:t>catalog</a:t>
            </a:r>
            <a:r>
              <a:rPr lang="en-GB"/>
              <a:t>).</a:t>
            </a:r>
          </a:p>
        </p:txBody>
      </p:sp>
      <p:pic>
        <p:nvPicPr>
          <p:cNvPr id="5" name="Picture 4" descr="Graph HTTP Example - GET /appCatalogs/teamsApps">
            <a:extLst>
              <a:ext uri="{FF2B5EF4-FFF2-40B4-BE49-F238E27FC236}">
                <a16:creationId xmlns:a16="http://schemas.microsoft.com/office/drawing/2014/main" id="{A58556F9-7FD9-4025-B02E-3D7D57DD7F66}"/>
              </a:ext>
            </a:extLst>
          </p:cNvPr>
          <p:cNvPicPr>
            <a:picLocks noChangeAspect="1"/>
          </p:cNvPicPr>
          <p:nvPr/>
        </p:nvPicPr>
        <p:blipFill>
          <a:blip r:embed="rId4"/>
          <a:stretch>
            <a:fillRect/>
          </a:stretch>
        </p:blipFill>
        <p:spPr>
          <a:xfrm>
            <a:off x="649394" y="3111025"/>
            <a:ext cx="2808764" cy="919746"/>
          </a:xfrm>
          <a:prstGeom prst="rect">
            <a:avLst/>
          </a:prstGeom>
          <a:ln>
            <a:solidFill>
              <a:schemeClr val="tx1"/>
            </a:solidFill>
          </a:ln>
          <a:effectLst>
            <a:outerShdw blurRad="50800" dist="38100" dir="2700000" algn="tl" rotWithShape="0">
              <a:prstClr val="black">
                <a:alpha val="40000"/>
              </a:prstClr>
            </a:outerShdw>
          </a:effectLst>
        </p:spPr>
      </p:pic>
      <p:sp>
        <p:nvSpPr>
          <p:cNvPr id="15" name="TextBox 14">
            <a:extLst>
              <a:ext uri="{FF2B5EF4-FFF2-40B4-BE49-F238E27FC236}">
                <a16:creationId xmlns:a16="http://schemas.microsoft.com/office/drawing/2014/main" id="{0C8204B4-D072-4687-BA53-09FEA4BF1C09}"/>
              </a:ext>
            </a:extLst>
          </p:cNvPr>
          <p:cNvSpPr txBox="1"/>
          <p:nvPr/>
        </p:nvSpPr>
        <p:spPr>
          <a:xfrm>
            <a:off x="609554" y="5586156"/>
            <a:ext cx="6096912" cy="369332"/>
          </a:xfrm>
          <a:prstGeom prst="rect">
            <a:avLst/>
          </a:prstGeom>
          <a:noFill/>
        </p:spPr>
        <p:txBody>
          <a:bodyPr wrap="square">
            <a:spAutoFit/>
          </a:bodyPr>
          <a:lstStyle/>
          <a:p>
            <a:r>
              <a:rPr lang="en-GB">
                <a:solidFill>
                  <a:srgbClr val="171717"/>
                </a:solidFill>
                <a:latin typeface="Segoe UI" panose="020B0502040204020203" pitchFamily="34" charset="0"/>
              </a:rPr>
              <a:t>L</a:t>
            </a:r>
            <a:r>
              <a:rPr lang="en-GB" b="0" i="0">
                <a:solidFill>
                  <a:srgbClr val="171717"/>
                </a:solidFill>
                <a:effectLst/>
                <a:latin typeface="Segoe UI" panose="020B0502040204020203" pitchFamily="34" charset="0"/>
              </a:rPr>
              <a:t>ists all apps that are specific to your tenant.</a:t>
            </a:r>
            <a:endParaRPr lang="en-GB"/>
          </a:p>
        </p:txBody>
      </p:sp>
      <p:pic>
        <p:nvPicPr>
          <p:cNvPr id="13" name="Picture 12" descr="Graph API reference to list all tenant apps - GET https://graph.microsoft.com/v1.0/appCatalogs/teamsApp?$filter=distributionMethod eq 'organization'">
            <a:extLst>
              <a:ext uri="{FF2B5EF4-FFF2-40B4-BE49-F238E27FC236}">
                <a16:creationId xmlns:a16="http://schemas.microsoft.com/office/drawing/2014/main" id="{CF4A5B81-A9E9-4DEE-8C46-A3FE496A071B}"/>
              </a:ext>
            </a:extLst>
          </p:cNvPr>
          <p:cNvPicPr>
            <a:picLocks noChangeAspect="1"/>
          </p:cNvPicPr>
          <p:nvPr/>
        </p:nvPicPr>
        <p:blipFill>
          <a:blip r:embed="rId5"/>
          <a:stretch>
            <a:fillRect/>
          </a:stretch>
        </p:blipFill>
        <p:spPr>
          <a:xfrm>
            <a:off x="649394" y="4584451"/>
            <a:ext cx="9670848" cy="919745"/>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251017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077A14B-7BF1-F6F7-E6FE-F0AA9DFDA1B6}"/>
              </a:ext>
            </a:extLst>
          </p:cNvPr>
          <p:cNvSpPr>
            <a:spLocks noGrp="1"/>
          </p:cNvSpPr>
          <p:nvPr>
            <p:ph type="ctrTitle"/>
          </p:nvPr>
        </p:nvSpPr>
        <p:spPr>
          <a:xfrm>
            <a:off x="655637" y="2487168"/>
            <a:ext cx="4352925" cy="1097280"/>
          </a:xfrm>
        </p:spPr>
        <p:txBody>
          <a:bodyPr/>
          <a:lstStyle/>
          <a:p>
            <a:r>
              <a:rPr lang="sl-SI" dirty="0"/>
              <a:t>Vprašanja…</a:t>
            </a:r>
            <a:endParaRPr lang="en-US" dirty="0"/>
          </a:p>
        </p:txBody>
      </p:sp>
      <p:sp>
        <p:nvSpPr>
          <p:cNvPr id="11" name="Subtitle 2">
            <a:extLst>
              <a:ext uri="{FF2B5EF4-FFF2-40B4-BE49-F238E27FC236}">
                <a16:creationId xmlns:a16="http://schemas.microsoft.com/office/drawing/2014/main" id="{509B3D23-B39B-8A3B-262F-D75A2F3A6148}"/>
              </a:ext>
            </a:extLst>
          </p:cNvPr>
          <p:cNvSpPr>
            <a:spLocks noGrp="1"/>
          </p:cNvSpPr>
          <p:nvPr>
            <p:ph type="subTitle" idx="1"/>
          </p:nvPr>
        </p:nvSpPr>
        <p:spPr>
          <a:xfrm>
            <a:off x="655638" y="3895090"/>
            <a:ext cx="4352924" cy="311150"/>
          </a:xfrm>
        </p:spPr>
        <p:txBody>
          <a:bodyPr/>
          <a:lstStyle/>
          <a:p>
            <a:endParaRPr lang="en-US"/>
          </a:p>
        </p:txBody>
      </p:sp>
      <p:pic>
        <p:nvPicPr>
          <p:cNvPr id="4" name="Picture 3" descr="Different colored question marks">
            <a:extLst>
              <a:ext uri="{FF2B5EF4-FFF2-40B4-BE49-F238E27FC236}">
                <a16:creationId xmlns:a16="http://schemas.microsoft.com/office/drawing/2014/main" id="{2848D8D7-DDF8-57DF-0B4C-496ED1D9D2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3682" y="1503711"/>
            <a:ext cx="6858000" cy="3857625"/>
          </a:xfrm>
          <a:prstGeom prst="rect">
            <a:avLst/>
          </a:prstGeom>
          <a:noFill/>
        </p:spPr>
      </p:pic>
    </p:spTree>
    <p:extLst>
      <p:ext uri="{BB962C8B-B14F-4D97-AF65-F5344CB8AC3E}">
        <p14:creationId xmlns:p14="http://schemas.microsoft.com/office/powerpoint/2010/main" val="2302080315"/>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MIO_GUID" val="77499e9a-31aa-40e0-aa71-ba32caef6098"/>
  <p:tag name="MIO_EKGUID" val="dadf7f33-1b3b-444f-82e3-91528bb138ab"/>
  <p:tag name="MIO_UPDATE" val="True"/>
  <p:tag name="MIO_VERSION" val="30.03.2020 15:44:05"/>
  <p:tag name="MIO_DBID" val="12b0c59e-2253-4124-a5e9-470adf4cb168"/>
  <p:tag name="MIO_LASTDOWNLOADED" val="30.03.2020 15:44:51"/>
  <p:tag name="MIO_OBJECTNAME" val="Title"/>
  <p:tag name="MIO_LASTEDITORNAME" val="Devid Treuling"/>
</p:tagLst>
</file>

<file path=ppt/tags/tag2.xml><?xml version="1.0" encoding="utf-8"?>
<p:tagLst xmlns:a="http://schemas.openxmlformats.org/drawingml/2006/main" xmlns:r="http://schemas.openxmlformats.org/officeDocument/2006/relationships" xmlns:p="http://schemas.openxmlformats.org/presentationml/2006/main">
  <p:tag name="__MICROSOFT_TRANSLATOR_CLM_SLIDEINFO" val="{&quot;Guid&quot;:&quot;bf9942ea-7878-492a-a3d8-0408298f5f56&quot;,&quot;TimeStamp&quot;:&quot;2020-08-03T17:40:28.3529338-07:00&quot;}"/>
</p:tagLst>
</file>

<file path=ppt/theme/theme1.xml><?xml version="1.0" encoding="utf-8"?>
<a:theme xmlns:a="http://schemas.openxmlformats.org/drawingml/2006/main" name="DARK GRAY TEMPLATE">
  <a:themeElements>
    <a:clrScheme name="Custom 1">
      <a:dk1>
        <a:srgbClr val="353535"/>
      </a:dk1>
      <a:lt1>
        <a:srgbClr val="FFFFFF"/>
      </a:lt1>
      <a:dk2>
        <a:srgbClr val="0078D7"/>
      </a:dk2>
      <a:lt2>
        <a:srgbClr val="CDF4FF"/>
      </a:lt2>
      <a:accent1>
        <a:srgbClr val="0078D7"/>
      </a:accent1>
      <a:accent2>
        <a:srgbClr val="D2D2D2"/>
      </a:accent2>
      <a:accent3>
        <a:srgbClr val="00BCF2"/>
      </a:accent3>
      <a:accent4>
        <a:srgbClr val="BAD80A"/>
      </a:accent4>
      <a:accent5>
        <a:srgbClr val="FF8C00"/>
      </a:accent5>
      <a:accent6>
        <a:srgbClr val="737373"/>
      </a:accent6>
      <a:hlink>
        <a:srgbClr val="00BCF2"/>
      </a:hlink>
      <a:folHlink>
        <a:srgbClr val="00BCF2"/>
      </a:folHlink>
    </a:clrScheme>
    <a:fontScheme name="Workshop">
      <a:majorFont>
        <a:latin typeface="Segoe UI Semilight"/>
        <a:ea typeface=""/>
        <a:cs typeface=""/>
      </a:majorFont>
      <a:minorFont>
        <a:latin typeface="Segoe UI"/>
        <a:ea typeface=""/>
        <a:cs typeface=""/>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Session 4 - Teams Creation and Configuration.potx" id="{7AD65B40-8711-43B7-B6DE-74596FE84182}" vid="{FCC6C204-81AE-4C90-878D-B574F9861D94}"/>
    </a:ext>
  </a:extLst>
</a:theme>
</file>

<file path=ppt/theme/theme2.xml><?xml version="1.0" encoding="utf-8"?>
<a:theme xmlns:a="http://schemas.openxmlformats.org/drawingml/2006/main" name="4_Office 365 PPT Template - 2017">
  <a:themeElements>
    <a:clrScheme name="Custom 1">
      <a:dk1>
        <a:srgbClr val="2F2F2F"/>
      </a:dk1>
      <a:lt1>
        <a:srgbClr val="E6E6E6"/>
      </a:lt1>
      <a:dk2>
        <a:srgbClr val="2F2F2F"/>
      </a:dk2>
      <a:lt2>
        <a:srgbClr val="FFFFFF"/>
      </a:lt2>
      <a:accent1>
        <a:srgbClr val="0078D7"/>
      </a:accent1>
      <a:accent2>
        <a:srgbClr val="2F2F2F"/>
      </a:accent2>
      <a:accent3>
        <a:srgbClr val="D2D2D2"/>
      </a:accent3>
      <a:accent4>
        <a:srgbClr val="E6E6E6"/>
      </a:accent4>
      <a:accent5>
        <a:srgbClr val="2F2F2F"/>
      </a:accent5>
      <a:accent6>
        <a:srgbClr val="D2D2D2"/>
      </a:accent6>
      <a:hlink>
        <a:srgbClr val="0078D7"/>
      </a:hlink>
      <a:folHlink>
        <a:srgbClr val="0078D7"/>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5" id="{FB5089AB-0981-461F-A323-43981932E4CD}" vid="{56B1AA26-1DBF-4ECC-A33C-29D0D70600A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52B233EDB840945A89B58F7030E0BC7" ma:contentTypeVersion="6" ma:contentTypeDescription="Create a new document." ma:contentTypeScope="" ma:versionID="eed6a42f7d93c1ba34324b9315b99e15">
  <xsd:schema xmlns:xsd="http://www.w3.org/2001/XMLSchema" xmlns:xs="http://www.w3.org/2001/XMLSchema" xmlns:p="http://schemas.microsoft.com/office/2006/metadata/properties" xmlns:ns2="a56ac089-7cc1-4cc4-810d-befa37e4278f" xmlns:ns3="58084f19-3ab8-4380-969b-ed5777780a4c" targetNamespace="http://schemas.microsoft.com/office/2006/metadata/properties" ma:root="true" ma:fieldsID="81d0ced563acc2371d0debe01230020f" ns2:_="" ns3:_="">
    <xsd:import namespace="a56ac089-7cc1-4cc4-810d-befa37e4278f"/>
    <xsd:import namespace="58084f19-3ab8-4380-969b-ed5777780a4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6ac089-7cc1-4cc4-810d-befa37e427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084f19-3ab8-4380-969b-ed5777780a4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93DEAE0-EEB1-4404-BF06-953280A0215D}">
  <ds:schemaRefs>
    <ds:schemaRef ds:uri="http://schemas.openxmlformats.org/package/2006/metadata/core-properties"/>
    <ds:schemaRef ds:uri="58084f19-3ab8-4380-969b-ed5777780a4c"/>
    <ds:schemaRef ds:uri="http://purl.org/dc/dcmitype/"/>
    <ds:schemaRef ds:uri="http://schemas.microsoft.com/office/2006/metadata/properties"/>
    <ds:schemaRef ds:uri="http://schemas.microsoft.com/office/2006/documentManagement/types"/>
    <ds:schemaRef ds:uri="http://purl.org/dc/elements/1.1/"/>
    <ds:schemaRef ds:uri="a56ac089-7cc1-4cc4-810d-befa37e4278f"/>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A1988451-CE70-4CA2-BD8D-0EA6E0416D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6ac089-7cc1-4cc4-810d-befa37e4278f"/>
    <ds:schemaRef ds:uri="58084f19-3ab8-4380-969b-ed5777780a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167874-B634-4A2F-9713-9C4253773181}">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otalTime>3920</TotalTime>
  <Words>11240</Words>
  <Application>Microsoft Office PowerPoint</Application>
  <PresentationFormat>Widescreen</PresentationFormat>
  <Paragraphs>1089</Paragraphs>
  <Slides>89</Slides>
  <Notes>79</Notes>
  <HiddenSlides>47</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89</vt:i4>
      </vt:variant>
    </vt:vector>
  </HeadingPairs>
  <TitlesOfParts>
    <vt:vector size="103" baseType="lpstr">
      <vt:lpstr>Arial</vt:lpstr>
      <vt:lpstr>Calibri</vt:lpstr>
      <vt:lpstr>Consolas</vt:lpstr>
      <vt:lpstr>Segoe Print</vt:lpstr>
      <vt:lpstr>Segoe UI</vt:lpstr>
      <vt:lpstr>Segoe UI (Body)</vt:lpstr>
      <vt:lpstr>Segoe UI Black</vt:lpstr>
      <vt:lpstr>Segoe UI Light</vt:lpstr>
      <vt:lpstr>Segoe UI Semibold</vt:lpstr>
      <vt:lpstr>Segoe UI Semilight</vt:lpstr>
      <vt:lpstr>SFMono-Regular</vt:lpstr>
      <vt:lpstr>Wingdings</vt:lpstr>
      <vt:lpstr>DARK GRAY TEMPLATE</vt:lpstr>
      <vt:lpstr>4_Office 365 PPT Template - 2017</vt:lpstr>
      <vt:lpstr>    Microsoft Teams aplikacije</vt:lpstr>
      <vt:lpstr>Agenda </vt:lpstr>
      <vt:lpstr>Foundation of Microsoft Teams</vt:lpstr>
      <vt:lpstr>Who are Teams apps created by?</vt:lpstr>
      <vt:lpstr>Where do I get the apps from?</vt:lpstr>
      <vt:lpstr>Where do I publish Teams apps I created? </vt:lpstr>
      <vt:lpstr>App Scope</vt:lpstr>
      <vt:lpstr>Tasks by Planner and To Do – Personal &amp; Public</vt:lpstr>
      <vt:lpstr>Types of Teams app features</vt:lpstr>
      <vt:lpstr>Tabs – Channel vs Chat</vt:lpstr>
      <vt:lpstr>Bots</vt:lpstr>
      <vt:lpstr>Adaptive cards </vt:lpstr>
      <vt:lpstr>Messaging extensions</vt:lpstr>
      <vt:lpstr>Task modules</vt:lpstr>
      <vt:lpstr>Connectors</vt:lpstr>
      <vt:lpstr>Using Connectors</vt:lpstr>
      <vt:lpstr>In-meetings apps</vt:lpstr>
      <vt:lpstr>Teams Apps can be built with anything!</vt:lpstr>
      <vt:lpstr>Anatomy of Teams App</vt:lpstr>
      <vt:lpstr>Typical app challenges our customers face</vt:lpstr>
      <vt:lpstr>Our Focus for Governance</vt:lpstr>
      <vt:lpstr>Core App Deployment Considerations</vt:lpstr>
      <vt:lpstr>How will users get access to apps?</vt:lpstr>
      <vt:lpstr>Roles and Responsibilities</vt:lpstr>
      <vt:lpstr>Developer Personas</vt:lpstr>
      <vt:lpstr>Ensure DevOps for in-house developed apps</vt:lpstr>
      <vt:lpstr>Teams App Management</vt:lpstr>
      <vt:lpstr>Org-wide (Top Level) App Settings</vt:lpstr>
      <vt:lpstr>Manage Apps</vt:lpstr>
      <vt:lpstr>Permission Policies</vt:lpstr>
      <vt:lpstr>Setup Policies</vt:lpstr>
      <vt:lpstr>Teams Navigation in Mobile App</vt:lpstr>
      <vt:lpstr>Policy Assignment</vt:lpstr>
      <vt:lpstr>Policy Precedence</vt:lpstr>
      <vt:lpstr>Assigning Policies </vt:lpstr>
      <vt:lpstr>Assigning Policies (2 of 2)</vt:lpstr>
      <vt:lpstr>Custom App Policies and Settings</vt:lpstr>
      <vt:lpstr>Example: Tasks (Planner)</vt:lpstr>
      <vt:lpstr>Microsoft Teams App Store</vt:lpstr>
      <vt:lpstr>Apps in organization’s Teams App Store</vt:lpstr>
      <vt:lpstr>Microsoft 365 App Compliance Program</vt:lpstr>
      <vt:lpstr>Top 4 myths of using apps in Teams</vt:lpstr>
      <vt:lpstr>Top 4 myths of using apps in Teams</vt:lpstr>
      <vt:lpstr>Top 4 myths of using apps in Teams</vt:lpstr>
      <vt:lpstr>Top 4 myths of using apps in Teams</vt:lpstr>
      <vt:lpstr>Managing Third-Party Apps in Teams</vt:lpstr>
      <vt:lpstr>Customizing the app store</vt:lpstr>
      <vt:lpstr>App templates speed up creation of custom apps</vt:lpstr>
      <vt:lpstr>Examples of apps from templates</vt:lpstr>
      <vt:lpstr>Publishing apps </vt:lpstr>
      <vt:lpstr>Publish to your organization's App Store</vt:lpstr>
      <vt:lpstr>Approve a custom app</vt:lpstr>
      <vt:lpstr>Upload your app directly from Teams client</vt:lpstr>
      <vt:lpstr>Teams App security</vt:lpstr>
      <vt:lpstr>Tabs permissions and considerations</vt:lpstr>
      <vt:lpstr>Connectors permissions</vt:lpstr>
      <vt:lpstr>Connectors Considerations</vt:lpstr>
      <vt:lpstr>Connectors Considerations</vt:lpstr>
      <vt:lpstr>Bots and messaging extensions</vt:lpstr>
      <vt:lpstr>Bots and messaging extensions</vt:lpstr>
      <vt:lpstr>Bots and messaging extensions considerations</vt:lpstr>
      <vt:lpstr>Bots and messaging extensions considerations</vt:lpstr>
      <vt:lpstr>Bots and messaging extensions considerations</vt:lpstr>
      <vt:lpstr>An example of an app’s required permission set</vt:lpstr>
      <vt:lpstr>Dataverse for Teams security</vt:lpstr>
      <vt:lpstr>Resource-specific consent in Microsoft Teams</vt:lpstr>
      <vt:lpstr>Resource-specific consent: settings in Azure AD</vt:lpstr>
      <vt:lpstr>Settings in Teams admin center</vt:lpstr>
      <vt:lpstr>View Resource Specific Consent permissions</vt:lpstr>
      <vt:lpstr>Managing consent in Teams admin center</vt:lpstr>
      <vt:lpstr>Managing consent in Teams admin center</vt:lpstr>
      <vt:lpstr>Managing consent in Teams admin center</vt:lpstr>
      <vt:lpstr>Enterprise Applications in Azure AD</vt:lpstr>
      <vt:lpstr>Uploading custom apps into organization’s App Store</vt:lpstr>
      <vt:lpstr>Why report on apps in Teams?</vt:lpstr>
      <vt:lpstr>The Four Ways Of Reporting On Apps</vt:lpstr>
      <vt:lpstr>App Reporting - Teams Admin Center</vt:lpstr>
      <vt:lpstr>View the App Usage report</vt:lpstr>
      <vt:lpstr>What the report looks like</vt:lpstr>
      <vt:lpstr>Things to note about the report</vt:lpstr>
      <vt:lpstr>Exporting to Excel</vt:lpstr>
      <vt:lpstr>What the Excel Report Looks Like</vt:lpstr>
      <vt:lpstr>App Reporting - Microsoft 365 Audit Log</vt:lpstr>
      <vt:lpstr>Microsoft 365 Audit Log Teams App Activities </vt:lpstr>
      <vt:lpstr>Microsoft 365 Audit Log – Things To Note</vt:lpstr>
      <vt:lpstr>App reporting - Microsoft Defender for Cloud Apps</vt:lpstr>
      <vt:lpstr>App Reporting - Graph API</vt:lpstr>
      <vt:lpstr>Graph API Examples</vt:lpstr>
      <vt:lpstr>Vprašanja…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marsha@microsoft.com;Vasilii.Perchuk@microsoft.com</dc:creator>
  <cp:lastModifiedBy>Rajko Lah</cp:lastModifiedBy>
  <cp:revision>3</cp:revision>
  <dcterms:created xsi:type="dcterms:W3CDTF">2019-12-24T00:02:28Z</dcterms:created>
  <dcterms:modified xsi:type="dcterms:W3CDTF">2023-09-27T09:31:13Z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etDate">
    <vt:lpwstr>2019-12-24T00:05:53Z</vt:lpwstr>
  </property>
  <property fmtid="{D5CDD505-2E9C-101B-9397-08002B2CF9AE}" pid="4" name="MSIP_Label_f42aa342-8706-4288-bd11-ebb85995028c_Method">
    <vt:lpwstr>Standard</vt:lpwstr>
  </property>
  <property fmtid="{D5CDD505-2E9C-101B-9397-08002B2CF9AE}" pid="5" name="MSIP_Label_f42aa342-8706-4288-bd11-ebb85995028c_Name">
    <vt:lpwstr>Internal</vt:lpwstr>
  </property>
  <property fmtid="{D5CDD505-2E9C-101B-9397-08002B2CF9AE}" pid="6" name="MSIP_Label_f42aa342-8706-4288-bd11-ebb85995028c_SiteId">
    <vt:lpwstr>72f988bf-86f1-41af-91ab-2d7cd011db47</vt:lpwstr>
  </property>
  <property fmtid="{D5CDD505-2E9C-101B-9397-08002B2CF9AE}" pid="7" name="MSIP_Label_f42aa342-8706-4288-bd11-ebb85995028c_ActionId">
    <vt:lpwstr>5881c274-a559-475b-818b-000074afd7dc</vt:lpwstr>
  </property>
  <property fmtid="{D5CDD505-2E9C-101B-9397-08002B2CF9AE}" pid="8" name="MSIP_Label_f42aa342-8706-4288-bd11-ebb85995028c_ContentBits">
    <vt:lpwstr>0</vt:lpwstr>
  </property>
  <property fmtid="{D5CDD505-2E9C-101B-9397-08002B2CF9AE}" pid="9" name="ContentTypeId">
    <vt:lpwstr>0x010100652B233EDB840945A89B58F7030E0BC7</vt:lpwstr>
  </property>
</Properties>
</file>