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21"/>
  </p:notesMasterIdLst>
  <p:handoutMasterIdLst>
    <p:handoutMasterId r:id="rId22"/>
  </p:handoutMasterIdLst>
  <p:sldIdLst>
    <p:sldId id="1720" r:id="rId6"/>
    <p:sldId id="1721" r:id="rId7"/>
    <p:sldId id="1730" r:id="rId8"/>
    <p:sldId id="1731" r:id="rId9"/>
    <p:sldId id="1732" r:id="rId10"/>
    <p:sldId id="1723" r:id="rId11"/>
    <p:sldId id="1725" r:id="rId12"/>
    <p:sldId id="1724" r:id="rId13"/>
    <p:sldId id="1726" r:id="rId14"/>
    <p:sldId id="1727" r:id="rId15"/>
    <p:sldId id="1728" r:id="rId16"/>
    <p:sldId id="1729" r:id="rId17"/>
    <p:sldId id="1734" r:id="rId18"/>
    <p:sldId id="1722" r:id="rId19"/>
    <p:sldId id="1532" r:id="rId20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vod" id="{A073DAE3-B461-442F-A3D3-6642BD875E45}">
          <p14:sldIdLst>
            <p14:sldId id="1720"/>
            <p14:sldId id="1721"/>
          </p14:sldIdLst>
        </p14:section>
        <p14:section name="TDD in neprekinjeno testiranje" id="{73A75BBA-F25B-4471-B7B4-7535C9D773CC}">
          <p14:sldIdLst>
            <p14:sldId id="1730"/>
            <p14:sldId id="1731"/>
            <p14:sldId id="1732"/>
          </p14:sldIdLst>
        </p14:section>
        <p14:section name="Visual Studio 2017" id="{BE3C61C3-B2D8-40D9-B066-496AD9302775}">
          <p14:sldIdLst>
            <p14:sldId id="1723"/>
            <p14:sldId id="1725"/>
          </p14:sldIdLst>
        </p14:section>
        <p14:section name="Visual Studio Code" id="{D735726C-92F2-412F-A363-F7E4AAD921D1}">
          <p14:sldIdLst>
            <p14:sldId id="1724"/>
            <p14:sldId id="1726"/>
            <p14:sldId id="1727"/>
            <p14:sldId id="1728"/>
            <p14:sldId id="1729"/>
          </p14:sldIdLst>
        </p14:section>
        <p14:section name="Zaključek" id="{3C3B9A68-7BD2-4EFF-9273-B5CC83AC3F18}">
          <p14:sldIdLst>
            <p14:sldId id="1734"/>
            <p14:sldId id="1722"/>
            <p14:sldId id="1532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72717" autoAdjust="0"/>
  </p:normalViewPr>
  <p:slideViewPr>
    <p:cSldViewPr snapToGrid="0">
      <p:cViewPr varScale="1">
        <p:scale>
          <a:sx n="83" d="100"/>
          <a:sy n="83" d="100"/>
        </p:scale>
        <p:origin x="1614" y="84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commentAuthors" Target="commentAuthors.xml"/><Relationship Id="rId28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5/20/2018 11:22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5/20/2018 11:22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072DC8-D49D-432C-9D46-A7718B5F5490}" type="datetime8">
              <a:rPr lang="en-US" smtClean="0"/>
              <a:t>5/20/2018 11:22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1069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5/20/2018 11:22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16132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5/20/2018 11:22 AM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48441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5/20/2018 11:22 AM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0484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5/20/2018 11:22 AM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01878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sz="882" kern="1200" dirty="0">
              <a:solidFill>
                <a:schemeClr val="tx1"/>
              </a:solidFill>
              <a:latin typeface="Segoe UI Light" pitchFamily="34" charset="0"/>
              <a:ea typeface="+mn-ea"/>
              <a:cs typeface="+mn-cs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5/20/2018 11:22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32020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5/20/2018 11:22 AM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08990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sz="882" b="0" kern="1200" dirty="0">
              <a:solidFill>
                <a:schemeClr val="tx1"/>
              </a:solidFill>
              <a:effectLst/>
              <a:latin typeface="Segoe UI Light" pitchFamily="34" charset="0"/>
              <a:ea typeface="+mn-ea"/>
              <a:cs typeface="+mn-cs"/>
            </a:endParaRPr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5/20/2018 11:22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71788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5/20/2018 11:22 AM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58420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5/20/2018 11:22 AM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35845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5/20/2018 11:22 AM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48442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5/20/2018 11:22 AM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4576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5/20/2018 11:22 AM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47739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367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333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sl-SI" baseline="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5/20/2018 11:22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17108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ECFDC7D-F4BE-4668-920D-08874925A5D7}" type="datetime8">
              <a:rPr lang="en-US" smtClean="0">
                <a:solidFill>
                  <a:prstClr val="black"/>
                </a:solidFill>
              </a:rPr>
              <a:t>5/20/2018 11:22 AM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</p:spTree>
    <p:extLst>
      <p:ext uri="{BB962C8B-B14F-4D97-AF65-F5344CB8AC3E}">
        <p14:creationId xmlns:p14="http://schemas.microsoft.com/office/powerpoint/2010/main" val="2185510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865396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18" Type="http://schemas.openxmlformats.org/officeDocument/2006/relationships/slideLayout" Target="../slideLayouts/slideLayout44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9.xml"/><Relationship Id="rId21" Type="http://schemas.openxmlformats.org/officeDocument/2006/relationships/slideLayout" Target="../slideLayouts/slideLayout47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17" Type="http://schemas.openxmlformats.org/officeDocument/2006/relationships/slideLayout" Target="../slideLayouts/slideLayout43.xml"/><Relationship Id="rId25" Type="http://schemas.openxmlformats.org/officeDocument/2006/relationships/slideLayout" Target="../slideLayouts/slideLayout51.xml"/><Relationship Id="rId2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42.xml"/><Relationship Id="rId20" Type="http://schemas.openxmlformats.org/officeDocument/2006/relationships/slideLayout" Target="../slideLayouts/slideLayout46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24" Type="http://schemas.openxmlformats.org/officeDocument/2006/relationships/slideLayout" Target="../slideLayouts/slideLayout50.xml"/><Relationship Id="rId5" Type="http://schemas.openxmlformats.org/officeDocument/2006/relationships/slideLayout" Target="../slideLayouts/slideLayout31.xml"/><Relationship Id="rId15" Type="http://schemas.openxmlformats.org/officeDocument/2006/relationships/slideLayout" Target="../slideLayouts/slideLayout41.xml"/><Relationship Id="rId23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36.xml"/><Relationship Id="rId19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40.xml"/><Relationship Id="rId22" Type="http://schemas.openxmlformats.org/officeDocument/2006/relationships/slideLayout" Target="../slideLayouts/slideLayout4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  <p:sldLayoutId id="2147484671" r:id="rId26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4200" y="2425780"/>
            <a:ext cx="9144000" cy="1107996"/>
          </a:xfrm>
        </p:spPr>
        <p:txBody>
          <a:bodyPr/>
          <a:lstStyle/>
          <a:p>
            <a:r>
              <a:rPr lang="sl-SI" dirty="0"/>
              <a:t>Neprekinjeno testiranje </a:t>
            </a:r>
            <a:br>
              <a:rPr lang="sl-SI" dirty="0"/>
            </a:br>
            <a:r>
              <a:rPr lang="sl-SI" dirty="0"/>
              <a:t>v .NET </a:t>
            </a:r>
            <a:r>
              <a:rPr lang="sl-SI" dirty="0" err="1"/>
              <a:t>Core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584200" y="3962400"/>
            <a:ext cx="9144000" cy="1231106"/>
          </a:xfrm>
        </p:spPr>
        <p:txBody>
          <a:bodyPr/>
          <a:lstStyle/>
          <a:p>
            <a:r>
              <a:rPr lang="sl-SI" dirty="0"/>
              <a:t>Damir Arh, Razum </a:t>
            </a:r>
            <a:r>
              <a:rPr lang="sl-SI" dirty="0" err="1"/>
              <a:t>d.o.o</a:t>
            </a:r>
            <a:r>
              <a:rPr lang="sl-SI" dirty="0"/>
              <a:t>.</a:t>
            </a:r>
          </a:p>
          <a:p>
            <a:r>
              <a:rPr lang="sl-SI" dirty="0"/>
              <a:t>Microsoft MVP</a:t>
            </a:r>
          </a:p>
          <a:p>
            <a:r>
              <a:rPr lang="sl-SI" dirty="0"/>
              <a:t>@</a:t>
            </a:r>
            <a:r>
              <a:rPr lang="sl-SI" dirty="0" err="1"/>
              <a:t>DamirArh</a:t>
            </a:r>
            <a:endParaRPr lang="sl-SI" dirty="0"/>
          </a:p>
          <a:p>
            <a:r>
              <a:rPr lang="sl-SI" dirty="0"/>
              <a:t>http://www.damirscorner.com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228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465016"/>
          </a:xfrm>
        </p:spPr>
        <p:txBody>
          <a:bodyPr/>
          <a:lstStyle/>
          <a:p>
            <a:r>
              <a:rPr lang="sl-SI" dirty="0"/>
              <a:t>TDD in neprekinjeno testiranje</a:t>
            </a:r>
          </a:p>
          <a:p>
            <a:r>
              <a:rPr lang="sl-SI" dirty="0" err="1"/>
              <a:t>Visual</a:t>
            </a:r>
            <a:r>
              <a:rPr lang="sl-SI" dirty="0"/>
              <a:t> Studio 2017</a:t>
            </a:r>
          </a:p>
          <a:p>
            <a:r>
              <a:rPr lang="sl-SI" dirty="0" err="1"/>
              <a:t>Visual</a:t>
            </a:r>
            <a:r>
              <a:rPr lang="sl-SI" dirty="0"/>
              <a:t> Studio </a:t>
            </a:r>
            <a:r>
              <a:rPr lang="sl-SI" dirty="0" err="1"/>
              <a:t>Code</a:t>
            </a: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79370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C252E34D-E196-4312-8BF8-D1BDE44FD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TDD in neprekinjeno testiranje</a:t>
            </a:r>
          </a:p>
        </p:txBody>
      </p:sp>
    </p:spTree>
    <p:extLst>
      <p:ext uri="{BB962C8B-B14F-4D97-AF65-F5344CB8AC3E}">
        <p14:creationId xmlns:p14="http://schemas.microsoft.com/office/powerpoint/2010/main" val="486358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46FDEE44-C6A7-43CB-857F-059A66C5F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Testno voden razvoj (TDD)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6AD65901-F320-4DF0-A83E-C892433415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942344"/>
          </a:xfrm>
        </p:spPr>
        <p:txBody>
          <a:bodyPr/>
          <a:lstStyle/>
          <a:p>
            <a:r>
              <a:rPr lang="sl-SI" dirty="0"/>
              <a:t>Razvojni proces</a:t>
            </a:r>
          </a:p>
          <a:p>
            <a:r>
              <a:rPr lang="sl-SI" dirty="0"/>
              <a:t>Kratek razvojni cikel</a:t>
            </a:r>
          </a:p>
          <a:p>
            <a:pPr lvl="1"/>
            <a:r>
              <a:rPr lang="sl-SI" dirty="0"/>
              <a:t>Testni primer</a:t>
            </a:r>
          </a:p>
          <a:p>
            <a:pPr lvl="1"/>
            <a:r>
              <a:rPr lang="sl-SI" dirty="0"/>
              <a:t>Implementacija funkcionalnosti</a:t>
            </a:r>
          </a:p>
          <a:p>
            <a:r>
              <a:rPr lang="sl-SI" dirty="0"/>
              <a:t>Vpliv na strukturo kode</a:t>
            </a:r>
          </a:p>
          <a:p>
            <a:pPr lvl="1"/>
            <a:r>
              <a:rPr lang="sl-SI" dirty="0"/>
              <a:t>Poudarek na primerih uporabe</a:t>
            </a:r>
          </a:p>
          <a:p>
            <a:pPr lvl="1"/>
            <a:r>
              <a:rPr lang="sl-SI" dirty="0"/>
              <a:t>Lažje testiranje</a:t>
            </a:r>
          </a:p>
        </p:txBody>
      </p:sp>
    </p:spTree>
    <p:extLst>
      <p:ext uri="{BB962C8B-B14F-4D97-AF65-F5344CB8AC3E}">
        <p14:creationId xmlns:p14="http://schemas.microsoft.com/office/powerpoint/2010/main" val="1118436482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118966A8-D9A9-40FD-B84C-FF9AE832F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Neprekinjeno testiranje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F8002A55-BDC0-4138-B6FA-A22388662AD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982081"/>
          </a:xfrm>
        </p:spPr>
        <p:txBody>
          <a:bodyPr/>
          <a:lstStyle/>
          <a:p>
            <a:r>
              <a:rPr lang="sl-SI" dirty="0"/>
              <a:t>Alternativa ročnemu zaganjanju</a:t>
            </a:r>
          </a:p>
          <a:p>
            <a:r>
              <a:rPr lang="sl-SI" dirty="0"/>
              <a:t>Samodejni zagon testov ob vsaki spremembi</a:t>
            </a:r>
          </a:p>
          <a:p>
            <a:r>
              <a:rPr lang="sl-SI" dirty="0"/>
              <a:t>Hitrejša povratna informacija</a:t>
            </a:r>
          </a:p>
          <a:p>
            <a:r>
              <a:rPr lang="sl-SI" dirty="0"/>
              <a:t>Uporaba ni omejena na TDD</a:t>
            </a:r>
          </a:p>
        </p:txBody>
      </p:sp>
    </p:spTree>
    <p:extLst>
      <p:ext uri="{BB962C8B-B14F-4D97-AF65-F5344CB8AC3E}">
        <p14:creationId xmlns:p14="http://schemas.microsoft.com/office/powerpoint/2010/main" val="656297613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sl-SI" dirty="0" err="1"/>
              <a:t>Visual</a:t>
            </a:r>
            <a:r>
              <a:rPr lang="sl-SI" dirty="0"/>
              <a:t> Studio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949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7CCA5AC-79FA-47F4-A9E3-7206EFBEB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Zahteve za Live </a:t>
            </a:r>
            <a:r>
              <a:rPr lang="sl-SI" dirty="0" err="1"/>
              <a:t>Unit</a:t>
            </a:r>
            <a:r>
              <a:rPr lang="sl-SI" dirty="0"/>
              <a:t> </a:t>
            </a:r>
            <a:r>
              <a:rPr lang="sl-SI" dirty="0" err="1"/>
              <a:t>Testing</a:t>
            </a:r>
            <a:endParaRPr lang="sl-SI" dirty="0"/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61E6E9F7-ED85-4A7A-B715-5731B7323E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686616"/>
          </a:xfrm>
        </p:spPr>
        <p:txBody>
          <a:bodyPr/>
          <a:lstStyle/>
          <a:p>
            <a:r>
              <a:rPr lang="sl-SI" dirty="0" err="1"/>
              <a:t>Visual</a:t>
            </a:r>
            <a:r>
              <a:rPr lang="sl-SI" dirty="0"/>
              <a:t> Studio 2017 </a:t>
            </a:r>
            <a:r>
              <a:rPr lang="sl-SI" dirty="0" err="1"/>
              <a:t>Enterprise</a:t>
            </a:r>
            <a:endParaRPr lang="sl-SI" dirty="0"/>
          </a:p>
          <a:p>
            <a:pPr lvl="1"/>
            <a:r>
              <a:rPr lang="sl-SI" dirty="0"/>
              <a:t>Ostale verzije: </a:t>
            </a:r>
            <a:r>
              <a:rPr lang="sl-SI" dirty="0" err="1"/>
              <a:t>NCrunch</a:t>
            </a:r>
            <a:endParaRPr lang="sl-SI" dirty="0"/>
          </a:p>
          <a:p>
            <a:r>
              <a:rPr lang="sl-SI" dirty="0"/>
              <a:t>Windows</a:t>
            </a:r>
          </a:p>
          <a:p>
            <a:pPr lvl="1"/>
            <a:r>
              <a:rPr lang="sl-SI" dirty="0"/>
              <a:t>Ostali OS: </a:t>
            </a:r>
            <a:r>
              <a:rPr lang="sl-SI" dirty="0" err="1"/>
              <a:t>Visual</a:t>
            </a:r>
            <a:r>
              <a:rPr lang="sl-SI" dirty="0"/>
              <a:t> Studio </a:t>
            </a:r>
            <a:r>
              <a:rPr lang="sl-SI" dirty="0" err="1"/>
              <a:t>Code</a:t>
            </a:r>
            <a:r>
              <a:rPr lang="sl-SI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25652108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sl-SI" dirty="0" err="1"/>
              <a:t>Visual</a:t>
            </a:r>
            <a:r>
              <a:rPr lang="sl-SI" dirty="0"/>
              <a:t> Studio </a:t>
            </a:r>
            <a:r>
              <a:rPr lang="sl-SI" dirty="0" err="1"/>
              <a:t>Code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5639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AA60E8A9-A7CD-4D37-A448-47AA7B018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C#</a:t>
            </a:r>
          </a:p>
        </p:txBody>
      </p:sp>
      <p:pic>
        <p:nvPicPr>
          <p:cNvPr id="3" name="Slika 2">
            <a:extLst>
              <a:ext uri="{FF2B5EF4-FFF2-40B4-BE49-F238E27FC236}">
                <a16:creationId xmlns:a16="http://schemas.microsoft.com/office/drawing/2014/main" id="{B99F19A7-D95B-4182-A665-6C58A66FAA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040" y="1291590"/>
            <a:ext cx="12207040" cy="556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830677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65981A0-56F4-4339-B096-7C830F2E4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vscode-solution-explorer</a:t>
            </a:r>
            <a:endParaRPr lang="sl-SI" dirty="0"/>
          </a:p>
        </p:txBody>
      </p:sp>
      <p:pic>
        <p:nvPicPr>
          <p:cNvPr id="3" name="Slika 2">
            <a:extLst>
              <a:ext uri="{FF2B5EF4-FFF2-40B4-BE49-F238E27FC236}">
                <a16:creationId xmlns:a16="http://schemas.microsoft.com/office/drawing/2014/main" id="{EE9241CD-F205-4CC8-9666-21782AA60C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7280"/>
            <a:ext cx="12195336" cy="576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25621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AD8C2145-BC75-4C81-B9BE-C171794AB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.NET </a:t>
            </a:r>
            <a:r>
              <a:rPr lang="sl-SI" dirty="0" err="1"/>
              <a:t>Core</a:t>
            </a:r>
            <a:r>
              <a:rPr lang="sl-SI" dirty="0"/>
              <a:t> Test Explorer</a:t>
            </a:r>
          </a:p>
        </p:txBody>
      </p:sp>
      <p:pic>
        <p:nvPicPr>
          <p:cNvPr id="3" name="Slika 2">
            <a:extLst>
              <a:ext uri="{FF2B5EF4-FFF2-40B4-BE49-F238E27FC236}">
                <a16:creationId xmlns:a16="http://schemas.microsoft.com/office/drawing/2014/main" id="{E5CF396C-6566-4EF7-9872-DDAB7A9155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66434"/>
            <a:ext cx="3225966" cy="1917799"/>
          </a:xfrm>
          <a:prstGeom prst="rect">
            <a:avLst/>
          </a:prstGeom>
        </p:spPr>
      </p:pic>
      <p:pic>
        <p:nvPicPr>
          <p:cNvPr id="4" name="Slika 3">
            <a:extLst>
              <a:ext uri="{FF2B5EF4-FFF2-40B4-BE49-F238E27FC236}">
                <a16:creationId xmlns:a16="http://schemas.microsoft.com/office/drawing/2014/main" id="{4D01E371-28C3-4D24-A1E6-C2EEDD5C5D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966" y="1466434"/>
            <a:ext cx="4776738" cy="5391566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90EDEE24-23E1-4D98-A973-3F21B9D86F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2704" y="1466434"/>
            <a:ext cx="4189296" cy="3800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479683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D9AE4C81-3F4C-4364-BADD-7654476EA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Coverage</a:t>
            </a:r>
            <a:r>
              <a:rPr lang="sl-SI" dirty="0"/>
              <a:t> </a:t>
            </a:r>
            <a:r>
              <a:rPr lang="sl-SI" dirty="0" err="1"/>
              <a:t>Gutters</a:t>
            </a:r>
            <a:endParaRPr lang="sl-SI" dirty="0"/>
          </a:p>
        </p:txBody>
      </p:sp>
      <p:pic>
        <p:nvPicPr>
          <p:cNvPr id="3" name="Slika 2">
            <a:extLst>
              <a:ext uri="{FF2B5EF4-FFF2-40B4-BE49-F238E27FC236}">
                <a16:creationId xmlns:a16="http://schemas.microsoft.com/office/drawing/2014/main" id="{99817676-9B20-49EC-A1A8-9F06B2ADE1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270" y="1084654"/>
            <a:ext cx="7654290" cy="5773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536883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AD6FB26-3D04-4408-90FC-3F1500B4E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Ključni poudarki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EBC03817-EEAF-4B94-9172-86B4B9B8877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1465016"/>
          </a:xfrm>
        </p:spPr>
        <p:txBody>
          <a:bodyPr/>
          <a:lstStyle/>
          <a:p>
            <a:r>
              <a:rPr lang="sl-SI" dirty="0"/>
              <a:t>Testi so koristni</a:t>
            </a:r>
          </a:p>
          <a:p>
            <a:r>
              <a:rPr lang="sl-SI" dirty="0"/>
              <a:t>Z neprekinjenim testiranjem je laže</a:t>
            </a:r>
          </a:p>
          <a:p>
            <a:r>
              <a:rPr lang="sl-SI" dirty="0"/>
              <a:t>Orodja se izboljšujejo</a:t>
            </a:r>
          </a:p>
        </p:txBody>
      </p:sp>
    </p:spTree>
    <p:extLst>
      <p:ext uri="{BB962C8B-B14F-4D97-AF65-F5344CB8AC3E}">
        <p14:creationId xmlns:p14="http://schemas.microsoft.com/office/powerpoint/2010/main" val="4043739671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171917" y="196964"/>
            <a:ext cx="11604404" cy="6446103"/>
          </a:xfrm>
          <a:prstGeom prst="rect">
            <a:avLst/>
          </a:prstGeom>
          <a:noFill/>
          <a:effectLst>
            <a:reflection stA="44000" endPos="65000" dist="12700" dir="5400000" sy="-100000" algn="bl" rotWithShape="0"/>
          </a:effectLst>
        </p:spPr>
        <p:txBody>
          <a:bodyPr wrap="square" lIns="89642" tIns="44821" rIns="89642" bIns="44821">
            <a:spAutoFit/>
          </a:bodyPr>
          <a:lstStyle/>
          <a:p>
            <a:pPr algn="ctr"/>
            <a:r>
              <a:rPr lang="sl-SI" sz="41300" b="1" spc="-50" dirty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52185155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282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297</TotalTime>
  <Words>567</Words>
  <Application>Microsoft Office PowerPoint</Application>
  <PresentationFormat>Širokozaslonsko</PresentationFormat>
  <Paragraphs>84</Paragraphs>
  <Slides>15</Slides>
  <Notes>15</Notes>
  <HiddenSlides>0</HiddenSlides>
  <MMClips>0</MMClips>
  <ScaleCrop>false</ScaleCrop>
  <HeadingPairs>
    <vt:vector size="6" baseType="variant">
      <vt:variant>
        <vt:lpstr>Uporabljene pisave</vt:lpstr>
      </vt:variant>
      <vt:variant>
        <vt:i4>7</vt:i4>
      </vt:variant>
      <vt:variant>
        <vt:lpstr>Tema</vt:lpstr>
      </vt:variant>
      <vt:variant>
        <vt:i4>2</vt:i4>
      </vt:variant>
      <vt:variant>
        <vt:lpstr>Naslovi diapozitivov</vt:lpstr>
      </vt:variant>
      <vt:variant>
        <vt:i4>15</vt:i4>
      </vt:variant>
    </vt:vector>
  </HeadingPairs>
  <TitlesOfParts>
    <vt:vector size="24" baseType="lpstr">
      <vt:lpstr>Arial</vt:lpstr>
      <vt:lpstr>Consolas</vt:lpstr>
      <vt:lpstr>Segoe UI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Neprekinjeno testiranje  v .NET Core</vt:lpstr>
      <vt:lpstr>Agenda</vt:lpstr>
      <vt:lpstr>TDD in neprekinjeno testiranje</vt:lpstr>
      <vt:lpstr>Testno voden razvoj (TDD)</vt:lpstr>
      <vt:lpstr>Neprekinjeno testiranje</vt:lpstr>
      <vt:lpstr>Visual Studio 2017</vt:lpstr>
      <vt:lpstr>Zahteve za Live Unit Testing</vt:lpstr>
      <vt:lpstr>Visual Studio Code</vt:lpstr>
      <vt:lpstr>C#</vt:lpstr>
      <vt:lpstr>vscode-solution-explorer</vt:lpstr>
      <vt:lpstr>.NET Core Test Explorer</vt:lpstr>
      <vt:lpstr>Coverage Gutters</vt:lpstr>
      <vt:lpstr>Ključni poudarki</vt:lpstr>
      <vt:lpstr>PowerPointova predstavitev</vt:lpstr>
      <vt:lpstr>PowerPointova predstavitev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Damir Arh</cp:lastModifiedBy>
  <cp:revision>30</cp:revision>
  <dcterms:created xsi:type="dcterms:W3CDTF">2018-03-14T10:09:21Z</dcterms:created>
  <dcterms:modified xsi:type="dcterms:W3CDTF">2018-05-20T09:23:39Z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