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48"/>
  </p:notesMasterIdLst>
  <p:handoutMasterIdLst>
    <p:handoutMasterId r:id="rId49"/>
  </p:handoutMasterIdLst>
  <p:sldIdLst>
    <p:sldId id="1844" r:id="rId5"/>
    <p:sldId id="2076137358" r:id="rId6"/>
    <p:sldId id="2147470050" r:id="rId7"/>
    <p:sldId id="2147470046" r:id="rId8"/>
    <p:sldId id="2076137362" r:id="rId9"/>
    <p:sldId id="257" r:id="rId10"/>
    <p:sldId id="2076136888" r:id="rId11"/>
    <p:sldId id="2076135962" r:id="rId12"/>
    <p:sldId id="2076136894" r:id="rId13"/>
    <p:sldId id="287" r:id="rId14"/>
    <p:sldId id="2076136892" r:id="rId15"/>
    <p:sldId id="2076137357" r:id="rId16"/>
    <p:sldId id="2076136895" r:id="rId17"/>
    <p:sldId id="2076137364" r:id="rId18"/>
    <p:sldId id="2076136548" r:id="rId19"/>
    <p:sldId id="2147470149" r:id="rId20"/>
    <p:sldId id="2076137360" r:id="rId21"/>
    <p:sldId id="2076137398" r:id="rId22"/>
    <p:sldId id="2076137401" r:id="rId23"/>
    <p:sldId id="2076137399" r:id="rId24"/>
    <p:sldId id="2076137400" r:id="rId25"/>
    <p:sldId id="2076137403" r:id="rId26"/>
    <p:sldId id="2076137404" r:id="rId27"/>
    <p:sldId id="2076137405" r:id="rId28"/>
    <p:sldId id="2076137406" r:id="rId29"/>
    <p:sldId id="2076137408" r:id="rId30"/>
    <p:sldId id="2076137409" r:id="rId31"/>
    <p:sldId id="2076137411" r:id="rId32"/>
    <p:sldId id="2076137412" r:id="rId33"/>
    <p:sldId id="2076137413" r:id="rId34"/>
    <p:sldId id="2147470145" r:id="rId35"/>
    <p:sldId id="2076137391" r:id="rId36"/>
    <p:sldId id="2076137386" r:id="rId37"/>
    <p:sldId id="2076137393" r:id="rId38"/>
    <p:sldId id="2147470150" r:id="rId39"/>
    <p:sldId id="2147470148" r:id="rId40"/>
    <p:sldId id="2147470143" r:id="rId41"/>
    <p:sldId id="2147470152" r:id="rId42"/>
    <p:sldId id="2076137379" r:id="rId43"/>
    <p:sldId id="2076137376" r:id="rId44"/>
    <p:sldId id="2076137378" r:id="rId45"/>
    <p:sldId id="2147470147" r:id="rId46"/>
    <p:sldId id="1848" r:id="rId47"/>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C6404CF-4DE1-4B39-B871-C0E6D986B644}">
          <p14:sldIdLst>
            <p14:sldId id="1844"/>
            <p14:sldId id="2076137358"/>
          </p14:sldIdLst>
        </p14:section>
        <p14:section name="Introduction" id="{22FAF16F-3C05-42E9-95F0-082CFDEE0773}">
          <p14:sldIdLst>
            <p14:sldId id="2147470050"/>
            <p14:sldId id="2147470046"/>
            <p14:sldId id="2076137362"/>
            <p14:sldId id="257"/>
            <p14:sldId id="2076136888"/>
          </p14:sldIdLst>
        </p14:section>
        <p14:section name="PFTW for individual project managers" id="{96862DE7-4971-48D3-BA63-1EB3C89257D7}">
          <p14:sldIdLst>
            <p14:sldId id="2076135962"/>
            <p14:sldId id="2076136894"/>
            <p14:sldId id="287"/>
            <p14:sldId id="2076136892"/>
            <p14:sldId id="2076137357"/>
            <p14:sldId id="2076136895"/>
          </p14:sldIdLst>
        </p14:section>
        <p14:section name="Project for the web as a solution" id="{00CA0122-77C1-4607-87B6-998EEA8116F9}">
          <p14:sldIdLst>
            <p14:sldId id="2076137364"/>
            <p14:sldId id="2076136548"/>
            <p14:sldId id="2147470149"/>
            <p14:sldId id="2076137360"/>
          </p14:sldIdLst>
        </p14:section>
        <p14:section name="Demo Examples" id="{590A2E52-5C48-4353-8FC9-3D84B33B4AFB}">
          <p14:sldIdLst>
            <p14:sldId id="2076137398"/>
            <p14:sldId id="2076137401"/>
            <p14:sldId id="2076137399"/>
            <p14:sldId id="2076137400"/>
            <p14:sldId id="2076137403"/>
            <p14:sldId id="2076137404"/>
            <p14:sldId id="2076137405"/>
            <p14:sldId id="2076137406"/>
            <p14:sldId id="2076137408"/>
            <p14:sldId id="2076137409"/>
            <p14:sldId id="2076137411"/>
            <p14:sldId id="2076137412"/>
            <p14:sldId id="2076137413"/>
          </p14:sldIdLst>
        </p14:section>
        <p14:section name="Deploying Project For the web in Enterprose organization" id="{AB570E81-D801-4DCB-9A47-5AAB58B611D1}">
          <p14:sldIdLst>
            <p14:sldId id="2147470145"/>
            <p14:sldId id="2076137391"/>
            <p14:sldId id="2076137386"/>
            <p14:sldId id="2076137393"/>
          </p14:sldIdLst>
        </p14:section>
        <p14:section name="Custmizing Proejct for the web" id="{664B940B-F1FE-4C7A-9938-CE22CF6593E8}">
          <p14:sldIdLst>
            <p14:sldId id="2147470150"/>
            <p14:sldId id="2147470148"/>
            <p14:sldId id="2147470143"/>
            <p14:sldId id="2147470152"/>
          </p14:sldIdLst>
        </p14:section>
        <p14:section name="Implementation approach and licensing" id="{CBD1AAB5-DC3C-46BD-8DB7-C452BCB0D53F}">
          <p14:sldIdLst>
            <p14:sldId id="2076137379"/>
            <p14:sldId id="2076137376"/>
            <p14:sldId id="2076137378"/>
          </p14:sldIdLst>
        </p14:section>
        <p14:section name="Project Roadmap" id="{C384983D-7495-4858-A5BD-98130C41CBA1}">
          <p14:sldIdLst/>
        </p14:section>
        <p14:section name="Conclusion" id="{2846B582-B802-4E35-84A3-C071011210BB}">
          <p14:sldIdLst>
            <p14:sldId id="2147470147"/>
            <p14:sldId id="1848"/>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 id="4" name="Chris French" initials="CF [2]" lastIdx="2" clrIdx="4">
    <p:extLst>
      <p:ext uri="{19B8F6BF-5375-455C-9EA6-DF929625EA0E}">
        <p15:presenceInfo xmlns:p15="http://schemas.microsoft.com/office/powerpoint/2012/main" userId="S::v-chfren@microsoft.com::8a8416df-dc93-4e60-940a-005a1980cc10" providerId="AD"/>
      </p:ext>
    </p:extLst>
  </p:cmAuthor>
  <p:cmAuthor id="5" name="Marko Zajc" initials="MZ" lastIdx="1" clrIdx="5">
    <p:extLst>
      <p:ext uri="{19B8F6BF-5375-455C-9EA6-DF929625EA0E}">
        <p15:presenceInfo xmlns:p15="http://schemas.microsoft.com/office/powerpoint/2012/main" userId="S::markoz@microsoft.com::989a3c0d-eb09-48a8-a58c-db75c453b36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D2C0F5-4D1C-4BDC-AD13-A2246295B05D}" v="129" dt="2022-09-26T14:49:10.6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602" autoAdjust="0"/>
    <p:restoredTop sz="92109" autoAdjust="0"/>
  </p:normalViewPr>
  <p:slideViewPr>
    <p:cSldViewPr snapToGrid="0">
      <p:cViewPr varScale="1">
        <p:scale>
          <a:sx n="90" d="100"/>
          <a:sy n="90" d="100"/>
        </p:scale>
        <p:origin x="80" y="308"/>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commentAuthors" Target="commentAuthor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o Zajc" userId="989a3c0d-eb09-48a8-a58c-db75c453b360" providerId="ADAL" clId="{87D2C0F5-4D1C-4BDC-AD13-A2246295B05D}"/>
    <pc:docChg chg="undo redo custSel addSld delSld modSld sldOrd addSection delSection modSection">
      <pc:chgData name="Marko Zajc" userId="989a3c0d-eb09-48a8-a58c-db75c453b360" providerId="ADAL" clId="{87D2C0F5-4D1C-4BDC-AD13-A2246295B05D}" dt="2022-09-26T14:49:29.422" v="2583" actId="790"/>
      <pc:docMkLst>
        <pc:docMk/>
      </pc:docMkLst>
      <pc:sldChg chg="addSp modSp mod ord setBg modAnim modShow">
        <pc:chgData name="Marko Zajc" userId="989a3c0d-eb09-48a8-a58c-db75c453b360" providerId="ADAL" clId="{87D2C0F5-4D1C-4BDC-AD13-A2246295B05D}" dt="2022-09-25T11:39:25.969" v="1127" actId="6549"/>
        <pc:sldMkLst>
          <pc:docMk/>
          <pc:sldMk cId="1618399153" sldId="257"/>
        </pc:sldMkLst>
        <pc:spChg chg="add mod">
          <ac:chgData name="Marko Zajc" userId="989a3c0d-eb09-48a8-a58c-db75c453b360" providerId="ADAL" clId="{87D2C0F5-4D1C-4BDC-AD13-A2246295B05D}" dt="2022-09-25T08:12:45.380" v="435" actId="692"/>
          <ac:spMkLst>
            <pc:docMk/>
            <pc:sldMk cId="1618399153" sldId="257"/>
            <ac:spMk id="2" creationId="{DEE08604-FDC7-C190-7E43-875567F41EA9}"/>
          </ac:spMkLst>
        </pc:spChg>
        <pc:spChg chg="mod">
          <ac:chgData name="Marko Zajc" userId="989a3c0d-eb09-48a8-a58c-db75c453b360" providerId="ADAL" clId="{87D2C0F5-4D1C-4BDC-AD13-A2246295B05D}" dt="2022-09-25T11:39:25.969" v="1127" actId="6549"/>
          <ac:spMkLst>
            <pc:docMk/>
            <pc:sldMk cId="1618399153" sldId="257"/>
            <ac:spMk id="103" creationId="{50086E64-B53E-7EF9-DDA1-6FC2155553DB}"/>
          </ac:spMkLst>
        </pc:spChg>
        <pc:spChg chg="mod">
          <ac:chgData name="Marko Zajc" userId="989a3c0d-eb09-48a8-a58c-db75c453b360" providerId="ADAL" clId="{87D2C0F5-4D1C-4BDC-AD13-A2246295B05D}" dt="2022-09-25T11:39:11.324" v="1110" actId="20577"/>
          <ac:spMkLst>
            <pc:docMk/>
            <pc:sldMk cId="1618399153" sldId="257"/>
            <ac:spMk id="104" creationId="{5D49B251-6F90-D04C-B418-D355E9B2D22D}"/>
          </ac:spMkLst>
        </pc:spChg>
      </pc:sldChg>
      <pc:sldChg chg="delSp modSp del mod">
        <pc:chgData name="Marko Zajc" userId="989a3c0d-eb09-48a8-a58c-db75c453b360" providerId="ADAL" clId="{87D2C0F5-4D1C-4BDC-AD13-A2246295B05D}" dt="2022-09-26T04:38:31.027" v="1540" actId="47"/>
        <pc:sldMkLst>
          <pc:docMk/>
          <pc:sldMk cId="2043827479" sldId="285"/>
        </pc:sldMkLst>
        <pc:spChg chg="topLvl">
          <ac:chgData name="Marko Zajc" userId="989a3c0d-eb09-48a8-a58c-db75c453b360" providerId="ADAL" clId="{87D2C0F5-4D1C-4BDC-AD13-A2246295B05D}" dt="2022-09-26T04:37:28.307" v="1495" actId="478"/>
          <ac:spMkLst>
            <pc:docMk/>
            <pc:sldMk cId="2043827479" sldId="285"/>
            <ac:spMk id="7" creationId="{24C48D40-1957-414B-9978-1CACA0378C07}"/>
          </ac:spMkLst>
        </pc:spChg>
        <pc:spChg chg="del mod topLvl">
          <ac:chgData name="Marko Zajc" userId="989a3c0d-eb09-48a8-a58c-db75c453b360" providerId="ADAL" clId="{87D2C0F5-4D1C-4BDC-AD13-A2246295B05D}" dt="2022-09-26T04:37:28.307" v="1495" actId="478"/>
          <ac:spMkLst>
            <pc:docMk/>
            <pc:sldMk cId="2043827479" sldId="285"/>
            <ac:spMk id="12" creationId="{F4DB5355-DE51-4365-9005-C737D9D7E5D5}"/>
          </ac:spMkLst>
        </pc:spChg>
        <pc:grpChg chg="del">
          <ac:chgData name="Marko Zajc" userId="989a3c0d-eb09-48a8-a58c-db75c453b360" providerId="ADAL" clId="{87D2C0F5-4D1C-4BDC-AD13-A2246295B05D}" dt="2022-09-26T04:37:28.307" v="1495" actId="478"/>
          <ac:grpSpMkLst>
            <pc:docMk/>
            <pc:sldMk cId="2043827479" sldId="285"/>
            <ac:grpSpMk id="21" creationId="{B058868A-539E-40A9-B431-74ADBAF12785}"/>
          </ac:grpSpMkLst>
        </pc:grpChg>
      </pc:sldChg>
      <pc:sldChg chg="addSp delSp modSp mod">
        <pc:chgData name="Marko Zajc" userId="989a3c0d-eb09-48a8-a58c-db75c453b360" providerId="ADAL" clId="{87D2C0F5-4D1C-4BDC-AD13-A2246295B05D}" dt="2022-09-26T04:38:51.193" v="1542" actId="1076"/>
        <pc:sldMkLst>
          <pc:docMk/>
          <pc:sldMk cId="2434637456" sldId="287"/>
        </pc:sldMkLst>
        <pc:spChg chg="add del">
          <ac:chgData name="Marko Zajc" userId="989a3c0d-eb09-48a8-a58c-db75c453b360" providerId="ADAL" clId="{87D2C0F5-4D1C-4BDC-AD13-A2246295B05D}" dt="2022-09-26T04:38:15.192" v="1532" actId="478"/>
          <ac:spMkLst>
            <pc:docMk/>
            <pc:sldMk cId="2434637456" sldId="287"/>
            <ac:spMk id="2" creationId="{019093D8-422C-48A9-BFD8-C146CED4D103}"/>
          </ac:spMkLst>
        </pc:spChg>
        <pc:spChg chg="mod">
          <ac:chgData name="Marko Zajc" userId="989a3c0d-eb09-48a8-a58c-db75c453b360" providerId="ADAL" clId="{87D2C0F5-4D1C-4BDC-AD13-A2246295B05D}" dt="2022-09-26T04:38:51.193" v="1542" actId="1076"/>
          <ac:spMkLst>
            <pc:docMk/>
            <pc:sldMk cId="2434637456" sldId="287"/>
            <ac:spMk id="16" creationId="{B9FDA70F-44D3-41D8-8952-1DEB87A8AB84}"/>
          </ac:spMkLst>
        </pc:spChg>
        <pc:picChg chg="add del">
          <ac:chgData name="Marko Zajc" userId="989a3c0d-eb09-48a8-a58c-db75c453b360" providerId="ADAL" clId="{87D2C0F5-4D1C-4BDC-AD13-A2246295B05D}" dt="2022-09-26T04:38:27.042" v="1539" actId="478"/>
          <ac:picMkLst>
            <pc:docMk/>
            <pc:sldMk cId="2434637456" sldId="287"/>
            <ac:picMk id="4" creationId="{2C3CACC9-A703-4C5C-A9F5-FC097A0BB185}"/>
          </ac:picMkLst>
        </pc:picChg>
        <pc:picChg chg="add del">
          <ac:chgData name="Marko Zajc" userId="989a3c0d-eb09-48a8-a58c-db75c453b360" providerId="ADAL" clId="{87D2C0F5-4D1C-4BDC-AD13-A2246295B05D}" dt="2022-09-26T04:38:23.999" v="1538" actId="478"/>
          <ac:picMkLst>
            <pc:docMk/>
            <pc:sldMk cId="2434637456" sldId="287"/>
            <ac:picMk id="7" creationId="{4068F243-11A6-4539-8F15-70C395B9917B}"/>
          </ac:picMkLst>
        </pc:picChg>
        <pc:picChg chg="del">
          <ac:chgData name="Marko Zajc" userId="989a3c0d-eb09-48a8-a58c-db75c453b360" providerId="ADAL" clId="{87D2C0F5-4D1C-4BDC-AD13-A2246295B05D}" dt="2022-09-26T04:38:14.315" v="1531" actId="478"/>
          <ac:picMkLst>
            <pc:docMk/>
            <pc:sldMk cId="2434637456" sldId="287"/>
            <ac:picMk id="9" creationId="{39BD4519-134D-4C32-BCF4-7C205EC0E134}"/>
          </ac:picMkLst>
        </pc:picChg>
        <pc:picChg chg="add del">
          <ac:chgData name="Marko Zajc" userId="989a3c0d-eb09-48a8-a58c-db75c453b360" providerId="ADAL" clId="{87D2C0F5-4D1C-4BDC-AD13-A2246295B05D}" dt="2022-09-26T04:38:22.763" v="1536" actId="478"/>
          <ac:picMkLst>
            <pc:docMk/>
            <pc:sldMk cId="2434637456" sldId="287"/>
            <ac:picMk id="10" creationId="{975742CB-87CD-41BC-BD72-54CCAD81675C}"/>
          </ac:picMkLst>
        </pc:picChg>
        <pc:picChg chg="add del">
          <ac:chgData name="Marko Zajc" userId="989a3c0d-eb09-48a8-a58c-db75c453b360" providerId="ADAL" clId="{87D2C0F5-4D1C-4BDC-AD13-A2246295B05D}" dt="2022-09-26T04:38:23.293" v="1537" actId="478"/>
          <ac:picMkLst>
            <pc:docMk/>
            <pc:sldMk cId="2434637456" sldId="287"/>
            <ac:picMk id="11" creationId="{3E42F47D-B672-4091-A6BA-5FD4DF567D2D}"/>
          </ac:picMkLst>
        </pc:picChg>
      </pc:sldChg>
      <pc:sldChg chg="del">
        <pc:chgData name="Marko Zajc" userId="989a3c0d-eb09-48a8-a58c-db75c453b360" providerId="ADAL" clId="{87D2C0F5-4D1C-4BDC-AD13-A2246295B05D}" dt="2022-09-25T09:41:42.339" v="582" actId="47"/>
        <pc:sldMkLst>
          <pc:docMk/>
          <pc:sldMk cId="1933824829" sldId="315"/>
        </pc:sldMkLst>
      </pc:sldChg>
      <pc:sldChg chg="modSp mod">
        <pc:chgData name="Marko Zajc" userId="989a3c0d-eb09-48a8-a58c-db75c453b360" providerId="ADAL" clId="{87D2C0F5-4D1C-4BDC-AD13-A2246295B05D}" dt="2022-09-26T14:49:15.387" v="2581" actId="1076"/>
        <pc:sldMkLst>
          <pc:docMk/>
          <pc:sldMk cId="886646989" sldId="1844"/>
        </pc:sldMkLst>
        <pc:spChg chg="mod">
          <ac:chgData name="Marko Zajc" userId="989a3c0d-eb09-48a8-a58c-db75c453b360" providerId="ADAL" clId="{87D2C0F5-4D1C-4BDC-AD13-A2246295B05D}" dt="2022-09-26T14:49:15.387" v="2581" actId="1076"/>
          <ac:spMkLst>
            <pc:docMk/>
            <pc:sldMk cId="886646989" sldId="1844"/>
            <ac:spMk id="2" creationId="{11AF365B-9116-5944-B129-BC854B3FDEB9}"/>
          </ac:spMkLst>
        </pc:spChg>
        <pc:spChg chg="mod">
          <ac:chgData name="Marko Zajc" userId="989a3c0d-eb09-48a8-a58c-db75c453b360" providerId="ADAL" clId="{87D2C0F5-4D1C-4BDC-AD13-A2246295B05D}" dt="2022-09-26T14:49:12.047" v="2580" actId="6549"/>
          <ac:spMkLst>
            <pc:docMk/>
            <pc:sldMk cId="886646989" sldId="1844"/>
            <ac:spMk id="3" creationId="{5204E3DA-754A-C440-8D05-92B65B8266D6}"/>
          </ac:spMkLst>
        </pc:spChg>
      </pc:sldChg>
      <pc:sldChg chg="del">
        <pc:chgData name="Marko Zajc" userId="989a3c0d-eb09-48a8-a58c-db75c453b360" providerId="ADAL" clId="{87D2C0F5-4D1C-4BDC-AD13-A2246295B05D}" dt="2022-09-25T11:24:51.909" v="951" actId="47"/>
        <pc:sldMkLst>
          <pc:docMk/>
          <pc:sldMk cId="3543427852" sldId="1851"/>
        </pc:sldMkLst>
      </pc:sldChg>
      <pc:sldChg chg="modSp mod ord">
        <pc:chgData name="Marko Zajc" userId="989a3c0d-eb09-48a8-a58c-db75c453b360" providerId="ADAL" clId="{87D2C0F5-4D1C-4BDC-AD13-A2246295B05D}" dt="2022-09-26T12:39:41.865" v="2489" actId="6549"/>
        <pc:sldMkLst>
          <pc:docMk/>
          <pc:sldMk cId="1078012996" sldId="2076135962"/>
        </pc:sldMkLst>
        <pc:spChg chg="mod">
          <ac:chgData name="Marko Zajc" userId="989a3c0d-eb09-48a8-a58c-db75c453b360" providerId="ADAL" clId="{87D2C0F5-4D1C-4BDC-AD13-A2246295B05D}" dt="2022-09-26T12:39:41.865" v="2489" actId="6549"/>
          <ac:spMkLst>
            <pc:docMk/>
            <pc:sldMk cId="1078012996" sldId="2076135962"/>
            <ac:spMk id="2" creationId="{215E78EC-5054-47CC-893B-1C3C48926D0D}"/>
          </ac:spMkLst>
        </pc:spChg>
        <pc:spChg chg="mod">
          <ac:chgData name="Marko Zajc" userId="989a3c0d-eb09-48a8-a58c-db75c453b360" providerId="ADAL" clId="{87D2C0F5-4D1C-4BDC-AD13-A2246295B05D}" dt="2022-09-26T11:16:26.250" v="2408" actId="1076"/>
          <ac:spMkLst>
            <pc:docMk/>
            <pc:sldMk cId="1078012996" sldId="2076135962"/>
            <ac:spMk id="15" creationId="{8ED47E68-8EF2-4AEF-B1DD-9839ABB68B7D}"/>
          </ac:spMkLst>
        </pc:spChg>
        <pc:spChg chg="mod">
          <ac:chgData name="Marko Zajc" userId="989a3c0d-eb09-48a8-a58c-db75c453b360" providerId="ADAL" clId="{87D2C0F5-4D1C-4BDC-AD13-A2246295B05D}" dt="2022-09-26T11:16:26.250" v="2408" actId="1076"/>
          <ac:spMkLst>
            <pc:docMk/>
            <pc:sldMk cId="1078012996" sldId="2076135962"/>
            <ac:spMk id="16" creationId="{638AACB6-2708-4DEA-A114-B44A11FBA281}"/>
          </ac:spMkLst>
        </pc:spChg>
        <pc:spChg chg="mod">
          <ac:chgData name="Marko Zajc" userId="989a3c0d-eb09-48a8-a58c-db75c453b360" providerId="ADAL" clId="{87D2C0F5-4D1C-4BDC-AD13-A2246295B05D}" dt="2022-09-26T11:16:26.250" v="2408" actId="1076"/>
          <ac:spMkLst>
            <pc:docMk/>
            <pc:sldMk cId="1078012996" sldId="2076135962"/>
            <ac:spMk id="18" creationId="{8ED0FFC4-161A-4551-8038-C4C8B1EC33C8}"/>
          </ac:spMkLst>
        </pc:spChg>
        <pc:spChg chg="mod">
          <ac:chgData name="Marko Zajc" userId="989a3c0d-eb09-48a8-a58c-db75c453b360" providerId="ADAL" clId="{87D2C0F5-4D1C-4BDC-AD13-A2246295B05D}" dt="2022-09-26T11:16:26.250" v="2408" actId="1076"/>
          <ac:spMkLst>
            <pc:docMk/>
            <pc:sldMk cId="1078012996" sldId="2076135962"/>
            <ac:spMk id="19" creationId="{B6F0FDF5-F4CD-49C5-8A82-2D855CA38AAC}"/>
          </ac:spMkLst>
        </pc:spChg>
        <pc:spChg chg="mod">
          <ac:chgData name="Marko Zajc" userId="989a3c0d-eb09-48a8-a58c-db75c453b360" providerId="ADAL" clId="{87D2C0F5-4D1C-4BDC-AD13-A2246295B05D}" dt="2022-09-26T11:16:26.250" v="2408" actId="1076"/>
          <ac:spMkLst>
            <pc:docMk/>
            <pc:sldMk cId="1078012996" sldId="2076135962"/>
            <ac:spMk id="22" creationId="{478183E8-14EA-4273-8FB2-16496F64D3FC}"/>
          </ac:spMkLst>
        </pc:spChg>
        <pc:spChg chg="mod">
          <ac:chgData name="Marko Zajc" userId="989a3c0d-eb09-48a8-a58c-db75c453b360" providerId="ADAL" clId="{87D2C0F5-4D1C-4BDC-AD13-A2246295B05D}" dt="2022-09-26T11:16:26.250" v="2408" actId="1076"/>
          <ac:spMkLst>
            <pc:docMk/>
            <pc:sldMk cId="1078012996" sldId="2076135962"/>
            <ac:spMk id="23" creationId="{EA39B626-1264-4352-8C25-1BA6A0716902}"/>
          </ac:spMkLst>
        </pc:spChg>
        <pc:spChg chg="mod">
          <ac:chgData name="Marko Zajc" userId="989a3c0d-eb09-48a8-a58c-db75c453b360" providerId="ADAL" clId="{87D2C0F5-4D1C-4BDC-AD13-A2246295B05D}" dt="2022-09-26T11:16:26.250" v="2408" actId="1076"/>
          <ac:spMkLst>
            <pc:docMk/>
            <pc:sldMk cId="1078012996" sldId="2076135962"/>
            <ac:spMk id="27" creationId="{D5D8E087-5E7F-408B-87DF-26ACA7E95612}"/>
          </ac:spMkLst>
        </pc:spChg>
        <pc:spChg chg="mod">
          <ac:chgData name="Marko Zajc" userId="989a3c0d-eb09-48a8-a58c-db75c453b360" providerId="ADAL" clId="{87D2C0F5-4D1C-4BDC-AD13-A2246295B05D}" dt="2022-09-26T11:16:26.250" v="2408" actId="1076"/>
          <ac:spMkLst>
            <pc:docMk/>
            <pc:sldMk cId="1078012996" sldId="2076135962"/>
            <ac:spMk id="28" creationId="{0B49A651-9BDE-4E7C-AA00-49855BD0E6DF}"/>
          </ac:spMkLst>
        </pc:spChg>
        <pc:grpChg chg="mod">
          <ac:chgData name="Marko Zajc" userId="989a3c0d-eb09-48a8-a58c-db75c453b360" providerId="ADAL" clId="{87D2C0F5-4D1C-4BDC-AD13-A2246295B05D}" dt="2022-09-26T11:16:26.250" v="2408" actId="1076"/>
          <ac:grpSpMkLst>
            <pc:docMk/>
            <pc:sldMk cId="1078012996" sldId="2076135962"/>
            <ac:grpSpMk id="14" creationId="{FD4C7C9B-36B6-474F-A928-DEACE4F24D15}"/>
          </ac:grpSpMkLst>
        </pc:grpChg>
        <pc:grpChg chg="mod">
          <ac:chgData name="Marko Zajc" userId="989a3c0d-eb09-48a8-a58c-db75c453b360" providerId="ADAL" clId="{87D2C0F5-4D1C-4BDC-AD13-A2246295B05D}" dt="2022-09-26T11:16:26.250" v="2408" actId="1076"/>
          <ac:grpSpMkLst>
            <pc:docMk/>
            <pc:sldMk cId="1078012996" sldId="2076135962"/>
            <ac:grpSpMk id="17" creationId="{CF35BA8D-A12C-43A9-B47C-02F3337B92B9}"/>
          </ac:grpSpMkLst>
        </pc:grpChg>
        <pc:grpChg chg="mod">
          <ac:chgData name="Marko Zajc" userId="989a3c0d-eb09-48a8-a58c-db75c453b360" providerId="ADAL" clId="{87D2C0F5-4D1C-4BDC-AD13-A2246295B05D}" dt="2022-09-26T11:16:26.250" v="2408" actId="1076"/>
          <ac:grpSpMkLst>
            <pc:docMk/>
            <pc:sldMk cId="1078012996" sldId="2076135962"/>
            <ac:grpSpMk id="20" creationId="{75EE8C0E-CD29-470F-BA09-C72328E1EC4D}"/>
          </ac:grpSpMkLst>
        </pc:grpChg>
        <pc:grpChg chg="mod">
          <ac:chgData name="Marko Zajc" userId="989a3c0d-eb09-48a8-a58c-db75c453b360" providerId="ADAL" clId="{87D2C0F5-4D1C-4BDC-AD13-A2246295B05D}" dt="2022-09-26T11:16:26.250" v="2408" actId="1076"/>
          <ac:grpSpMkLst>
            <pc:docMk/>
            <pc:sldMk cId="1078012996" sldId="2076135962"/>
            <ac:grpSpMk id="26" creationId="{69C66FAF-868A-47EC-89DF-DC9B2F5722F2}"/>
          </ac:grpSpMkLst>
        </pc:grpChg>
      </pc:sldChg>
      <pc:sldChg chg="modSp mod">
        <pc:chgData name="Marko Zajc" userId="989a3c0d-eb09-48a8-a58c-db75c453b360" providerId="ADAL" clId="{87D2C0F5-4D1C-4BDC-AD13-A2246295B05D}" dt="2022-09-25T11:44:54.401" v="1289" actId="20577"/>
        <pc:sldMkLst>
          <pc:docMk/>
          <pc:sldMk cId="1681148901" sldId="2076136548"/>
        </pc:sldMkLst>
        <pc:spChg chg="mod">
          <ac:chgData name="Marko Zajc" userId="989a3c0d-eb09-48a8-a58c-db75c453b360" providerId="ADAL" clId="{87D2C0F5-4D1C-4BDC-AD13-A2246295B05D}" dt="2022-09-25T08:36:40.395" v="520" actId="6549"/>
          <ac:spMkLst>
            <pc:docMk/>
            <pc:sldMk cId="1681148901" sldId="2076136548"/>
            <ac:spMk id="35" creationId="{28FA43D3-DAC8-43B6-9175-8CDF494EDFC5}"/>
          </ac:spMkLst>
        </pc:spChg>
        <pc:spChg chg="mod">
          <ac:chgData name="Marko Zajc" userId="989a3c0d-eb09-48a8-a58c-db75c453b360" providerId="ADAL" clId="{87D2C0F5-4D1C-4BDC-AD13-A2246295B05D}" dt="2022-09-25T11:44:54.401" v="1289" actId="20577"/>
          <ac:spMkLst>
            <pc:docMk/>
            <pc:sldMk cId="1681148901" sldId="2076136548"/>
            <ac:spMk id="42" creationId="{9AC16E80-6246-4030-89FF-756E61F823CC}"/>
          </ac:spMkLst>
        </pc:spChg>
      </pc:sldChg>
      <pc:sldChg chg="modSp del mod">
        <pc:chgData name="Marko Zajc" userId="989a3c0d-eb09-48a8-a58c-db75c453b360" providerId="ADAL" clId="{87D2C0F5-4D1C-4BDC-AD13-A2246295B05D}" dt="2022-09-25T11:51:49.368" v="1416" actId="47"/>
        <pc:sldMkLst>
          <pc:docMk/>
          <pc:sldMk cId="1392108238" sldId="2076136560"/>
        </pc:sldMkLst>
        <pc:spChg chg="mod">
          <ac:chgData name="Marko Zajc" userId="989a3c0d-eb09-48a8-a58c-db75c453b360" providerId="ADAL" clId="{87D2C0F5-4D1C-4BDC-AD13-A2246295B05D}" dt="2022-09-25T11:34:56.350" v="1095" actId="6549"/>
          <ac:spMkLst>
            <pc:docMk/>
            <pc:sldMk cId="1392108238" sldId="2076136560"/>
            <ac:spMk id="17" creationId="{00000000-0000-0000-0000-000000000000}"/>
          </ac:spMkLst>
        </pc:spChg>
        <pc:spChg chg="mod">
          <ac:chgData name="Marko Zajc" userId="989a3c0d-eb09-48a8-a58c-db75c453b360" providerId="ADAL" clId="{87D2C0F5-4D1C-4BDC-AD13-A2246295B05D}" dt="2022-09-25T08:37:00.968" v="557" actId="6549"/>
          <ac:spMkLst>
            <pc:docMk/>
            <pc:sldMk cId="1392108238" sldId="2076136560"/>
            <ac:spMk id="129" creationId="{D1329809-B493-4AA1-AB97-FB437DB16D73}"/>
          </ac:spMkLst>
        </pc:spChg>
        <pc:spChg chg="mod">
          <ac:chgData name="Marko Zajc" userId="989a3c0d-eb09-48a8-a58c-db75c453b360" providerId="ADAL" clId="{87D2C0F5-4D1C-4BDC-AD13-A2246295B05D}" dt="2022-09-25T08:36:51.939" v="532" actId="20577"/>
          <ac:spMkLst>
            <pc:docMk/>
            <pc:sldMk cId="1392108238" sldId="2076136560"/>
            <ac:spMk id="130" creationId="{BF1B805F-1C3D-4F90-844C-7921EEE463F5}"/>
          </ac:spMkLst>
        </pc:spChg>
      </pc:sldChg>
      <pc:sldChg chg="addSp delSp modSp mod">
        <pc:chgData name="Marko Zajc" userId="989a3c0d-eb09-48a8-a58c-db75c453b360" providerId="ADAL" clId="{87D2C0F5-4D1C-4BDC-AD13-A2246295B05D}" dt="2022-09-25T11:16:21.181" v="788" actId="6549"/>
        <pc:sldMkLst>
          <pc:docMk/>
          <pc:sldMk cId="2133503606" sldId="2076136888"/>
        </pc:sldMkLst>
        <pc:spChg chg="add mod">
          <ac:chgData name="Marko Zajc" userId="989a3c0d-eb09-48a8-a58c-db75c453b360" providerId="ADAL" clId="{87D2C0F5-4D1C-4BDC-AD13-A2246295B05D}" dt="2022-09-25T11:02:43.291" v="605" actId="20577"/>
          <ac:spMkLst>
            <pc:docMk/>
            <pc:sldMk cId="2133503606" sldId="2076136888"/>
            <ac:spMk id="3" creationId="{7F24F418-221C-E869-5B21-D7EAF22E248C}"/>
          </ac:spMkLst>
        </pc:spChg>
        <pc:spChg chg="mod">
          <ac:chgData name="Marko Zajc" userId="989a3c0d-eb09-48a8-a58c-db75c453b360" providerId="ADAL" clId="{87D2C0F5-4D1C-4BDC-AD13-A2246295B05D}" dt="2022-09-25T11:16:21.181" v="788" actId="6549"/>
          <ac:spMkLst>
            <pc:docMk/>
            <pc:sldMk cId="2133503606" sldId="2076136888"/>
            <ac:spMk id="6" creationId="{C6A5AD44-A191-4994-887C-A36F7592EA9E}"/>
          </ac:spMkLst>
        </pc:spChg>
        <pc:spChg chg="del">
          <ac:chgData name="Marko Zajc" userId="989a3c0d-eb09-48a8-a58c-db75c453b360" providerId="ADAL" clId="{87D2C0F5-4D1C-4BDC-AD13-A2246295B05D}" dt="2022-09-25T11:02:36.892" v="584" actId="478"/>
          <ac:spMkLst>
            <pc:docMk/>
            <pc:sldMk cId="2133503606" sldId="2076136888"/>
            <ac:spMk id="11" creationId="{75621B72-2950-474E-A3C0-5DE6D41FC8DE}"/>
          </ac:spMkLst>
        </pc:spChg>
      </pc:sldChg>
      <pc:sldChg chg="modSp mod ord">
        <pc:chgData name="Marko Zajc" userId="989a3c0d-eb09-48a8-a58c-db75c453b360" providerId="ADAL" clId="{87D2C0F5-4D1C-4BDC-AD13-A2246295B05D}" dt="2022-09-26T05:08:02.796" v="1612"/>
        <pc:sldMkLst>
          <pc:docMk/>
          <pc:sldMk cId="1320824700" sldId="2076136892"/>
        </pc:sldMkLst>
        <pc:spChg chg="mod">
          <ac:chgData name="Marko Zajc" userId="989a3c0d-eb09-48a8-a58c-db75c453b360" providerId="ADAL" clId="{87D2C0F5-4D1C-4BDC-AD13-A2246295B05D}" dt="2022-09-25T11:34:27.848" v="1087" actId="20577"/>
          <ac:spMkLst>
            <pc:docMk/>
            <pc:sldMk cId="1320824700" sldId="2076136892"/>
            <ac:spMk id="12" creationId="{8BDED39F-328D-4C23-956D-89D0BF64F4E2}"/>
          </ac:spMkLst>
        </pc:spChg>
      </pc:sldChg>
      <pc:sldChg chg="modSp mod delCm">
        <pc:chgData name="Marko Zajc" userId="989a3c0d-eb09-48a8-a58c-db75c453b360" providerId="ADAL" clId="{87D2C0F5-4D1C-4BDC-AD13-A2246295B05D}" dt="2022-09-26T04:46:29.045" v="1602" actId="33524"/>
        <pc:sldMkLst>
          <pc:docMk/>
          <pc:sldMk cId="2815985566" sldId="2076136895"/>
        </pc:sldMkLst>
        <pc:spChg chg="mod">
          <ac:chgData name="Marko Zajc" userId="989a3c0d-eb09-48a8-a58c-db75c453b360" providerId="ADAL" clId="{87D2C0F5-4D1C-4BDC-AD13-A2246295B05D}" dt="2022-09-26T04:46:29.045" v="1602" actId="33524"/>
          <ac:spMkLst>
            <pc:docMk/>
            <pc:sldMk cId="2815985566" sldId="2076136895"/>
            <ac:spMk id="2" creationId="{F02E2677-7FA9-4D22-A798-486A7E26FD4D}"/>
          </ac:spMkLst>
        </pc:spChg>
        <pc:spChg chg="mod">
          <ac:chgData name="Marko Zajc" userId="989a3c0d-eb09-48a8-a58c-db75c453b360" providerId="ADAL" clId="{87D2C0F5-4D1C-4BDC-AD13-A2246295B05D}" dt="2022-09-25T11:43:07.285" v="1279" actId="1076"/>
          <ac:spMkLst>
            <pc:docMk/>
            <pc:sldMk cId="2815985566" sldId="2076136895"/>
            <ac:spMk id="11" creationId="{8E715C67-6031-4818-BDE7-74AE1B03105C}"/>
          </ac:spMkLst>
        </pc:spChg>
      </pc:sldChg>
      <pc:sldChg chg="mod ord modShow">
        <pc:chgData name="Marko Zajc" userId="989a3c0d-eb09-48a8-a58c-db75c453b360" providerId="ADAL" clId="{87D2C0F5-4D1C-4BDC-AD13-A2246295B05D}" dt="2022-09-26T11:16:47.978" v="2409" actId="729"/>
        <pc:sldMkLst>
          <pc:docMk/>
          <pc:sldMk cId="1948074210" sldId="2076137357"/>
        </pc:sldMkLst>
      </pc:sldChg>
      <pc:sldChg chg="modSp mod">
        <pc:chgData name="Marko Zajc" userId="989a3c0d-eb09-48a8-a58c-db75c453b360" providerId="ADAL" clId="{87D2C0F5-4D1C-4BDC-AD13-A2246295B05D}" dt="2022-09-26T14:49:29.422" v="2583" actId="790"/>
        <pc:sldMkLst>
          <pc:docMk/>
          <pc:sldMk cId="334968883" sldId="2076137358"/>
        </pc:sldMkLst>
        <pc:spChg chg="mod">
          <ac:chgData name="Marko Zajc" userId="989a3c0d-eb09-48a8-a58c-db75c453b360" providerId="ADAL" clId="{87D2C0F5-4D1C-4BDC-AD13-A2246295B05D}" dt="2022-09-26T14:49:29.422" v="2583" actId="790"/>
          <ac:spMkLst>
            <pc:docMk/>
            <pc:sldMk cId="334968883" sldId="2076137358"/>
            <ac:spMk id="5" creationId="{27AAD7D0-4E49-47DF-B029-1C3750CA6A23}"/>
          </ac:spMkLst>
        </pc:spChg>
      </pc:sldChg>
      <pc:sldChg chg="modSp mod ord">
        <pc:chgData name="Marko Zajc" userId="989a3c0d-eb09-48a8-a58c-db75c453b360" providerId="ADAL" clId="{87D2C0F5-4D1C-4BDC-AD13-A2246295B05D}" dt="2022-09-26T05:10:34.177" v="1722"/>
        <pc:sldMkLst>
          <pc:docMk/>
          <pc:sldMk cId="803554237" sldId="2076137360"/>
        </pc:sldMkLst>
        <pc:spChg chg="mod">
          <ac:chgData name="Marko Zajc" userId="989a3c0d-eb09-48a8-a58c-db75c453b360" providerId="ADAL" clId="{87D2C0F5-4D1C-4BDC-AD13-A2246295B05D}" dt="2022-09-25T08:37:14.239" v="563" actId="20577"/>
          <ac:spMkLst>
            <pc:docMk/>
            <pc:sldMk cId="803554237" sldId="2076137360"/>
            <ac:spMk id="11" creationId="{8E715C67-6031-4818-BDE7-74AE1B03105C}"/>
          </ac:spMkLst>
        </pc:spChg>
      </pc:sldChg>
      <pc:sldChg chg="addSp delSp modSp mod ord delAnim modAnim">
        <pc:chgData name="Marko Zajc" userId="989a3c0d-eb09-48a8-a58c-db75c453b360" providerId="ADAL" clId="{87D2C0F5-4D1C-4BDC-AD13-A2246295B05D}" dt="2022-09-26T12:18:47.320" v="2470" actId="6549"/>
        <pc:sldMkLst>
          <pc:docMk/>
          <pc:sldMk cId="3107991981" sldId="2076137362"/>
        </pc:sldMkLst>
        <pc:spChg chg="add mod">
          <ac:chgData name="Marko Zajc" userId="989a3c0d-eb09-48a8-a58c-db75c453b360" providerId="ADAL" clId="{87D2C0F5-4D1C-4BDC-AD13-A2246295B05D}" dt="2022-09-25T08:19:36.511" v="450" actId="1076"/>
          <ac:spMkLst>
            <pc:docMk/>
            <pc:sldMk cId="3107991981" sldId="2076137362"/>
            <ac:spMk id="4" creationId="{C9222155-6A5E-2B4B-C295-2FE1132A2C9D}"/>
          </ac:spMkLst>
        </pc:spChg>
        <pc:spChg chg="mod">
          <ac:chgData name="Marko Zajc" userId="989a3c0d-eb09-48a8-a58c-db75c453b360" providerId="ADAL" clId="{87D2C0F5-4D1C-4BDC-AD13-A2246295B05D}" dt="2022-09-25T11:13:13.466" v="738"/>
          <ac:spMkLst>
            <pc:docMk/>
            <pc:sldMk cId="3107991981" sldId="2076137362"/>
            <ac:spMk id="6" creationId="{9F082773-E7FE-87D2-712D-4818F109724A}"/>
          </ac:spMkLst>
        </pc:spChg>
        <pc:spChg chg="mod">
          <ac:chgData name="Marko Zajc" userId="989a3c0d-eb09-48a8-a58c-db75c453b360" providerId="ADAL" clId="{87D2C0F5-4D1C-4BDC-AD13-A2246295B05D}" dt="2022-09-25T11:29:46.706" v="999"/>
          <ac:spMkLst>
            <pc:docMk/>
            <pc:sldMk cId="3107991981" sldId="2076137362"/>
            <ac:spMk id="9" creationId="{2A33EAA3-3C39-EADC-3C58-0B8E0A906E37}"/>
          </ac:spMkLst>
        </pc:spChg>
        <pc:spChg chg="mod">
          <ac:chgData name="Marko Zajc" userId="989a3c0d-eb09-48a8-a58c-db75c453b360" providerId="ADAL" clId="{87D2C0F5-4D1C-4BDC-AD13-A2246295B05D}" dt="2022-09-25T11:29:46.706" v="999"/>
          <ac:spMkLst>
            <pc:docMk/>
            <pc:sldMk cId="3107991981" sldId="2076137362"/>
            <ac:spMk id="10" creationId="{6DFFC24E-084C-D996-7A83-B2FA35695FF6}"/>
          </ac:spMkLst>
        </pc:spChg>
        <pc:spChg chg="mod">
          <ac:chgData name="Marko Zajc" userId="989a3c0d-eb09-48a8-a58c-db75c453b360" providerId="ADAL" clId="{87D2C0F5-4D1C-4BDC-AD13-A2246295B05D}" dt="2022-09-25T11:29:46.706" v="999"/>
          <ac:spMkLst>
            <pc:docMk/>
            <pc:sldMk cId="3107991981" sldId="2076137362"/>
            <ac:spMk id="11" creationId="{D5529E2D-E569-5BA0-FE6B-E2D670E21A24}"/>
          </ac:spMkLst>
        </pc:spChg>
        <pc:spChg chg="mod">
          <ac:chgData name="Marko Zajc" userId="989a3c0d-eb09-48a8-a58c-db75c453b360" providerId="ADAL" clId="{87D2C0F5-4D1C-4BDC-AD13-A2246295B05D}" dt="2022-09-25T08:20:36.373" v="464" actId="1037"/>
          <ac:spMkLst>
            <pc:docMk/>
            <pc:sldMk cId="3107991981" sldId="2076137362"/>
            <ac:spMk id="14" creationId="{3399C5FC-34B7-4B4B-ACF4-740796E5F48F}"/>
          </ac:spMkLst>
        </pc:spChg>
        <pc:spChg chg="mod">
          <ac:chgData name="Marko Zajc" userId="989a3c0d-eb09-48a8-a58c-db75c453b360" providerId="ADAL" clId="{87D2C0F5-4D1C-4BDC-AD13-A2246295B05D}" dt="2022-09-25T08:20:36.373" v="464" actId="1037"/>
          <ac:spMkLst>
            <pc:docMk/>
            <pc:sldMk cId="3107991981" sldId="2076137362"/>
            <ac:spMk id="16" creationId="{9AEDD06F-8053-4FD3-BC84-5C6BCBC1871D}"/>
          </ac:spMkLst>
        </pc:spChg>
        <pc:spChg chg="mod">
          <ac:chgData name="Marko Zajc" userId="989a3c0d-eb09-48a8-a58c-db75c453b360" providerId="ADAL" clId="{87D2C0F5-4D1C-4BDC-AD13-A2246295B05D}" dt="2022-09-25T08:20:36.373" v="464" actId="1037"/>
          <ac:spMkLst>
            <pc:docMk/>
            <pc:sldMk cId="3107991981" sldId="2076137362"/>
            <ac:spMk id="17" creationId="{A4AA1561-8477-41CE-9C7A-EBFD91C257C9}"/>
          </ac:spMkLst>
        </pc:spChg>
        <pc:spChg chg="mod">
          <ac:chgData name="Marko Zajc" userId="989a3c0d-eb09-48a8-a58c-db75c453b360" providerId="ADAL" clId="{87D2C0F5-4D1C-4BDC-AD13-A2246295B05D}" dt="2022-09-25T11:30:57.944" v="1023" actId="1076"/>
          <ac:spMkLst>
            <pc:docMk/>
            <pc:sldMk cId="3107991981" sldId="2076137362"/>
            <ac:spMk id="26" creationId="{9B8D43B0-C6BD-5D73-0779-5B3195D4DEBD}"/>
          </ac:spMkLst>
        </pc:spChg>
        <pc:spChg chg="mod">
          <ac:chgData name="Marko Zajc" userId="989a3c0d-eb09-48a8-a58c-db75c453b360" providerId="ADAL" clId="{87D2C0F5-4D1C-4BDC-AD13-A2246295B05D}" dt="2022-09-25T11:30:57.944" v="1023" actId="1076"/>
          <ac:spMkLst>
            <pc:docMk/>
            <pc:sldMk cId="3107991981" sldId="2076137362"/>
            <ac:spMk id="27" creationId="{FA458404-5FB9-AE3B-7C25-13A4275E5225}"/>
          </ac:spMkLst>
        </pc:spChg>
        <pc:spChg chg="mod">
          <ac:chgData name="Marko Zajc" userId="989a3c0d-eb09-48a8-a58c-db75c453b360" providerId="ADAL" clId="{87D2C0F5-4D1C-4BDC-AD13-A2246295B05D}" dt="2022-09-25T11:30:57.944" v="1023" actId="1076"/>
          <ac:spMkLst>
            <pc:docMk/>
            <pc:sldMk cId="3107991981" sldId="2076137362"/>
            <ac:spMk id="28" creationId="{763C1253-AE05-8F59-7570-5E2DFA07D797}"/>
          </ac:spMkLst>
        </pc:spChg>
        <pc:spChg chg="mod">
          <ac:chgData name="Marko Zajc" userId="989a3c0d-eb09-48a8-a58c-db75c453b360" providerId="ADAL" clId="{87D2C0F5-4D1C-4BDC-AD13-A2246295B05D}" dt="2022-09-25T08:19:16.888" v="449" actId="1076"/>
          <ac:spMkLst>
            <pc:docMk/>
            <pc:sldMk cId="3107991981" sldId="2076137362"/>
            <ac:spMk id="65" creationId="{11AC627D-11CE-42C1-AA0A-3F703D4524B6}"/>
          </ac:spMkLst>
        </pc:spChg>
        <pc:spChg chg="del">
          <ac:chgData name="Marko Zajc" userId="989a3c0d-eb09-48a8-a58c-db75c453b360" providerId="ADAL" clId="{87D2C0F5-4D1C-4BDC-AD13-A2246295B05D}" dt="2022-09-25T08:19:41.011" v="451" actId="478"/>
          <ac:spMkLst>
            <pc:docMk/>
            <pc:sldMk cId="3107991981" sldId="2076137362"/>
            <ac:spMk id="66" creationId="{CAB1A7DA-195F-4773-AC5C-08CD87CDD7A3}"/>
          </ac:spMkLst>
        </pc:spChg>
        <pc:spChg chg="mod">
          <ac:chgData name="Marko Zajc" userId="989a3c0d-eb09-48a8-a58c-db75c453b360" providerId="ADAL" clId="{87D2C0F5-4D1C-4BDC-AD13-A2246295B05D}" dt="2022-09-25T08:18:12.360" v="444" actId="14100"/>
          <ac:spMkLst>
            <pc:docMk/>
            <pc:sldMk cId="3107991981" sldId="2076137362"/>
            <ac:spMk id="75" creationId="{05D9B48F-01BD-40A4-9D4D-379B679B2DC2}"/>
          </ac:spMkLst>
        </pc:spChg>
        <pc:spChg chg="mod">
          <ac:chgData name="Marko Zajc" userId="989a3c0d-eb09-48a8-a58c-db75c453b360" providerId="ADAL" clId="{87D2C0F5-4D1C-4BDC-AD13-A2246295B05D}" dt="2022-09-25T11:30:20.702" v="1019" actId="21"/>
          <ac:spMkLst>
            <pc:docMk/>
            <pc:sldMk cId="3107991981" sldId="2076137362"/>
            <ac:spMk id="78" creationId="{CA75C43A-D07B-41EA-9F41-AB83D8CA6109}"/>
          </ac:spMkLst>
        </pc:spChg>
        <pc:spChg chg="mod">
          <ac:chgData name="Marko Zajc" userId="989a3c0d-eb09-48a8-a58c-db75c453b360" providerId="ADAL" clId="{87D2C0F5-4D1C-4BDC-AD13-A2246295B05D}" dt="2022-09-25T11:30:20.702" v="1019" actId="21"/>
          <ac:spMkLst>
            <pc:docMk/>
            <pc:sldMk cId="3107991981" sldId="2076137362"/>
            <ac:spMk id="79" creationId="{5B776512-0816-454D-8B5E-C6935591FA16}"/>
          </ac:spMkLst>
        </pc:spChg>
        <pc:spChg chg="mod">
          <ac:chgData name="Marko Zajc" userId="989a3c0d-eb09-48a8-a58c-db75c453b360" providerId="ADAL" clId="{87D2C0F5-4D1C-4BDC-AD13-A2246295B05D}" dt="2022-09-25T11:30:20.702" v="1019" actId="21"/>
          <ac:spMkLst>
            <pc:docMk/>
            <pc:sldMk cId="3107991981" sldId="2076137362"/>
            <ac:spMk id="80" creationId="{7ABE869C-3734-464A-B6A0-EBC3135A46AA}"/>
          </ac:spMkLst>
        </pc:spChg>
        <pc:spChg chg="mod">
          <ac:chgData name="Marko Zajc" userId="989a3c0d-eb09-48a8-a58c-db75c453b360" providerId="ADAL" clId="{87D2C0F5-4D1C-4BDC-AD13-A2246295B05D}" dt="2022-09-26T12:18:47.320" v="2470" actId="6549"/>
          <ac:spMkLst>
            <pc:docMk/>
            <pc:sldMk cId="3107991981" sldId="2076137362"/>
            <ac:spMk id="99" creationId="{92D47D87-8D78-41D0-ABF0-274479603CB5}"/>
          </ac:spMkLst>
        </pc:spChg>
        <pc:spChg chg="mod">
          <ac:chgData name="Marko Zajc" userId="989a3c0d-eb09-48a8-a58c-db75c453b360" providerId="ADAL" clId="{87D2C0F5-4D1C-4BDC-AD13-A2246295B05D}" dt="2022-09-25T07:25:21.538" v="420" actId="207"/>
          <ac:spMkLst>
            <pc:docMk/>
            <pc:sldMk cId="3107991981" sldId="2076137362"/>
            <ac:spMk id="101" creationId="{FD1E31D0-ECC4-4245-928A-D966B92689A2}"/>
          </ac:spMkLst>
        </pc:spChg>
        <pc:spChg chg="mod">
          <ac:chgData name="Marko Zajc" userId="989a3c0d-eb09-48a8-a58c-db75c453b360" providerId="ADAL" clId="{87D2C0F5-4D1C-4BDC-AD13-A2246295B05D}" dt="2022-09-25T07:25:35.239" v="429" actId="207"/>
          <ac:spMkLst>
            <pc:docMk/>
            <pc:sldMk cId="3107991981" sldId="2076137362"/>
            <ac:spMk id="102" creationId="{D15E04D2-9926-4841-856C-E4E2B60BDC29}"/>
          </ac:spMkLst>
        </pc:spChg>
        <pc:spChg chg="mod">
          <ac:chgData name="Marko Zajc" userId="989a3c0d-eb09-48a8-a58c-db75c453b360" providerId="ADAL" clId="{87D2C0F5-4D1C-4BDC-AD13-A2246295B05D}" dt="2022-09-25T07:25:29.174" v="421" actId="207"/>
          <ac:spMkLst>
            <pc:docMk/>
            <pc:sldMk cId="3107991981" sldId="2076137362"/>
            <ac:spMk id="103" creationId="{AF5C3FB6-3F84-43E6-A417-53D72609C85F}"/>
          </ac:spMkLst>
        </pc:spChg>
        <pc:spChg chg="mod">
          <ac:chgData name="Marko Zajc" userId="989a3c0d-eb09-48a8-a58c-db75c453b360" providerId="ADAL" clId="{87D2C0F5-4D1C-4BDC-AD13-A2246295B05D}" dt="2022-09-25T07:25:30.200" v="422" actId="207"/>
          <ac:spMkLst>
            <pc:docMk/>
            <pc:sldMk cId="3107991981" sldId="2076137362"/>
            <ac:spMk id="104" creationId="{4479341B-695F-48B2-9B3E-F6E7005F4359}"/>
          </ac:spMkLst>
        </pc:spChg>
        <pc:spChg chg="mod">
          <ac:chgData name="Marko Zajc" userId="989a3c0d-eb09-48a8-a58c-db75c453b360" providerId="ADAL" clId="{87D2C0F5-4D1C-4BDC-AD13-A2246295B05D}" dt="2022-09-25T07:25:31.676" v="424" actId="207"/>
          <ac:spMkLst>
            <pc:docMk/>
            <pc:sldMk cId="3107991981" sldId="2076137362"/>
            <ac:spMk id="105" creationId="{75A1F6F3-3F31-43CE-BA5A-104DB3606947}"/>
          </ac:spMkLst>
        </pc:spChg>
        <pc:spChg chg="mod">
          <ac:chgData name="Marko Zajc" userId="989a3c0d-eb09-48a8-a58c-db75c453b360" providerId="ADAL" clId="{87D2C0F5-4D1C-4BDC-AD13-A2246295B05D}" dt="2022-09-25T07:25:30.921" v="423" actId="207"/>
          <ac:spMkLst>
            <pc:docMk/>
            <pc:sldMk cId="3107991981" sldId="2076137362"/>
            <ac:spMk id="106" creationId="{7897FB14-019A-4762-B1BB-F247883CEDE8}"/>
          </ac:spMkLst>
        </pc:spChg>
        <pc:spChg chg="mod">
          <ac:chgData name="Marko Zajc" userId="989a3c0d-eb09-48a8-a58c-db75c453b360" providerId="ADAL" clId="{87D2C0F5-4D1C-4BDC-AD13-A2246295B05D}" dt="2022-09-25T07:25:33.794" v="427" actId="207"/>
          <ac:spMkLst>
            <pc:docMk/>
            <pc:sldMk cId="3107991981" sldId="2076137362"/>
            <ac:spMk id="107" creationId="{10A7D733-FC15-487F-A4BF-97FE8E12420E}"/>
          </ac:spMkLst>
        </pc:spChg>
        <pc:spChg chg="mod">
          <ac:chgData name="Marko Zajc" userId="989a3c0d-eb09-48a8-a58c-db75c453b360" providerId="ADAL" clId="{87D2C0F5-4D1C-4BDC-AD13-A2246295B05D}" dt="2022-09-25T07:25:33.074" v="426" actId="207"/>
          <ac:spMkLst>
            <pc:docMk/>
            <pc:sldMk cId="3107991981" sldId="2076137362"/>
            <ac:spMk id="108" creationId="{81039F49-C05F-4454-8098-4101E7EA4FB0}"/>
          </ac:spMkLst>
        </pc:spChg>
        <pc:spChg chg="mod">
          <ac:chgData name="Marko Zajc" userId="989a3c0d-eb09-48a8-a58c-db75c453b360" providerId="ADAL" clId="{87D2C0F5-4D1C-4BDC-AD13-A2246295B05D}" dt="2022-09-25T07:25:32.371" v="425" actId="207"/>
          <ac:spMkLst>
            <pc:docMk/>
            <pc:sldMk cId="3107991981" sldId="2076137362"/>
            <ac:spMk id="109" creationId="{C0A3541B-3BEE-4EEE-9A74-87AD656106C0}"/>
          </ac:spMkLst>
        </pc:spChg>
        <pc:spChg chg="mod">
          <ac:chgData name="Marko Zajc" userId="989a3c0d-eb09-48a8-a58c-db75c453b360" providerId="ADAL" clId="{87D2C0F5-4D1C-4BDC-AD13-A2246295B05D}" dt="2022-09-25T07:25:34.515" v="428" actId="207"/>
          <ac:spMkLst>
            <pc:docMk/>
            <pc:sldMk cId="3107991981" sldId="2076137362"/>
            <ac:spMk id="110" creationId="{85D642D1-0F7C-4FBB-883D-414CBDAF01D1}"/>
          </ac:spMkLst>
        </pc:spChg>
        <pc:spChg chg="mod">
          <ac:chgData name="Marko Zajc" userId="989a3c0d-eb09-48a8-a58c-db75c453b360" providerId="ADAL" clId="{87D2C0F5-4D1C-4BDC-AD13-A2246295B05D}" dt="2022-09-25T11:14:18.066" v="753" actId="1035"/>
          <ac:spMkLst>
            <pc:docMk/>
            <pc:sldMk cId="3107991981" sldId="2076137362"/>
            <ac:spMk id="113" creationId="{4A721270-F2B9-475E-A7E1-6F265D8878B5}"/>
          </ac:spMkLst>
        </pc:spChg>
        <pc:spChg chg="mod">
          <ac:chgData name="Marko Zajc" userId="989a3c0d-eb09-48a8-a58c-db75c453b360" providerId="ADAL" clId="{87D2C0F5-4D1C-4BDC-AD13-A2246295B05D}" dt="2022-09-25T11:14:18.066" v="753" actId="1035"/>
          <ac:spMkLst>
            <pc:docMk/>
            <pc:sldMk cId="3107991981" sldId="2076137362"/>
            <ac:spMk id="116" creationId="{BE0453CE-5640-40CA-8000-459FE2798F72}"/>
          </ac:spMkLst>
        </pc:spChg>
        <pc:spChg chg="mod">
          <ac:chgData name="Marko Zajc" userId="989a3c0d-eb09-48a8-a58c-db75c453b360" providerId="ADAL" clId="{87D2C0F5-4D1C-4BDC-AD13-A2246295B05D}" dt="2022-09-25T11:14:18.066" v="753" actId="1035"/>
          <ac:spMkLst>
            <pc:docMk/>
            <pc:sldMk cId="3107991981" sldId="2076137362"/>
            <ac:spMk id="117" creationId="{67C53AFA-587C-481A-883F-3D969F2E253D}"/>
          </ac:spMkLst>
        </pc:spChg>
        <pc:spChg chg="mod">
          <ac:chgData name="Marko Zajc" userId="989a3c0d-eb09-48a8-a58c-db75c453b360" providerId="ADAL" clId="{87D2C0F5-4D1C-4BDC-AD13-A2246295B05D}" dt="2022-09-25T11:14:18.066" v="753" actId="1035"/>
          <ac:spMkLst>
            <pc:docMk/>
            <pc:sldMk cId="3107991981" sldId="2076137362"/>
            <ac:spMk id="118" creationId="{9ACAB401-B1E8-4298-815F-27446F405041}"/>
          </ac:spMkLst>
        </pc:spChg>
        <pc:spChg chg="mod">
          <ac:chgData name="Marko Zajc" userId="989a3c0d-eb09-48a8-a58c-db75c453b360" providerId="ADAL" clId="{87D2C0F5-4D1C-4BDC-AD13-A2246295B05D}" dt="2022-09-25T11:14:18.066" v="753" actId="1035"/>
          <ac:spMkLst>
            <pc:docMk/>
            <pc:sldMk cId="3107991981" sldId="2076137362"/>
            <ac:spMk id="119" creationId="{421DD2C9-7342-446C-8977-3A205E97DFDE}"/>
          </ac:spMkLst>
        </pc:spChg>
        <pc:spChg chg="mod">
          <ac:chgData name="Marko Zajc" userId="989a3c0d-eb09-48a8-a58c-db75c453b360" providerId="ADAL" clId="{87D2C0F5-4D1C-4BDC-AD13-A2246295B05D}" dt="2022-09-25T11:14:18.066" v="753" actId="1035"/>
          <ac:spMkLst>
            <pc:docMk/>
            <pc:sldMk cId="3107991981" sldId="2076137362"/>
            <ac:spMk id="120" creationId="{D75760FA-C7FB-4357-80AB-C2126B7ED753}"/>
          </ac:spMkLst>
        </pc:spChg>
        <pc:spChg chg="mod">
          <ac:chgData name="Marko Zajc" userId="989a3c0d-eb09-48a8-a58c-db75c453b360" providerId="ADAL" clId="{87D2C0F5-4D1C-4BDC-AD13-A2246295B05D}" dt="2022-09-25T11:13:31.115" v="741" actId="1076"/>
          <ac:spMkLst>
            <pc:docMk/>
            <pc:sldMk cId="3107991981" sldId="2076137362"/>
            <ac:spMk id="135" creationId="{10DEB10F-304E-4740-8571-ED5C035C3A20}"/>
          </ac:spMkLst>
        </pc:spChg>
        <pc:spChg chg="mod">
          <ac:chgData name="Marko Zajc" userId="989a3c0d-eb09-48a8-a58c-db75c453b360" providerId="ADAL" clId="{87D2C0F5-4D1C-4BDC-AD13-A2246295B05D}" dt="2022-09-25T11:13:31.115" v="741" actId="1076"/>
          <ac:spMkLst>
            <pc:docMk/>
            <pc:sldMk cId="3107991981" sldId="2076137362"/>
            <ac:spMk id="137" creationId="{4EFE1262-1237-4985-9CD3-51DFCC658CB5}"/>
          </ac:spMkLst>
        </pc:spChg>
        <pc:spChg chg="mod">
          <ac:chgData name="Marko Zajc" userId="989a3c0d-eb09-48a8-a58c-db75c453b360" providerId="ADAL" clId="{87D2C0F5-4D1C-4BDC-AD13-A2246295B05D}" dt="2022-09-25T11:13:31.115" v="741" actId="1076"/>
          <ac:spMkLst>
            <pc:docMk/>
            <pc:sldMk cId="3107991981" sldId="2076137362"/>
            <ac:spMk id="138" creationId="{D379EFD1-8867-4984-9E9C-B85EADA05574}"/>
          </ac:spMkLst>
        </pc:spChg>
        <pc:spChg chg="mod">
          <ac:chgData name="Marko Zajc" userId="989a3c0d-eb09-48a8-a58c-db75c453b360" providerId="ADAL" clId="{87D2C0F5-4D1C-4BDC-AD13-A2246295B05D}" dt="2022-09-25T11:13:31.115" v="741" actId="1076"/>
          <ac:spMkLst>
            <pc:docMk/>
            <pc:sldMk cId="3107991981" sldId="2076137362"/>
            <ac:spMk id="139" creationId="{29A00BAC-DB87-4511-82F4-5494BF2B4D80}"/>
          </ac:spMkLst>
        </pc:spChg>
        <pc:spChg chg="mod">
          <ac:chgData name="Marko Zajc" userId="989a3c0d-eb09-48a8-a58c-db75c453b360" providerId="ADAL" clId="{87D2C0F5-4D1C-4BDC-AD13-A2246295B05D}" dt="2022-09-25T11:13:31.115" v="741" actId="1076"/>
          <ac:spMkLst>
            <pc:docMk/>
            <pc:sldMk cId="3107991981" sldId="2076137362"/>
            <ac:spMk id="140" creationId="{110B7D7C-16B8-4975-95D5-8AE37DC87998}"/>
          </ac:spMkLst>
        </pc:spChg>
        <pc:spChg chg="mod">
          <ac:chgData name="Marko Zajc" userId="989a3c0d-eb09-48a8-a58c-db75c453b360" providerId="ADAL" clId="{87D2C0F5-4D1C-4BDC-AD13-A2246295B05D}" dt="2022-09-25T11:13:31.115" v="741" actId="1076"/>
          <ac:spMkLst>
            <pc:docMk/>
            <pc:sldMk cId="3107991981" sldId="2076137362"/>
            <ac:spMk id="141" creationId="{8DC6BCA9-7974-4F5C-8DEE-3EA686CA2F7F}"/>
          </ac:spMkLst>
        </pc:spChg>
        <pc:grpChg chg="add mod">
          <ac:chgData name="Marko Zajc" userId="989a3c0d-eb09-48a8-a58c-db75c453b360" providerId="ADAL" clId="{87D2C0F5-4D1C-4BDC-AD13-A2246295B05D}" dt="2022-09-25T11:14:14.550" v="751" actId="1038"/>
          <ac:grpSpMkLst>
            <pc:docMk/>
            <pc:sldMk cId="3107991981" sldId="2076137362"/>
            <ac:grpSpMk id="5" creationId="{E70791A0-6420-C897-86FF-30FF3B99A6E9}"/>
          </ac:grpSpMkLst>
        </pc:grpChg>
        <pc:grpChg chg="add del mod">
          <ac:chgData name="Marko Zajc" userId="989a3c0d-eb09-48a8-a58c-db75c453b360" providerId="ADAL" clId="{87D2C0F5-4D1C-4BDC-AD13-A2246295B05D}" dt="2022-09-25T11:31:09.210" v="1025" actId="478"/>
          <ac:grpSpMkLst>
            <pc:docMk/>
            <pc:sldMk cId="3107991981" sldId="2076137362"/>
            <ac:grpSpMk id="8" creationId="{7E1FCC76-30ED-BAB6-0A91-E3D152B14B92}"/>
          </ac:grpSpMkLst>
        </pc:grpChg>
        <pc:grpChg chg="mod">
          <ac:chgData name="Marko Zajc" userId="989a3c0d-eb09-48a8-a58c-db75c453b360" providerId="ADAL" clId="{87D2C0F5-4D1C-4BDC-AD13-A2246295B05D}" dt="2022-09-25T08:20:36.373" v="464" actId="1037"/>
          <ac:grpSpMkLst>
            <pc:docMk/>
            <pc:sldMk cId="3107991981" sldId="2076137362"/>
            <ac:grpSpMk id="12" creationId="{8E30766B-775E-4BEC-84C6-FA6D8E99B87E}"/>
          </ac:grpSpMkLst>
        </pc:grpChg>
        <pc:grpChg chg="mod">
          <ac:chgData name="Marko Zajc" userId="989a3c0d-eb09-48a8-a58c-db75c453b360" providerId="ADAL" clId="{87D2C0F5-4D1C-4BDC-AD13-A2246295B05D}" dt="2022-09-25T08:20:36.373" v="464" actId="1037"/>
          <ac:grpSpMkLst>
            <pc:docMk/>
            <pc:sldMk cId="3107991981" sldId="2076137362"/>
            <ac:grpSpMk id="13" creationId="{D6E74DD5-62BB-42FA-A912-CBF7D4A5A4F2}"/>
          </ac:grpSpMkLst>
        </pc:grpChg>
        <pc:grpChg chg="add mod">
          <ac:chgData name="Marko Zajc" userId="989a3c0d-eb09-48a8-a58c-db75c453b360" providerId="ADAL" clId="{87D2C0F5-4D1C-4BDC-AD13-A2246295B05D}" dt="2022-09-25T11:30:57.944" v="1023" actId="1076"/>
          <ac:grpSpMkLst>
            <pc:docMk/>
            <pc:sldMk cId="3107991981" sldId="2076137362"/>
            <ac:grpSpMk id="25" creationId="{D7F4A5A4-18BA-49F5-4782-20AE3ABB670F}"/>
          </ac:grpSpMkLst>
        </pc:grpChg>
        <pc:grpChg chg="add mod">
          <ac:chgData name="Marko Zajc" userId="989a3c0d-eb09-48a8-a58c-db75c453b360" providerId="ADAL" clId="{87D2C0F5-4D1C-4BDC-AD13-A2246295B05D}" dt="2022-09-25T11:30:57.944" v="1023" actId="1076"/>
          <ac:grpSpMkLst>
            <pc:docMk/>
            <pc:sldMk cId="3107991981" sldId="2076137362"/>
            <ac:grpSpMk id="31" creationId="{6DFF5C58-7251-5C66-07CB-87166162CCC5}"/>
          </ac:grpSpMkLst>
        </pc:grpChg>
        <pc:grpChg chg="mod">
          <ac:chgData name="Marko Zajc" userId="989a3c0d-eb09-48a8-a58c-db75c453b360" providerId="ADAL" clId="{87D2C0F5-4D1C-4BDC-AD13-A2246295B05D}" dt="2022-09-25T08:18:55.395" v="448" actId="166"/>
          <ac:grpSpMkLst>
            <pc:docMk/>
            <pc:sldMk cId="3107991981" sldId="2076137362"/>
            <ac:grpSpMk id="34" creationId="{4A95D4E7-0728-4AB2-B436-8A270875B3B6}"/>
          </ac:grpSpMkLst>
        </pc:grpChg>
        <pc:grpChg chg="mod">
          <ac:chgData name="Marko Zajc" userId="989a3c0d-eb09-48a8-a58c-db75c453b360" providerId="ADAL" clId="{87D2C0F5-4D1C-4BDC-AD13-A2246295B05D}" dt="2022-09-25T11:30:20.702" v="1019" actId="21"/>
          <ac:grpSpMkLst>
            <pc:docMk/>
            <pc:sldMk cId="3107991981" sldId="2076137362"/>
            <ac:grpSpMk id="77" creationId="{E553028E-7A57-49DE-A5FD-A4BD7C441AD6}"/>
          </ac:grpSpMkLst>
        </pc:grpChg>
        <pc:grpChg chg="mod">
          <ac:chgData name="Marko Zajc" userId="989a3c0d-eb09-48a8-a58c-db75c453b360" providerId="ADAL" clId="{87D2C0F5-4D1C-4BDC-AD13-A2246295B05D}" dt="2022-09-25T08:19:16.888" v="449" actId="1076"/>
          <ac:grpSpMkLst>
            <pc:docMk/>
            <pc:sldMk cId="3107991981" sldId="2076137362"/>
            <ac:grpSpMk id="83" creationId="{967CB4A3-A24F-4FA5-AE48-84CA6282F8CE}"/>
          </ac:grpSpMkLst>
        </pc:grpChg>
        <pc:grpChg chg="del mod">
          <ac:chgData name="Marko Zajc" userId="989a3c0d-eb09-48a8-a58c-db75c453b360" providerId="ADAL" clId="{87D2C0F5-4D1C-4BDC-AD13-A2246295B05D}" dt="2022-09-25T11:31:07.988" v="1024" actId="478"/>
          <ac:grpSpMkLst>
            <pc:docMk/>
            <pc:sldMk cId="3107991981" sldId="2076137362"/>
            <ac:grpSpMk id="93" creationId="{5174D8D7-BCF6-4DBA-9CB0-8AACA8DDE108}"/>
          </ac:grpSpMkLst>
        </pc:grpChg>
        <pc:grpChg chg="mod">
          <ac:chgData name="Marko Zajc" userId="989a3c0d-eb09-48a8-a58c-db75c453b360" providerId="ADAL" clId="{87D2C0F5-4D1C-4BDC-AD13-A2246295B05D}" dt="2022-09-25T11:14:18.066" v="753" actId="1035"/>
          <ac:grpSpMkLst>
            <pc:docMk/>
            <pc:sldMk cId="3107991981" sldId="2076137362"/>
            <ac:grpSpMk id="112" creationId="{0DB38A52-4244-431F-91CD-F59FE13F5885}"/>
          </ac:grpSpMkLst>
        </pc:grpChg>
        <pc:grpChg chg="mod">
          <ac:chgData name="Marko Zajc" userId="989a3c0d-eb09-48a8-a58c-db75c453b360" providerId="ADAL" clId="{87D2C0F5-4D1C-4BDC-AD13-A2246295B05D}" dt="2022-09-25T11:14:18.066" v="753" actId="1035"/>
          <ac:grpSpMkLst>
            <pc:docMk/>
            <pc:sldMk cId="3107991981" sldId="2076137362"/>
            <ac:grpSpMk id="114" creationId="{9EB3D522-97FD-4B76-A1B3-8DA8971226B4}"/>
          </ac:grpSpMkLst>
        </pc:grpChg>
        <pc:grpChg chg="mod">
          <ac:chgData name="Marko Zajc" userId="989a3c0d-eb09-48a8-a58c-db75c453b360" providerId="ADAL" clId="{87D2C0F5-4D1C-4BDC-AD13-A2246295B05D}" dt="2022-09-25T11:13:31.115" v="741" actId="1076"/>
          <ac:grpSpMkLst>
            <pc:docMk/>
            <pc:sldMk cId="3107991981" sldId="2076137362"/>
            <ac:grpSpMk id="134" creationId="{9294DC43-5009-4B0C-9545-479808F7E3B5}"/>
          </ac:grpSpMkLst>
        </pc:grpChg>
        <pc:grpChg chg="mod">
          <ac:chgData name="Marko Zajc" userId="989a3c0d-eb09-48a8-a58c-db75c453b360" providerId="ADAL" clId="{87D2C0F5-4D1C-4BDC-AD13-A2246295B05D}" dt="2022-09-25T11:13:31.115" v="741" actId="1076"/>
          <ac:grpSpMkLst>
            <pc:docMk/>
            <pc:sldMk cId="3107991981" sldId="2076137362"/>
            <ac:grpSpMk id="136" creationId="{7E819C19-480F-403C-A27F-362E9ECA4460}"/>
          </ac:grpSpMkLst>
        </pc:grpChg>
        <pc:picChg chg="mod">
          <ac:chgData name="Marko Zajc" userId="989a3c0d-eb09-48a8-a58c-db75c453b360" providerId="ADAL" clId="{87D2C0F5-4D1C-4BDC-AD13-A2246295B05D}" dt="2022-09-25T11:14:07.259" v="742"/>
          <ac:picMkLst>
            <pc:docMk/>
            <pc:sldMk cId="3107991981" sldId="2076137362"/>
            <ac:picMk id="7" creationId="{40E2B38A-A9E8-2CF3-EE9F-2C25B88FB779}"/>
          </ac:picMkLst>
        </pc:picChg>
        <pc:picChg chg="mod">
          <ac:chgData name="Marko Zajc" userId="989a3c0d-eb09-48a8-a58c-db75c453b360" providerId="ADAL" clId="{87D2C0F5-4D1C-4BDC-AD13-A2246295B05D}" dt="2022-09-25T08:20:36.373" v="464" actId="1037"/>
          <ac:picMkLst>
            <pc:docMk/>
            <pc:sldMk cId="3107991981" sldId="2076137362"/>
            <ac:picMk id="15" creationId="{975CED72-D9C6-42AC-B65A-7CCB8D714545}"/>
          </ac:picMkLst>
        </pc:picChg>
        <pc:picChg chg="mod">
          <ac:chgData name="Marko Zajc" userId="989a3c0d-eb09-48a8-a58c-db75c453b360" providerId="ADAL" clId="{87D2C0F5-4D1C-4BDC-AD13-A2246295B05D}" dt="2022-09-25T11:29:46.706" v="999"/>
          <ac:picMkLst>
            <pc:docMk/>
            <pc:sldMk cId="3107991981" sldId="2076137362"/>
            <ac:picMk id="24" creationId="{2594FD4A-3D08-B051-3335-F11DE734DBC7}"/>
          </ac:picMkLst>
        </pc:picChg>
        <pc:picChg chg="del mod">
          <ac:chgData name="Marko Zajc" userId="989a3c0d-eb09-48a8-a58c-db75c453b360" providerId="ADAL" clId="{87D2C0F5-4D1C-4BDC-AD13-A2246295B05D}" dt="2022-09-25T11:30:17.133" v="1018" actId="478"/>
          <ac:picMkLst>
            <pc:docMk/>
            <pc:sldMk cId="3107991981" sldId="2076137362"/>
            <ac:picMk id="29" creationId="{FD6AB6D6-8775-5A7A-BBE9-FCC4941BEEC5}"/>
          </ac:picMkLst>
        </pc:picChg>
        <pc:picChg chg="add mod">
          <ac:chgData name="Marko Zajc" userId="989a3c0d-eb09-48a8-a58c-db75c453b360" providerId="ADAL" clId="{87D2C0F5-4D1C-4BDC-AD13-A2246295B05D}" dt="2022-09-25T11:30:57.944" v="1023" actId="1076"/>
          <ac:picMkLst>
            <pc:docMk/>
            <pc:sldMk cId="3107991981" sldId="2076137362"/>
            <ac:picMk id="30" creationId="{B747840C-077B-F16D-E9B2-F384AA412606}"/>
          </ac:picMkLst>
        </pc:picChg>
        <pc:picChg chg="del mod">
          <ac:chgData name="Marko Zajc" userId="989a3c0d-eb09-48a8-a58c-db75c453b360" providerId="ADAL" clId="{87D2C0F5-4D1C-4BDC-AD13-A2246295B05D}" dt="2022-09-25T11:30:20.702" v="1019" actId="21"/>
          <ac:picMkLst>
            <pc:docMk/>
            <pc:sldMk cId="3107991981" sldId="2076137362"/>
            <ac:picMk id="81" creationId="{ECEFB6F2-90A5-4FF3-9362-E9EBBFFD5CC2}"/>
          </ac:picMkLst>
        </pc:picChg>
        <pc:picChg chg="del mod">
          <ac:chgData name="Marko Zajc" userId="989a3c0d-eb09-48a8-a58c-db75c453b360" providerId="ADAL" clId="{87D2C0F5-4D1C-4BDC-AD13-A2246295B05D}" dt="2022-09-25T11:13:12.121" v="737" actId="478"/>
          <ac:picMkLst>
            <pc:docMk/>
            <pc:sldMk cId="3107991981" sldId="2076137362"/>
            <ac:picMk id="132" creationId="{4B06A151-D32B-4A93-9CCE-E06A2CB98CCD}"/>
          </ac:picMkLst>
        </pc:picChg>
      </pc:sldChg>
      <pc:sldChg chg="modSp mod">
        <pc:chgData name="Marko Zajc" userId="989a3c0d-eb09-48a8-a58c-db75c453b360" providerId="ADAL" clId="{87D2C0F5-4D1C-4BDC-AD13-A2246295B05D}" dt="2022-09-26T11:19:20.586" v="2418" actId="20577"/>
        <pc:sldMkLst>
          <pc:docMk/>
          <pc:sldMk cId="666499014" sldId="2076137364"/>
        </pc:sldMkLst>
        <pc:spChg chg="mod">
          <ac:chgData name="Marko Zajc" userId="989a3c0d-eb09-48a8-a58c-db75c453b360" providerId="ADAL" clId="{87D2C0F5-4D1C-4BDC-AD13-A2246295B05D}" dt="2022-09-26T11:19:20.586" v="2418" actId="20577"/>
          <ac:spMkLst>
            <pc:docMk/>
            <pc:sldMk cId="666499014" sldId="2076137364"/>
            <ac:spMk id="2" creationId="{215E78EC-5054-47CC-893B-1C3C48926D0D}"/>
          </ac:spMkLst>
        </pc:spChg>
      </pc:sldChg>
      <pc:sldChg chg="del">
        <pc:chgData name="Marko Zajc" userId="989a3c0d-eb09-48a8-a58c-db75c453b360" providerId="ADAL" clId="{87D2C0F5-4D1C-4BDC-AD13-A2246295B05D}" dt="2022-09-25T08:35:44.959" v="482" actId="47"/>
        <pc:sldMkLst>
          <pc:docMk/>
          <pc:sldMk cId="668662024" sldId="2076137366"/>
        </pc:sldMkLst>
      </pc:sldChg>
      <pc:sldChg chg="del">
        <pc:chgData name="Marko Zajc" userId="989a3c0d-eb09-48a8-a58c-db75c453b360" providerId="ADAL" clId="{87D2C0F5-4D1C-4BDC-AD13-A2246295B05D}" dt="2022-09-25T11:17:28.657" v="789" actId="2696"/>
        <pc:sldMkLst>
          <pc:docMk/>
          <pc:sldMk cId="249014500" sldId="2076137376"/>
        </pc:sldMkLst>
      </pc:sldChg>
      <pc:sldChg chg="ord">
        <pc:chgData name="Marko Zajc" userId="989a3c0d-eb09-48a8-a58c-db75c453b360" providerId="ADAL" clId="{87D2C0F5-4D1C-4BDC-AD13-A2246295B05D}" dt="2022-09-25T11:18:24.272" v="794"/>
        <pc:sldMkLst>
          <pc:docMk/>
          <pc:sldMk cId="763781357" sldId="2076137376"/>
        </pc:sldMkLst>
      </pc:sldChg>
      <pc:sldChg chg="del">
        <pc:chgData name="Marko Zajc" userId="989a3c0d-eb09-48a8-a58c-db75c453b360" providerId="ADAL" clId="{87D2C0F5-4D1C-4BDC-AD13-A2246295B05D}" dt="2022-09-25T11:17:48.693" v="790" actId="2696"/>
        <pc:sldMkLst>
          <pc:docMk/>
          <pc:sldMk cId="1294949701" sldId="2076137376"/>
        </pc:sldMkLst>
      </pc:sldChg>
      <pc:sldChg chg="del">
        <pc:chgData name="Marko Zajc" userId="989a3c0d-eb09-48a8-a58c-db75c453b360" providerId="ADAL" clId="{87D2C0F5-4D1C-4BDC-AD13-A2246295B05D}" dt="2022-09-25T11:17:48.693" v="790" actId="2696"/>
        <pc:sldMkLst>
          <pc:docMk/>
          <pc:sldMk cId="106765390" sldId="2076137378"/>
        </pc:sldMkLst>
      </pc:sldChg>
      <pc:sldChg chg="modSp del mod">
        <pc:chgData name="Marko Zajc" userId="989a3c0d-eb09-48a8-a58c-db75c453b360" providerId="ADAL" clId="{87D2C0F5-4D1C-4BDC-AD13-A2246295B05D}" dt="2022-09-25T11:17:28.657" v="789" actId="2696"/>
        <pc:sldMkLst>
          <pc:docMk/>
          <pc:sldMk cId="372159109" sldId="2076137378"/>
        </pc:sldMkLst>
        <pc:spChg chg="mod">
          <ac:chgData name="Marko Zajc" userId="989a3c0d-eb09-48a8-a58c-db75c453b360" providerId="ADAL" clId="{87D2C0F5-4D1C-4BDC-AD13-A2246295B05D}" dt="2022-09-25T07:23:21.813" v="415"/>
          <ac:spMkLst>
            <pc:docMk/>
            <pc:sldMk cId="372159109" sldId="2076137378"/>
            <ac:spMk id="8" creationId="{9D2DA52E-DE6B-43CF-BEE7-0B59BCFA8362}"/>
          </ac:spMkLst>
        </pc:spChg>
      </pc:sldChg>
      <pc:sldChg chg="ord">
        <pc:chgData name="Marko Zajc" userId="989a3c0d-eb09-48a8-a58c-db75c453b360" providerId="ADAL" clId="{87D2C0F5-4D1C-4BDC-AD13-A2246295B05D}" dt="2022-09-25T11:18:24.272" v="794"/>
        <pc:sldMkLst>
          <pc:docMk/>
          <pc:sldMk cId="2396971352" sldId="2076137378"/>
        </pc:sldMkLst>
      </pc:sldChg>
      <pc:sldChg chg="modSp mod ord">
        <pc:chgData name="Marko Zajc" userId="989a3c0d-eb09-48a8-a58c-db75c453b360" providerId="ADAL" clId="{87D2C0F5-4D1C-4BDC-AD13-A2246295B05D}" dt="2022-09-26T05:25:05.832" v="2365" actId="20578"/>
        <pc:sldMkLst>
          <pc:docMk/>
          <pc:sldMk cId="2464044184" sldId="2076137379"/>
        </pc:sldMkLst>
        <pc:spChg chg="mod">
          <ac:chgData name="Marko Zajc" userId="989a3c0d-eb09-48a8-a58c-db75c453b360" providerId="ADAL" clId="{87D2C0F5-4D1C-4BDC-AD13-A2246295B05D}" dt="2022-09-25T11:53:54.229" v="1489" actId="20577"/>
          <ac:spMkLst>
            <pc:docMk/>
            <pc:sldMk cId="2464044184" sldId="2076137379"/>
            <ac:spMk id="3" creationId="{A2D092F8-5CED-402D-B74E-83D355D456EF}"/>
          </ac:spMkLst>
        </pc:spChg>
      </pc:sldChg>
      <pc:sldChg chg="del">
        <pc:chgData name="Marko Zajc" userId="989a3c0d-eb09-48a8-a58c-db75c453b360" providerId="ADAL" clId="{87D2C0F5-4D1C-4BDC-AD13-A2246295B05D}" dt="2022-09-25T11:17:28.657" v="789" actId="2696"/>
        <pc:sldMkLst>
          <pc:docMk/>
          <pc:sldMk cId="2465901019" sldId="2076137379"/>
        </pc:sldMkLst>
      </pc:sldChg>
      <pc:sldChg chg="del">
        <pc:chgData name="Marko Zajc" userId="989a3c0d-eb09-48a8-a58c-db75c453b360" providerId="ADAL" clId="{87D2C0F5-4D1C-4BDC-AD13-A2246295B05D}" dt="2022-09-25T11:17:48.693" v="790" actId="2696"/>
        <pc:sldMkLst>
          <pc:docMk/>
          <pc:sldMk cId="3224987339" sldId="2076137379"/>
        </pc:sldMkLst>
      </pc:sldChg>
      <pc:sldChg chg="modSp add del mod">
        <pc:chgData name="Marko Zajc" userId="989a3c0d-eb09-48a8-a58c-db75c453b360" providerId="ADAL" clId="{87D2C0F5-4D1C-4BDC-AD13-A2246295B05D}" dt="2022-09-25T08:45:04.238" v="564" actId="47"/>
        <pc:sldMkLst>
          <pc:docMk/>
          <pc:sldMk cId="1451377390" sldId="2076137380"/>
        </pc:sldMkLst>
        <pc:spChg chg="mod">
          <ac:chgData name="Marko Zajc" userId="989a3c0d-eb09-48a8-a58c-db75c453b360" providerId="ADAL" clId="{87D2C0F5-4D1C-4BDC-AD13-A2246295B05D}" dt="2022-09-25T08:16:03.697" v="443" actId="1076"/>
          <ac:spMkLst>
            <pc:docMk/>
            <pc:sldMk cId="1451377390" sldId="2076137380"/>
            <ac:spMk id="70" creationId="{B1180545-0667-47A4-8659-918174F46179}"/>
          </ac:spMkLst>
        </pc:spChg>
      </pc:sldChg>
      <pc:sldChg chg="modSp mod modShow">
        <pc:chgData name="Marko Zajc" userId="989a3c0d-eb09-48a8-a58c-db75c453b360" providerId="ADAL" clId="{87D2C0F5-4D1C-4BDC-AD13-A2246295B05D}" dt="2022-09-25T11:48:38.364" v="1412" actId="729"/>
        <pc:sldMkLst>
          <pc:docMk/>
          <pc:sldMk cId="3212928301" sldId="2076137386"/>
        </pc:sldMkLst>
        <pc:spChg chg="mod">
          <ac:chgData name="Marko Zajc" userId="989a3c0d-eb09-48a8-a58c-db75c453b360" providerId="ADAL" clId="{87D2C0F5-4D1C-4BDC-AD13-A2246295B05D}" dt="2022-09-25T11:36:16.756" v="1097" actId="1076"/>
          <ac:spMkLst>
            <pc:docMk/>
            <pc:sldMk cId="3212928301" sldId="2076137386"/>
            <ac:spMk id="3" creationId="{42937A18-3452-49E4-AD05-F16FB6525B90}"/>
          </ac:spMkLst>
        </pc:spChg>
      </pc:sldChg>
      <pc:sldChg chg="modSp mod">
        <pc:chgData name="Marko Zajc" userId="989a3c0d-eb09-48a8-a58c-db75c453b360" providerId="ADAL" clId="{87D2C0F5-4D1C-4BDC-AD13-A2246295B05D}" dt="2022-09-25T11:36:33.733" v="1098" actId="20577"/>
        <pc:sldMkLst>
          <pc:docMk/>
          <pc:sldMk cId="4242547770" sldId="2076137393"/>
        </pc:sldMkLst>
        <pc:spChg chg="mod">
          <ac:chgData name="Marko Zajc" userId="989a3c0d-eb09-48a8-a58c-db75c453b360" providerId="ADAL" clId="{87D2C0F5-4D1C-4BDC-AD13-A2246295B05D}" dt="2022-09-25T11:36:33.733" v="1098" actId="20577"/>
          <ac:spMkLst>
            <pc:docMk/>
            <pc:sldMk cId="4242547770" sldId="2076137393"/>
            <ac:spMk id="11" creationId="{72499046-A77C-41D7-BB41-161F566A0327}"/>
          </ac:spMkLst>
        </pc:spChg>
      </pc:sldChg>
      <pc:sldChg chg="ord">
        <pc:chgData name="Marko Zajc" userId="989a3c0d-eb09-48a8-a58c-db75c453b360" providerId="ADAL" clId="{87D2C0F5-4D1C-4BDC-AD13-A2246295B05D}" dt="2022-09-25T11:24:20.376" v="947"/>
        <pc:sldMkLst>
          <pc:docMk/>
          <pc:sldMk cId="349766724" sldId="2076137398"/>
        </pc:sldMkLst>
      </pc:sldChg>
      <pc:sldChg chg="ord">
        <pc:chgData name="Marko Zajc" userId="989a3c0d-eb09-48a8-a58c-db75c453b360" providerId="ADAL" clId="{87D2C0F5-4D1C-4BDC-AD13-A2246295B05D}" dt="2022-09-25T11:24:20.376" v="947"/>
        <pc:sldMkLst>
          <pc:docMk/>
          <pc:sldMk cId="647126309" sldId="2076137399"/>
        </pc:sldMkLst>
      </pc:sldChg>
      <pc:sldChg chg="ord">
        <pc:chgData name="Marko Zajc" userId="989a3c0d-eb09-48a8-a58c-db75c453b360" providerId="ADAL" clId="{87D2C0F5-4D1C-4BDC-AD13-A2246295B05D}" dt="2022-09-25T11:24:20.376" v="947"/>
        <pc:sldMkLst>
          <pc:docMk/>
          <pc:sldMk cId="3029466450" sldId="2076137400"/>
        </pc:sldMkLst>
      </pc:sldChg>
      <pc:sldChg chg="ord">
        <pc:chgData name="Marko Zajc" userId="989a3c0d-eb09-48a8-a58c-db75c453b360" providerId="ADAL" clId="{87D2C0F5-4D1C-4BDC-AD13-A2246295B05D}" dt="2022-09-25T11:24:20.376" v="947"/>
        <pc:sldMkLst>
          <pc:docMk/>
          <pc:sldMk cId="1911124386" sldId="2076137401"/>
        </pc:sldMkLst>
      </pc:sldChg>
      <pc:sldChg chg="ord">
        <pc:chgData name="Marko Zajc" userId="989a3c0d-eb09-48a8-a58c-db75c453b360" providerId="ADAL" clId="{87D2C0F5-4D1C-4BDC-AD13-A2246295B05D}" dt="2022-09-25T11:24:20.376" v="947"/>
        <pc:sldMkLst>
          <pc:docMk/>
          <pc:sldMk cId="4252742074" sldId="2076137403"/>
        </pc:sldMkLst>
      </pc:sldChg>
      <pc:sldChg chg="ord">
        <pc:chgData name="Marko Zajc" userId="989a3c0d-eb09-48a8-a58c-db75c453b360" providerId="ADAL" clId="{87D2C0F5-4D1C-4BDC-AD13-A2246295B05D}" dt="2022-09-25T11:24:20.376" v="947"/>
        <pc:sldMkLst>
          <pc:docMk/>
          <pc:sldMk cId="2729891611" sldId="2076137404"/>
        </pc:sldMkLst>
      </pc:sldChg>
      <pc:sldChg chg="ord">
        <pc:chgData name="Marko Zajc" userId="989a3c0d-eb09-48a8-a58c-db75c453b360" providerId="ADAL" clId="{87D2C0F5-4D1C-4BDC-AD13-A2246295B05D}" dt="2022-09-25T11:24:20.376" v="947"/>
        <pc:sldMkLst>
          <pc:docMk/>
          <pc:sldMk cId="1026695842" sldId="2076137405"/>
        </pc:sldMkLst>
      </pc:sldChg>
      <pc:sldChg chg="ord">
        <pc:chgData name="Marko Zajc" userId="989a3c0d-eb09-48a8-a58c-db75c453b360" providerId="ADAL" clId="{87D2C0F5-4D1C-4BDC-AD13-A2246295B05D}" dt="2022-09-25T11:24:20.376" v="947"/>
        <pc:sldMkLst>
          <pc:docMk/>
          <pc:sldMk cId="3128224452" sldId="2076137406"/>
        </pc:sldMkLst>
      </pc:sldChg>
      <pc:sldChg chg="ord">
        <pc:chgData name="Marko Zajc" userId="989a3c0d-eb09-48a8-a58c-db75c453b360" providerId="ADAL" clId="{87D2C0F5-4D1C-4BDC-AD13-A2246295B05D}" dt="2022-09-25T11:24:20.376" v="947"/>
        <pc:sldMkLst>
          <pc:docMk/>
          <pc:sldMk cId="359530076" sldId="2076137408"/>
        </pc:sldMkLst>
      </pc:sldChg>
      <pc:sldChg chg="ord">
        <pc:chgData name="Marko Zajc" userId="989a3c0d-eb09-48a8-a58c-db75c453b360" providerId="ADAL" clId="{87D2C0F5-4D1C-4BDC-AD13-A2246295B05D}" dt="2022-09-25T11:24:20.376" v="947"/>
        <pc:sldMkLst>
          <pc:docMk/>
          <pc:sldMk cId="1843424933" sldId="2076137409"/>
        </pc:sldMkLst>
      </pc:sldChg>
      <pc:sldChg chg="ord">
        <pc:chgData name="Marko Zajc" userId="989a3c0d-eb09-48a8-a58c-db75c453b360" providerId="ADAL" clId="{87D2C0F5-4D1C-4BDC-AD13-A2246295B05D}" dt="2022-09-25T11:24:20.376" v="947"/>
        <pc:sldMkLst>
          <pc:docMk/>
          <pc:sldMk cId="3382391011" sldId="2076137411"/>
        </pc:sldMkLst>
      </pc:sldChg>
      <pc:sldChg chg="ord">
        <pc:chgData name="Marko Zajc" userId="989a3c0d-eb09-48a8-a58c-db75c453b360" providerId="ADAL" clId="{87D2C0F5-4D1C-4BDC-AD13-A2246295B05D}" dt="2022-09-25T11:24:20.376" v="947"/>
        <pc:sldMkLst>
          <pc:docMk/>
          <pc:sldMk cId="750150904" sldId="2076137412"/>
        </pc:sldMkLst>
      </pc:sldChg>
      <pc:sldChg chg="ord">
        <pc:chgData name="Marko Zajc" userId="989a3c0d-eb09-48a8-a58c-db75c453b360" providerId="ADAL" clId="{87D2C0F5-4D1C-4BDC-AD13-A2246295B05D}" dt="2022-09-25T11:24:20.376" v="947"/>
        <pc:sldMkLst>
          <pc:docMk/>
          <pc:sldMk cId="1602525969" sldId="2076137413"/>
        </pc:sldMkLst>
      </pc:sldChg>
      <pc:sldChg chg="del mod ord modShow">
        <pc:chgData name="Marko Zajc" userId="989a3c0d-eb09-48a8-a58c-db75c453b360" providerId="ADAL" clId="{87D2C0F5-4D1C-4BDC-AD13-A2246295B05D}" dt="2022-09-26T14:47:18.867" v="2549" actId="2696"/>
        <pc:sldMkLst>
          <pc:docMk/>
          <pc:sldMk cId="88926841" sldId="2076137882"/>
        </pc:sldMkLst>
      </pc:sldChg>
      <pc:sldChg chg="del">
        <pc:chgData name="Marko Zajc" userId="989a3c0d-eb09-48a8-a58c-db75c453b360" providerId="ADAL" clId="{87D2C0F5-4D1C-4BDC-AD13-A2246295B05D}" dt="2022-09-25T11:17:28.657" v="789" actId="2696"/>
        <pc:sldMkLst>
          <pc:docMk/>
          <pc:sldMk cId="152163215" sldId="2076137882"/>
        </pc:sldMkLst>
      </pc:sldChg>
      <pc:sldChg chg="del">
        <pc:chgData name="Marko Zajc" userId="989a3c0d-eb09-48a8-a58c-db75c453b360" providerId="ADAL" clId="{87D2C0F5-4D1C-4BDC-AD13-A2246295B05D}" dt="2022-09-25T11:17:48.693" v="790" actId="2696"/>
        <pc:sldMkLst>
          <pc:docMk/>
          <pc:sldMk cId="1002183623" sldId="2076137882"/>
        </pc:sldMkLst>
      </pc:sldChg>
      <pc:sldChg chg="del">
        <pc:chgData name="Marko Zajc" userId="989a3c0d-eb09-48a8-a58c-db75c453b360" providerId="ADAL" clId="{87D2C0F5-4D1C-4BDC-AD13-A2246295B05D}" dt="2022-09-25T09:41:43.932" v="583" actId="47"/>
        <pc:sldMkLst>
          <pc:docMk/>
          <pc:sldMk cId="4075990189" sldId="2147469559"/>
        </pc:sldMkLst>
      </pc:sldChg>
      <pc:sldChg chg="modSp mod">
        <pc:chgData name="Marko Zajc" userId="989a3c0d-eb09-48a8-a58c-db75c453b360" providerId="ADAL" clId="{87D2C0F5-4D1C-4BDC-AD13-A2246295B05D}" dt="2022-09-25T08:47:01.110" v="566" actId="1076"/>
        <pc:sldMkLst>
          <pc:docMk/>
          <pc:sldMk cId="1799228427" sldId="2147470046"/>
        </pc:sldMkLst>
        <pc:spChg chg="mod">
          <ac:chgData name="Marko Zajc" userId="989a3c0d-eb09-48a8-a58c-db75c453b360" providerId="ADAL" clId="{87D2C0F5-4D1C-4BDC-AD13-A2246295B05D}" dt="2022-09-25T08:47:01.110" v="566" actId="1076"/>
          <ac:spMkLst>
            <pc:docMk/>
            <pc:sldMk cId="1799228427" sldId="2147470046"/>
            <ac:spMk id="18" creationId="{F3C68E78-05F6-42D8-9BB3-F0D384606CB0}"/>
          </ac:spMkLst>
        </pc:spChg>
      </pc:sldChg>
      <pc:sldChg chg="modSp mod">
        <pc:chgData name="Marko Zajc" userId="989a3c0d-eb09-48a8-a58c-db75c453b360" providerId="ADAL" clId="{87D2C0F5-4D1C-4BDC-AD13-A2246295B05D}" dt="2022-09-25T08:46:53.961" v="565" actId="1076"/>
        <pc:sldMkLst>
          <pc:docMk/>
          <pc:sldMk cId="4226457020" sldId="2147470050"/>
        </pc:sldMkLst>
        <pc:spChg chg="mod">
          <ac:chgData name="Marko Zajc" userId="989a3c0d-eb09-48a8-a58c-db75c453b360" providerId="ADAL" clId="{87D2C0F5-4D1C-4BDC-AD13-A2246295B05D}" dt="2022-09-25T08:46:53.961" v="565" actId="1076"/>
          <ac:spMkLst>
            <pc:docMk/>
            <pc:sldMk cId="4226457020" sldId="2147470050"/>
            <ac:spMk id="12" creationId="{7BEDB489-FE58-48D3-A8D0-50F366766740}"/>
          </ac:spMkLst>
        </pc:spChg>
      </pc:sldChg>
      <pc:sldChg chg="modSp del mod ord">
        <pc:chgData name="Marko Zajc" userId="989a3c0d-eb09-48a8-a58c-db75c453b360" providerId="ADAL" clId="{87D2C0F5-4D1C-4BDC-AD13-A2246295B05D}" dt="2022-09-25T11:15:16.083" v="756" actId="47"/>
        <pc:sldMkLst>
          <pc:docMk/>
          <pc:sldMk cId="308533442" sldId="2147470142"/>
        </pc:sldMkLst>
        <pc:graphicFrameChg chg="modGraphic">
          <ac:chgData name="Marko Zajc" userId="989a3c0d-eb09-48a8-a58c-db75c453b360" providerId="ADAL" clId="{87D2C0F5-4D1C-4BDC-AD13-A2246295B05D}" dt="2022-09-25T08:14:45.716" v="441" actId="6549"/>
          <ac:graphicFrameMkLst>
            <pc:docMk/>
            <pc:sldMk cId="308533442" sldId="2147470142"/>
            <ac:graphicFrameMk id="6" creationId="{49289895-C430-4AFC-8D7B-40A253E4F955}"/>
          </ac:graphicFrameMkLst>
        </pc:graphicFrameChg>
      </pc:sldChg>
      <pc:sldChg chg="new del">
        <pc:chgData name="Marko Zajc" userId="989a3c0d-eb09-48a8-a58c-db75c453b360" providerId="ADAL" clId="{87D2C0F5-4D1C-4BDC-AD13-A2246295B05D}" dt="2022-09-25T08:31:37.553" v="472" actId="47"/>
        <pc:sldMkLst>
          <pc:docMk/>
          <pc:sldMk cId="1204444063" sldId="2147470143"/>
        </pc:sldMkLst>
      </pc:sldChg>
      <pc:sldChg chg="new del">
        <pc:chgData name="Marko Zajc" userId="989a3c0d-eb09-48a8-a58c-db75c453b360" providerId="ADAL" clId="{87D2C0F5-4D1C-4BDC-AD13-A2246295B05D}" dt="2022-09-25T08:31:38.423" v="473" actId="47"/>
        <pc:sldMkLst>
          <pc:docMk/>
          <pc:sldMk cId="74515599" sldId="2147470144"/>
        </pc:sldMkLst>
      </pc:sldChg>
      <pc:sldChg chg="modSp del mod">
        <pc:chgData name="Marko Zajc" userId="989a3c0d-eb09-48a8-a58c-db75c453b360" providerId="ADAL" clId="{87D2C0F5-4D1C-4BDC-AD13-A2246295B05D}" dt="2022-09-25T11:54:49.227" v="1490" actId="47"/>
        <pc:sldMkLst>
          <pc:docMk/>
          <pc:sldMk cId="341557673" sldId="2147470144"/>
        </pc:sldMkLst>
        <pc:spChg chg="mod">
          <ac:chgData name="Marko Zajc" userId="989a3c0d-eb09-48a8-a58c-db75c453b360" providerId="ADAL" clId="{87D2C0F5-4D1C-4BDC-AD13-A2246295B05D}" dt="2022-09-25T08:35:41.548" v="481" actId="20577"/>
          <ac:spMkLst>
            <pc:docMk/>
            <pc:sldMk cId="341557673" sldId="2147470144"/>
            <ac:spMk id="2" creationId="{B09979E0-9F18-42D6-A87B-685235937A7C}"/>
          </ac:spMkLst>
        </pc:spChg>
      </pc:sldChg>
      <pc:sldChg chg="new del">
        <pc:chgData name="Marko Zajc" userId="989a3c0d-eb09-48a8-a58c-db75c453b360" providerId="ADAL" clId="{87D2C0F5-4D1C-4BDC-AD13-A2246295B05D}" dt="2022-09-25T08:47:12.770" v="568" actId="680"/>
        <pc:sldMkLst>
          <pc:docMk/>
          <pc:sldMk cId="4163829831" sldId="2147470145"/>
        </pc:sldMkLst>
      </pc:sldChg>
      <pc:sldChg chg="addSp delSp modSp add del mod">
        <pc:chgData name="Marko Zajc" userId="989a3c0d-eb09-48a8-a58c-db75c453b360" providerId="ADAL" clId="{87D2C0F5-4D1C-4BDC-AD13-A2246295B05D}" dt="2022-09-25T11:49:20.642" v="1415" actId="1076"/>
        <pc:sldMkLst>
          <pc:docMk/>
          <pc:sldMk cId="4181168076" sldId="2147470145"/>
        </pc:sldMkLst>
        <pc:spChg chg="mod">
          <ac:chgData name="Marko Zajc" userId="989a3c0d-eb09-48a8-a58c-db75c453b360" providerId="ADAL" clId="{87D2C0F5-4D1C-4BDC-AD13-A2246295B05D}" dt="2022-09-25T11:49:16.466" v="1414" actId="404"/>
          <ac:spMkLst>
            <pc:docMk/>
            <pc:sldMk cId="4181168076" sldId="2147470145"/>
            <ac:spMk id="2" creationId="{215E78EC-5054-47CC-893B-1C3C48926D0D}"/>
          </ac:spMkLst>
        </pc:spChg>
        <pc:spChg chg="add del mod">
          <ac:chgData name="Marko Zajc" userId="989a3c0d-eb09-48a8-a58c-db75c453b360" providerId="ADAL" clId="{87D2C0F5-4D1C-4BDC-AD13-A2246295B05D}" dt="2022-09-25T11:47:08.546" v="1399" actId="478"/>
          <ac:spMkLst>
            <pc:docMk/>
            <pc:sldMk cId="4181168076" sldId="2147470145"/>
            <ac:spMk id="3" creationId="{AA555936-A057-15CD-F5D1-41E1AF514893}"/>
          </ac:spMkLst>
        </pc:spChg>
        <pc:spChg chg="add del mod">
          <ac:chgData name="Marko Zajc" userId="989a3c0d-eb09-48a8-a58c-db75c453b360" providerId="ADAL" clId="{87D2C0F5-4D1C-4BDC-AD13-A2246295B05D}" dt="2022-09-25T11:47:10.184" v="1400" actId="478"/>
          <ac:spMkLst>
            <pc:docMk/>
            <pc:sldMk cId="4181168076" sldId="2147470145"/>
            <ac:spMk id="5" creationId="{ADD7378C-4BEB-C23F-0BEE-139C1CDBFD05}"/>
          </ac:spMkLst>
        </pc:spChg>
        <pc:spChg chg="add del mod">
          <ac:chgData name="Marko Zajc" userId="989a3c0d-eb09-48a8-a58c-db75c453b360" providerId="ADAL" clId="{87D2C0F5-4D1C-4BDC-AD13-A2246295B05D}" dt="2022-09-25T11:47:11.782" v="1401" actId="478"/>
          <ac:spMkLst>
            <pc:docMk/>
            <pc:sldMk cId="4181168076" sldId="2147470145"/>
            <ac:spMk id="6" creationId="{D9DACBE7-72BB-C4B6-E2A3-F93BA9C5E703}"/>
          </ac:spMkLst>
        </pc:spChg>
        <pc:spChg chg="add del mod">
          <ac:chgData name="Marko Zajc" userId="989a3c0d-eb09-48a8-a58c-db75c453b360" providerId="ADAL" clId="{87D2C0F5-4D1C-4BDC-AD13-A2246295B05D}" dt="2022-09-25T11:47:14.528" v="1404" actId="478"/>
          <ac:spMkLst>
            <pc:docMk/>
            <pc:sldMk cId="4181168076" sldId="2147470145"/>
            <ac:spMk id="7" creationId="{A82D592D-36C6-1155-8AC8-C4FD84792A02}"/>
          </ac:spMkLst>
        </pc:spChg>
        <pc:spChg chg="add del mod">
          <ac:chgData name="Marko Zajc" userId="989a3c0d-eb09-48a8-a58c-db75c453b360" providerId="ADAL" clId="{87D2C0F5-4D1C-4BDC-AD13-A2246295B05D}" dt="2022-09-25T11:47:15.999" v="1405" actId="478"/>
          <ac:spMkLst>
            <pc:docMk/>
            <pc:sldMk cId="4181168076" sldId="2147470145"/>
            <ac:spMk id="8" creationId="{91F4C428-D351-B08C-7629-ADFFE3D83857}"/>
          </ac:spMkLst>
        </pc:spChg>
        <pc:spChg chg="add del mod">
          <ac:chgData name="Marko Zajc" userId="989a3c0d-eb09-48a8-a58c-db75c453b360" providerId="ADAL" clId="{87D2C0F5-4D1C-4BDC-AD13-A2246295B05D}" dt="2022-09-25T11:47:17.475" v="1406" actId="478"/>
          <ac:spMkLst>
            <pc:docMk/>
            <pc:sldMk cId="4181168076" sldId="2147470145"/>
            <ac:spMk id="9" creationId="{E2ED8E44-D37B-BEB7-F116-4ABCA819874C}"/>
          </ac:spMkLst>
        </pc:spChg>
        <pc:spChg chg="add del mod">
          <ac:chgData name="Marko Zajc" userId="989a3c0d-eb09-48a8-a58c-db75c453b360" providerId="ADAL" clId="{87D2C0F5-4D1C-4BDC-AD13-A2246295B05D}" dt="2022-09-25T11:47:13.737" v="1403" actId="478"/>
          <ac:spMkLst>
            <pc:docMk/>
            <pc:sldMk cId="4181168076" sldId="2147470145"/>
            <ac:spMk id="10" creationId="{7C2719C3-B402-AD05-FD64-F8B37861D668}"/>
          </ac:spMkLst>
        </pc:spChg>
        <pc:picChg chg="del">
          <ac:chgData name="Marko Zajc" userId="989a3c0d-eb09-48a8-a58c-db75c453b360" providerId="ADAL" clId="{87D2C0F5-4D1C-4BDC-AD13-A2246295B05D}" dt="2022-09-25T11:46:38.055" v="1394" actId="478"/>
          <ac:picMkLst>
            <pc:docMk/>
            <pc:sldMk cId="4181168076" sldId="2147470145"/>
            <ac:picMk id="4" creationId="{9EA2B24F-46ED-4F19-9BDD-65DA56BDB7FF}"/>
          </ac:picMkLst>
        </pc:picChg>
        <pc:picChg chg="add mod">
          <ac:chgData name="Marko Zajc" userId="989a3c0d-eb09-48a8-a58c-db75c453b360" providerId="ADAL" clId="{87D2C0F5-4D1C-4BDC-AD13-A2246295B05D}" dt="2022-09-25T11:49:20.642" v="1415" actId="1076"/>
          <ac:picMkLst>
            <pc:docMk/>
            <pc:sldMk cId="4181168076" sldId="2147470145"/>
            <ac:picMk id="12" creationId="{9FAA1137-D33C-34C5-0CC7-727865FEABE9}"/>
          </ac:picMkLst>
        </pc:picChg>
      </pc:sldChg>
      <pc:sldChg chg="addSp modSp new del">
        <pc:chgData name="Marko Zajc" userId="989a3c0d-eb09-48a8-a58c-db75c453b360" providerId="ADAL" clId="{87D2C0F5-4D1C-4BDC-AD13-A2246295B05D}" dt="2022-09-26T05:09:04.157" v="1617" actId="47"/>
        <pc:sldMkLst>
          <pc:docMk/>
          <pc:sldMk cId="3771901630" sldId="2147470146"/>
        </pc:sldMkLst>
        <pc:spChg chg="add mod">
          <ac:chgData name="Marko Zajc" userId="989a3c0d-eb09-48a8-a58c-db75c453b360" providerId="ADAL" clId="{87D2C0F5-4D1C-4BDC-AD13-A2246295B05D}" dt="2022-09-25T11:47:48.158" v="1408"/>
          <ac:spMkLst>
            <pc:docMk/>
            <pc:sldMk cId="3771901630" sldId="2147470146"/>
            <ac:spMk id="2" creationId="{E26C9798-CD05-E319-B52A-C719223C1641}"/>
          </ac:spMkLst>
        </pc:spChg>
        <pc:spChg chg="add mod">
          <ac:chgData name="Marko Zajc" userId="989a3c0d-eb09-48a8-a58c-db75c453b360" providerId="ADAL" clId="{87D2C0F5-4D1C-4BDC-AD13-A2246295B05D}" dt="2022-09-25T11:47:48.158" v="1408"/>
          <ac:spMkLst>
            <pc:docMk/>
            <pc:sldMk cId="3771901630" sldId="2147470146"/>
            <ac:spMk id="3" creationId="{EDCEA478-DC60-D604-0E12-010175C4C80F}"/>
          </ac:spMkLst>
        </pc:spChg>
        <pc:spChg chg="add mod">
          <ac:chgData name="Marko Zajc" userId="989a3c0d-eb09-48a8-a58c-db75c453b360" providerId="ADAL" clId="{87D2C0F5-4D1C-4BDC-AD13-A2246295B05D}" dt="2022-09-25T11:47:48.158" v="1408"/>
          <ac:spMkLst>
            <pc:docMk/>
            <pc:sldMk cId="3771901630" sldId="2147470146"/>
            <ac:spMk id="4" creationId="{A499710A-FD70-B087-997B-5C005B921648}"/>
          </ac:spMkLst>
        </pc:spChg>
        <pc:spChg chg="add mod">
          <ac:chgData name="Marko Zajc" userId="989a3c0d-eb09-48a8-a58c-db75c453b360" providerId="ADAL" clId="{87D2C0F5-4D1C-4BDC-AD13-A2246295B05D}" dt="2022-09-25T11:47:48.158" v="1408"/>
          <ac:spMkLst>
            <pc:docMk/>
            <pc:sldMk cId="3771901630" sldId="2147470146"/>
            <ac:spMk id="5" creationId="{C64A34E3-00C0-A83A-2F1C-DC2E798039DC}"/>
          </ac:spMkLst>
        </pc:spChg>
        <pc:spChg chg="add mod">
          <ac:chgData name="Marko Zajc" userId="989a3c0d-eb09-48a8-a58c-db75c453b360" providerId="ADAL" clId="{87D2C0F5-4D1C-4BDC-AD13-A2246295B05D}" dt="2022-09-25T11:47:48.158" v="1408"/>
          <ac:spMkLst>
            <pc:docMk/>
            <pc:sldMk cId="3771901630" sldId="2147470146"/>
            <ac:spMk id="6" creationId="{AF35B462-A9ED-1691-CDCD-01E9D594E526}"/>
          </ac:spMkLst>
        </pc:spChg>
        <pc:spChg chg="add mod">
          <ac:chgData name="Marko Zajc" userId="989a3c0d-eb09-48a8-a58c-db75c453b360" providerId="ADAL" clId="{87D2C0F5-4D1C-4BDC-AD13-A2246295B05D}" dt="2022-09-25T11:47:48.158" v="1408"/>
          <ac:spMkLst>
            <pc:docMk/>
            <pc:sldMk cId="3771901630" sldId="2147470146"/>
            <ac:spMk id="7" creationId="{F7975D44-18C6-C918-56A3-D99F7AEDF9F8}"/>
          </ac:spMkLst>
        </pc:spChg>
        <pc:spChg chg="add mod">
          <ac:chgData name="Marko Zajc" userId="989a3c0d-eb09-48a8-a58c-db75c453b360" providerId="ADAL" clId="{87D2C0F5-4D1C-4BDC-AD13-A2246295B05D}" dt="2022-09-25T11:47:48.158" v="1408"/>
          <ac:spMkLst>
            <pc:docMk/>
            <pc:sldMk cId="3771901630" sldId="2147470146"/>
            <ac:spMk id="8" creationId="{71C27AA7-02F6-3D23-3051-7F9C326AF8BA}"/>
          </ac:spMkLst>
        </pc:spChg>
      </pc:sldChg>
      <pc:sldChg chg="new del">
        <pc:chgData name="Marko Zajc" userId="989a3c0d-eb09-48a8-a58c-db75c453b360" providerId="ADAL" clId="{87D2C0F5-4D1C-4BDC-AD13-A2246295B05D}" dt="2022-09-25T11:52:03.676" v="1418" actId="47"/>
        <pc:sldMkLst>
          <pc:docMk/>
          <pc:sldMk cId="1123609786" sldId="2147470147"/>
        </pc:sldMkLst>
      </pc:sldChg>
      <pc:sldChg chg="modAnim">
        <pc:chgData name="Marko Zajc" userId="989a3c0d-eb09-48a8-a58c-db75c453b360" providerId="ADAL" clId="{87D2C0F5-4D1C-4BDC-AD13-A2246295B05D}" dt="2022-09-25T11:55:21.609" v="1493"/>
        <pc:sldMkLst>
          <pc:docMk/>
          <pc:sldMk cId="2221996230" sldId="2147470147"/>
        </pc:sldMkLst>
      </pc:sldChg>
      <pc:sldChg chg="modSp new mod ord">
        <pc:chgData name="Marko Zajc" userId="989a3c0d-eb09-48a8-a58c-db75c453b360" providerId="ADAL" clId="{87D2C0F5-4D1C-4BDC-AD13-A2246295B05D}" dt="2022-09-26T11:21:35.803" v="2438" actId="6549"/>
        <pc:sldMkLst>
          <pc:docMk/>
          <pc:sldMk cId="2032846039" sldId="2147470148"/>
        </pc:sldMkLst>
        <pc:spChg chg="mod">
          <ac:chgData name="Marko Zajc" userId="989a3c0d-eb09-48a8-a58c-db75c453b360" providerId="ADAL" clId="{87D2C0F5-4D1C-4BDC-AD13-A2246295B05D}" dt="2022-09-26T05:29:45.915" v="2396" actId="6549"/>
          <ac:spMkLst>
            <pc:docMk/>
            <pc:sldMk cId="2032846039" sldId="2147470148"/>
            <ac:spMk id="2" creationId="{7F8CA931-9A98-A0D7-A3E4-691A75C509D2}"/>
          </ac:spMkLst>
        </pc:spChg>
        <pc:spChg chg="mod">
          <ac:chgData name="Marko Zajc" userId="989a3c0d-eb09-48a8-a58c-db75c453b360" providerId="ADAL" clId="{87D2C0F5-4D1C-4BDC-AD13-A2246295B05D}" dt="2022-09-26T11:21:35.803" v="2438" actId="6549"/>
          <ac:spMkLst>
            <pc:docMk/>
            <pc:sldMk cId="2032846039" sldId="2147470148"/>
            <ac:spMk id="3" creationId="{C983158A-4604-76CB-CDB8-8CB50F9EABB1}"/>
          </ac:spMkLst>
        </pc:spChg>
      </pc:sldChg>
      <pc:sldChg chg="addSp modSp new mod">
        <pc:chgData name="Marko Zajc" userId="989a3c0d-eb09-48a8-a58c-db75c453b360" providerId="ADAL" clId="{87D2C0F5-4D1C-4BDC-AD13-A2246295B05D}" dt="2022-09-26T05:14:16.974" v="1907" actId="255"/>
        <pc:sldMkLst>
          <pc:docMk/>
          <pc:sldMk cId="2041639374" sldId="2147470149"/>
        </pc:sldMkLst>
        <pc:spChg chg="mod">
          <ac:chgData name="Marko Zajc" userId="989a3c0d-eb09-48a8-a58c-db75c453b360" providerId="ADAL" clId="{87D2C0F5-4D1C-4BDC-AD13-A2246295B05D}" dt="2022-09-26T05:13:33.290" v="1900" actId="21"/>
          <ac:spMkLst>
            <pc:docMk/>
            <pc:sldMk cId="2041639374" sldId="2147470149"/>
            <ac:spMk id="2" creationId="{4A35B786-5BF6-8B5B-4273-504DF25EE472}"/>
          </ac:spMkLst>
        </pc:spChg>
        <pc:spChg chg="mod">
          <ac:chgData name="Marko Zajc" userId="989a3c0d-eb09-48a8-a58c-db75c453b360" providerId="ADAL" clId="{87D2C0F5-4D1C-4BDC-AD13-A2246295B05D}" dt="2022-09-26T05:12:08.328" v="1867" actId="20577"/>
          <ac:spMkLst>
            <pc:docMk/>
            <pc:sldMk cId="2041639374" sldId="2147470149"/>
            <ac:spMk id="3" creationId="{8F5F5563-6558-5C76-8A70-73432A1C5C1F}"/>
          </ac:spMkLst>
        </pc:spChg>
        <pc:spChg chg="add mod">
          <ac:chgData name="Marko Zajc" userId="989a3c0d-eb09-48a8-a58c-db75c453b360" providerId="ADAL" clId="{87D2C0F5-4D1C-4BDC-AD13-A2246295B05D}" dt="2022-09-26T05:14:16.974" v="1907" actId="255"/>
          <ac:spMkLst>
            <pc:docMk/>
            <pc:sldMk cId="2041639374" sldId="2147470149"/>
            <ac:spMk id="5" creationId="{9F374548-9FC4-7F8F-31D4-CD628857221C}"/>
          </ac:spMkLst>
        </pc:spChg>
        <pc:picChg chg="add mod">
          <ac:chgData name="Marko Zajc" userId="989a3c0d-eb09-48a8-a58c-db75c453b360" providerId="ADAL" clId="{87D2C0F5-4D1C-4BDC-AD13-A2246295B05D}" dt="2022-09-26T05:11:52.392" v="1853" actId="1076"/>
          <ac:picMkLst>
            <pc:docMk/>
            <pc:sldMk cId="2041639374" sldId="2147470149"/>
            <ac:picMk id="4" creationId="{F0B4709D-BE31-81CA-4D3A-B273CD6AC52E}"/>
          </ac:picMkLst>
        </pc:picChg>
      </pc:sldChg>
      <pc:sldChg chg="addSp delSp modSp mod ord">
        <pc:chgData name="Marko Zajc" userId="989a3c0d-eb09-48a8-a58c-db75c453b360" providerId="ADAL" clId="{87D2C0F5-4D1C-4BDC-AD13-A2246295B05D}" dt="2022-09-26T05:22:56.760" v="2247"/>
        <pc:sldMkLst>
          <pc:docMk/>
          <pc:sldMk cId="1509535501" sldId="2147470150"/>
        </pc:sldMkLst>
        <pc:spChg chg="mod">
          <ac:chgData name="Marko Zajc" userId="989a3c0d-eb09-48a8-a58c-db75c453b360" providerId="ADAL" clId="{87D2C0F5-4D1C-4BDC-AD13-A2246295B05D}" dt="2022-09-26T05:16:19.722" v="1966" actId="20577"/>
          <ac:spMkLst>
            <pc:docMk/>
            <pc:sldMk cId="1509535501" sldId="2147470150"/>
            <ac:spMk id="2" creationId="{215E78EC-5054-47CC-893B-1C3C48926D0D}"/>
          </ac:spMkLst>
        </pc:spChg>
        <pc:picChg chg="add mod">
          <ac:chgData name="Marko Zajc" userId="989a3c0d-eb09-48a8-a58c-db75c453b360" providerId="ADAL" clId="{87D2C0F5-4D1C-4BDC-AD13-A2246295B05D}" dt="2022-09-26T05:16:53.992" v="1969" actId="1076"/>
          <ac:picMkLst>
            <pc:docMk/>
            <pc:sldMk cId="1509535501" sldId="2147470150"/>
            <ac:picMk id="4" creationId="{E5D249BB-FCF2-3ADC-56B9-87BE60883907}"/>
          </ac:picMkLst>
        </pc:picChg>
        <pc:picChg chg="del">
          <ac:chgData name="Marko Zajc" userId="989a3c0d-eb09-48a8-a58c-db75c453b360" providerId="ADAL" clId="{87D2C0F5-4D1C-4BDC-AD13-A2246295B05D}" dt="2022-09-26T05:16:21.048" v="1967" actId="478"/>
          <ac:picMkLst>
            <pc:docMk/>
            <pc:sldMk cId="1509535501" sldId="2147470150"/>
            <ac:picMk id="12" creationId="{9FAA1137-D33C-34C5-0CC7-727865FEABE9}"/>
          </ac:picMkLst>
        </pc:picChg>
      </pc:sldChg>
      <pc:sldChg chg="new del">
        <pc:chgData name="Marko Zajc" userId="989a3c0d-eb09-48a8-a58c-db75c453b360" providerId="ADAL" clId="{87D2C0F5-4D1C-4BDC-AD13-A2246295B05D}" dt="2022-09-26T05:23:42.089" v="2282" actId="47"/>
        <pc:sldMkLst>
          <pc:docMk/>
          <pc:sldMk cId="262746053" sldId="2147470151"/>
        </pc:sldMkLst>
      </pc:sldChg>
      <pc:sldChg chg="modSp add mod">
        <pc:chgData name="Marko Zajc" userId="989a3c0d-eb09-48a8-a58c-db75c453b360" providerId="ADAL" clId="{87D2C0F5-4D1C-4BDC-AD13-A2246295B05D}" dt="2022-09-26T05:23:39.015" v="2281" actId="20577"/>
        <pc:sldMkLst>
          <pc:docMk/>
          <pc:sldMk cId="148319536" sldId="2147470152"/>
        </pc:sldMkLst>
        <pc:spChg chg="mod">
          <ac:chgData name="Marko Zajc" userId="989a3c0d-eb09-48a8-a58c-db75c453b360" providerId="ADAL" clId="{87D2C0F5-4D1C-4BDC-AD13-A2246295B05D}" dt="2022-09-26T05:23:39.015" v="2281" actId="20577"/>
          <ac:spMkLst>
            <pc:docMk/>
            <pc:sldMk cId="148319536" sldId="2147470152"/>
            <ac:spMk id="11" creationId="{8E715C67-6031-4818-BDE7-74AE1B03105C}"/>
          </ac:spMkLst>
        </pc:spChg>
      </pc:sldChg>
      <pc:sldMasterChg chg="delSldLayout">
        <pc:chgData name="Marko Zajc" userId="989a3c0d-eb09-48a8-a58c-db75c453b360" providerId="ADAL" clId="{87D2C0F5-4D1C-4BDC-AD13-A2246295B05D}" dt="2022-09-26T14:47:18.867" v="2549" actId="2696"/>
        <pc:sldMasterMkLst>
          <pc:docMk/>
          <pc:sldMasterMk cId="3588427678" sldId="2147484229"/>
        </pc:sldMasterMkLst>
        <pc:sldLayoutChg chg="del">
          <pc:chgData name="Marko Zajc" userId="989a3c0d-eb09-48a8-a58c-db75c453b360" providerId="ADAL" clId="{87D2C0F5-4D1C-4BDC-AD13-A2246295B05D}" dt="2022-09-25T11:17:28.657" v="789" actId="2696"/>
          <pc:sldLayoutMkLst>
            <pc:docMk/>
            <pc:sldMasterMk cId="3588427678" sldId="2147484229"/>
            <pc:sldLayoutMk cId="3922278766" sldId="2147484692"/>
          </pc:sldLayoutMkLst>
        </pc:sldLayoutChg>
        <pc:sldLayoutChg chg="del">
          <pc:chgData name="Marko Zajc" userId="989a3c0d-eb09-48a8-a58c-db75c453b360" providerId="ADAL" clId="{87D2C0F5-4D1C-4BDC-AD13-A2246295B05D}" dt="2022-09-25T11:17:28.657" v="789" actId="2696"/>
          <pc:sldLayoutMkLst>
            <pc:docMk/>
            <pc:sldMasterMk cId="3588427678" sldId="2147484229"/>
            <pc:sldLayoutMk cId="2848993122" sldId="2147484693"/>
          </pc:sldLayoutMkLst>
        </pc:sldLayoutChg>
        <pc:sldLayoutChg chg="del">
          <pc:chgData name="Marko Zajc" userId="989a3c0d-eb09-48a8-a58c-db75c453b360" providerId="ADAL" clId="{87D2C0F5-4D1C-4BDC-AD13-A2246295B05D}" dt="2022-09-25T11:17:28.657" v="789" actId="2696"/>
          <pc:sldLayoutMkLst>
            <pc:docMk/>
            <pc:sldMasterMk cId="3588427678" sldId="2147484229"/>
            <pc:sldLayoutMk cId="3997181911" sldId="2147484694"/>
          </pc:sldLayoutMkLst>
        </pc:sldLayoutChg>
        <pc:sldLayoutChg chg="del">
          <pc:chgData name="Marko Zajc" userId="989a3c0d-eb09-48a8-a58c-db75c453b360" providerId="ADAL" clId="{87D2C0F5-4D1C-4BDC-AD13-A2246295B05D}" dt="2022-09-25T11:17:48.693" v="790" actId="2696"/>
          <pc:sldLayoutMkLst>
            <pc:docMk/>
            <pc:sldMasterMk cId="3588427678" sldId="2147484229"/>
            <pc:sldLayoutMk cId="1330741698" sldId="2147484697"/>
          </pc:sldLayoutMkLst>
        </pc:sldLayoutChg>
        <pc:sldLayoutChg chg="del">
          <pc:chgData name="Marko Zajc" userId="989a3c0d-eb09-48a8-a58c-db75c453b360" providerId="ADAL" clId="{87D2C0F5-4D1C-4BDC-AD13-A2246295B05D}" dt="2022-09-25T11:17:48.693" v="790" actId="2696"/>
          <pc:sldLayoutMkLst>
            <pc:docMk/>
            <pc:sldMasterMk cId="3588427678" sldId="2147484229"/>
            <pc:sldLayoutMk cId="388975830" sldId="2147484698"/>
          </pc:sldLayoutMkLst>
        </pc:sldLayoutChg>
        <pc:sldLayoutChg chg="del">
          <pc:chgData name="Marko Zajc" userId="989a3c0d-eb09-48a8-a58c-db75c453b360" providerId="ADAL" clId="{87D2C0F5-4D1C-4BDC-AD13-A2246295B05D}" dt="2022-09-26T14:47:18.867" v="2549" actId="2696"/>
          <pc:sldLayoutMkLst>
            <pc:docMk/>
            <pc:sldMasterMk cId="3588427678" sldId="2147484229"/>
            <pc:sldLayoutMk cId="404811171" sldId="2147484698"/>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9/26/2022 4:48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9/26/2022 4:48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dirty="0">
                <a:effectLst/>
                <a:latin typeface="Calibri"/>
                <a:ea typeface="Calibri" panose="020F0502020204030204" pitchFamily="34" charset="0"/>
                <a:cs typeface="Calibri"/>
              </a:rPr>
              <a:t>Over the past 18-plus months, how and where we work has changed forever.</a:t>
            </a:r>
            <a:r>
              <a:rPr lang="en-US" sz="1800" dirty="0">
                <a:latin typeface="Calibri"/>
                <a:ea typeface="Calibri" panose="020F0502020204030204" pitchFamily="34" charset="0"/>
                <a:cs typeface="Calibri"/>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dirty="0">
                <a:effectLst/>
                <a:latin typeface="Calibri"/>
                <a:ea typeface="Calibri" panose="020F0502020204030204" pitchFamily="34" charset="0"/>
                <a:cs typeface="Calibri"/>
              </a:rPr>
              <a:t>Data from our latest </a:t>
            </a:r>
            <a:r>
              <a:rPr lang="en-US" sz="1800" dirty="0">
                <a:latin typeface="Calibri"/>
                <a:ea typeface="Calibri" panose="020F0502020204030204" pitchFamily="34" charset="0"/>
                <a:cs typeface="Calibri"/>
              </a:rPr>
              <a:t>hybrid work research </a:t>
            </a:r>
            <a:r>
              <a:rPr lang="en-US" sz="1800" dirty="0">
                <a:effectLst/>
                <a:latin typeface="Calibri"/>
                <a:ea typeface="Calibri" panose="020F0502020204030204" pitchFamily="34" charset="0"/>
                <a:cs typeface="Calibri"/>
              </a:rPr>
              <a:t>shows that:</a:t>
            </a:r>
            <a:r>
              <a:rPr lang="en-US" sz="1800" dirty="0">
                <a:latin typeface="Calibri"/>
                <a:ea typeface="Calibri" panose="020F0502020204030204" pitchFamily="34" charset="0"/>
                <a:cs typeface="Calibri"/>
              </a:rPr>
              <a:t> </a:t>
            </a:r>
            <a:endParaRPr lang="en-US" sz="1800" dirty="0">
              <a:effectLst/>
              <a:latin typeface="Calibri"/>
              <a:ea typeface="Calibri" panose="020F0502020204030204" pitchFamily="34" charset="0"/>
              <a:cs typeface="Calibri"/>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tabLst>
                <a:tab pos="457200" algn="l"/>
              </a:tabLst>
            </a:pPr>
            <a:r>
              <a:rPr lang="en-US" sz="1800" dirty="0">
                <a:effectLst/>
                <a:latin typeface="Calibri"/>
                <a:ea typeface="Calibri" panose="020F0502020204030204" pitchFamily="34" charset="0"/>
                <a:cs typeface="Calibri"/>
              </a:rPr>
              <a:t>73 percent of employees are saying they want flexible remote work options to stay, and more than 80 percent of leaders say they expect to make major changes to accommodate.</a:t>
            </a:r>
            <a:r>
              <a:rPr lang="en-US" sz="1800" dirty="0">
                <a:latin typeface="Calibri"/>
                <a:ea typeface="Calibri" panose="020F0502020204030204" pitchFamily="34" charset="0"/>
                <a:cs typeface="Calibri"/>
              </a:rPr>
              <a:t> </a:t>
            </a:r>
            <a:endParaRPr lang="en-US" sz="1800" dirty="0">
              <a:effectLst/>
              <a:latin typeface="Calibri" panose="020F0502020204030204" pitchFamily="34" charset="0"/>
              <a:ea typeface="Calibri" panose="020F0502020204030204" pitchFamily="34" charset="0"/>
              <a:cs typeface="Calibri"/>
            </a:endParaRPr>
          </a:p>
          <a:p>
            <a:pPr marL="342900" indent="-342900">
              <a:lnSpc>
                <a:spcPct val="107000"/>
              </a:lnSpc>
              <a:spcAft>
                <a:spcPts val="800"/>
              </a:spcAft>
              <a:buFont typeface="Arial" panose="020B0604020202020204" pitchFamily="34" charset="0"/>
              <a:buChar char="•"/>
              <a:tabLst>
                <a:tab pos="457200" algn="l"/>
              </a:tabLst>
            </a:pPr>
            <a:r>
              <a:rPr lang="en-US" sz="1800" dirty="0">
                <a:latin typeface="Calibri"/>
                <a:cs typeface="Calibri"/>
              </a:rPr>
              <a:t>Not only that, but over 40 percent of employees are considering leaving their employer coming out of the pandemic, in a phenomenon now referred to as the Great Reshuffle</a:t>
            </a:r>
            <a:r>
              <a:rPr lang="en-US" sz="850" dirty="0">
                <a:latin typeface="Segoe UI"/>
                <a:cs typeface="Segoe UI"/>
              </a:rPr>
              <a:t>.</a:t>
            </a:r>
          </a:p>
          <a:p>
            <a:pPr marL="342900" indent="-342900">
              <a:lnSpc>
                <a:spcPct val="107000"/>
              </a:lnSpc>
              <a:spcAft>
                <a:spcPts val="800"/>
              </a:spcAft>
              <a:buFont typeface="Arial" panose="020B0604020202020204" pitchFamily="34" charset="0"/>
              <a:buChar char="•"/>
              <a:tabLst>
                <a:tab pos="457200" algn="l"/>
              </a:tabLst>
            </a:pPr>
            <a:r>
              <a:rPr lang="en-US" sz="850" dirty="0">
                <a:effectLst/>
                <a:latin typeface="Segoe UI"/>
                <a:ea typeface="Calibri" panose="020F0502020204030204" pitchFamily="34" charset="0"/>
                <a:cs typeface="Segoe UI"/>
              </a:rPr>
              <a:t>All this comes at a time when PMI estimates that </a:t>
            </a:r>
            <a:r>
              <a:rPr lang="en-US" sz="1100" b="0" i="0" dirty="0">
                <a:solidFill>
                  <a:srgbClr val="575757"/>
                </a:solidFill>
                <a:effectLst/>
                <a:latin typeface="Helvetica" panose="020B0604020202020204" pitchFamily="34" charset="0"/>
              </a:rPr>
              <a:t>global economy needs 25 million new project professionals by 2030. To close the talent gap, 2.3 million people will need to enter </a:t>
            </a:r>
            <a:r>
              <a:rPr lang="en-US" sz="1600" b="0" i="0" dirty="0">
                <a:solidFill>
                  <a:srgbClr val="212121"/>
                </a:solidFill>
                <a:effectLst/>
                <a:latin typeface="Agrandir-Medium"/>
              </a:rPr>
              <a:t>project management-oriented employment</a:t>
            </a:r>
            <a:r>
              <a:rPr lang="en-US" sz="1100" b="0" i="0" dirty="0">
                <a:solidFill>
                  <a:srgbClr val="575757"/>
                </a:solidFill>
                <a:effectLst/>
                <a:latin typeface="Helvetica" panose="020B0604020202020204" pitchFamily="34" charset="0"/>
              </a:rPr>
              <a:t> (PMOE) every year just to keep up with demand – this includes project managers and all changemakers.</a:t>
            </a:r>
            <a:endParaRPr lang="en-US" sz="850" dirty="0">
              <a:effectLst/>
              <a:latin typeface="Segoe UI"/>
              <a:ea typeface="Calibri" panose="020F0502020204030204" pitchFamily="34" charset="0"/>
              <a:cs typeface="Segoe UI"/>
            </a:endParaRPr>
          </a:p>
          <a:p>
            <a:pPr marL="0" marR="0" lvl="0" indent="0">
              <a:lnSpc>
                <a:spcPct val="107000"/>
              </a:lnSpc>
              <a:spcBef>
                <a:spcPts val="0"/>
              </a:spcBef>
              <a:spcAft>
                <a:spcPts val="800"/>
              </a:spcAft>
              <a:buFont typeface="Arial" panose="020B0604020202020204" pitchFamily="34" charset="0"/>
              <a:buNone/>
              <a:tabLst>
                <a:tab pos="457200" algn="l"/>
              </a:tabLs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800" dirty="0">
              <a:effectLst/>
              <a:latin typeface="Calibri"/>
              <a:ea typeface="Calibri" panose="020F0502020204030204" pitchFamily="34" charset="0"/>
              <a:cs typeface="Calibri"/>
            </a:endParaRP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9/26/2022 4:48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266953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dirty="0">
                <a:effectLst/>
                <a:latin typeface="Calibri"/>
                <a:ea typeface="Calibri" panose="020F0502020204030204" pitchFamily="34" charset="0"/>
                <a:cs typeface="Calibri"/>
              </a:rPr>
              <a:t>And as how and where we work has changed this change is just one of the challenges to project success.</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a:ea typeface="Calibri" panose="020F0502020204030204" pitchFamily="34" charset="0"/>
              <a:cs typeface="Calibri"/>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tabLst>
                <a:tab pos="457200" algn="l"/>
              </a:tabLst>
            </a:pPr>
            <a:r>
              <a:rPr lang="en-US" sz="2800" dirty="0"/>
              <a:t>Under 15% of project teams are working together, in person, in a central office. 85% of project teams work in multiple locations and countries. And 58% of project professionals work remotely.</a:t>
            </a:r>
          </a:p>
          <a:p>
            <a:pPr marL="342900" indent="-342900">
              <a:lnSpc>
                <a:spcPct val="107000"/>
              </a:lnSpc>
              <a:spcAft>
                <a:spcPts val="800"/>
              </a:spcAft>
              <a:buFont typeface="Arial" panose="020B0604020202020204" pitchFamily="34" charset="0"/>
              <a:buChar char="•"/>
              <a:tabLst>
                <a:tab pos="457200" algn="l"/>
              </a:tabLst>
            </a:pPr>
            <a:r>
              <a:rPr lang="en-US" sz="2800" dirty="0"/>
              <a:t>Only 14% of projects are managed using exclusively waterfall methodologies. 70% of projects are managed using agile, hybrid, or multi-style methodologies. And 17% are managed using no methodology at all.</a:t>
            </a:r>
          </a:p>
          <a:p>
            <a:pPr marL="342900" indent="-342900">
              <a:lnSpc>
                <a:spcPct val="107000"/>
              </a:lnSpc>
              <a:spcAft>
                <a:spcPts val="800"/>
              </a:spcAft>
              <a:buFont typeface="Arial" panose="020B0604020202020204" pitchFamily="34" charset="0"/>
              <a:buChar char="•"/>
              <a:tabLst>
                <a:tab pos="457200" algn="l"/>
              </a:tabLst>
            </a:pPr>
            <a:r>
              <a:rPr lang="en-US" sz="2800" dirty="0"/>
              <a:t>92% of professionals indicated they currently have significant product development and project management obstacles. When it comes to top challenges for 2022, “lack of visibility throughout the product [and project] lifecycle” and “inefficient processes” were the two top-rated responses.</a:t>
            </a:r>
          </a:p>
          <a:p>
            <a:pPr marL="342900" indent="-342900">
              <a:lnSpc>
                <a:spcPct val="107000"/>
              </a:lnSpc>
              <a:spcAft>
                <a:spcPts val="800"/>
              </a:spcAft>
              <a:buFont typeface="Arial" panose="020B0604020202020204" pitchFamily="34" charset="0"/>
              <a:buChar char="•"/>
              <a:tabLst>
                <a:tab pos="457200" algn="l"/>
              </a:tabLst>
            </a:pPr>
            <a:r>
              <a:rPr lang="en-US" sz="2800" dirty="0"/>
              <a:t>And the Project Management Institute reports that </a:t>
            </a:r>
            <a:r>
              <a:rPr lang="en-US" sz="4000" dirty="0"/>
              <a:t>81% of project professionals say their organizations are being impacted by AI technologies</a:t>
            </a:r>
            <a:r>
              <a:rPr lang="en-US" sz="2800" dirty="0"/>
              <a:t>. </a:t>
            </a: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9/26/2022 4:48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6718674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In this session we’re going to focus on Microsoft Planner, Microsoft Project, Project in Power Apps, and Microsoft Dynamics 365 Project Operations. We’ll talk about which use cases are supported by each tool and when to consider “growing up” from one tool to the next.</a:t>
            </a:r>
          </a:p>
          <a:p>
            <a:endParaRPr lang="en-US" b="0" dirty="0"/>
          </a:p>
          <a:p>
            <a:r>
              <a:rPr lang="en-US" b="0" dirty="0"/>
              <a:t>I’ll give you a brief overview here</a:t>
            </a:r>
          </a:p>
          <a:p>
            <a:endParaRPr lang="en-US" b="1" dirty="0"/>
          </a:p>
          <a:p>
            <a:pPr marL="0" marR="0" lvl="0" indent="0" algn="l" defTabSz="932688" rtl="0" eaLnBrk="1" fontAlgn="auto" latinLnBrk="0" hangingPunct="1">
              <a:lnSpc>
                <a:spcPct val="100000"/>
              </a:lnSpc>
              <a:spcBef>
                <a:spcPts val="0"/>
              </a:spcBef>
              <a:spcAft>
                <a:spcPts val="300"/>
              </a:spcAft>
              <a:buClrTx/>
              <a:buSzTx/>
              <a:buFont typeface="Arial" panose="020B0604020202020204" pitchFamily="34" charset="0"/>
              <a:buNone/>
              <a:tabLst/>
              <a:defRPr/>
            </a:pPr>
            <a:r>
              <a:rPr lang="en-US" b="1" dirty="0"/>
              <a:t>Microsoft Planner </a:t>
            </a:r>
            <a:r>
              <a:rPr lang="en-US" dirty="0"/>
              <a:t>is a great tool for work and task management for team leads, teams, and information workers. </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Built on Microsoft 365 and fully integrated with Microsoft Teams</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Kanban board experience</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Familiar task management toolset</a:t>
            </a:r>
          </a:p>
          <a:p>
            <a:endParaRPr lang="en-US" dirty="0"/>
          </a:p>
          <a:p>
            <a:r>
              <a:rPr lang="en-US" b="1" dirty="0"/>
              <a:t>Microsoft Project </a:t>
            </a:r>
            <a:r>
              <a:rPr lang="en-US" b="0" dirty="0"/>
              <a:t>is a great tool for </a:t>
            </a:r>
            <a:r>
              <a:rPr lang="en-US" dirty="0"/>
              <a:t>project management-oriented information workers. This includes professional PMs as well as what we call informal project managers.</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Dynamic scheduling &amp; Gantt view</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Sub-tasks and dependencies</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Cross-project visibility</a:t>
            </a:r>
            <a:endParaRPr lang="en-US" sz="1200" dirty="0"/>
          </a:p>
          <a:p>
            <a:endParaRPr lang="en-US" dirty="0"/>
          </a:p>
          <a:p>
            <a:r>
              <a:rPr lang="en-US" b="1" dirty="0"/>
              <a:t>Project in Power Apps </a:t>
            </a:r>
            <a:r>
              <a:rPr lang="en-US" b="0" dirty="0"/>
              <a:t>is the right choice when you need to integrate Microsoft Project into the unique ways your organization and teams work:</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Customize forms &amp; views</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Add custom tables &amp; fields</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Automate workflows &amp; integrate with 3</a:t>
            </a:r>
            <a:r>
              <a:rPr kumimoji="0" lang="en-US" sz="1200" b="0" i="0" u="none" strike="noStrike" kern="1200" cap="none" spc="0" normalizeH="0" baseline="30000" noProof="0" dirty="0">
                <a:ln>
                  <a:noFill/>
                </a:ln>
                <a:solidFill>
                  <a:srgbClr val="282828"/>
                </a:solidFill>
                <a:effectLst/>
                <a:uLnTx/>
                <a:uFillTx/>
                <a:latin typeface="+mn-lt"/>
                <a:ea typeface="+mn-ea"/>
                <a:cs typeface="+mn-cs"/>
              </a:rPr>
              <a:t>rd</a:t>
            </a:r>
            <a:r>
              <a:rPr kumimoji="0" lang="en-US" sz="1200" b="0" i="0" u="none" strike="noStrike" kern="1200" cap="none" spc="0" normalizeH="0" baseline="0" noProof="0" dirty="0">
                <a:ln>
                  <a:noFill/>
                </a:ln>
                <a:solidFill>
                  <a:srgbClr val="282828"/>
                </a:solidFill>
                <a:effectLst/>
                <a:uLnTx/>
                <a:uFillTx/>
                <a:latin typeface="+mn-lt"/>
                <a:ea typeface="+mn-ea"/>
                <a:cs typeface="+mn-cs"/>
              </a:rPr>
              <a:t>-party services</a:t>
            </a:r>
            <a:endParaRPr lang="en-US" b="1" dirty="0"/>
          </a:p>
          <a:p>
            <a:endParaRPr lang="en-US" dirty="0"/>
          </a:p>
          <a:p>
            <a:pPr marL="0" marR="0" lvl="0" indent="0" algn="l" defTabSz="914367" rtl="0" eaLnBrk="1" fontAlgn="auto" latinLnBrk="0" hangingPunct="1">
              <a:lnSpc>
                <a:spcPct val="90000"/>
              </a:lnSpc>
              <a:spcBef>
                <a:spcPts val="0"/>
              </a:spcBef>
              <a:spcAft>
                <a:spcPts val="333"/>
              </a:spcAft>
              <a:buClrTx/>
              <a:buSzTx/>
              <a:buFontTx/>
              <a:buNone/>
              <a:tabLst/>
              <a:defRPr/>
            </a:pPr>
            <a:r>
              <a:rPr lang="en-US" b="1" dirty="0"/>
              <a:t>Project Operations </a:t>
            </a:r>
            <a:r>
              <a:rPr lang="en-US" b="0" dirty="0"/>
              <a:t>gives you</a:t>
            </a:r>
            <a:r>
              <a:rPr lang="en-US" sz="1200" kern="1200" noProof="0" dirty="0">
                <a:solidFill>
                  <a:schemeClr val="tx1"/>
                </a:solidFill>
              </a:rPr>
              <a:t> the visibility, collaboration, and agility needed to drive success across your project-centric business—from prospects to payments to profits.</a:t>
            </a:r>
            <a:endParaRPr lang="en-US" sz="1600" kern="1200" noProof="0" dirty="0">
              <a:solidFill>
                <a:schemeClr val="tx1"/>
              </a:solidFill>
              <a:latin typeface="Segoe UI" panose="020B0502040204020203" pitchFamily="34" charset="0"/>
              <a:ea typeface="+mn-ea"/>
              <a:cs typeface="Segoe UI" panose="020B0502040204020203" pitchFamily="34" charset="0"/>
            </a:endParaRP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Deal management</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Time &amp; Expense entry and approval</a:t>
            </a:r>
          </a:p>
          <a:p>
            <a:pPr marL="182880" marR="0" lvl="0" indent="-182880" algn="l" defTabSz="93268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82828"/>
                </a:solidFill>
                <a:effectLst/>
                <a:uLnTx/>
                <a:uFillTx/>
                <a:latin typeface="+mn-lt"/>
                <a:ea typeface="+mn-ea"/>
                <a:cs typeface="+mn-cs"/>
              </a:rPr>
              <a:t>Project costing, pricing, and actuals</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46C6FE-72D7-441B-B65B-4BE591B5F87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0634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200" b="0" i="0" u="none" strike="noStrike" kern="1200" cap="none" spc="0" normalizeH="0" baseline="0" noProof="0" smtClean="0">
                <a:ln>
                  <a:noFill/>
                </a:ln>
                <a:solidFill>
                  <a:prstClr val="black"/>
                </a:solidFill>
                <a:effectLst/>
                <a:uLnTx/>
                <a:uFillTx/>
                <a:latin typeface="Segoe" pitchFamily="34" charset="0"/>
                <a:ea typeface="+mn-ea"/>
                <a:cs typeface="+mn-cs"/>
              </a:rPr>
              <a:pPr marL="0" marR="0" lvl="0" indent="0" algn="r" defTabSz="914363"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Segoe" pitchFamily="34" charset="0"/>
              <a:ea typeface="+mn-ea"/>
              <a:cs typeface="+mn-cs"/>
            </a:endParaRPr>
          </a:p>
        </p:txBody>
      </p:sp>
    </p:spTree>
    <p:extLst>
      <p:ext uri="{BB962C8B-B14F-4D97-AF65-F5344CB8AC3E}">
        <p14:creationId xmlns:p14="http://schemas.microsoft.com/office/powerpoint/2010/main" val="467284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F2D3714-B553-A044-BA72-366907BA36B5}" type="slidenum">
              <a:rPr lang="en-US" smtClean="0"/>
              <a:t>10</a:t>
            </a:fld>
            <a:endParaRPr lang="en-US"/>
          </a:p>
        </p:txBody>
      </p:sp>
    </p:spTree>
    <p:extLst>
      <p:ext uri="{BB962C8B-B14F-4D97-AF65-F5344CB8AC3E}">
        <p14:creationId xmlns:p14="http://schemas.microsoft.com/office/powerpoint/2010/main" val="2113725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200" b="0" i="0" u="none" strike="noStrike" kern="1200" cap="none" spc="0" normalizeH="0" baseline="0" noProof="0" smtClean="0">
                <a:ln>
                  <a:noFill/>
                </a:ln>
                <a:solidFill>
                  <a:prstClr val="black"/>
                </a:solidFill>
                <a:effectLst/>
                <a:uLnTx/>
                <a:uFillTx/>
                <a:latin typeface="Segoe" pitchFamily="34" charset="0"/>
                <a:ea typeface="+mn-ea"/>
                <a:cs typeface="+mn-cs"/>
              </a:rPr>
              <a:pPr marL="0" marR="0" lvl="0" indent="0" algn="r" defTabSz="914363"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Segoe" pitchFamily="34" charset="0"/>
              <a:ea typeface="+mn-ea"/>
              <a:cs typeface="+mn-cs"/>
            </a:endParaRPr>
          </a:p>
        </p:txBody>
      </p:sp>
    </p:spTree>
    <p:extLst>
      <p:ext uri="{BB962C8B-B14F-4D97-AF65-F5344CB8AC3E}">
        <p14:creationId xmlns:p14="http://schemas.microsoft.com/office/powerpoint/2010/main" val="3490994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868122" marR="0" lvl="0" indent="0" algn="l" defTabSz="1388537" rtl="0" eaLnBrk="0" fontAlgn="auto" latinLnBrk="0" hangingPunct="0">
              <a:lnSpc>
                <a:spcPct val="100000"/>
              </a:lnSpc>
              <a:spcBef>
                <a:spcPts val="0"/>
              </a:spcBef>
              <a:spcAft>
                <a:spcPts val="0"/>
              </a:spcAft>
              <a:buClrTx/>
              <a:buSzTx/>
              <a:buFontTx/>
              <a:buNone/>
              <a:tabLst/>
              <a:defRPr/>
            </a:pPr>
            <a:r>
              <a:rPr kumimoji="0" lang="en-US" sz="6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9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9/26/2022 4:48 PM</a:t>
            </a:fld>
            <a:endParaRPr kumimoji="0" lang="en-US" sz="19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9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15</a:t>
            </a:fld>
            <a:endParaRPr kumimoji="0" lang="en-US" sz="19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67194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200" b="0" i="0" u="none" strike="noStrike" kern="1200" cap="none" spc="0" normalizeH="0" baseline="0" noProof="0" smtClean="0">
                <a:ln>
                  <a:noFill/>
                </a:ln>
                <a:solidFill>
                  <a:prstClr val="black"/>
                </a:solidFill>
                <a:effectLst/>
                <a:uLnTx/>
                <a:uFillTx/>
                <a:latin typeface="Segoe" pitchFamily="34" charset="0"/>
                <a:ea typeface="+mn-ea"/>
                <a:cs typeface="+mn-cs"/>
              </a:rPr>
              <a:pPr marL="0" marR="0" lvl="0" indent="0" algn="r" defTabSz="914363"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Segoe" pitchFamily="34" charset="0"/>
              <a:ea typeface="+mn-ea"/>
              <a:cs typeface="+mn-cs"/>
            </a:endParaRPr>
          </a:p>
        </p:txBody>
      </p:sp>
    </p:spTree>
    <p:extLst>
      <p:ext uri="{BB962C8B-B14F-4D97-AF65-F5344CB8AC3E}">
        <p14:creationId xmlns:p14="http://schemas.microsoft.com/office/powerpoint/2010/main" val="401188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9/26/2022 4:48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32</a:t>
            </a:fld>
            <a:endParaRPr lang="en-US" dirty="0"/>
          </a:p>
        </p:txBody>
      </p:sp>
    </p:spTree>
    <p:extLst>
      <p:ext uri="{BB962C8B-B14F-4D97-AF65-F5344CB8AC3E}">
        <p14:creationId xmlns:p14="http://schemas.microsoft.com/office/powerpoint/2010/main" val="11080976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9/26/2022 4:48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28104767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marL="0" marR="0" lvl="0" indent="0" algn="r" defTabSz="914363"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200" b="0" i="0" u="none" strike="noStrike" kern="1200" cap="none" spc="0" normalizeH="0" baseline="0" noProof="0" smtClean="0">
                <a:ln>
                  <a:noFill/>
                </a:ln>
                <a:solidFill>
                  <a:prstClr val="black"/>
                </a:solidFill>
                <a:effectLst/>
                <a:uLnTx/>
                <a:uFillTx/>
                <a:latin typeface="Segoe" pitchFamily="34" charset="0"/>
                <a:ea typeface="+mn-ea"/>
                <a:cs typeface="+mn-cs"/>
              </a:rPr>
              <a:pPr marL="0" marR="0" lvl="0" indent="0" algn="r" defTabSz="914363"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Segoe" pitchFamily="34" charset="0"/>
              <a:ea typeface="+mn-ea"/>
              <a:cs typeface="+mn-cs"/>
            </a:endParaRPr>
          </a:p>
        </p:txBody>
      </p:sp>
    </p:spTree>
    <p:extLst>
      <p:ext uri="{BB962C8B-B14F-4D97-AF65-F5344CB8AC3E}">
        <p14:creationId xmlns:p14="http://schemas.microsoft.com/office/powerpoint/2010/main" val="39848167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0" y="0"/>
            <a:ext cx="12192000"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rcRect/>
          <a:stretch/>
        </p:blipFill>
        <p:spPr>
          <a:xfrm>
            <a:off x="586389" y="6083901"/>
            <a:ext cx="591057" cy="591057"/>
          </a:xfrm>
          <a:prstGeom prst="rect">
            <a:avLst/>
          </a:prstGeom>
        </p:spPr>
      </p:pic>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2"/>
          <a:srcRect/>
          <a:stretch/>
        </p:blipFill>
        <p:spPr>
          <a:xfrm>
            <a:off x="586389" y="6083901"/>
            <a:ext cx="591057" cy="591057"/>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a:extLst>
              <a:ext uri="{FF2B5EF4-FFF2-40B4-BE49-F238E27FC236}">
                <a16:creationId xmlns:a16="http://schemas.microsoft.com/office/drawing/2014/main" id="{2D532779-AAD1-30AC-ED4A-22D5D23C3C06}"/>
              </a:ext>
            </a:extLst>
          </p:cNvPr>
          <p:cNvPicPr>
            <a:picLocks noChangeAspect="1"/>
          </p:cNvPicPr>
          <p:nvPr userDrawn="1"/>
        </p:nvPicPr>
        <p:blipFill>
          <a:blip r:embed="rId2"/>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a:extLst>
              <a:ext uri="{FF2B5EF4-FFF2-40B4-BE49-F238E27FC236}">
                <a16:creationId xmlns:a16="http://schemas.microsoft.com/office/drawing/2014/main" id="{B598DF7D-DEA5-4311-FC9A-F5D48F2F2B52}"/>
              </a:ext>
            </a:extLst>
          </p:cNvPr>
          <p:cNvPicPr>
            <a:picLocks noChangeAspect="1"/>
          </p:cNvPicPr>
          <p:nvPr userDrawn="1"/>
        </p:nvPicPr>
        <p:blipFill>
          <a:blip r:embed="rId2"/>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FC78B115-6E89-A130-6F7E-75FBFEF4C99C}"/>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45D19995-9243-8042-FE4F-3A045AE80B40}"/>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35B92111-9D65-7537-17FA-6AE4E022418A}"/>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4" name="Picture 3">
            <a:extLst>
              <a:ext uri="{FF2B5EF4-FFF2-40B4-BE49-F238E27FC236}">
                <a16:creationId xmlns:a16="http://schemas.microsoft.com/office/drawing/2014/main" id="{DFB7245D-CC92-BA79-3B73-CEAA6F227CE6}"/>
              </a:ext>
            </a:extLst>
          </p:cNvPr>
          <p:cNvPicPr>
            <a:picLocks noChangeAspect="1"/>
          </p:cNvPicPr>
          <p:nvPr userDrawn="1"/>
        </p:nvPicPr>
        <p:blipFill>
          <a:blip r:embed="rId2"/>
          <a:srcRect/>
          <a:stretch/>
        </p:blipFill>
        <p:spPr>
          <a:xfrm>
            <a:off x="586389" y="6083901"/>
            <a:ext cx="591057" cy="591057"/>
          </a:xfrm>
          <a:prstGeom prst="rect">
            <a:avLst/>
          </a:prstGeom>
        </p:spPr>
      </p:pic>
      <p:sp>
        <p:nvSpPr>
          <p:cNvPr id="5" name="TextBox 4">
            <a:extLst>
              <a:ext uri="{FF2B5EF4-FFF2-40B4-BE49-F238E27FC236}">
                <a16:creationId xmlns:a16="http://schemas.microsoft.com/office/drawing/2014/main" id="{10312930-BEAE-90CE-BD01-AFD8C080DFBF}"/>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324385852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3"/>
          <a:srcRect/>
          <a:stretch/>
        </p:blipFill>
        <p:spPr>
          <a:xfrm>
            <a:off x="586389" y="6083901"/>
            <a:ext cx="591057" cy="591057"/>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2">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chemeClr val="accent2"/>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chemeClr val="tx1"/>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pic>
        <p:nvPicPr>
          <p:cNvPr id="11" name="Picture 10">
            <a:extLst>
              <a:ext uri="{FF2B5EF4-FFF2-40B4-BE49-F238E27FC236}">
                <a16:creationId xmlns:a16="http://schemas.microsoft.com/office/drawing/2014/main" id="{C647C851-21E2-E775-673A-E6F7E1B46F2E}"/>
              </a:ext>
            </a:extLst>
          </p:cNvPr>
          <p:cNvPicPr>
            <a:picLocks noChangeAspect="1"/>
          </p:cNvPicPr>
          <p:nvPr userDrawn="1"/>
        </p:nvPicPr>
        <p:blipFill>
          <a:blip r:embed="rId3"/>
          <a:srcRect/>
          <a:stretch/>
        </p:blipFill>
        <p:spPr>
          <a:xfrm>
            <a:off x="586389" y="6083901"/>
            <a:ext cx="591057" cy="591057"/>
          </a:xfrm>
          <a:prstGeom prst="rect">
            <a:avLst/>
          </a:prstGeom>
        </p:spPr>
      </p:pic>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#ntk22</a:t>
            </a:r>
          </a:p>
        </p:txBody>
      </p:sp>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87682"/>
            <a:ext cx="12192000" cy="6945682"/>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1"/>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Tech 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1"/>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Business 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
        <p:nvSpPr>
          <p:cNvPr id="6" name="Text Placeholder 3">
            <a:extLst>
              <a:ext uri="{FF2B5EF4-FFF2-40B4-BE49-F238E27FC236}">
                <a16:creationId xmlns:a16="http://schemas.microsoft.com/office/drawing/2014/main" id="{CF3AE5F8-88EF-D741-BC59-8A5FE45AA6E3}"/>
              </a:ext>
            </a:extLst>
          </p:cNvPr>
          <p:cNvSpPr>
            <a:spLocks noGrp="1"/>
          </p:cNvSpPr>
          <p:nvPr>
            <p:ph type="body" sz="quarter" idx="10" hasCustomPrompt="1"/>
          </p:nvPr>
        </p:nvSpPr>
        <p:spPr>
          <a:xfrm>
            <a:off x="7200900" y="4141408"/>
            <a:ext cx="4648200" cy="629453"/>
          </a:xfrm>
        </p:spPr>
        <p:txBody>
          <a:bodyPr anchor="ctr"/>
          <a:lstStyle>
            <a:lvl1pPr marL="0" indent="0" algn="r">
              <a:buNone/>
              <a:defRPr sz="3200" b="1" i="0" spc="0">
                <a:latin typeface="Segoe UI Semibold" panose="020B0502040204020203" pitchFamily="34" charset="0"/>
                <a:cs typeface="Segoe UI Semibold" panose="020B0502040204020203" pitchFamily="34" charset="0"/>
              </a:defRPr>
            </a:lvl1pPr>
          </a:lstStyle>
          <a:p>
            <a:pPr lvl="0"/>
            <a:r>
              <a:rPr lang="en-GB" dirty="0"/>
              <a:t>THANK YOU MESSAGE.</a:t>
            </a:r>
          </a:p>
        </p:txBody>
      </p:sp>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7318" y="2139702"/>
            <a:ext cx="11339774" cy="1259768"/>
          </a:xfrm>
        </p:spPr>
        <p:txBody>
          <a:bodyPr wrap="square" lIns="0" tIns="0" rIns="0" bIns="0">
            <a:spAutoFit/>
          </a:bodyPr>
          <a:lstStyle>
            <a:lvl1pPr marL="0" indent="0">
              <a:lnSpc>
                <a:spcPct val="90000"/>
              </a:lnSpc>
              <a:spcBef>
                <a:spcPts val="0"/>
              </a:spcBef>
              <a:spcAft>
                <a:spcPts val="1274"/>
              </a:spcAft>
              <a:buNone/>
              <a:defRPr sz="2549" b="0" i="0">
                <a:solidFill>
                  <a:srgbClr val="000000"/>
                </a:solidFill>
                <a:latin typeface="+mn-lt"/>
              </a:defRPr>
            </a:lvl1pPr>
            <a:lvl2pPr marL="224097" indent="0">
              <a:lnSpc>
                <a:spcPct val="90000"/>
              </a:lnSpc>
              <a:spcBef>
                <a:spcPts val="0"/>
              </a:spcBef>
              <a:spcAft>
                <a:spcPts val="1274"/>
              </a:spcAft>
              <a:buNone/>
              <a:defRPr sz="1961">
                <a:solidFill>
                  <a:srgbClr val="000000"/>
                </a:solidFill>
              </a:defRPr>
            </a:lvl2pPr>
            <a:lvl3pPr marL="448193" indent="0">
              <a:spcBef>
                <a:spcPts val="0"/>
              </a:spcBef>
              <a:spcAft>
                <a:spcPts val="1274"/>
              </a:spcAft>
              <a:buNone/>
              <a:defRPr sz="1961">
                <a:solidFill>
                  <a:srgbClr val="000000"/>
                </a:solidFill>
              </a:defRPr>
            </a:lvl3pPr>
            <a:lvl4pPr marL="672290" indent="0">
              <a:spcBef>
                <a:spcPts val="0"/>
              </a:spcBef>
              <a:spcAft>
                <a:spcPts val="1274"/>
              </a:spcAft>
              <a:buNone/>
              <a:defRPr sz="1961"/>
            </a:lvl4pPr>
            <a:lvl5pPr marL="896386"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Tree>
    <p:extLst>
      <p:ext uri="{BB962C8B-B14F-4D97-AF65-F5344CB8AC3E}">
        <p14:creationId xmlns:p14="http://schemas.microsoft.com/office/powerpoint/2010/main" val="4181247190"/>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B734BC-8D33-4C15-831D-DCE87FA3D5F3}"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35DAD4-74F0-4064-AA46-78B289DCF095}" type="slidenum">
              <a:rPr lang="en-US" smtClean="0"/>
              <a:t>‹#›</a:t>
            </a:fld>
            <a:endParaRPr lang="en-US"/>
          </a:p>
        </p:txBody>
      </p:sp>
    </p:spTree>
    <p:extLst>
      <p:ext uri="{BB962C8B-B14F-4D97-AF65-F5344CB8AC3E}">
        <p14:creationId xmlns:p14="http://schemas.microsoft.com/office/powerpoint/2010/main" val="938860150"/>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and text side by side 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EDEC010-DDB9-42D4-B78F-4D54E3BEA4FF}"/>
              </a:ext>
              <a:ext uri="{C183D7F6-B498-43B3-948B-1728B52AA6E4}">
                <adec:decorative xmlns:adec="http://schemas.microsoft.com/office/drawing/2017/decorative" val="1"/>
              </a:ext>
            </a:extLst>
          </p:cNvPr>
          <p:cNvSpPr/>
          <p:nvPr userDrawn="1"/>
        </p:nvSpPr>
        <p:spPr bwMode="blackWhite">
          <a:xfrm>
            <a:off x="1" y="0"/>
            <a:ext cx="4356100" cy="6858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 name="Title 4">
            <a:extLst>
              <a:ext uri="{FF2B5EF4-FFF2-40B4-BE49-F238E27FC236}">
                <a16:creationId xmlns:a16="http://schemas.microsoft.com/office/drawing/2014/main" id="{CCF6E003-50E5-45D8-A623-8E629A545CBD}"/>
              </a:ext>
            </a:extLst>
          </p:cNvPr>
          <p:cNvSpPr>
            <a:spLocks noGrp="1"/>
          </p:cNvSpPr>
          <p:nvPr>
            <p:ph type="title" hasCustomPrompt="1"/>
          </p:nvPr>
        </p:nvSpPr>
        <p:spPr>
          <a:xfrm>
            <a:off x="588263" y="3150414"/>
            <a:ext cx="3183637" cy="553998"/>
          </a:xfrm>
        </p:spPr>
        <p:txBody>
          <a:bodyPr anchor="ctr"/>
          <a:lstStyle>
            <a:lvl1pPr>
              <a:defRPr>
                <a:solidFill>
                  <a:schemeClr val="tx1"/>
                </a:solidFill>
              </a:defRPr>
            </a:lvl1pPr>
          </a:lstStyle>
          <a:p>
            <a:r>
              <a:rPr lang="en-US" dirty="0"/>
              <a:t>Title</a:t>
            </a:r>
          </a:p>
        </p:txBody>
      </p:sp>
      <p:sp>
        <p:nvSpPr>
          <p:cNvPr id="4" name="Text Placeholder 6">
            <a:extLst>
              <a:ext uri="{FF2B5EF4-FFF2-40B4-BE49-F238E27FC236}">
                <a16:creationId xmlns:a16="http://schemas.microsoft.com/office/drawing/2014/main" id="{55F69672-DC8B-4F90-8167-6367A65F8F78}"/>
              </a:ext>
            </a:extLst>
          </p:cNvPr>
          <p:cNvSpPr>
            <a:spLocks noGrp="1"/>
          </p:cNvSpPr>
          <p:nvPr>
            <p:ph type="body" sz="quarter" idx="10"/>
          </p:nvPr>
        </p:nvSpPr>
        <p:spPr>
          <a:xfrm>
            <a:off x="4938315" y="3211969"/>
            <a:ext cx="6669658" cy="430887"/>
          </a:xfrm>
        </p:spPr>
        <p:txBody>
          <a:bodyPr anchor="ctr" anchorCtr="0"/>
          <a:lstStyle>
            <a:lvl1pPr marL="0" indent="0">
              <a:spcAft>
                <a:spcPts val="1200"/>
              </a:spcAft>
              <a:buNone/>
              <a:defRPr sz="2800"/>
            </a:lvl1pPr>
            <a:lvl2pPr marL="228556" indent="0">
              <a:buNone/>
              <a:defRPr/>
            </a:lvl2pPr>
          </a:lstStyle>
          <a:p>
            <a:pPr lvl="0"/>
            <a:r>
              <a:rPr lang="en-US"/>
              <a:t>Click to edit Master text styles</a:t>
            </a:r>
          </a:p>
        </p:txBody>
      </p:sp>
    </p:spTree>
    <p:extLst>
      <p:ext uri="{BB962C8B-B14F-4D97-AF65-F5344CB8AC3E}">
        <p14:creationId xmlns:p14="http://schemas.microsoft.com/office/powerpoint/2010/main" val="3559274469"/>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14" pos="3110">
          <p15:clr>
            <a:srgbClr val="5ACBF0"/>
          </p15:clr>
        </p15:guide>
        <p15:guide id="29" orient="horz" pos="2160">
          <p15:clr>
            <a:srgbClr val="FDE53C"/>
          </p15:clr>
        </p15:guide>
        <p15:guide id="30" pos="2376">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2873415"/>
            <a:ext cx="4159950" cy="1107996"/>
          </a:xfrm>
        </p:spPr>
        <p:txBody>
          <a:bodyPr anchor="ctr"/>
          <a:lstStyle/>
          <a:p>
            <a:r>
              <a:rPr lang="en-US"/>
              <a:t>Click to edit Master title style</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2DBE4BB-02BC-403B-BD4E-F269E8077083}"/>
              </a:ext>
            </a:extLst>
          </p:cNvPr>
          <p:cNvSpPr>
            <a:spLocks noGrp="1"/>
          </p:cNvSpPr>
          <p:nvPr>
            <p:ph type="pic" sz="quarter" idx="11" hasCustomPrompt="1"/>
          </p:nvPr>
        </p:nvSpPr>
        <p:spPr bwMode="gray">
          <a:xfrm>
            <a:off x="5334001" y="0"/>
            <a:ext cx="6858000" cy="6858000"/>
          </a:xfrm>
          <a:blipFill dpi="0" rotWithShape="1">
            <a:blip r:embed="rId2">
              <a:extLst>
                <a:ext uri="{28A0092B-C50C-407E-A947-70E740481C1C}">
                  <a14:useLocalDpi xmlns:a14="http://schemas.microsoft.com/office/drawing/2010/main" val="0"/>
                </a:ext>
              </a:extLst>
            </a:blip>
            <a:srcRect/>
            <a:stretch>
              <a:fillRect/>
            </a:stretch>
          </a:blipFill>
        </p:spPr>
        <p:txBody>
          <a:bodyPr lIns="0" tIns="210312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961352177"/>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5" orient="horz" pos="2160">
          <p15:clr>
            <a:srgbClr val="FBAE4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Photo layout 1">
    <p:spTree>
      <p:nvGrpSpPr>
        <p:cNvPr id="1" name=""/>
        <p:cNvGrpSpPr/>
        <p:nvPr/>
      </p:nvGrpSpPr>
      <p:grpSpPr>
        <a:xfrm>
          <a:off x="0" y="0"/>
          <a:ext cx="0" cy="0"/>
          <a:chOff x="0" y="0"/>
          <a:chExt cx="0" cy="0"/>
        </a:xfrm>
      </p:grpSpPr>
      <p:sp>
        <p:nvSpPr>
          <p:cNvPr id="4" name="Picture Placeholder 3"/>
          <p:cNvSpPr>
            <a:spLocks noGrp="1"/>
          </p:cNvSpPr>
          <p:nvPr>
            <p:ph type="pic" sz="quarter" idx="10" hasCustomPrompt="1"/>
          </p:nvPr>
        </p:nvSpPr>
        <p:spPr>
          <a:xfrm>
            <a:off x="6209610" y="0"/>
            <a:ext cx="598239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oAutofit/>
          </a:bodyPr>
          <a:lstStyle>
            <a:lvl1pPr marL="0" indent="0" algn="ctr">
              <a:buNone/>
              <a:defRPr sz="1961">
                <a:solidFill>
                  <a:schemeClr val="bg2"/>
                </a:solidFill>
                <a:latin typeface="+mj-lt"/>
              </a:defRPr>
            </a:lvl1pPr>
          </a:lstStyle>
          <a:p>
            <a:r>
              <a:rPr lang="en-US"/>
              <a:t>Drop photo here</a:t>
            </a:r>
          </a:p>
        </p:txBody>
      </p:sp>
      <p:sp>
        <p:nvSpPr>
          <p:cNvPr id="5" name="Title Placeholder 1">
            <a:extLst>
              <a:ext uri="{FF2B5EF4-FFF2-40B4-BE49-F238E27FC236}">
                <a16:creationId xmlns:a16="http://schemas.microsoft.com/office/drawing/2014/main" id="{87B2D435-6763-4273-8B58-EEB87561755F}"/>
              </a:ext>
            </a:extLst>
          </p:cNvPr>
          <p:cNvSpPr>
            <a:spLocks noGrp="1"/>
          </p:cNvSpPr>
          <p:nvPr>
            <p:ph type="title" hasCustomPrompt="1"/>
          </p:nvPr>
        </p:nvSpPr>
        <p:spPr>
          <a:xfrm>
            <a:off x="426425" y="440495"/>
            <a:ext cx="5555966" cy="758022"/>
          </a:xfrm>
          <a:prstGeom prst="rect">
            <a:avLst/>
          </a:prstGeom>
        </p:spPr>
        <p:txBody>
          <a:bodyPr vert="horz" wrap="square" lIns="0" tIns="164592" rIns="0" bIns="0" rtlCol="0" anchor="t">
            <a:noAutofit/>
          </a:bodyPr>
          <a:lstStyle>
            <a:lvl1pPr>
              <a:defRPr/>
            </a:lvl1pPr>
          </a:lstStyle>
          <a:p>
            <a:r>
              <a:rPr lang="en-US"/>
              <a:t>Photo layout 1</a:t>
            </a:r>
          </a:p>
        </p:txBody>
      </p:sp>
      <p:sp>
        <p:nvSpPr>
          <p:cNvPr id="6" name="Text Placeholder 3">
            <a:extLst>
              <a:ext uri="{FF2B5EF4-FFF2-40B4-BE49-F238E27FC236}">
                <a16:creationId xmlns:a16="http://schemas.microsoft.com/office/drawing/2014/main" id="{71CE2F71-BF91-4E7B-BDE5-A747EFEFF88C}"/>
              </a:ext>
            </a:extLst>
          </p:cNvPr>
          <p:cNvSpPr>
            <a:spLocks noGrp="1"/>
          </p:cNvSpPr>
          <p:nvPr>
            <p:ph type="body" sz="quarter" idx="11" hasCustomPrompt="1"/>
          </p:nvPr>
        </p:nvSpPr>
        <p:spPr>
          <a:xfrm>
            <a:off x="426424" y="2145841"/>
            <a:ext cx="5555965" cy="2573509"/>
          </a:xfrm>
        </p:spPr>
        <p:txBody>
          <a:bodyPr wrap="square" lIns="0" tIns="0" rIns="0" bIns="0">
            <a:noAutofit/>
          </a:bodyPr>
          <a:lstStyle>
            <a:lvl1pPr marL="0" marR="0" indent="0" algn="l" defTabSz="914367"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solidFill>
                  <a:srgbClr val="000000"/>
                </a:solidFill>
                <a:latin typeface="+mn-lt"/>
              </a:defRPr>
            </a:lvl1pPr>
            <a:lvl2pPr marL="224097" marR="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193" indent="0">
              <a:buNone/>
              <a:defRPr/>
            </a:lvl3pPr>
            <a:lvl4pPr marL="672290" indent="0">
              <a:buNone/>
              <a:defRPr/>
            </a:lvl4pPr>
            <a:lvl5pPr marL="896386" indent="0">
              <a:buNone/>
              <a:defRPr/>
            </a:lvl5pPr>
          </a:lstStyle>
          <a:p>
            <a:pPr lvl="0"/>
            <a:r>
              <a:rPr lang="pt-BR"/>
              <a:t>Subhead Segoe UI 26pt</a:t>
            </a:r>
          </a:p>
          <a:p>
            <a:pPr lvl="0"/>
            <a:r>
              <a:rPr lang="pt-BR"/>
              <a:t>Subhead Segoe UI 26pt</a:t>
            </a:r>
          </a:p>
          <a:p>
            <a:pPr lvl="0"/>
            <a:r>
              <a:rPr lang="pt-BR"/>
              <a:t>Subhead Segoe UI 26pt</a:t>
            </a:r>
          </a:p>
        </p:txBody>
      </p:sp>
    </p:spTree>
    <p:extLst>
      <p:ext uri="{BB962C8B-B14F-4D97-AF65-F5344CB8AC3E}">
        <p14:creationId xmlns:p14="http://schemas.microsoft.com/office/powerpoint/2010/main" val="1048368115"/>
      </p:ext>
    </p:extLst>
  </p:cSld>
  <p:clrMapOvr>
    <a:masterClrMapping/>
  </p:clrMapOvr>
  <p:transition>
    <p:fade/>
  </p:transition>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Section title white">
    <p:spTree>
      <p:nvGrpSpPr>
        <p:cNvPr id="1" name=""/>
        <p:cNvGrpSpPr/>
        <p:nvPr/>
      </p:nvGrpSpPr>
      <p:grpSpPr>
        <a:xfrm>
          <a:off x="0" y="0"/>
          <a:ext cx="0" cy="0"/>
          <a:chOff x="0" y="0"/>
          <a:chExt cx="0" cy="0"/>
        </a:xfrm>
      </p:grpSpPr>
      <p:sp>
        <p:nvSpPr>
          <p:cNvPr id="36" name="Title 35"/>
          <p:cNvSpPr>
            <a:spLocks noGrp="1"/>
          </p:cNvSpPr>
          <p:nvPr>
            <p:ph type="title" hasCustomPrompt="1"/>
          </p:nvPr>
        </p:nvSpPr>
        <p:spPr>
          <a:xfrm>
            <a:off x="426425" y="1184319"/>
            <a:ext cx="7477989" cy="3535032"/>
          </a:xfrm>
          <a:noFill/>
        </p:spPr>
        <p:txBody>
          <a:bodyPr vert="horz" wrap="square" lIns="0" tIns="0" rIns="0" bIns="0" rtlCol="0" anchor="t" anchorCtr="0">
            <a:noAutofit/>
          </a:bodyPr>
          <a:lstStyle>
            <a:lvl1pPr>
              <a:lnSpc>
                <a:spcPct val="90000"/>
              </a:lnSpc>
              <a:defRPr lang="en-US" sz="5294" spc="-147" dirty="0">
                <a:solidFill>
                  <a:srgbClr val="000000"/>
                </a:solidFill>
              </a:defRPr>
            </a:lvl1pPr>
          </a:lstStyle>
          <a:p>
            <a:pPr marL="0" lvl="0">
              <a:lnSpc>
                <a:spcPts val="5490"/>
              </a:lnSpc>
            </a:pPr>
            <a:r>
              <a:rPr lang="en-US"/>
              <a:t>Section title</a:t>
            </a:r>
          </a:p>
        </p:txBody>
      </p:sp>
    </p:spTree>
    <p:extLst>
      <p:ext uri="{BB962C8B-B14F-4D97-AF65-F5344CB8AC3E}">
        <p14:creationId xmlns:p14="http://schemas.microsoft.com/office/powerpoint/2010/main" val="225128072"/>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Square Photo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615553"/>
          </a:xfrm>
        </p:spPr>
        <p:txBody>
          <a:bodyPr wrap="square" anchor="t">
            <a:spAutoFit/>
          </a:bodyPr>
          <a:lstStyle>
            <a:lvl1pPr>
              <a:lnSpc>
                <a:spcPct val="100000"/>
              </a:lnSpc>
              <a:defRPr sz="2000" b="0" spc="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Square photo layout with smaller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1"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2470032629"/>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9CE0A-4536-2840-87FE-CE6AB27E92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0212DBD-F550-F140-9CEA-99D70E5E3E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04E5F11-E96D-2944-B3D1-217D848192CB}"/>
              </a:ext>
            </a:extLst>
          </p:cNvPr>
          <p:cNvSpPr>
            <a:spLocks noGrp="1"/>
          </p:cNvSpPr>
          <p:nvPr>
            <p:ph type="dt" sz="half" idx="10"/>
          </p:nvPr>
        </p:nvSpPr>
        <p:spPr/>
        <p:txBody>
          <a:bodyPr/>
          <a:lstStyle/>
          <a:p>
            <a:fld id="{46B431E5-6CCB-DF40-A8BC-F8188FD8D69D}" type="datetimeFigureOut">
              <a:rPr lang="en-US" smtClean="0"/>
              <a:t>9/26/2022</a:t>
            </a:fld>
            <a:endParaRPr lang="en-US"/>
          </a:p>
        </p:txBody>
      </p:sp>
      <p:sp>
        <p:nvSpPr>
          <p:cNvPr id="5" name="Footer Placeholder 4">
            <a:extLst>
              <a:ext uri="{FF2B5EF4-FFF2-40B4-BE49-F238E27FC236}">
                <a16:creationId xmlns:a16="http://schemas.microsoft.com/office/drawing/2014/main" id="{DDD16C21-CDD6-9549-B272-DB9024FF18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574060-EA42-4E4B-AAA6-B4AF7A494D28}"/>
              </a:ext>
            </a:extLst>
          </p:cNvPr>
          <p:cNvSpPr>
            <a:spLocks noGrp="1"/>
          </p:cNvSpPr>
          <p:nvPr>
            <p:ph type="sldNum" sz="quarter" idx="12"/>
          </p:nvPr>
        </p:nvSpPr>
        <p:spPr/>
        <p:txBody>
          <a:bodyPr/>
          <a:lstStyle/>
          <a:p>
            <a:fld id="{DE3DA164-4EE1-834D-9056-136AFF7B9D8F}" type="slidenum">
              <a:rPr lang="en-US" smtClean="0"/>
              <a:t>‹#›</a:t>
            </a:fld>
            <a:endParaRPr lang="en-US"/>
          </a:p>
        </p:txBody>
      </p:sp>
    </p:spTree>
    <p:extLst>
      <p:ext uri="{BB962C8B-B14F-4D97-AF65-F5344CB8AC3E}">
        <p14:creationId xmlns:p14="http://schemas.microsoft.com/office/powerpoint/2010/main" val="24848098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41650608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38" r:id="rId13"/>
    <p:sldLayoutId id="2147484673" r:id="rId14"/>
    <p:sldLayoutId id="2147484249" r:id="rId15"/>
    <p:sldLayoutId id="2147484683" r:id="rId16"/>
    <p:sldLayoutId id="2147484684" r:id="rId17"/>
    <p:sldLayoutId id="2147484256" r:id="rId18"/>
    <p:sldLayoutId id="2147484682" r:id="rId19"/>
    <p:sldLayoutId id="2147484263" r:id="rId20"/>
    <p:sldLayoutId id="2147484686" r:id="rId21"/>
    <p:sldLayoutId id="2147484687" r:id="rId22"/>
    <p:sldLayoutId id="2147484688" r:id="rId23"/>
    <p:sldLayoutId id="2147484689" r:id="rId24"/>
    <p:sldLayoutId id="2147484690" r:id="rId25"/>
    <p:sldLayoutId id="2147484691" r:id="rId26"/>
    <p:sldLayoutId id="2147484695" r:id="rId27"/>
    <p:sldLayoutId id="2147484696" r:id="rId28"/>
    <p:sldLayoutId id="2147484697" r:id="rId29"/>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mailto:marko.zajc@microsoft.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8" Type="http://schemas.openxmlformats.org/officeDocument/2006/relationships/hyperlink" Target="https://www.pmi.org/learning/careers/talent-gap-2021" TargetMode="External"/><Relationship Id="rId3" Type="http://schemas.openxmlformats.org/officeDocument/2006/relationships/image" Target="../media/image13.jpeg"/><Relationship Id="rId7" Type="http://schemas.openxmlformats.org/officeDocument/2006/relationships/hyperlink" Target="https://ms-worklab.azureedge.net/files/reports/hybridWork/pdf/2021_Microsoft_WTI_Report_March.pdf" TargetMode="External"/><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hyperlink" Target="https://www.cio.com/article/302130/value-stream-management-predictions-and-opportunities-for-2022.html" TargetMode="External"/><Relationship Id="rId13" Type="http://schemas.openxmlformats.org/officeDocument/2006/relationships/image" Target="../media/image20.jpeg"/><Relationship Id="rId3" Type="http://schemas.openxmlformats.org/officeDocument/2006/relationships/image" Target="../media/image13.jpeg"/><Relationship Id="rId7" Type="http://schemas.openxmlformats.org/officeDocument/2006/relationships/hyperlink" Target="https://f.hubspotusercontent20.net/hubfs/6111124/2022_Global_Trends_in_Project_Management.pdf" TargetMode="External"/><Relationship Id="rId12"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16.jpeg"/><Relationship Id="rId11" Type="http://schemas.openxmlformats.org/officeDocument/2006/relationships/image" Target="../media/image18.jpeg"/><Relationship Id="rId5" Type="http://schemas.openxmlformats.org/officeDocument/2006/relationships/image" Target="../media/image15.jpeg"/><Relationship Id="rId10" Type="http://schemas.openxmlformats.org/officeDocument/2006/relationships/image" Target="../media/image17.jpeg"/><Relationship Id="rId4" Type="http://schemas.openxmlformats.org/officeDocument/2006/relationships/image" Target="../media/image14.jpeg"/><Relationship Id="rId9" Type="http://schemas.openxmlformats.org/officeDocument/2006/relationships/hyperlink" Target="https://www.pmi.org/-/media/pmi/documents/public/pdf/learning/thought-leadership/pulse/ai-innovators-cracking-the-code-project-performance.pdf"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2.xml"/><Relationship Id="rId6" Type="http://schemas.openxmlformats.org/officeDocument/2006/relationships/image" Target="../media/image25.jpeg"/><Relationship Id="rId5" Type="http://schemas.openxmlformats.org/officeDocument/2006/relationships/image" Target="../media/image24.svg"/><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8.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4.xml"/><Relationship Id="rId1" Type="http://schemas.openxmlformats.org/officeDocument/2006/relationships/slideLayout" Target="../slideLayouts/slideLayout24.xml"/><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2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hyperlink" Target="https://github.com/OfficeDev/Project-Power-BI-Templates" TargetMode="External"/><Relationship Id="rId2" Type="http://schemas.openxmlformats.org/officeDocument/2006/relationships/image" Target="../media/image38.pn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2" Type="http://schemas.openxmlformats.org/officeDocument/2006/relationships/hyperlink" Target="http://project.microsoft.com/" TargetMode="External"/><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jpg"/><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slides/_rels/slide16.xml.rels><?xml version="1.0" encoding="UTF-8" standalone="yes"?>
<Relationships xmlns="http://schemas.openxmlformats.org/package/2006/relationships"><Relationship Id="rId3" Type="http://schemas.openxmlformats.org/officeDocument/2006/relationships/hyperlink" Target="https://github.com/OfficeDev/Project-Accelerator" TargetMode="External"/><Relationship Id="rId2" Type="http://schemas.openxmlformats.org/officeDocument/2006/relationships/image" Target="../media/image46.pn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hyperlink" Target="https://docs.microsoft.com/en-us/project-for-the-web/deploying-project" TargetMode="External"/><Relationship Id="rId7" Type="http://schemas.openxmlformats.org/officeDocument/2006/relationships/hyperlink" Target="https://docs.microsoft.com/en-us/powerapps/maker/developer-plan" TargetMode="External"/><Relationship Id="rId2" Type="http://schemas.openxmlformats.org/officeDocument/2006/relationships/hyperlink" Target="https://docs.microsoft.com/en-us/power-platform/admin/environments-overview" TargetMode="External"/><Relationship Id="rId1" Type="http://schemas.openxmlformats.org/officeDocument/2006/relationships/slideLayout" Target="../slideLayouts/slideLayout5.xml"/><Relationship Id="rId6" Type="http://schemas.openxmlformats.org/officeDocument/2006/relationships/hyperlink" Target="https://docs.microsoft.com/en-us/power-platform/admin/trial-environments#:~:text=%20Create%20a%20trial%20%28subscription-based%29%20environment%20in%20the,setting%2C%20described%20in%20the%20following%20row...%20More%20" TargetMode="External"/><Relationship Id="rId5" Type="http://schemas.openxmlformats.org/officeDocument/2006/relationships/hyperlink" Target="https://docs.microsoft.com/en-us/power-platform/admin/environments-overview#the-default-environment" TargetMode="External"/><Relationship Id="rId4" Type="http://schemas.openxmlformats.org/officeDocument/2006/relationships/hyperlink" Target="http://project.microsoft.com/"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hyperlink" Target="https://admin.powerplatform.microsoft.com/" TargetMode="External"/><Relationship Id="rId2" Type="http://schemas.openxmlformats.org/officeDocument/2006/relationships/hyperlink" Target="http://make.powerapps.com/" TargetMode="Externa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2.xml"/><Relationship Id="rId6" Type="http://schemas.openxmlformats.org/officeDocument/2006/relationships/image" Target="../media/image25.jpeg"/><Relationship Id="rId5" Type="http://schemas.openxmlformats.org/officeDocument/2006/relationships/image" Target="../media/image24.svg"/><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AF365B-9116-5944-B129-BC854B3FDEB9}"/>
              </a:ext>
            </a:extLst>
          </p:cNvPr>
          <p:cNvSpPr>
            <a:spLocks noGrp="1"/>
          </p:cNvSpPr>
          <p:nvPr>
            <p:ph type="body" sz="quarter" idx="10"/>
          </p:nvPr>
        </p:nvSpPr>
        <p:spPr>
          <a:xfrm>
            <a:off x="7336465" y="2556977"/>
            <a:ext cx="4008437" cy="1107996"/>
          </a:xfrm>
        </p:spPr>
        <p:txBody>
          <a:bodyPr/>
          <a:lstStyle/>
          <a:p>
            <a:r>
              <a:rPr lang="en-US" dirty="0"/>
              <a:t>Microsoft Project for the web</a:t>
            </a:r>
            <a:endParaRPr lang="en-HR" dirty="0"/>
          </a:p>
        </p:txBody>
      </p:sp>
      <p:sp>
        <p:nvSpPr>
          <p:cNvPr id="3" name="Text Placeholder 2">
            <a:extLst>
              <a:ext uri="{FF2B5EF4-FFF2-40B4-BE49-F238E27FC236}">
                <a16:creationId xmlns:a16="http://schemas.microsoft.com/office/drawing/2014/main" id="{5204E3DA-754A-C440-8D05-92B65B8266D6}"/>
              </a:ext>
            </a:extLst>
          </p:cNvPr>
          <p:cNvSpPr>
            <a:spLocks noGrp="1"/>
          </p:cNvSpPr>
          <p:nvPr>
            <p:ph type="body" sz="quarter" idx="11"/>
          </p:nvPr>
        </p:nvSpPr>
        <p:spPr>
          <a:xfrm>
            <a:off x="7336465" y="3965687"/>
            <a:ext cx="4338074" cy="2412968"/>
          </a:xfrm>
        </p:spPr>
        <p:txBody>
          <a:bodyPr/>
          <a:lstStyle/>
          <a:p>
            <a:pPr marL="0" indent="0">
              <a:buNone/>
            </a:pPr>
            <a:r>
              <a:rPr lang="en-US" b="1" dirty="0"/>
              <a:t>Marko Zajc</a:t>
            </a:r>
          </a:p>
          <a:p>
            <a:pPr marL="0" indent="0">
              <a:buNone/>
            </a:pPr>
            <a:r>
              <a:rPr lang="en-US" dirty="0">
                <a:hlinkClick r:id="rId2"/>
              </a:rPr>
              <a:t>marko.zajc@microsoft.com</a:t>
            </a:r>
            <a:endParaRPr lang="en-US" dirty="0"/>
          </a:p>
          <a:p>
            <a:pPr marL="0" indent="0">
              <a:buNone/>
            </a:pPr>
            <a:r>
              <a:rPr lang="en-US" dirty="0"/>
              <a:t>Project Specialist, Microsoft CEE</a:t>
            </a:r>
            <a:endParaRPr lang="en-HR" dirty="0"/>
          </a:p>
          <a:p>
            <a:pPr marL="0" indent="0">
              <a:buNone/>
            </a:pPr>
            <a:endParaRPr lang="en-HR" dirty="0"/>
          </a:p>
        </p:txBody>
      </p:sp>
    </p:spTree>
    <p:extLst>
      <p:ext uri="{BB962C8B-B14F-4D97-AF65-F5344CB8AC3E}">
        <p14:creationId xmlns:p14="http://schemas.microsoft.com/office/powerpoint/2010/main" val="88664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D2E6C0D-A19B-4DC8-B4B6-AF5150FEFFCE}"/>
              </a:ext>
            </a:extLst>
          </p:cNvPr>
          <p:cNvSpPr>
            <a:spLocks noGrp="1"/>
          </p:cNvSpPr>
          <p:nvPr>
            <p:ph type="title"/>
          </p:nvPr>
        </p:nvSpPr>
        <p:spPr>
          <a:xfrm>
            <a:off x="352924" y="176949"/>
            <a:ext cx="11336039" cy="743908"/>
          </a:xfrm>
        </p:spPr>
        <p:txBody>
          <a:bodyPr wrap="square" anchor="t">
            <a:normAutofit/>
          </a:bodyPr>
          <a:lstStyle/>
          <a:p>
            <a:r>
              <a:rPr lang="en-GB" dirty="0"/>
              <a:t>Agenda</a:t>
            </a:r>
          </a:p>
        </p:txBody>
      </p:sp>
      <p:sp>
        <p:nvSpPr>
          <p:cNvPr id="5" name="Text Placeholder 4">
            <a:extLst>
              <a:ext uri="{FF2B5EF4-FFF2-40B4-BE49-F238E27FC236}">
                <a16:creationId xmlns:a16="http://schemas.microsoft.com/office/drawing/2014/main" id="{27AAD7D0-4E49-47DF-B029-1C3750CA6A23}"/>
              </a:ext>
            </a:extLst>
          </p:cNvPr>
          <p:cNvSpPr>
            <a:spLocks noGrp="1"/>
          </p:cNvSpPr>
          <p:nvPr>
            <p:ph type="body" sz="quarter" idx="10"/>
          </p:nvPr>
        </p:nvSpPr>
        <p:spPr>
          <a:xfrm>
            <a:off x="586390" y="1434653"/>
            <a:ext cx="11018555" cy="4049475"/>
          </a:xfrm>
        </p:spPr>
        <p:txBody>
          <a:bodyPr wrap="square">
            <a:normAutofit fontScale="77500" lnSpcReduction="20000"/>
          </a:bodyPr>
          <a:lstStyle/>
          <a:p>
            <a:pPr marL="457200" indent="-457200">
              <a:spcAft>
                <a:spcPts val="600"/>
              </a:spcAft>
              <a:buFont typeface="Arial" panose="020B0604020202020204" pitchFamily="34" charset="0"/>
              <a:buChar char="•"/>
            </a:pPr>
            <a:r>
              <a:rPr lang="en-US" dirty="0"/>
              <a:t>Work, Project, Program or Portfolio management</a:t>
            </a:r>
          </a:p>
          <a:p>
            <a:pPr marL="457200" indent="-457200">
              <a:spcAft>
                <a:spcPts val="600"/>
              </a:spcAft>
              <a:buFont typeface="Arial" panose="020B0604020202020204" pitchFamily="34" charset="0"/>
              <a:buChar char="•"/>
            </a:pPr>
            <a:r>
              <a:rPr lang="en-US" dirty="0"/>
              <a:t>Microsoft Project and portfolio management solutions</a:t>
            </a:r>
          </a:p>
          <a:p>
            <a:pPr marL="457200" indent="-457200">
              <a:spcAft>
                <a:spcPts val="600"/>
              </a:spcAft>
              <a:buFont typeface="Arial" panose="020B0604020202020204" pitchFamily="34" charset="0"/>
              <a:buChar char="•"/>
            </a:pPr>
            <a:r>
              <a:rPr lang="en-US" dirty="0"/>
              <a:t>Project for the web</a:t>
            </a:r>
          </a:p>
          <a:p>
            <a:pPr marL="690349" lvl="1" indent="-457200">
              <a:spcAft>
                <a:spcPts val="600"/>
              </a:spcAft>
              <a:buFont typeface="Arial" panose="020B0604020202020204" pitchFamily="34" charset="0"/>
              <a:buChar char="•"/>
            </a:pPr>
            <a:r>
              <a:rPr lang="en-US" dirty="0"/>
              <a:t>for individual project managers and teams</a:t>
            </a:r>
          </a:p>
          <a:p>
            <a:pPr marL="690349" lvl="1" indent="-457200">
              <a:spcAft>
                <a:spcPts val="600"/>
              </a:spcAft>
              <a:buFont typeface="Arial" panose="020B0604020202020204" pitchFamily="34" charset="0"/>
              <a:buChar char="•"/>
            </a:pPr>
            <a:r>
              <a:rPr lang="en-US" dirty="0"/>
              <a:t>reporting </a:t>
            </a:r>
          </a:p>
          <a:p>
            <a:pPr marL="690349" lvl="1" indent="-457200">
              <a:spcAft>
                <a:spcPts val="600"/>
              </a:spcAft>
              <a:buFont typeface="Arial" panose="020B0604020202020204" pitchFamily="34" charset="0"/>
              <a:buChar char="•"/>
            </a:pPr>
            <a:r>
              <a:rPr lang="en-US" dirty="0"/>
              <a:t>as an organization/department PPM solution</a:t>
            </a:r>
          </a:p>
          <a:p>
            <a:pPr marL="690349" lvl="1" indent="-457200">
              <a:spcAft>
                <a:spcPts val="600"/>
              </a:spcAft>
              <a:buFont typeface="Arial" panose="020B0604020202020204" pitchFamily="34" charset="0"/>
              <a:buChar char="•"/>
            </a:pPr>
            <a:r>
              <a:rPr lang="en-US" dirty="0"/>
              <a:t>Project for the web Accelerator</a:t>
            </a:r>
          </a:p>
          <a:p>
            <a:pPr marL="690349" lvl="1" indent="-457200">
              <a:spcAft>
                <a:spcPts val="600"/>
              </a:spcAft>
              <a:buFont typeface="Arial" panose="020B0604020202020204" pitchFamily="34" charset="0"/>
              <a:buChar char="•"/>
            </a:pPr>
            <a:r>
              <a:rPr lang="en-US"/>
              <a:t>extending the solution</a:t>
            </a:r>
          </a:p>
          <a:p>
            <a:pPr marL="457200" indent="-457200">
              <a:spcAft>
                <a:spcPts val="600"/>
              </a:spcAft>
              <a:buFont typeface="Arial" panose="020B0604020202020204" pitchFamily="34" charset="0"/>
              <a:buChar char="•"/>
            </a:pPr>
            <a:r>
              <a:rPr lang="en-US" dirty="0" err="1"/>
              <a:t>Proejct</a:t>
            </a:r>
            <a:r>
              <a:rPr lang="en-US" dirty="0"/>
              <a:t> for the web in enterprise environments</a:t>
            </a:r>
          </a:p>
          <a:p>
            <a:pPr marL="457200" indent="-457200">
              <a:spcAft>
                <a:spcPts val="600"/>
              </a:spcAft>
              <a:buFont typeface="Arial" panose="020B0604020202020204" pitchFamily="34" charset="0"/>
              <a:buChar char="•"/>
            </a:pPr>
            <a:r>
              <a:rPr lang="en-US" dirty="0"/>
              <a:t>Approach to PPM System implementation</a:t>
            </a:r>
          </a:p>
          <a:p>
            <a:pPr marL="457200" indent="-457200">
              <a:spcAft>
                <a:spcPts val="600"/>
              </a:spcAft>
              <a:buFont typeface="Arial" panose="020B0604020202020204" pitchFamily="34" charset="0"/>
              <a:buChar char="•"/>
            </a:pPr>
            <a:r>
              <a:rPr lang="en-US" dirty="0"/>
              <a:t>Licensing </a:t>
            </a:r>
          </a:p>
        </p:txBody>
      </p:sp>
    </p:spTree>
    <p:extLst>
      <p:ext uri="{BB962C8B-B14F-4D97-AF65-F5344CB8AC3E}">
        <p14:creationId xmlns:p14="http://schemas.microsoft.com/office/powerpoint/2010/main" val="334968883"/>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639A1BA-C356-4F1E-B0D8-36491667DCA9}"/>
              </a:ext>
            </a:extLst>
          </p:cNvPr>
          <p:cNvSpPr txBox="1">
            <a:spLocks/>
          </p:cNvSpPr>
          <p:nvPr/>
        </p:nvSpPr>
        <p:spPr>
          <a:xfrm>
            <a:off x="586740" y="497541"/>
            <a:ext cx="11018520"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50" normalizeH="0" baseline="0" noProof="0">
                <a:ln w="3175">
                  <a:noFill/>
                </a:ln>
                <a:solidFill>
                  <a:srgbClr val="000000"/>
                </a:solidFill>
                <a:effectLst/>
                <a:uLnTx/>
                <a:uFillTx/>
                <a:latin typeface="Segoe UI Semibold"/>
                <a:ea typeface="+mn-ea"/>
                <a:cs typeface="Segoe UI" pitchFamily="34" charset="0"/>
              </a:rPr>
              <a:t>Today business face these external trends that impact projects…</a:t>
            </a:r>
          </a:p>
        </p:txBody>
      </p:sp>
      <p:grpSp>
        <p:nvGrpSpPr>
          <p:cNvPr id="8" name="Group 7">
            <a:extLst>
              <a:ext uri="{FF2B5EF4-FFF2-40B4-BE49-F238E27FC236}">
                <a16:creationId xmlns:a16="http://schemas.microsoft.com/office/drawing/2014/main" id="{256E9239-784E-4679-9F07-49D23C6CBEFD}"/>
              </a:ext>
            </a:extLst>
          </p:cNvPr>
          <p:cNvGrpSpPr/>
          <p:nvPr/>
        </p:nvGrpSpPr>
        <p:grpSpPr>
          <a:xfrm>
            <a:off x="334790" y="2518015"/>
            <a:ext cx="2454064" cy="2476431"/>
            <a:chOff x="302785" y="2518015"/>
            <a:chExt cx="2454064" cy="2476431"/>
          </a:xfrm>
        </p:grpSpPr>
        <p:grpSp>
          <p:nvGrpSpPr>
            <p:cNvPr id="3" name="Group 2">
              <a:extLst>
                <a:ext uri="{FF2B5EF4-FFF2-40B4-BE49-F238E27FC236}">
                  <a16:creationId xmlns:a16="http://schemas.microsoft.com/office/drawing/2014/main" id="{E805C2E9-AE78-403C-8D4D-53E54FC59613}"/>
                </a:ext>
              </a:extLst>
            </p:cNvPr>
            <p:cNvGrpSpPr/>
            <p:nvPr/>
          </p:nvGrpSpPr>
          <p:grpSpPr>
            <a:xfrm>
              <a:off x="679108" y="2518015"/>
              <a:ext cx="1701419" cy="1701419"/>
              <a:chOff x="1337232" y="2333767"/>
              <a:chExt cx="1701419" cy="1701419"/>
            </a:xfrm>
          </p:grpSpPr>
          <p:sp>
            <p:nvSpPr>
              <p:cNvPr id="2" name="Oval 1">
                <a:extLst>
                  <a:ext uri="{FF2B5EF4-FFF2-40B4-BE49-F238E27FC236}">
                    <a16:creationId xmlns:a16="http://schemas.microsoft.com/office/drawing/2014/main" id="{3C396841-CBB1-4BD8-AED9-6204FADECF40}"/>
                  </a:ext>
                </a:extLst>
              </p:cNvPr>
              <p:cNvSpPr/>
              <p:nvPr/>
            </p:nvSpPr>
            <p:spPr bwMode="auto">
              <a:xfrm>
                <a:off x="1337232" y="2333767"/>
                <a:ext cx="1701419" cy="1701419"/>
              </a:xfrm>
              <a:prstGeom prst="ellipse">
                <a:avLst/>
              </a:prstGeom>
              <a:noFill/>
              <a:ln w="127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4400" b="0" i="0" u="none" strike="noStrike" kern="1200" cap="none" spc="0" normalizeH="0" baseline="0" noProof="0">
                    <a:ln>
                      <a:noFill/>
                    </a:ln>
                    <a:solidFill>
                      <a:srgbClr val="000000"/>
                    </a:solidFill>
                    <a:effectLst/>
                    <a:uLnTx/>
                    <a:uFillTx/>
                    <a:latin typeface="Segoe UI Semibold"/>
                    <a:ea typeface="Segoe UI" pitchFamily="34" charset="0"/>
                    <a:cs typeface="Segoe UI" pitchFamily="34" charset="0"/>
                  </a:rPr>
                  <a:t>73</a:t>
                </a:r>
                <a:r>
                  <a:rPr kumimoji="0" lang="en-US" sz="36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rPr>
                  <a:t>%</a:t>
                </a:r>
                <a:endParaRPr kumimoji="0" lang="en-US" sz="44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5" name="Arc 4">
                <a:extLst>
                  <a:ext uri="{FF2B5EF4-FFF2-40B4-BE49-F238E27FC236}">
                    <a16:creationId xmlns:a16="http://schemas.microsoft.com/office/drawing/2014/main" id="{76FCD0D5-4698-459D-960A-14D58569DF43}"/>
                  </a:ext>
                </a:extLst>
              </p:cNvPr>
              <p:cNvSpPr/>
              <p:nvPr/>
            </p:nvSpPr>
            <p:spPr>
              <a:xfrm>
                <a:off x="1337232" y="2333767"/>
                <a:ext cx="1701419" cy="1701419"/>
              </a:xfrm>
              <a:prstGeom prst="arc">
                <a:avLst>
                  <a:gd name="adj1" fmla="val 16200000"/>
                  <a:gd name="adj2" fmla="val 13083084"/>
                </a:avLst>
              </a:prstGeom>
              <a:ln w="152400" cap="rnd">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1A1A1A"/>
                  </a:solidFill>
                  <a:effectLst/>
                  <a:uLnTx/>
                  <a:uFillTx/>
                  <a:latin typeface="Segoe UI"/>
                  <a:ea typeface="+mn-ea"/>
                  <a:cs typeface="+mn-cs"/>
                </a:endParaRPr>
              </a:p>
            </p:txBody>
          </p:sp>
        </p:grpSp>
        <p:sp>
          <p:nvSpPr>
            <p:cNvPr id="52" name="TechIntensity formula">
              <a:extLst>
                <a:ext uri="{FF2B5EF4-FFF2-40B4-BE49-F238E27FC236}">
                  <a16:creationId xmlns:a16="http://schemas.microsoft.com/office/drawing/2014/main" id="{5F4175E6-0980-4609-9A91-7B61B86DE3AF}"/>
                </a:ext>
              </a:extLst>
            </p:cNvPr>
            <p:cNvSpPr>
              <a:spLocks/>
            </p:cNvSpPr>
            <p:nvPr/>
          </p:nvSpPr>
          <p:spPr bwMode="auto">
            <a:xfrm>
              <a:off x="302785" y="4502003"/>
              <a:ext cx="2454064" cy="492443"/>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t" anchorCtr="0" compatLnSpc="1">
              <a:prstTxWarp prst="textNoShape">
                <a:avLst/>
              </a:prstTxWarp>
              <a:spAutoFit/>
            </a:bodyPr>
            <a:lstStyle/>
            <a:p>
              <a:pPr marL="0" marR="0" lvl="0" indent="0" algn="ctr" defTabSz="914367" rtl="0" eaLnBrk="1" fontAlgn="base" latinLnBrk="0" hangingPunct="1">
                <a:lnSpc>
                  <a:spcPct val="100000"/>
                </a:lnSpc>
                <a:spcBef>
                  <a:spcPct val="0"/>
                </a:spcBef>
                <a:spcAft>
                  <a:spcPct val="0"/>
                </a:spcAft>
                <a:buClrTx/>
                <a:buSzTx/>
                <a:buFontTx/>
                <a:buNone/>
                <a:tabLst>
                  <a:tab pos="5087938" algn="l"/>
                </a:tabLst>
                <a:defRPr/>
              </a:pPr>
              <a:r>
                <a:rPr kumimoji="0" lang="en-US" sz="1600" b="0" i="0" u="none" strike="noStrike" kern="1200" cap="none" spc="0" normalizeH="0" baseline="0" noProof="0">
                  <a:ln>
                    <a:noFill/>
                  </a:ln>
                  <a:solidFill>
                    <a:srgbClr val="000000"/>
                  </a:solidFill>
                  <a:effectLst/>
                  <a:uLnTx/>
                  <a:uFillTx/>
                  <a:latin typeface="Segoe UI Semibold"/>
                  <a:ea typeface="Times New Roman" panose="02020603050405020304" pitchFamily="18" charset="0"/>
                  <a:cs typeface="+mn-cs"/>
                </a:rPr>
                <a:t>Want flexible remote work options to stay</a:t>
              </a:r>
              <a:r>
                <a:rPr kumimoji="0" lang="en-US" sz="1600" b="0" i="0" u="none" strike="noStrike" kern="1200" cap="none" spc="0" normalizeH="0" baseline="30000" noProof="0">
                  <a:ln>
                    <a:noFill/>
                  </a:ln>
                  <a:solidFill>
                    <a:srgbClr val="000000"/>
                  </a:solidFill>
                  <a:effectLst/>
                  <a:uLnTx/>
                  <a:uFillTx/>
                  <a:latin typeface="Segoe UI Semibold"/>
                  <a:ea typeface="Times New Roman" panose="02020603050405020304" pitchFamily="18" charset="0"/>
                  <a:cs typeface="+mn-cs"/>
                </a:rPr>
                <a:t>1</a:t>
              </a:r>
            </a:p>
          </p:txBody>
        </p:sp>
      </p:grpSp>
      <p:grpSp>
        <p:nvGrpSpPr>
          <p:cNvPr id="10" name="Group 9">
            <a:extLst>
              <a:ext uri="{FF2B5EF4-FFF2-40B4-BE49-F238E27FC236}">
                <a16:creationId xmlns:a16="http://schemas.microsoft.com/office/drawing/2014/main" id="{F2A9FC75-6FEB-4502-A9E1-C043CCB42518}"/>
              </a:ext>
            </a:extLst>
          </p:cNvPr>
          <p:cNvGrpSpPr/>
          <p:nvPr/>
        </p:nvGrpSpPr>
        <p:grpSpPr>
          <a:xfrm>
            <a:off x="3357575" y="2518015"/>
            <a:ext cx="2454064" cy="2968873"/>
            <a:chOff x="3689417" y="2518015"/>
            <a:chExt cx="2454064" cy="2968873"/>
          </a:xfrm>
        </p:grpSpPr>
        <p:grpSp>
          <p:nvGrpSpPr>
            <p:cNvPr id="4" name="Group 3">
              <a:extLst>
                <a:ext uri="{FF2B5EF4-FFF2-40B4-BE49-F238E27FC236}">
                  <a16:creationId xmlns:a16="http://schemas.microsoft.com/office/drawing/2014/main" id="{E5230E21-1DEA-4A92-82D8-F82C4A80DCF5}"/>
                </a:ext>
              </a:extLst>
            </p:cNvPr>
            <p:cNvGrpSpPr/>
            <p:nvPr/>
          </p:nvGrpSpPr>
          <p:grpSpPr>
            <a:xfrm>
              <a:off x="4065740" y="2518015"/>
              <a:ext cx="1701419" cy="1701419"/>
              <a:chOff x="5058230" y="2333767"/>
              <a:chExt cx="1701419" cy="1701419"/>
            </a:xfrm>
          </p:grpSpPr>
          <p:sp>
            <p:nvSpPr>
              <p:cNvPr id="29" name="Oval 28">
                <a:extLst>
                  <a:ext uri="{FF2B5EF4-FFF2-40B4-BE49-F238E27FC236}">
                    <a16:creationId xmlns:a16="http://schemas.microsoft.com/office/drawing/2014/main" id="{00055062-BB9C-4955-89B7-B7A4403603A6}"/>
                  </a:ext>
                </a:extLst>
              </p:cNvPr>
              <p:cNvSpPr/>
              <p:nvPr/>
            </p:nvSpPr>
            <p:spPr bwMode="auto">
              <a:xfrm>
                <a:off x="5058230" y="2333767"/>
                <a:ext cx="1701419" cy="1701419"/>
              </a:xfrm>
              <a:prstGeom prst="ellipse">
                <a:avLst/>
              </a:prstGeom>
              <a:noFill/>
              <a:ln w="127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4400" b="1" i="0" u="none" strike="noStrike" kern="1200" cap="none" spc="0" normalizeH="0" baseline="0" noProof="0">
                    <a:ln>
                      <a:noFill/>
                    </a:ln>
                    <a:solidFill>
                      <a:srgbClr val="000000"/>
                    </a:solidFill>
                    <a:effectLst/>
                    <a:uLnTx/>
                    <a:uFillTx/>
                    <a:latin typeface="Segoe UI Semibold"/>
                    <a:ea typeface="Segoe UI" pitchFamily="34" charset="0"/>
                    <a:cs typeface="Segoe UI" pitchFamily="34" charset="0"/>
                  </a:rPr>
                  <a:t>80</a:t>
                </a:r>
                <a:r>
                  <a:rPr kumimoji="0" lang="en-US" sz="36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rPr>
                  <a:t>%</a:t>
                </a:r>
                <a:endParaRPr kumimoji="0" lang="en-US" sz="44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30" name="Arc 29">
                <a:extLst>
                  <a:ext uri="{FF2B5EF4-FFF2-40B4-BE49-F238E27FC236}">
                    <a16:creationId xmlns:a16="http://schemas.microsoft.com/office/drawing/2014/main" id="{79A06CC1-2066-4D38-830F-16BEBD159071}"/>
                  </a:ext>
                </a:extLst>
              </p:cNvPr>
              <p:cNvSpPr/>
              <p:nvPr/>
            </p:nvSpPr>
            <p:spPr>
              <a:xfrm>
                <a:off x="5058230" y="2333767"/>
                <a:ext cx="1701419" cy="1701419"/>
              </a:xfrm>
              <a:prstGeom prst="arc">
                <a:avLst>
                  <a:gd name="adj1" fmla="val 16200000"/>
                  <a:gd name="adj2" fmla="val 12457596"/>
                </a:avLst>
              </a:prstGeom>
              <a:ln w="152400" cap="rnd">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1A1A1A"/>
                  </a:solidFill>
                  <a:effectLst/>
                  <a:uLnTx/>
                  <a:uFillTx/>
                  <a:latin typeface="Segoe UI"/>
                  <a:ea typeface="+mn-ea"/>
                  <a:cs typeface="+mn-cs"/>
                </a:endParaRPr>
              </a:p>
            </p:txBody>
          </p:sp>
        </p:grpSp>
        <p:sp>
          <p:nvSpPr>
            <p:cNvPr id="57" name="TechIntensity formula">
              <a:extLst>
                <a:ext uri="{FF2B5EF4-FFF2-40B4-BE49-F238E27FC236}">
                  <a16:creationId xmlns:a16="http://schemas.microsoft.com/office/drawing/2014/main" id="{C22644A3-0625-4ABF-B563-3A4651F7504C}"/>
                </a:ext>
              </a:extLst>
            </p:cNvPr>
            <p:cNvSpPr>
              <a:spLocks/>
            </p:cNvSpPr>
            <p:nvPr/>
          </p:nvSpPr>
          <p:spPr bwMode="auto">
            <a:xfrm>
              <a:off x="3689417" y="4502003"/>
              <a:ext cx="2454064" cy="984885"/>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t" anchorCtr="0" compatLnSpc="1">
              <a:prstTxWarp prst="textNoShape">
                <a:avLst/>
              </a:prstTxWarp>
              <a:spAutoFit/>
            </a:bodyPr>
            <a:lstStyle/>
            <a:p>
              <a:pPr marL="0" marR="0" lvl="0" indent="0" algn="ctr" defTabSz="914367" rtl="0" eaLnBrk="1" fontAlgn="base" latinLnBrk="0" hangingPunct="1">
                <a:lnSpc>
                  <a:spcPct val="100000"/>
                </a:lnSpc>
                <a:spcBef>
                  <a:spcPct val="0"/>
                </a:spcBef>
                <a:spcAft>
                  <a:spcPct val="0"/>
                </a:spcAft>
                <a:buClrTx/>
                <a:buSzTx/>
                <a:buFontTx/>
                <a:buNone/>
                <a:tabLst>
                  <a:tab pos="5087938" algn="l"/>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of leaders say they plan </a:t>
              </a:r>
              <a:br>
                <a:rPr kumimoji="0" lang="en-US" sz="1600" b="0" i="0" u="none" strike="noStrike" kern="1200" cap="none" spc="0" normalizeH="0" baseline="0" noProof="0">
                  <a:ln>
                    <a:noFill/>
                  </a:ln>
                  <a:solidFill>
                    <a:srgbClr val="000000"/>
                  </a:solidFill>
                  <a:effectLst/>
                  <a:uLnTx/>
                  <a:uFillTx/>
                  <a:latin typeface="Segoe UI Semibold"/>
                  <a:ea typeface="+mn-ea"/>
                  <a:cs typeface="+mn-cs"/>
                </a:rPr>
              </a:br>
              <a:r>
                <a:rPr kumimoji="0" lang="en-US" sz="1600" b="0" i="0" u="none" strike="noStrike" kern="1200" cap="none" spc="0" normalizeH="0" baseline="0" noProof="0">
                  <a:ln>
                    <a:noFill/>
                  </a:ln>
                  <a:solidFill>
                    <a:srgbClr val="000000"/>
                  </a:solidFill>
                  <a:effectLst/>
                  <a:uLnTx/>
                  <a:uFillTx/>
                  <a:latin typeface="Segoe UI Semibold"/>
                  <a:ea typeface="+mn-ea"/>
                  <a:cs typeface="+mn-cs"/>
                </a:rPr>
                <a:t>to make major changes </a:t>
              </a:r>
              <a:br>
                <a:rPr kumimoji="0" lang="en-US" sz="1600" b="0" i="0" u="none" strike="noStrike" kern="1200" cap="none" spc="0" normalizeH="0" baseline="0" noProof="0">
                  <a:ln>
                    <a:noFill/>
                  </a:ln>
                  <a:solidFill>
                    <a:srgbClr val="000000"/>
                  </a:solidFill>
                  <a:effectLst/>
                  <a:uLnTx/>
                  <a:uFillTx/>
                  <a:latin typeface="Segoe UI Semibold"/>
                  <a:ea typeface="+mn-ea"/>
                  <a:cs typeface="+mn-cs"/>
                </a:rPr>
              </a:br>
              <a:r>
                <a:rPr kumimoji="0" lang="en-US" sz="1600" b="0" i="0" u="none" strike="noStrike" kern="1200" cap="none" spc="0" normalizeH="0" baseline="0" noProof="0">
                  <a:ln>
                    <a:noFill/>
                  </a:ln>
                  <a:solidFill>
                    <a:srgbClr val="000000"/>
                  </a:solidFill>
                  <a:effectLst/>
                  <a:uLnTx/>
                  <a:uFillTx/>
                  <a:latin typeface="Segoe UI Semibold"/>
                  <a:ea typeface="+mn-ea"/>
                  <a:cs typeface="+mn-cs"/>
                </a:rPr>
                <a:t>to their flexible work policies</a:t>
              </a:r>
              <a:r>
                <a:rPr kumimoji="0" lang="en-US" sz="1600" b="0" i="0" u="none" strike="noStrike" kern="1200" cap="none" spc="0" normalizeH="0" baseline="30000" noProof="0">
                  <a:ln>
                    <a:noFill/>
                  </a:ln>
                  <a:solidFill>
                    <a:srgbClr val="000000"/>
                  </a:solidFill>
                  <a:effectLst/>
                  <a:uLnTx/>
                  <a:uFillTx/>
                  <a:latin typeface="Segoe UI Semibold"/>
                  <a:ea typeface="Times New Roman" panose="02020603050405020304" pitchFamily="18" charset="0"/>
                  <a:cs typeface="+mn-cs"/>
                </a:rPr>
                <a:t>1</a:t>
              </a:r>
              <a:endParaRPr kumimoji="0" lang="en-US" sz="1600" b="0" i="0" u="none" strike="noStrike" kern="1200" cap="none" spc="0" normalizeH="0" baseline="0" noProof="0">
                <a:ln>
                  <a:noFill/>
                </a:ln>
                <a:solidFill>
                  <a:srgbClr val="000000"/>
                </a:solidFill>
                <a:effectLst/>
                <a:uLnTx/>
                <a:uFillTx/>
                <a:latin typeface="Segoe UI Semibold"/>
                <a:ea typeface="+mn-ea"/>
                <a:cs typeface="+mn-cs"/>
              </a:endParaRPr>
            </a:p>
          </p:txBody>
        </p:sp>
      </p:grpSp>
      <p:grpSp>
        <p:nvGrpSpPr>
          <p:cNvPr id="13" name="Group 12">
            <a:extLst>
              <a:ext uri="{FF2B5EF4-FFF2-40B4-BE49-F238E27FC236}">
                <a16:creationId xmlns:a16="http://schemas.microsoft.com/office/drawing/2014/main" id="{A21F42B9-CDCE-49DB-8FC9-A72DF3C85D47}"/>
              </a:ext>
            </a:extLst>
          </p:cNvPr>
          <p:cNvGrpSpPr/>
          <p:nvPr/>
        </p:nvGrpSpPr>
        <p:grpSpPr>
          <a:xfrm>
            <a:off x="6380360" y="2518015"/>
            <a:ext cx="2454064" cy="2722652"/>
            <a:chOff x="7069219" y="2518015"/>
            <a:chExt cx="2454064" cy="2722652"/>
          </a:xfrm>
        </p:grpSpPr>
        <p:grpSp>
          <p:nvGrpSpPr>
            <p:cNvPr id="6" name="Group 5">
              <a:extLst>
                <a:ext uri="{FF2B5EF4-FFF2-40B4-BE49-F238E27FC236}">
                  <a16:creationId xmlns:a16="http://schemas.microsoft.com/office/drawing/2014/main" id="{59713B6D-D210-4E3F-B072-8064700994A8}"/>
                </a:ext>
              </a:extLst>
            </p:cNvPr>
            <p:cNvGrpSpPr/>
            <p:nvPr/>
          </p:nvGrpSpPr>
          <p:grpSpPr>
            <a:xfrm>
              <a:off x="7445542" y="2518015"/>
              <a:ext cx="1701419" cy="1701419"/>
              <a:chOff x="8779228" y="2333767"/>
              <a:chExt cx="1701419" cy="1701419"/>
            </a:xfrm>
          </p:grpSpPr>
          <p:sp>
            <p:nvSpPr>
              <p:cNvPr id="32" name="Oval 31">
                <a:extLst>
                  <a:ext uri="{FF2B5EF4-FFF2-40B4-BE49-F238E27FC236}">
                    <a16:creationId xmlns:a16="http://schemas.microsoft.com/office/drawing/2014/main" id="{3CA928B9-87AF-4F93-88F5-A64083BA06F9}"/>
                  </a:ext>
                </a:extLst>
              </p:cNvPr>
              <p:cNvSpPr/>
              <p:nvPr/>
            </p:nvSpPr>
            <p:spPr bwMode="auto">
              <a:xfrm>
                <a:off x="8779228" y="2333767"/>
                <a:ext cx="1701419" cy="1701419"/>
              </a:xfrm>
              <a:prstGeom prst="ellipse">
                <a:avLst/>
              </a:prstGeom>
              <a:noFill/>
              <a:ln w="127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4400" b="1" i="0" u="none" strike="noStrike" kern="1200" cap="none" spc="0" normalizeH="0" baseline="0" noProof="0">
                    <a:ln>
                      <a:noFill/>
                    </a:ln>
                    <a:solidFill>
                      <a:srgbClr val="000000"/>
                    </a:solidFill>
                    <a:effectLst/>
                    <a:uLnTx/>
                    <a:uFillTx/>
                    <a:latin typeface="Segoe UI Semibold"/>
                    <a:ea typeface="Segoe UI" pitchFamily="34" charset="0"/>
                    <a:cs typeface="Segoe UI" pitchFamily="34" charset="0"/>
                  </a:rPr>
                  <a:t>41%</a:t>
                </a:r>
                <a:endParaRPr kumimoji="0" lang="en-US" sz="44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33" name="Arc 32">
                <a:extLst>
                  <a:ext uri="{FF2B5EF4-FFF2-40B4-BE49-F238E27FC236}">
                    <a16:creationId xmlns:a16="http://schemas.microsoft.com/office/drawing/2014/main" id="{2BDB9673-75BE-4024-B61D-19504038131D}"/>
                  </a:ext>
                </a:extLst>
              </p:cNvPr>
              <p:cNvSpPr/>
              <p:nvPr/>
            </p:nvSpPr>
            <p:spPr>
              <a:xfrm>
                <a:off x="8779228" y="2333767"/>
                <a:ext cx="1701419" cy="1701419"/>
              </a:xfrm>
              <a:prstGeom prst="arc">
                <a:avLst>
                  <a:gd name="adj1" fmla="val 16200000"/>
                  <a:gd name="adj2" fmla="val 10739407"/>
                </a:avLst>
              </a:prstGeom>
              <a:ln w="152400" cap="rnd">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1A1A1A"/>
                  </a:solidFill>
                  <a:effectLst/>
                  <a:uLnTx/>
                  <a:uFillTx/>
                  <a:latin typeface="Segoe UI"/>
                  <a:ea typeface="+mn-ea"/>
                  <a:cs typeface="+mn-cs"/>
                </a:endParaRPr>
              </a:p>
            </p:txBody>
          </p:sp>
        </p:grpSp>
        <p:sp>
          <p:nvSpPr>
            <p:cNvPr id="62" name="TechIntensity formula">
              <a:extLst>
                <a:ext uri="{FF2B5EF4-FFF2-40B4-BE49-F238E27FC236}">
                  <a16:creationId xmlns:a16="http://schemas.microsoft.com/office/drawing/2014/main" id="{6F775070-0688-4EA0-9D76-AB6D7005B1AE}"/>
                </a:ext>
              </a:extLst>
            </p:cNvPr>
            <p:cNvSpPr>
              <a:spLocks/>
            </p:cNvSpPr>
            <p:nvPr/>
          </p:nvSpPr>
          <p:spPr bwMode="auto">
            <a:xfrm>
              <a:off x="7069219" y="4502003"/>
              <a:ext cx="2454064" cy="738664"/>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t" anchorCtr="0" compatLnSpc="1">
              <a:prstTxWarp prst="textNoShape">
                <a:avLst/>
              </a:prstTxWarp>
              <a:spAutoFit/>
            </a:bodyPr>
            <a:lstStyle/>
            <a:p>
              <a:pPr marL="0" marR="0" lvl="0" indent="0" algn="ctr" defTabSz="914367" rtl="0" eaLnBrk="1" fontAlgn="base" latinLnBrk="0" hangingPunct="1">
                <a:lnSpc>
                  <a:spcPct val="100000"/>
                </a:lnSpc>
                <a:spcBef>
                  <a:spcPct val="0"/>
                </a:spcBef>
                <a:spcAft>
                  <a:spcPct val="0"/>
                </a:spcAft>
                <a:buClrTx/>
                <a:buSzTx/>
                <a:buFontTx/>
                <a:buNone/>
                <a:tabLst>
                  <a:tab pos="5087938" algn="l"/>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Of employees are considering leaving their current employer</a:t>
              </a:r>
              <a:r>
                <a:rPr kumimoji="0" lang="en-US" sz="1600" b="0" i="0" u="none" strike="noStrike" kern="1200" cap="none" spc="0" normalizeH="0" baseline="30000" noProof="0" dirty="0">
                  <a:ln>
                    <a:noFill/>
                  </a:ln>
                  <a:solidFill>
                    <a:srgbClr val="000000"/>
                  </a:solidFill>
                  <a:effectLst/>
                  <a:uLnTx/>
                  <a:uFillTx/>
                  <a:latin typeface="Segoe UI Semibold"/>
                  <a:ea typeface="Times New Roman" panose="02020603050405020304" pitchFamily="18" charset="0"/>
                  <a:cs typeface="+mn-cs"/>
                </a:rPr>
                <a:t>1</a:t>
              </a:r>
              <a:endParaRPr kumimoji="0" lang="en-US" sz="1600" b="0" i="0" u="none" strike="noStrike" kern="1200" cap="none" spc="0" normalizeH="0" baseline="0" noProof="0" dirty="0">
                <a:ln>
                  <a:noFill/>
                </a:ln>
                <a:solidFill>
                  <a:srgbClr val="000000"/>
                </a:solidFill>
                <a:effectLst/>
                <a:uLnTx/>
                <a:uFillTx/>
                <a:latin typeface="Segoe UI Semibold"/>
                <a:ea typeface="+mn-ea"/>
                <a:cs typeface="+mn-cs"/>
              </a:endParaRPr>
            </a:p>
          </p:txBody>
        </p:sp>
      </p:grpSp>
      <p:grpSp>
        <p:nvGrpSpPr>
          <p:cNvPr id="14" name="Group 13">
            <a:extLst>
              <a:ext uri="{FF2B5EF4-FFF2-40B4-BE49-F238E27FC236}">
                <a16:creationId xmlns:a16="http://schemas.microsoft.com/office/drawing/2014/main" id="{3331A718-23DF-4FD0-B4DF-C56056527C93}"/>
              </a:ext>
            </a:extLst>
          </p:cNvPr>
          <p:cNvGrpSpPr/>
          <p:nvPr/>
        </p:nvGrpSpPr>
        <p:grpSpPr>
          <a:xfrm>
            <a:off x="9403146" y="2518015"/>
            <a:ext cx="2454064" cy="2722652"/>
            <a:chOff x="10135416" y="2518015"/>
            <a:chExt cx="2454064" cy="2722652"/>
          </a:xfrm>
        </p:grpSpPr>
        <p:grpSp>
          <p:nvGrpSpPr>
            <p:cNvPr id="19" name="Group 18">
              <a:extLst>
                <a:ext uri="{FF2B5EF4-FFF2-40B4-BE49-F238E27FC236}">
                  <a16:creationId xmlns:a16="http://schemas.microsoft.com/office/drawing/2014/main" id="{DBDB08F9-3AF1-4B49-970C-ED857582DF70}"/>
                </a:ext>
              </a:extLst>
            </p:cNvPr>
            <p:cNvGrpSpPr/>
            <p:nvPr/>
          </p:nvGrpSpPr>
          <p:grpSpPr>
            <a:xfrm>
              <a:off x="10511739" y="2518015"/>
              <a:ext cx="1701419" cy="1701419"/>
              <a:chOff x="8779228" y="2333767"/>
              <a:chExt cx="1701419" cy="1701419"/>
            </a:xfrm>
          </p:grpSpPr>
          <p:sp>
            <p:nvSpPr>
              <p:cNvPr id="20" name="Oval 19">
                <a:extLst>
                  <a:ext uri="{FF2B5EF4-FFF2-40B4-BE49-F238E27FC236}">
                    <a16:creationId xmlns:a16="http://schemas.microsoft.com/office/drawing/2014/main" id="{D3099482-D86D-4426-BF3C-57CB51EAF980}"/>
                  </a:ext>
                </a:extLst>
              </p:cNvPr>
              <p:cNvSpPr/>
              <p:nvPr/>
            </p:nvSpPr>
            <p:spPr bwMode="auto">
              <a:xfrm>
                <a:off x="8779228" y="2333767"/>
                <a:ext cx="1701419" cy="1701419"/>
              </a:xfrm>
              <a:prstGeom prst="ellipse">
                <a:avLst/>
              </a:prstGeom>
              <a:noFill/>
              <a:ln w="127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4400" b="1" i="0" u="none" strike="noStrike" kern="1200" cap="none" spc="0" normalizeH="0" baseline="0" noProof="0">
                    <a:ln>
                      <a:noFill/>
                    </a:ln>
                    <a:solidFill>
                      <a:srgbClr val="000000"/>
                    </a:solidFill>
                    <a:effectLst/>
                    <a:uLnTx/>
                    <a:uFillTx/>
                    <a:latin typeface="Segoe UI Semibold"/>
                    <a:ea typeface="Segoe UI" pitchFamily="34" charset="0"/>
                    <a:cs typeface="Segoe UI" pitchFamily="34" charset="0"/>
                  </a:rPr>
                  <a:t>25</a:t>
                </a:r>
                <a:r>
                  <a:rPr kumimoji="0" lang="en-US" sz="36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rPr>
                  <a:t>M</a:t>
                </a:r>
                <a:endParaRPr kumimoji="0" lang="en-US" sz="44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21" name="Arc 20">
                <a:extLst>
                  <a:ext uri="{FF2B5EF4-FFF2-40B4-BE49-F238E27FC236}">
                    <a16:creationId xmlns:a16="http://schemas.microsoft.com/office/drawing/2014/main" id="{C385E2CB-6B1D-4CA7-B43D-0D24FC641368}"/>
                  </a:ext>
                </a:extLst>
              </p:cNvPr>
              <p:cNvSpPr/>
              <p:nvPr/>
            </p:nvSpPr>
            <p:spPr>
              <a:xfrm>
                <a:off x="8779228" y="2333767"/>
                <a:ext cx="1701419" cy="1701419"/>
              </a:xfrm>
              <a:prstGeom prst="arc">
                <a:avLst>
                  <a:gd name="adj1" fmla="val 16200000"/>
                  <a:gd name="adj2" fmla="val 3358654"/>
                </a:avLst>
              </a:prstGeom>
              <a:ln w="152400" cap="rnd">
                <a:solidFill>
                  <a:srgbClr val="8661C5"/>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1A1A1A"/>
                  </a:solidFill>
                  <a:effectLst/>
                  <a:uLnTx/>
                  <a:uFillTx/>
                  <a:latin typeface="Segoe UI"/>
                  <a:ea typeface="+mn-ea"/>
                  <a:cs typeface="+mn-cs"/>
                </a:endParaRPr>
              </a:p>
            </p:txBody>
          </p:sp>
        </p:grpSp>
        <p:sp>
          <p:nvSpPr>
            <p:cNvPr id="22" name="TechIntensity formula">
              <a:extLst>
                <a:ext uri="{FF2B5EF4-FFF2-40B4-BE49-F238E27FC236}">
                  <a16:creationId xmlns:a16="http://schemas.microsoft.com/office/drawing/2014/main" id="{59E8BACD-2500-429B-9796-16376DCF6E2F}"/>
                </a:ext>
              </a:extLst>
            </p:cNvPr>
            <p:cNvSpPr>
              <a:spLocks/>
            </p:cNvSpPr>
            <p:nvPr/>
          </p:nvSpPr>
          <p:spPr bwMode="auto">
            <a:xfrm>
              <a:off x="10135416" y="4502003"/>
              <a:ext cx="2454064" cy="738664"/>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t" anchorCtr="0" compatLnSpc="1">
              <a:prstTxWarp prst="textNoShape">
                <a:avLst/>
              </a:prstTxWarp>
              <a:spAutoFit/>
            </a:bodyPr>
            <a:lstStyle/>
            <a:p>
              <a:pPr marL="0" marR="0" lvl="0" indent="0" algn="ctr" defTabSz="914367" rtl="0" eaLnBrk="1" fontAlgn="base" latinLnBrk="0" hangingPunct="1">
                <a:lnSpc>
                  <a:spcPct val="100000"/>
                </a:lnSpc>
                <a:spcBef>
                  <a:spcPct val="0"/>
                </a:spcBef>
                <a:spcAft>
                  <a:spcPct val="0"/>
                </a:spcAft>
                <a:buClrTx/>
                <a:buSzTx/>
                <a:buFontTx/>
                <a:buNone/>
                <a:tabLst>
                  <a:tab pos="5087938" algn="l"/>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new project professionals needed by 2030 to fill 102 million total project jobs</a:t>
              </a:r>
              <a:r>
                <a:rPr kumimoji="0" lang="en-US" sz="1600" b="0" i="0" u="none" strike="noStrike" kern="1200" cap="none" spc="0" normalizeH="0" baseline="30000" noProof="0">
                  <a:ln>
                    <a:noFill/>
                  </a:ln>
                  <a:solidFill>
                    <a:srgbClr val="000000"/>
                  </a:solidFill>
                  <a:effectLst/>
                  <a:uLnTx/>
                  <a:uFillTx/>
                  <a:latin typeface="Segoe UI Semibold"/>
                  <a:ea typeface="Times New Roman" panose="02020603050405020304" pitchFamily="18" charset="0"/>
                  <a:cs typeface="+mn-cs"/>
                </a:rPr>
                <a:t>2</a:t>
              </a:r>
              <a:endParaRPr kumimoji="0" lang="en-US" sz="1600" b="0" i="0" u="none" strike="noStrike" kern="1200" cap="none" spc="0" normalizeH="0" baseline="0" noProof="0">
                <a:ln>
                  <a:noFill/>
                </a:ln>
                <a:solidFill>
                  <a:srgbClr val="000000"/>
                </a:solidFill>
                <a:effectLst/>
                <a:uLnTx/>
                <a:uFillTx/>
                <a:latin typeface="Segoe UI Semibold"/>
                <a:ea typeface="+mn-ea"/>
                <a:cs typeface="+mn-cs"/>
              </a:endParaRPr>
            </a:p>
          </p:txBody>
        </p:sp>
      </p:grpSp>
      <p:pic>
        <p:nvPicPr>
          <p:cNvPr id="46" name="Picture 45">
            <a:extLst>
              <a:ext uri="{FF2B5EF4-FFF2-40B4-BE49-F238E27FC236}">
                <a16:creationId xmlns:a16="http://schemas.microsoft.com/office/drawing/2014/main" id="{47177C31-C571-454D-8683-2D0FF40720B8}"/>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9855465" y="1946467"/>
            <a:ext cx="816634" cy="816634"/>
          </a:xfrm>
          <a:prstGeom prst="ellipse">
            <a:avLst/>
          </a:prstGeom>
          <a:ln>
            <a:noFill/>
          </a:ln>
          <a:effectLst>
            <a:outerShdw blurRad="127000" dist="38100" dir="2700000" algn="tl" rotWithShape="0">
              <a:prstClr val="black">
                <a:alpha val="15000"/>
              </a:prstClr>
            </a:outerShdw>
          </a:effectLst>
        </p:spPr>
      </p:pic>
      <p:pic>
        <p:nvPicPr>
          <p:cNvPr id="11" name="Picture 10">
            <a:extLst>
              <a:ext uri="{FF2B5EF4-FFF2-40B4-BE49-F238E27FC236}">
                <a16:creationId xmlns:a16="http://schemas.microsoft.com/office/drawing/2014/main" id="{0B2FC0A8-97DC-46A0-B2CD-EFD4570F790F}"/>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37547" t="-1" r="25193" b="44111"/>
          <a:stretch/>
        </p:blipFill>
        <p:spPr>
          <a:xfrm>
            <a:off x="3339350" y="2292896"/>
            <a:ext cx="816634" cy="816634"/>
          </a:xfrm>
          <a:prstGeom prst="ellipse">
            <a:avLst/>
          </a:prstGeom>
          <a:ln>
            <a:noFill/>
          </a:ln>
          <a:effectLst>
            <a:outerShdw blurRad="127000" dist="38100" dir="2700000" algn="tl" rotWithShape="0">
              <a:prstClr val="black">
                <a:alpha val="15000"/>
              </a:prstClr>
            </a:outerShdw>
          </a:effectLst>
        </p:spPr>
      </p:pic>
      <p:pic>
        <p:nvPicPr>
          <p:cNvPr id="9" name="Picture 8">
            <a:extLst>
              <a:ext uri="{FF2B5EF4-FFF2-40B4-BE49-F238E27FC236}">
                <a16:creationId xmlns:a16="http://schemas.microsoft.com/office/drawing/2014/main" id="{0ADEE3F8-72C2-446D-B184-C451B6A28694}"/>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l="42717" r="17097" b="46455"/>
          <a:stretch/>
        </p:blipFill>
        <p:spPr>
          <a:xfrm>
            <a:off x="8294284" y="3206404"/>
            <a:ext cx="816634" cy="816634"/>
          </a:xfrm>
          <a:prstGeom prst="ellipse">
            <a:avLst/>
          </a:prstGeom>
          <a:ln>
            <a:noFill/>
          </a:ln>
          <a:effectLst>
            <a:outerShdw blurRad="127000" dist="38100" dir="2700000" algn="tl" rotWithShape="0">
              <a:prstClr val="black">
                <a:alpha val="15000"/>
              </a:prstClr>
            </a:outerShdw>
          </a:effectLst>
        </p:spPr>
      </p:pic>
      <p:pic>
        <p:nvPicPr>
          <p:cNvPr id="16" name="Picture 15" descr="A person looking at the camera&#10;&#10;Description automatically generated">
            <a:extLst>
              <a:ext uri="{FF2B5EF4-FFF2-40B4-BE49-F238E27FC236}">
                <a16:creationId xmlns:a16="http://schemas.microsoft.com/office/drawing/2014/main" id="{19E9A2C0-E9DA-42D4-99A4-1FFA57D270CC}"/>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2172270" y="3412780"/>
            <a:ext cx="813816" cy="813816"/>
          </a:xfrm>
          <a:prstGeom prst="ellipse">
            <a:avLst/>
          </a:prstGeom>
          <a:ln>
            <a:noFill/>
          </a:ln>
          <a:effectLst>
            <a:outerShdw blurRad="127000" dist="38100" dir="2700000" algn="tl" rotWithShape="0">
              <a:prstClr val="black">
                <a:alpha val="15000"/>
              </a:prstClr>
            </a:outerShdw>
          </a:effectLst>
        </p:spPr>
      </p:pic>
      <p:sp>
        <p:nvSpPr>
          <p:cNvPr id="12" name="TextBox 11">
            <a:extLst>
              <a:ext uri="{FF2B5EF4-FFF2-40B4-BE49-F238E27FC236}">
                <a16:creationId xmlns:a16="http://schemas.microsoft.com/office/drawing/2014/main" id="{7BEDB489-FE58-48D3-A8D0-50F366766740}"/>
              </a:ext>
            </a:extLst>
          </p:cNvPr>
          <p:cNvSpPr txBox="1"/>
          <p:nvPr/>
        </p:nvSpPr>
        <p:spPr>
          <a:xfrm>
            <a:off x="1428847" y="6089239"/>
            <a:ext cx="4610101" cy="621709"/>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1 - </a:t>
            </a:r>
            <a:r>
              <a:rPr kumimoji="0" lang="en-US" sz="900" b="0" i="0" u="none" strike="noStrike" kern="1200" cap="none" spc="0" normalizeH="0" baseline="0" noProof="0" dirty="0">
                <a:ln>
                  <a:noFill/>
                </a:ln>
                <a:solidFill>
                  <a:srgbClr val="282828"/>
                </a:solidFill>
                <a:effectLst/>
                <a:uLnTx/>
                <a:uFillTx/>
                <a:latin typeface="Segoe UI"/>
                <a:ea typeface="+mn-ea"/>
                <a:cs typeface="+mn-cs"/>
                <a:hlinkClick r:id="rId7"/>
              </a:rPr>
              <a:t>2021 Microsoft WTI Report - March 2021</a:t>
            </a:r>
            <a:endParaRPr kumimoji="0" lang="en-US" sz="900" b="0" i="0" u="none" strike="noStrike" kern="1200" cap="none" spc="0" normalizeH="0" baseline="0" noProof="0" dirty="0">
              <a:ln>
                <a:noFill/>
              </a:ln>
              <a:solidFill>
                <a:srgbClr val="282828"/>
              </a:solidFill>
              <a:effectLst/>
              <a:uLnTx/>
              <a:uFillTx/>
              <a:latin typeface="Segoe UI"/>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2 - </a:t>
            </a:r>
            <a:r>
              <a:rPr kumimoji="0" lang="sv-SE" sz="900" b="0" i="0" u="none" strike="noStrike" kern="1200" cap="none" spc="0" normalizeH="0" baseline="0" noProof="0" dirty="0">
                <a:ln>
                  <a:noFill/>
                </a:ln>
                <a:solidFill>
                  <a:srgbClr val="282828"/>
                </a:solidFill>
                <a:effectLst/>
                <a:uLnTx/>
                <a:uFillTx/>
                <a:latin typeface="Segoe UI"/>
                <a:ea typeface="+mn-ea"/>
                <a:cs typeface="+mn-cs"/>
                <a:hlinkClick r:id="rId8"/>
              </a:rPr>
              <a:t>Talent Gap 2021 Report | PMI</a:t>
            </a:r>
            <a:endPar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endParaRPr>
          </a:p>
        </p:txBody>
      </p:sp>
    </p:spTree>
    <p:extLst>
      <p:ext uri="{BB962C8B-B14F-4D97-AF65-F5344CB8AC3E}">
        <p14:creationId xmlns:p14="http://schemas.microsoft.com/office/powerpoint/2010/main" val="4226457020"/>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639A1BA-C356-4F1E-B0D8-36491667DCA9}"/>
              </a:ext>
            </a:extLst>
          </p:cNvPr>
          <p:cNvSpPr txBox="1">
            <a:spLocks/>
          </p:cNvSpPr>
          <p:nvPr/>
        </p:nvSpPr>
        <p:spPr>
          <a:xfrm>
            <a:off x="586740" y="497541"/>
            <a:ext cx="11018520"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50" normalizeH="0" baseline="0" noProof="0">
                <a:ln w="3175">
                  <a:noFill/>
                </a:ln>
                <a:solidFill>
                  <a:srgbClr val="000000"/>
                </a:solidFill>
                <a:effectLst/>
                <a:uLnTx/>
                <a:uFillTx/>
                <a:latin typeface="Segoe UI Semibold"/>
                <a:ea typeface="+mn-ea"/>
                <a:cs typeface="Segoe UI" pitchFamily="34" charset="0"/>
              </a:rPr>
              <a:t>And these project-specific trends which affect project success…</a:t>
            </a:r>
          </a:p>
        </p:txBody>
      </p:sp>
      <p:grpSp>
        <p:nvGrpSpPr>
          <p:cNvPr id="8" name="Group 7">
            <a:extLst>
              <a:ext uri="{FF2B5EF4-FFF2-40B4-BE49-F238E27FC236}">
                <a16:creationId xmlns:a16="http://schemas.microsoft.com/office/drawing/2014/main" id="{256E9239-784E-4679-9F07-49D23C6CBEFD}"/>
              </a:ext>
            </a:extLst>
          </p:cNvPr>
          <p:cNvGrpSpPr/>
          <p:nvPr/>
        </p:nvGrpSpPr>
        <p:grpSpPr>
          <a:xfrm>
            <a:off x="334790" y="2518015"/>
            <a:ext cx="2454064" cy="2722652"/>
            <a:chOff x="302785" y="2518015"/>
            <a:chExt cx="2454064" cy="2722652"/>
          </a:xfrm>
        </p:grpSpPr>
        <p:grpSp>
          <p:nvGrpSpPr>
            <p:cNvPr id="3" name="Group 2">
              <a:extLst>
                <a:ext uri="{FF2B5EF4-FFF2-40B4-BE49-F238E27FC236}">
                  <a16:creationId xmlns:a16="http://schemas.microsoft.com/office/drawing/2014/main" id="{E805C2E9-AE78-403C-8D4D-53E54FC59613}"/>
                </a:ext>
              </a:extLst>
            </p:cNvPr>
            <p:cNvGrpSpPr/>
            <p:nvPr/>
          </p:nvGrpSpPr>
          <p:grpSpPr>
            <a:xfrm>
              <a:off x="679108" y="2518015"/>
              <a:ext cx="1701419" cy="1701419"/>
              <a:chOff x="1337232" y="2333767"/>
              <a:chExt cx="1701419" cy="1701419"/>
            </a:xfrm>
          </p:grpSpPr>
          <p:sp>
            <p:nvSpPr>
              <p:cNvPr id="2" name="Oval 1">
                <a:extLst>
                  <a:ext uri="{FF2B5EF4-FFF2-40B4-BE49-F238E27FC236}">
                    <a16:creationId xmlns:a16="http://schemas.microsoft.com/office/drawing/2014/main" id="{3C396841-CBB1-4BD8-AED9-6204FADECF40}"/>
                  </a:ext>
                </a:extLst>
              </p:cNvPr>
              <p:cNvSpPr/>
              <p:nvPr/>
            </p:nvSpPr>
            <p:spPr bwMode="auto">
              <a:xfrm>
                <a:off x="1337232" y="2333767"/>
                <a:ext cx="1701419" cy="1701419"/>
              </a:xfrm>
              <a:prstGeom prst="ellipse">
                <a:avLst/>
              </a:prstGeom>
              <a:noFill/>
              <a:ln w="127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4400" b="0" i="0" u="none" strike="noStrike" kern="1200" cap="none" spc="0" normalizeH="0" baseline="0" noProof="0">
                    <a:ln>
                      <a:noFill/>
                    </a:ln>
                    <a:solidFill>
                      <a:srgbClr val="000000"/>
                    </a:solidFill>
                    <a:effectLst/>
                    <a:uLnTx/>
                    <a:uFillTx/>
                    <a:latin typeface="Segoe UI Semibold"/>
                    <a:ea typeface="Segoe UI" pitchFamily="34" charset="0"/>
                    <a:cs typeface="Segoe UI" pitchFamily="34" charset="0"/>
                  </a:rPr>
                  <a:t>85</a:t>
                </a:r>
                <a:r>
                  <a:rPr kumimoji="0" lang="en-US" sz="36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rPr>
                  <a:t>%</a:t>
                </a:r>
                <a:endParaRPr kumimoji="0" lang="en-US" sz="44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5" name="Arc 4">
                <a:extLst>
                  <a:ext uri="{FF2B5EF4-FFF2-40B4-BE49-F238E27FC236}">
                    <a16:creationId xmlns:a16="http://schemas.microsoft.com/office/drawing/2014/main" id="{76FCD0D5-4698-459D-960A-14D58569DF43}"/>
                  </a:ext>
                </a:extLst>
              </p:cNvPr>
              <p:cNvSpPr/>
              <p:nvPr/>
            </p:nvSpPr>
            <p:spPr>
              <a:xfrm>
                <a:off x="1337232" y="2333767"/>
                <a:ext cx="1701419" cy="1701419"/>
              </a:xfrm>
              <a:prstGeom prst="arc">
                <a:avLst>
                  <a:gd name="adj1" fmla="val 16200000"/>
                  <a:gd name="adj2" fmla="val 13315227"/>
                </a:avLst>
              </a:prstGeom>
              <a:ln w="152400" cap="rnd">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1A1A1A"/>
                  </a:solidFill>
                  <a:effectLst/>
                  <a:uLnTx/>
                  <a:uFillTx/>
                  <a:latin typeface="Segoe UI"/>
                  <a:ea typeface="+mn-ea"/>
                  <a:cs typeface="+mn-cs"/>
                </a:endParaRPr>
              </a:p>
            </p:txBody>
          </p:sp>
        </p:grpSp>
        <p:sp>
          <p:nvSpPr>
            <p:cNvPr id="52" name="TechIntensity formula">
              <a:extLst>
                <a:ext uri="{FF2B5EF4-FFF2-40B4-BE49-F238E27FC236}">
                  <a16:creationId xmlns:a16="http://schemas.microsoft.com/office/drawing/2014/main" id="{5F4175E6-0980-4609-9A91-7B61B86DE3AF}"/>
                </a:ext>
              </a:extLst>
            </p:cNvPr>
            <p:cNvSpPr>
              <a:spLocks/>
            </p:cNvSpPr>
            <p:nvPr/>
          </p:nvSpPr>
          <p:spPr bwMode="auto">
            <a:xfrm>
              <a:off x="302785" y="4502003"/>
              <a:ext cx="2454064" cy="738664"/>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t" anchorCtr="0" compatLnSpc="1">
              <a:prstTxWarp prst="textNoShape">
                <a:avLst/>
              </a:prstTxWarp>
              <a:spAutoFit/>
            </a:bodyPr>
            <a:lstStyle/>
            <a:p>
              <a:pPr marL="0" marR="0" lvl="0" indent="0" algn="ctr" defTabSz="914367" rtl="0" eaLnBrk="1" fontAlgn="base" latinLnBrk="0" hangingPunct="1">
                <a:lnSpc>
                  <a:spcPct val="100000"/>
                </a:lnSpc>
                <a:spcBef>
                  <a:spcPct val="0"/>
                </a:spcBef>
                <a:spcAft>
                  <a:spcPct val="0"/>
                </a:spcAft>
                <a:buClrTx/>
                <a:buSzTx/>
                <a:buFontTx/>
                <a:buNone/>
                <a:tabLst>
                  <a:tab pos="5087938" algn="l"/>
                </a:tabLst>
                <a:defRPr/>
              </a:pPr>
              <a:r>
                <a:rPr kumimoji="0" lang="en-US" sz="1600" b="0" i="0" u="none" strike="noStrike" kern="1200" cap="none" spc="0" normalizeH="0" baseline="0" noProof="0">
                  <a:ln>
                    <a:noFill/>
                  </a:ln>
                  <a:solidFill>
                    <a:srgbClr val="000000"/>
                  </a:solidFill>
                  <a:effectLst/>
                  <a:uLnTx/>
                  <a:uFillTx/>
                  <a:latin typeface="Segoe UI Semibold"/>
                  <a:ea typeface="Times New Roman" panose="02020603050405020304" pitchFamily="18" charset="0"/>
                  <a:cs typeface="+mn-cs"/>
                </a:rPr>
                <a:t>of project teams work in multiple locations in many countries</a:t>
              </a:r>
              <a:r>
                <a:rPr kumimoji="0" lang="en-US" sz="1600" b="0" i="0" u="none" strike="noStrike" kern="1200" cap="none" spc="0" normalizeH="0" baseline="30000" noProof="0">
                  <a:ln>
                    <a:noFill/>
                  </a:ln>
                  <a:solidFill>
                    <a:srgbClr val="000000"/>
                  </a:solidFill>
                  <a:effectLst/>
                  <a:uLnTx/>
                  <a:uFillTx/>
                  <a:latin typeface="Segoe UI Semibold"/>
                  <a:ea typeface="Times New Roman" panose="02020603050405020304" pitchFamily="18" charset="0"/>
                  <a:cs typeface="+mn-cs"/>
                </a:rPr>
                <a:t>1</a:t>
              </a:r>
            </a:p>
          </p:txBody>
        </p:sp>
      </p:grpSp>
      <p:grpSp>
        <p:nvGrpSpPr>
          <p:cNvPr id="10" name="Group 9">
            <a:extLst>
              <a:ext uri="{FF2B5EF4-FFF2-40B4-BE49-F238E27FC236}">
                <a16:creationId xmlns:a16="http://schemas.microsoft.com/office/drawing/2014/main" id="{F2A9FC75-6FEB-4502-A9E1-C043CCB42518}"/>
              </a:ext>
            </a:extLst>
          </p:cNvPr>
          <p:cNvGrpSpPr/>
          <p:nvPr/>
        </p:nvGrpSpPr>
        <p:grpSpPr>
          <a:xfrm>
            <a:off x="3357575" y="2518015"/>
            <a:ext cx="2454064" cy="2968873"/>
            <a:chOff x="3689417" y="2518015"/>
            <a:chExt cx="2454064" cy="2968873"/>
          </a:xfrm>
        </p:grpSpPr>
        <p:grpSp>
          <p:nvGrpSpPr>
            <p:cNvPr id="4" name="Group 3">
              <a:extLst>
                <a:ext uri="{FF2B5EF4-FFF2-40B4-BE49-F238E27FC236}">
                  <a16:creationId xmlns:a16="http://schemas.microsoft.com/office/drawing/2014/main" id="{E5230E21-1DEA-4A92-82D8-F82C4A80DCF5}"/>
                </a:ext>
              </a:extLst>
            </p:cNvPr>
            <p:cNvGrpSpPr/>
            <p:nvPr/>
          </p:nvGrpSpPr>
          <p:grpSpPr>
            <a:xfrm>
              <a:off x="4065740" y="2518015"/>
              <a:ext cx="1701419" cy="1701419"/>
              <a:chOff x="5058230" y="2333767"/>
              <a:chExt cx="1701419" cy="1701419"/>
            </a:xfrm>
          </p:grpSpPr>
          <p:sp>
            <p:nvSpPr>
              <p:cNvPr id="29" name="Oval 28">
                <a:extLst>
                  <a:ext uri="{FF2B5EF4-FFF2-40B4-BE49-F238E27FC236}">
                    <a16:creationId xmlns:a16="http://schemas.microsoft.com/office/drawing/2014/main" id="{00055062-BB9C-4955-89B7-B7A4403603A6}"/>
                  </a:ext>
                </a:extLst>
              </p:cNvPr>
              <p:cNvSpPr/>
              <p:nvPr/>
            </p:nvSpPr>
            <p:spPr bwMode="auto">
              <a:xfrm>
                <a:off x="5058230" y="2333767"/>
                <a:ext cx="1701419" cy="1701419"/>
              </a:xfrm>
              <a:prstGeom prst="ellipse">
                <a:avLst/>
              </a:prstGeom>
              <a:noFill/>
              <a:ln w="127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4400" b="1" i="0" u="none" strike="noStrike" kern="1200" cap="none" spc="0" normalizeH="0" baseline="0" noProof="0">
                    <a:ln>
                      <a:noFill/>
                    </a:ln>
                    <a:solidFill>
                      <a:srgbClr val="000000"/>
                    </a:solidFill>
                    <a:effectLst/>
                    <a:uLnTx/>
                    <a:uFillTx/>
                    <a:latin typeface="Segoe UI Semibold"/>
                    <a:ea typeface="Segoe UI" pitchFamily="34" charset="0"/>
                    <a:cs typeface="Segoe UI" pitchFamily="34" charset="0"/>
                  </a:rPr>
                  <a:t>85</a:t>
                </a:r>
                <a:r>
                  <a:rPr kumimoji="0" lang="en-US" sz="36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rPr>
                  <a:t>%</a:t>
                </a:r>
                <a:endParaRPr kumimoji="0" lang="en-US" sz="44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30" name="Arc 29">
                <a:extLst>
                  <a:ext uri="{FF2B5EF4-FFF2-40B4-BE49-F238E27FC236}">
                    <a16:creationId xmlns:a16="http://schemas.microsoft.com/office/drawing/2014/main" id="{79A06CC1-2066-4D38-830F-16BEBD159071}"/>
                  </a:ext>
                </a:extLst>
              </p:cNvPr>
              <p:cNvSpPr/>
              <p:nvPr/>
            </p:nvSpPr>
            <p:spPr>
              <a:xfrm>
                <a:off x="5058230" y="2333767"/>
                <a:ext cx="1701419" cy="1701419"/>
              </a:xfrm>
              <a:prstGeom prst="arc">
                <a:avLst>
                  <a:gd name="adj1" fmla="val 16200000"/>
                  <a:gd name="adj2" fmla="val 13440943"/>
                </a:avLst>
              </a:prstGeom>
              <a:ln w="152400" cap="rnd">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1A1A1A"/>
                  </a:solidFill>
                  <a:effectLst/>
                  <a:uLnTx/>
                  <a:uFillTx/>
                  <a:latin typeface="Segoe UI"/>
                  <a:ea typeface="+mn-ea"/>
                  <a:cs typeface="+mn-cs"/>
                </a:endParaRPr>
              </a:p>
            </p:txBody>
          </p:sp>
        </p:grpSp>
        <p:sp>
          <p:nvSpPr>
            <p:cNvPr id="57" name="TechIntensity formula">
              <a:extLst>
                <a:ext uri="{FF2B5EF4-FFF2-40B4-BE49-F238E27FC236}">
                  <a16:creationId xmlns:a16="http://schemas.microsoft.com/office/drawing/2014/main" id="{C22644A3-0625-4ABF-B563-3A4651F7504C}"/>
                </a:ext>
              </a:extLst>
            </p:cNvPr>
            <p:cNvSpPr>
              <a:spLocks/>
            </p:cNvSpPr>
            <p:nvPr/>
          </p:nvSpPr>
          <p:spPr bwMode="auto">
            <a:xfrm>
              <a:off x="3689417" y="4502003"/>
              <a:ext cx="2454064" cy="984885"/>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t" anchorCtr="0" compatLnSpc="1">
              <a:prstTxWarp prst="textNoShape">
                <a:avLst/>
              </a:prstTxWarp>
              <a:spAutoFit/>
            </a:bodyPr>
            <a:lstStyle/>
            <a:p>
              <a:pPr marL="0" marR="0" lvl="0" indent="0" algn="ctr" defTabSz="914367" rtl="0" eaLnBrk="1" fontAlgn="base" latinLnBrk="0" hangingPunct="1">
                <a:lnSpc>
                  <a:spcPct val="100000"/>
                </a:lnSpc>
                <a:spcBef>
                  <a:spcPct val="0"/>
                </a:spcBef>
                <a:spcAft>
                  <a:spcPct val="0"/>
                </a:spcAft>
                <a:buClrTx/>
                <a:buSzTx/>
                <a:buFontTx/>
                <a:buNone/>
                <a:tabLst>
                  <a:tab pos="5087938" algn="l"/>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of projects are managed using agile, hybrid, informal, or multi-style methodologies</a:t>
              </a:r>
              <a:r>
                <a:rPr kumimoji="0" lang="en-US" sz="1600" b="0" i="0" u="none" strike="noStrike" kern="1200" cap="none" spc="0" normalizeH="0" baseline="30000" noProof="0" dirty="0">
                  <a:ln>
                    <a:noFill/>
                  </a:ln>
                  <a:solidFill>
                    <a:srgbClr val="000000"/>
                  </a:solidFill>
                  <a:effectLst/>
                  <a:uLnTx/>
                  <a:uFillTx/>
                  <a:latin typeface="Segoe UI Semibold"/>
                  <a:ea typeface="Times New Roman" panose="02020603050405020304" pitchFamily="18" charset="0"/>
                  <a:cs typeface="+mn-cs"/>
                </a:rPr>
                <a:t>1</a:t>
              </a:r>
              <a:endParaRPr kumimoji="0" lang="en-US" sz="1600" b="0" i="0" u="none" strike="noStrike" kern="1200" cap="none" spc="0" normalizeH="0" baseline="0" noProof="0" dirty="0">
                <a:ln>
                  <a:noFill/>
                </a:ln>
                <a:solidFill>
                  <a:srgbClr val="000000"/>
                </a:solidFill>
                <a:effectLst/>
                <a:uLnTx/>
                <a:uFillTx/>
                <a:latin typeface="Segoe UI Semibold"/>
                <a:ea typeface="+mn-ea"/>
                <a:cs typeface="+mn-cs"/>
              </a:endParaRPr>
            </a:p>
          </p:txBody>
        </p:sp>
      </p:grpSp>
      <p:grpSp>
        <p:nvGrpSpPr>
          <p:cNvPr id="13" name="Group 12">
            <a:extLst>
              <a:ext uri="{FF2B5EF4-FFF2-40B4-BE49-F238E27FC236}">
                <a16:creationId xmlns:a16="http://schemas.microsoft.com/office/drawing/2014/main" id="{A21F42B9-CDCE-49DB-8FC9-A72DF3C85D47}"/>
              </a:ext>
            </a:extLst>
          </p:cNvPr>
          <p:cNvGrpSpPr/>
          <p:nvPr/>
        </p:nvGrpSpPr>
        <p:grpSpPr>
          <a:xfrm>
            <a:off x="6380360" y="2518015"/>
            <a:ext cx="2454064" cy="3215094"/>
            <a:chOff x="7069219" y="2518015"/>
            <a:chExt cx="2454064" cy="3215094"/>
          </a:xfrm>
        </p:grpSpPr>
        <p:grpSp>
          <p:nvGrpSpPr>
            <p:cNvPr id="6" name="Group 5">
              <a:extLst>
                <a:ext uri="{FF2B5EF4-FFF2-40B4-BE49-F238E27FC236}">
                  <a16:creationId xmlns:a16="http://schemas.microsoft.com/office/drawing/2014/main" id="{59713B6D-D210-4E3F-B072-8064700994A8}"/>
                </a:ext>
              </a:extLst>
            </p:cNvPr>
            <p:cNvGrpSpPr/>
            <p:nvPr/>
          </p:nvGrpSpPr>
          <p:grpSpPr>
            <a:xfrm>
              <a:off x="7445542" y="2518015"/>
              <a:ext cx="1701419" cy="1701419"/>
              <a:chOff x="8779228" y="2333767"/>
              <a:chExt cx="1701419" cy="1701419"/>
            </a:xfrm>
          </p:grpSpPr>
          <p:sp>
            <p:nvSpPr>
              <p:cNvPr id="32" name="Oval 31">
                <a:extLst>
                  <a:ext uri="{FF2B5EF4-FFF2-40B4-BE49-F238E27FC236}">
                    <a16:creationId xmlns:a16="http://schemas.microsoft.com/office/drawing/2014/main" id="{3CA928B9-87AF-4F93-88F5-A64083BA06F9}"/>
                  </a:ext>
                </a:extLst>
              </p:cNvPr>
              <p:cNvSpPr/>
              <p:nvPr/>
            </p:nvSpPr>
            <p:spPr bwMode="auto">
              <a:xfrm>
                <a:off x="8779228" y="2333767"/>
                <a:ext cx="1701419" cy="1701419"/>
              </a:xfrm>
              <a:prstGeom prst="ellipse">
                <a:avLst/>
              </a:prstGeom>
              <a:noFill/>
              <a:ln w="127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4400" b="1" i="0" u="none" strike="noStrike" kern="1200" cap="none" spc="0" normalizeH="0" baseline="0" noProof="0">
                    <a:ln>
                      <a:noFill/>
                    </a:ln>
                    <a:solidFill>
                      <a:srgbClr val="000000"/>
                    </a:solidFill>
                    <a:effectLst/>
                    <a:uLnTx/>
                    <a:uFillTx/>
                    <a:latin typeface="Segoe UI Semibold"/>
                    <a:ea typeface="Segoe UI" pitchFamily="34" charset="0"/>
                    <a:cs typeface="Segoe UI" pitchFamily="34" charset="0"/>
                  </a:rPr>
                  <a:t>92</a:t>
                </a:r>
                <a:r>
                  <a:rPr kumimoji="0" lang="en-US" sz="36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rPr>
                  <a:t>%</a:t>
                </a:r>
                <a:endParaRPr kumimoji="0" lang="en-US" sz="44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33" name="Arc 32">
                <a:extLst>
                  <a:ext uri="{FF2B5EF4-FFF2-40B4-BE49-F238E27FC236}">
                    <a16:creationId xmlns:a16="http://schemas.microsoft.com/office/drawing/2014/main" id="{2BDB9673-75BE-4024-B61D-19504038131D}"/>
                  </a:ext>
                </a:extLst>
              </p:cNvPr>
              <p:cNvSpPr/>
              <p:nvPr/>
            </p:nvSpPr>
            <p:spPr>
              <a:xfrm>
                <a:off x="8779228" y="2333767"/>
                <a:ext cx="1701419" cy="1701419"/>
              </a:xfrm>
              <a:prstGeom prst="arc">
                <a:avLst>
                  <a:gd name="adj1" fmla="val 16200000"/>
                  <a:gd name="adj2" fmla="val 14253414"/>
                </a:avLst>
              </a:prstGeom>
              <a:ln w="152400" cap="rnd">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1A1A1A"/>
                  </a:solidFill>
                  <a:effectLst/>
                  <a:uLnTx/>
                  <a:uFillTx/>
                  <a:latin typeface="Segoe UI"/>
                  <a:ea typeface="+mn-ea"/>
                  <a:cs typeface="+mn-cs"/>
                </a:endParaRPr>
              </a:p>
            </p:txBody>
          </p:sp>
        </p:grpSp>
        <p:sp>
          <p:nvSpPr>
            <p:cNvPr id="62" name="TechIntensity formula">
              <a:extLst>
                <a:ext uri="{FF2B5EF4-FFF2-40B4-BE49-F238E27FC236}">
                  <a16:creationId xmlns:a16="http://schemas.microsoft.com/office/drawing/2014/main" id="{6F775070-0688-4EA0-9D76-AB6D7005B1AE}"/>
                </a:ext>
              </a:extLst>
            </p:cNvPr>
            <p:cNvSpPr>
              <a:spLocks/>
            </p:cNvSpPr>
            <p:nvPr/>
          </p:nvSpPr>
          <p:spPr bwMode="auto">
            <a:xfrm>
              <a:off x="7069219" y="4502003"/>
              <a:ext cx="2454064" cy="1231106"/>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t" anchorCtr="0" compatLnSpc="1">
              <a:prstTxWarp prst="textNoShape">
                <a:avLst/>
              </a:prstTxWarp>
              <a:spAutoFit/>
            </a:bodyPr>
            <a:lstStyle/>
            <a:p>
              <a:pPr marL="0" marR="0" lvl="0" indent="0" algn="ctr" defTabSz="914367" rtl="0" eaLnBrk="1" fontAlgn="base" latinLnBrk="0" hangingPunct="1">
                <a:lnSpc>
                  <a:spcPct val="100000"/>
                </a:lnSpc>
                <a:spcBef>
                  <a:spcPct val="0"/>
                </a:spcBef>
                <a:spcAft>
                  <a:spcPct val="0"/>
                </a:spcAft>
                <a:buClrTx/>
                <a:buSzTx/>
                <a:buFontTx/>
                <a:buNone/>
                <a:tabLst>
                  <a:tab pos="5087938" algn="l"/>
                </a:tabLst>
                <a:defRPr/>
              </a:pPr>
              <a:r>
                <a:rPr kumimoji="0" lang="en-US" sz="1600" b="0" i="0" u="none" strike="noStrike" kern="1200" cap="none" spc="0" normalizeH="0" baseline="0" noProof="0" dirty="0">
                  <a:ln>
                    <a:noFill/>
                  </a:ln>
                  <a:solidFill>
                    <a:srgbClr val="000000"/>
                  </a:solidFill>
                  <a:effectLst/>
                  <a:uLnTx/>
                  <a:uFillTx/>
                  <a:latin typeface="Segoe UI Semibold"/>
                  <a:ea typeface="+mn-ea"/>
                  <a:cs typeface="+mn-cs"/>
                </a:rPr>
                <a:t>of professionals cite lack of visibility and inefficient processes as the top two project and product management challenges</a:t>
              </a:r>
              <a:r>
                <a:rPr kumimoji="0" lang="en-US" sz="1600" b="0" i="0" u="none" strike="noStrike" kern="1200" cap="none" spc="0" normalizeH="0" baseline="30000" noProof="0" dirty="0">
                  <a:ln>
                    <a:noFill/>
                  </a:ln>
                  <a:solidFill>
                    <a:srgbClr val="000000"/>
                  </a:solidFill>
                  <a:effectLst/>
                  <a:uLnTx/>
                  <a:uFillTx/>
                  <a:latin typeface="Segoe UI Semibold"/>
                  <a:ea typeface="+mn-ea"/>
                  <a:cs typeface="+mn-cs"/>
                </a:rPr>
                <a:t>2</a:t>
              </a:r>
              <a:endParaRPr kumimoji="0" lang="en-US" sz="1600" b="0" i="0" u="none" strike="noStrike" kern="1200" cap="none" spc="0" normalizeH="0" baseline="0" noProof="0" dirty="0">
                <a:ln>
                  <a:noFill/>
                </a:ln>
                <a:solidFill>
                  <a:srgbClr val="000000"/>
                </a:solidFill>
                <a:effectLst/>
                <a:uLnTx/>
                <a:uFillTx/>
                <a:latin typeface="Segoe UI Semibold"/>
                <a:ea typeface="+mn-ea"/>
                <a:cs typeface="+mn-cs"/>
              </a:endParaRPr>
            </a:p>
          </p:txBody>
        </p:sp>
      </p:grpSp>
      <p:grpSp>
        <p:nvGrpSpPr>
          <p:cNvPr id="14" name="Group 13">
            <a:extLst>
              <a:ext uri="{FF2B5EF4-FFF2-40B4-BE49-F238E27FC236}">
                <a16:creationId xmlns:a16="http://schemas.microsoft.com/office/drawing/2014/main" id="{3331A718-23DF-4FD0-B4DF-C56056527C93}"/>
              </a:ext>
            </a:extLst>
          </p:cNvPr>
          <p:cNvGrpSpPr/>
          <p:nvPr/>
        </p:nvGrpSpPr>
        <p:grpSpPr>
          <a:xfrm>
            <a:off x="9403146" y="2518015"/>
            <a:ext cx="2454064" cy="2968873"/>
            <a:chOff x="10135416" y="2518015"/>
            <a:chExt cx="2454064" cy="2968873"/>
          </a:xfrm>
        </p:grpSpPr>
        <p:grpSp>
          <p:nvGrpSpPr>
            <p:cNvPr id="19" name="Group 18">
              <a:extLst>
                <a:ext uri="{FF2B5EF4-FFF2-40B4-BE49-F238E27FC236}">
                  <a16:creationId xmlns:a16="http://schemas.microsoft.com/office/drawing/2014/main" id="{DBDB08F9-3AF1-4B49-970C-ED857582DF70}"/>
                </a:ext>
              </a:extLst>
            </p:cNvPr>
            <p:cNvGrpSpPr/>
            <p:nvPr/>
          </p:nvGrpSpPr>
          <p:grpSpPr>
            <a:xfrm>
              <a:off x="10511739" y="2518015"/>
              <a:ext cx="1701419" cy="1701419"/>
              <a:chOff x="8779228" y="2333767"/>
              <a:chExt cx="1701419" cy="1701419"/>
            </a:xfrm>
          </p:grpSpPr>
          <p:sp>
            <p:nvSpPr>
              <p:cNvPr id="20" name="Oval 19">
                <a:extLst>
                  <a:ext uri="{FF2B5EF4-FFF2-40B4-BE49-F238E27FC236}">
                    <a16:creationId xmlns:a16="http://schemas.microsoft.com/office/drawing/2014/main" id="{D3099482-D86D-4426-BF3C-57CB51EAF980}"/>
                  </a:ext>
                </a:extLst>
              </p:cNvPr>
              <p:cNvSpPr/>
              <p:nvPr/>
            </p:nvSpPr>
            <p:spPr bwMode="auto">
              <a:xfrm>
                <a:off x="8779228" y="2333767"/>
                <a:ext cx="1701419" cy="1701419"/>
              </a:xfrm>
              <a:prstGeom prst="ellipse">
                <a:avLst/>
              </a:prstGeom>
              <a:noFill/>
              <a:ln w="12700">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4400" b="1" i="0" u="none" strike="noStrike" kern="1200" cap="none" spc="0" normalizeH="0" baseline="0" noProof="0">
                    <a:ln>
                      <a:noFill/>
                    </a:ln>
                    <a:solidFill>
                      <a:srgbClr val="000000"/>
                    </a:solidFill>
                    <a:effectLst/>
                    <a:uLnTx/>
                    <a:uFillTx/>
                    <a:latin typeface="Segoe UI Semibold"/>
                    <a:ea typeface="Segoe UI" pitchFamily="34" charset="0"/>
                    <a:cs typeface="Segoe UI" pitchFamily="34" charset="0"/>
                  </a:rPr>
                  <a:t>81</a:t>
                </a:r>
                <a:r>
                  <a:rPr kumimoji="0" lang="en-US" sz="36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rPr>
                  <a:t>%</a:t>
                </a:r>
                <a:endParaRPr kumimoji="0" lang="en-US" sz="4400" b="1" i="0" u="none" strike="noStrike" kern="1200" cap="none" spc="0" normalizeH="0" baseline="0" noProof="0">
                  <a:ln>
                    <a:noFill/>
                  </a:ln>
                  <a:solidFill>
                    <a:srgbClr val="000000"/>
                  </a:solidFill>
                  <a:effectLst/>
                  <a:uLnTx/>
                  <a:uFillTx/>
                  <a:latin typeface="Segoe UI"/>
                  <a:ea typeface="Segoe UI" pitchFamily="34" charset="0"/>
                  <a:cs typeface="Segoe UI" pitchFamily="34" charset="0"/>
                </a:endParaRPr>
              </a:p>
            </p:txBody>
          </p:sp>
          <p:sp>
            <p:nvSpPr>
              <p:cNvPr id="21" name="Arc 20">
                <a:extLst>
                  <a:ext uri="{FF2B5EF4-FFF2-40B4-BE49-F238E27FC236}">
                    <a16:creationId xmlns:a16="http://schemas.microsoft.com/office/drawing/2014/main" id="{C385E2CB-6B1D-4CA7-B43D-0D24FC641368}"/>
                  </a:ext>
                </a:extLst>
              </p:cNvPr>
              <p:cNvSpPr/>
              <p:nvPr/>
            </p:nvSpPr>
            <p:spPr>
              <a:xfrm>
                <a:off x="8779228" y="2333767"/>
                <a:ext cx="1701419" cy="1701419"/>
              </a:xfrm>
              <a:prstGeom prst="arc">
                <a:avLst>
                  <a:gd name="adj1" fmla="val 16200000"/>
                  <a:gd name="adj2" fmla="val 12444922"/>
                </a:avLst>
              </a:prstGeom>
              <a:ln w="152400" cap="rnd">
                <a:solidFill>
                  <a:srgbClr val="8661C5"/>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1A1A1A"/>
                  </a:solidFill>
                  <a:effectLst/>
                  <a:uLnTx/>
                  <a:uFillTx/>
                  <a:latin typeface="Segoe UI"/>
                  <a:ea typeface="+mn-ea"/>
                  <a:cs typeface="+mn-cs"/>
                </a:endParaRPr>
              </a:p>
            </p:txBody>
          </p:sp>
        </p:grpSp>
        <p:sp>
          <p:nvSpPr>
            <p:cNvPr id="22" name="TechIntensity formula">
              <a:extLst>
                <a:ext uri="{FF2B5EF4-FFF2-40B4-BE49-F238E27FC236}">
                  <a16:creationId xmlns:a16="http://schemas.microsoft.com/office/drawing/2014/main" id="{59E8BACD-2500-429B-9796-16376DCF6E2F}"/>
                </a:ext>
              </a:extLst>
            </p:cNvPr>
            <p:cNvSpPr>
              <a:spLocks/>
            </p:cNvSpPr>
            <p:nvPr/>
          </p:nvSpPr>
          <p:spPr bwMode="auto">
            <a:xfrm>
              <a:off x="10135416" y="4502003"/>
              <a:ext cx="2454064" cy="984885"/>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t" anchorCtr="0" compatLnSpc="1">
              <a:prstTxWarp prst="textNoShape">
                <a:avLst/>
              </a:prstTxWarp>
              <a:spAutoFit/>
            </a:bodyPr>
            <a:lstStyle/>
            <a:p>
              <a:pPr marL="0" marR="0" lvl="0" indent="0" algn="ctr" defTabSz="914367" rtl="0" eaLnBrk="1" fontAlgn="base" latinLnBrk="0" hangingPunct="1">
                <a:lnSpc>
                  <a:spcPct val="100000"/>
                </a:lnSpc>
                <a:spcBef>
                  <a:spcPct val="0"/>
                </a:spcBef>
                <a:spcAft>
                  <a:spcPct val="0"/>
                </a:spcAft>
                <a:buClrTx/>
                <a:buSzTx/>
                <a:buFontTx/>
                <a:buNone/>
                <a:tabLst>
                  <a:tab pos="5087938" algn="l"/>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of project professionals report their organizations are being impacted by AI technologies.</a:t>
              </a:r>
              <a:r>
                <a:rPr kumimoji="0" lang="en-US" sz="1600" b="0" i="0" u="none" strike="noStrike" kern="1200" cap="none" spc="0" normalizeH="0" baseline="30000" noProof="0">
                  <a:ln>
                    <a:noFill/>
                  </a:ln>
                  <a:solidFill>
                    <a:srgbClr val="000000"/>
                  </a:solidFill>
                  <a:effectLst/>
                  <a:uLnTx/>
                  <a:uFillTx/>
                  <a:latin typeface="Segoe UI Semibold"/>
                  <a:ea typeface="+mn-ea"/>
                  <a:cs typeface="+mn-cs"/>
                </a:rPr>
                <a:t>3</a:t>
              </a:r>
              <a:endParaRPr kumimoji="0" lang="en-US" sz="1600" b="0" i="0" u="none" strike="noStrike" kern="1200" cap="none" spc="0" normalizeH="0" baseline="0" noProof="0">
                <a:ln>
                  <a:noFill/>
                </a:ln>
                <a:solidFill>
                  <a:srgbClr val="000000"/>
                </a:solidFill>
                <a:effectLst/>
                <a:uLnTx/>
                <a:uFillTx/>
                <a:latin typeface="Segoe UI Semibold"/>
                <a:ea typeface="+mn-ea"/>
                <a:cs typeface="+mn-cs"/>
              </a:endParaRPr>
            </a:p>
          </p:txBody>
        </p:sp>
      </p:grpSp>
      <p:pic>
        <p:nvPicPr>
          <p:cNvPr id="46" name="Picture 45">
            <a:extLst>
              <a:ext uri="{FF2B5EF4-FFF2-40B4-BE49-F238E27FC236}">
                <a16:creationId xmlns:a16="http://schemas.microsoft.com/office/drawing/2014/main" id="{47177C31-C571-454D-8683-2D0FF40720B8}"/>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9855465" y="1946467"/>
            <a:ext cx="816634" cy="816634"/>
          </a:xfrm>
          <a:prstGeom prst="ellipse">
            <a:avLst/>
          </a:prstGeom>
          <a:ln>
            <a:noFill/>
          </a:ln>
          <a:effectLst>
            <a:outerShdw blurRad="127000" dist="38100" dir="2700000" algn="tl" rotWithShape="0">
              <a:prstClr val="black">
                <a:alpha val="15000"/>
              </a:prstClr>
            </a:outerShdw>
          </a:effectLst>
        </p:spPr>
      </p:pic>
      <p:pic>
        <p:nvPicPr>
          <p:cNvPr id="11" name="Picture 10">
            <a:extLst>
              <a:ext uri="{FF2B5EF4-FFF2-40B4-BE49-F238E27FC236}">
                <a16:creationId xmlns:a16="http://schemas.microsoft.com/office/drawing/2014/main" id="{0B2FC0A8-97DC-46A0-B2CD-EFD4570F790F}"/>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37547" t="-1" r="25193" b="44111"/>
          <a:stretch/>
        </p:blipFill>
        <p:spPr>
          <a:xfrm>
            <a:off x="3339350" y="2292896"/>
            <a:ext cx="816634" cy="816634"/>
          </a:xfrm>
          <a:prstGeom prst="ellipse">
            <a:avLst/>
          </a:prstGeom>
          <a:ln>
            <a:noFill/>
          </a:ln>
          <a:effectLst>
            <a:outerShdw blurRad="127000" dist="38100" dir="2700000" algn="tl" rotWithShape="0">
              <a:prstClr val="black">
                <a:alpha val="15000"/>
              </a:prstClr>
            </a:outerShdw>
          </a:effectLst>
        </p:spPr>
      </p:pic>
      <p:pic>
        <p:nvPicPr>
          <p:cNvPr id="9" name="Picture 8">
            <a:extLst>
              <a:ext uri="{FF2B5EF4-FFF2-40B4-BE49-F238E27FC236}">
                <a16:creationId xmlns:a16="http://schemas.microsoft.com/office/drawing/2014/main" id="{0ADEE3F8-72C2-446D-B184-C451B6A28694}"/>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l="42717" r="17097" b="46455"/>
          <a:stretch/>
        </p:blipFill>
        <p:spPr>
          <a:xfrm>
            <a:off x="8294284" y="3206404"/>
            <a:ext cx="816634" cy="816634"/>
          </a:xfrm>
          <a:prstGeom prst="ellipse">
            <a:avLst/>
          </a:prstGeom>
          <a:ln>
            <a:noFill/>
          </a:ln>
          <a:effectLst>
            <a:outerShdw blurRad="127000" dist="38100" dir="2700000" algn="tl" rotWithShape="0">
              <a:prstClr val="black">
                <a:alpha val="15000"/>
              </a:prstClr>
            </a:outerShdw>
          </a:effectLst>
        </p:spPr>
      </p:pic>
      <p:pic>
        <p:nvPicPr>
          <p:cNvPr id="16" name="Picture 15" descr="A person looking at the camera&#10;&#10;Description automatically generated">
            <a:extLst>
              <a:ext uri="{FF2B5EF4-FFF2-40B4-BE49-F238E27FC236}">
                <a16:creationId xmlns:a16="http://schemas.microsoft.com/office/drawing/2014/main" id="{19E9A2C0-E9DA-42D4-99A4-1FFA57D270CC}"/>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2172270" y="3412780"/>
            <a:ext cx="813816" cy="813816"/>
          </a:xfrm>
          <a:prstGeom prst="ellipse">
            <a:avLst/>
          </a:prstGeom>
          <a:ln>
            <a:noFill/>
          </a:ln>
          <a:effectLst>
            <a:outerShdw blurRad="127000" dist="38100" dir="2700000" algn="tl" rotWithShape="0">
              <a:prstClr val="black">
                <a:alpha val="15000"/>
              </a:prstClr>
            </a:outerShdw>
          </a:effectLst>
        </p:spPr>
      </p:pic>
      <p:sp>
        <p:nvSpPr>
          <p:cNvPr id="18" name="TextBox 17">
            <a:extLst>
              <a:ext uri="{FF2B5EF4-FFF2-40B4-BE49-F238E27FC236}">
                <a16:creationId xmlns:a16="http://schemas.microsoft.com/office/drawing/2014/main" id="{F3C68E78-05F6-42D8-9BB3-F0D384606CB0}"/>
              </a:ext>
            </a:extLst>
          </p:cNvPr>
          <p:cNvSpPr txBox="1"/>
          <p:nvPr/>
        </p:nvSpPr>
        <p:spPr>
          <a:xfrm>
            <a:off x="1317782" y="5948808"/>
            <a:ext cx="4610101" cy="823302"/>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1 - </a:t>
            </a:r>
            <a:r>
              <a:rPr kumimoji="0" lang="en-US" sz="900" b="0" i="0" u="none" strike="noStrike" kern="1200" cap="none" spc="0" normalizeH="0" baseline="0" noProof="0" dirty="0">
                <a:ln>
                  <a:noFill/>
                </a:ln>
                <a:solidFill>
                  <a:srgbClr val="282828"/>
                </a:solidFill>
                <a:effectLst/>
                <a:uLnTx/>
                <a:uFillTx/>
                <a:latin typeface="Segoe UI"/>
                <a:ea typeface="+mn-ea"/>
                <a:cs typeface="+mn-cs"/>
                <a:hlinkClick r:id="rId7"/>
              </a:rPr>
              <a:t>2022 Global Trends in Project Management</a:t>
            </a:r>
            <a:endPar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2 - </a:t>
            </a:r>
            <a:r>
              <a:rPr kumimoji="0" lang="en-US" sz="900" b="0" i="0" u="none" strike="noStrike" kern="1200" cap="none" spc="0" normalizeH="0" baseline="0" noProof="0" dirty="0">
                <a:ln>
                  <a:noFill/>
                </a:ln>
                <a:solidFill>
                  <a:srgbClr val="282828"/>
                </a:solidFill>
                <a:effectLst/>
                <a:uLnTx/>
                <a:uFillTx/>
                <a:latin typeface="Segoe UI"/>
                <a:ea typeface="+mn-ea"/>
                <a:cs typeface="+mn-cs"/>
                <a:hlinkClick r:id="rId8"/>
              </a:rPr>
              <a:t>Value Stream Management Predictions and Opportunities for 2022 | CIO</a:t>
            </a:r>
            <a:endPar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3 - </a:t>
            </a:r>
            <a:r>
              <a:rPr kumimoji="0" lang="en-US" sz="900" b="0" i="0" u="none" strike="noStrike" kern="1200" cap="none" spc="0" normalizeH="0" baseline="0" noProof="0" dirty="0">
                <a:ln>
                  <a:noFill/>
                </a:ln>
                <a:solidFill>
                  <a:srgbClr val="282828"/>
                </a:solidFill>
                <a:effectLst/>
                <a:uLnTx/>
                <a:uFillTx/>
                <a:latin typeface="Segoe UI"/>
                <a:ea typeface="+mn-ea"/>
                <a:cs typeface="+mn-cs"/>
                <a:hlinkClick r:id="rId9"/>
              </a:rPr>
              <a:t>AI innovators: Cracking the Code on Project Performance</a:t>
            </a:r>
            <a:endParaRPr kumimoji="0" lang="en-US" sz="9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endParaRPr>
          </a:p>
        </p:txBody>
      </p:sp>
      <p:pic>
        <p:nvPicPr>
          <p:cNvPr id="12" name="Picture 11" descr="Portrait of young man smiling on the phone at the airport">
            <a:extLst>
              <a:ext uri="{FF2B5EF4-FFF2-40B4-BE49-F238E27FC236}">
                <a16:creationId xmlns:a16="http://schemas.microsoft.com/office/drawing/2014/main" id="{5242372D-C74D-47F9-A529-D40B1D082C6C}"/>
              </a:ext>
            </a:extLst>
          </p:cNvPr>
          <p:cNvPicPr>
            <a:picLocks noChangeAspect="1"/>
          </p:cNvPicPr>
          <p:nvPr/>
        </p:nvPicPr>
        <p:blipFill rotWithShape="1">
          <a:blip r:embed="rId10" cstate="hqprint">
            <a:extLst>
              <a:ext uri="{28A0092B-C50C-407E-A947-70E740481C1C}">
                <a14:useLocalDpi xmlns:a14="http://schemas.microsoft.com/office/drawing/2010/main"/>
              </a:ext>
            </a:extLst>
          </a:blip>
          <a:srcRect/>
          <a:stretch/>
        </p:blipFill>
        <p:spPr>
          <a:xfrm>
            <a:off x="2179220" y="3413533"/>
            <a:ext cx="814508" cy="813816"/>
          </a:xfrm>
          <a:prstGeom prst="ellipse">
            <a:avLst/>
          </a:prstGeom>
        </p:spPr>
      </p:pic>
      <p:pic>
        <p:nvPicPr>
          <p:cNvPr id="15" name="Picture 14" descr="A Hispanic woman waiting outside the airport for a taxi">
            <a:extLst>
              <a:ext uri="{FF2B5EF4-FFF2-40B4-BE49-F238E27FC236}">
                <a16:creationId xmlns:a16="http://schemas.microsoft.com/office/drawing/2014/main" id="{7F7C0D94-7F3A-4A06-A6A7-BD580A0EEEBC}"/>
              </a:ext>
            </a:extLst>
          </p:cNvPr>
          <p:cNvPicPr>
            <a:picLocks noChangeAspect="1"/>
          </p:cNvPicPr>
          <p:nvPr/>
        </p:nvPicPr>
        <p:blipFill rotWithShape="1">
          <a:blip r:embed="rId11" cstate="hqprint">
            <a:extLst>
              <a:ext uri="{28A0092B-C50C-407E-A947-70E740481C1C}">
                <a14:useLocalDpi xmlns:a14="http://schemas.microsoft.com/office/drawing/2010/main"/>
              </a:ext>
            </a:extLst>
          </a:blip>
          <a:srcRect/>
          <a:stretch/>
        </p:blipFill>
        <p:spPr>
          <a:xfrm>
            <a:off x="3328391" y="2292896"/>
            <a:ext cx="814508" cy="813816"/>
          </a:xfrm>
          <a:prstGeom prst="ellipse">
            <a:avLst/>
          </a:prstGeom>
        </p:spPr>
      </p:pic>
      <p:pic>
        <p:nvPicPr>
          <p:cNvPr id="17" name="Picture 16" descr="Portrait of smiling businessman in office">
            <a:extLst>
              <a:ext uri="{FF2B5EF4-FFF2-40B4-BE49-F238E27FC236}">
                <a16:creationId xmlns:a16="http://schemas.microsoft.com/office/drawing/2014/main" id="{BC3880BB-34EA-4BC0-BE00-9893FA0F195A}"/>
              </a:ext>
            </a:extLst>
          </p:cNvPr>
          <p:cNvPicPr>
            <a:picLocks noChangeAspect="1"/>
          </p:cNvPicPr>
          <p:nvPr/>
        </p:nvPicPr>
        <p:blipFill rotWithShape="1">
          <a:blip r:embed="rId12" cstate="hqprint">
            <a:extLst>
              <a:ext uri="{28A0092B-C50C-407E-A947-70E740481C1C}">
                <a14:useLocalDpi xmlns:a14="http://schemas.microsoft.com/office/drawing/2010/main"/>
              </a:ext>
            </a:extLst>
          </a:blip>
          <a:srcRect/>
          <a:stretch/>
        </p:blipFill>
        <p:spPr>
          <a:xfrm>
            <a:off x="8312145" y="3209222"/>
            <a:ext cx="814508" cy="813816"/>
          </a:xfrm>
          <a:prstGeom prst="ellipse">
            <a:avLst/>
          </a:prstGeom>
        </p:spPr>
      </p:pic>
      <p:pic>
        <p:nvPicPr>
          <p:cNvPr id="23" name="Picture 22" descr="A businesswoman smiling in boardroom">
            <a:extLst>
              <a:ext uri="{FF2B5EF4-FFF2-40B4-BE49-F238E27FC236}">
                <a16:creationId xmlns:a16="http://schemas.microsoft.com/office/drawing/2014/main" id="{0913B576-5CA5-4035-A3BD-9CEC56C9B3B6}"/>
              </a:ext>
            </a:extLst>
          </p:cNvPr>
          <p:cNvPicPr>
            <a:picLocks noChangeAspect="1"/>
          </p:cNvPicPr>
          <p:nvPr/>
        </p:nvPicPr>
        <p:blipFill rotWithShape="1">
          <a:blip r:embed="rId13" cstate="hqprint">
            <a:extLst>
              <a:ext uri="{28A0092B-C50C-407E-A947-70E740481C1C}">
                <a14:useLocalDpi xmlns:a14="http://schemas.microsoft.com/office/drawing/2010/main"/>
              </a:ext>
            </a:extLst>
          </a:blip>
          <a:srcRect/>
          <a:stretch/>
        </p:blipFill>
        <p:spPr>
          <a:xfrm>
            <a:off x="9841012" y="1954280"/>
            <a:ext cx="814508" cy="813816"/>
          </a:xfrm>
          <a:prstGeom prst="ellipse">
            <a:avLst/>
          </a:prstGeom>
        </p:spPr>
      </p:pic>
    </p:spTree>
    <p:extLst>
      <p:ext uri="{BB962C8B-B14F-4D97-AF65-F5344CB8AC3E}">
        <p14:creationId xmlns:p14="http://schemas.microsoft.com/office/powerpoint/2010/main" val="1799228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979E0-9F18-42D6-A87B-685235937A7C}"/>
              </a:ext>
            </a:extLst>
          </p:cNvPr>
          <p:cNvSpPr>
            <a:spLocks noGrp="1"/>
          </p:cNvSpPr>
          <p:nvPr>
            <p:ph type="title"/>
          </p:nvPr>
        </p:nvSpPr>
        <p:spPr>
          <a:xfrm>
            <a:off x="352924" y="176949"/>
            <a:ext cx="11336039" cy="553998"/>
          </a:xfrm>
        </p:spPr>
        <p:txBody>
          <a:bodyPr/>
          <a:lstStyle/>
          <a:p>
            <a:r>
              <a:rPr lang="en-US" dirty="0"/>
              <a:t>Work and Project management requirements</a:t>
            </a:r>
            <a:endParaRPr lang="en-SI" dirty="0"/>
          </a:p>
        </p:txBody>
      </p:sp>
      <p:cxnSp>
        <p:nvCxnSpPr>
          <p:cNvPr id="54" name="Straight Arrow Connector 53">
            <a:extLst>
              <a:ext uri="{FF2B5EF4-FFF2-40B4-BE49-F238E27FC236}">
                <a16:creationId xmlns:a16="http://schemas.microsoft.com/office/drawing/2014/main" id="{08322714-5EBB-41C0-AB16-066340ED83E1}"/>
              </a:ext>
            </a:extLst>
          </p:cNvPr>
          <p:cNvCxnSpPr>
            <a:cxnSpLocks/>
          </p:cNvCxnSpPr>
          <p:nvPr/>
        </p:nvCxnSpPr>
        <p:spPr>
          <a:xfrm flipV="1">
            <a:off x="1643588" y="1228306"/>
            <a:ext cx="21168" cy="5523478"/>
          </a:xfrm>
          <a:prstGeom prst="straightConnector1">
            <a:avLst/>
          </a:prstGeom>
          <a:ln w="19050">
            <a:solidFill>
              <a:schemeClr val="tx1"/>
            </a:solidFill>
            <a:prstDash val="dash"/>
            <a:headEnd type="none" w="lg" len="med"/>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BC503DF1-ED6A-4CA7-80FC-5AB0473439DD}"/>
              </a:ext>
            </a:extLst>
          </p:cNvPr>
          <p:cNvCxnSpPr>
            <a:cxnSpLocks/>
          </p:cNvCxnSpPr>
          <p:nvPr/>
        </p:nvCxnSpPr>
        <p:spPr>
          <a:xfrm flipV="1">
            <a:off x="1391305" y="6580635"/>
            <a:ext cx="8820028" cy="39277"/>
          </a:xfrm>
          <a:prstGeom prst="straightConnector1">
            <a:avLst/>
          </a:prstGeom>
          <a:ln w="19050">
            <a:solidFill>
              <a:schemeClr val="tx1"/>
            </a:solidFill>
            <a:prstDash val="dash"/>
            <a:headEnd type="none" w="lg" len="med"/>
            <a:tailEnd type="non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1DE9D6A2-1D03-425F-90C9-70E4E6C52238}"/>
              </a:ext>
            </a:extLst>
          </p:cNvPr>
          <p:cNvSpPr txBox="1"/>
          <p:nvPr/>
        </p:nvSpPr>
        <p:spPr>
          <a:xfrm rot="16200000">
            <a:off x="629380" y="3803118"/>
            <a:ext cx="2028419" cy="246222"/>
          </a:xfrm>
          <a:prstGeom prst="rect">
            <a:avLst/>
          </a:prstGeom>
          <a:solidFill>
            <a:schemeClr val="bg1"/>
          </a:solidFill>
        </p:spPr>
        <p:txBody>
          <a:bodyPr wrap="square" lIns="0" tIns="0" rIns="0" bIns="0" rtlCol="0">
            <a:spAutoFit/>
          </a:bodyPr>
          <a:lstStyle/>
          <a:p>
            <a:pPr algn="ctr" defTabSz="914192">
              <a:defRPr/>
            </a:pPr>
            <a:r>
              <a:rPr lang="en-US" sz="1600" dirty="0">
                <a:gradFill>
                  <a:gsLst>
                    <a:gs pos="2917">
                      <a:srgbClr val="000000"/>
                    </a:gs>
                    <a:gs pos="30000">
                      <a:srgbClr val="000000"/>
                    </a:gs>
                  </a:gsLst>
                  <a:lin ang="5400000" scaled="0"/>
                </a:gradFill>
                <a:latin typeface="Segoe UI"/>
              </a:rPr>
              <a:t>Organizational level</a:t>
            </a:r>
          </a:p>
        </p:txBody>
      </p:sp>
      <p:sp>
        <p:nvSpPr>
          <p:cNvPr id="59" name="TextBox 58">
            <a:extLst>
              <a:ext uri="{FF2B5EF4-FFF2-40B4-BE49-F238E27FC236}">
                <a16:creationId xmlns:a16="http://schemas.microsoft.com/office/drawing/2014/main" id="{8257D3DA-5204-46E9-90BB-57D4DACB32A5}"/>
              </a:ext>
            </a:extLst>
          </p:cNvPr>
          <p:cNvSpPr txBox="1"/>
          <p:nvPr/>
        </p:nvSpPr>
        <p:spPr>
          <a:xfrm>
            <a:off x="5364103" y="6474711"/>
            <a:ext cx="1603490" cy="246221"/>
          </a:xfrm>
          <a:prstGeom prst="rect">
            <a:avLst/>
          </a:prstGeom>
          <a:solidFill>
            <a:schemeClr val="bg1"/>
          </a:solidFill>
        </p:spPr>
        <p:txBody>
          <a:bodyPr wrap="square" lIns="0" tIns="0" rIns="0" bIns="0" rtlCol="0">
            <a:spAutoFit/>
          </a:bodyPr>
          <a:lstStyle/>
          <a:p>
            <a:pPr algn="ctr" defTabSz="914192">
              <a:defRPr/>
            </a:pPr>
            <a:r>
              <a:rPr lang="en-US" sz="1600" dirty="0">
                <a:gradFill>
                  <a:gsLst>
                    <a:gs pos="2917">
                      <a:srgbClr val="000000"/>
                    </a:gs>
                    <a:gs pos="30000">
                      <a:srgbClr val="000000"/>
                    </a:gs>
                  </a:gsLst>
                  <a:lin ang="5400000" scaled="0"/>
                </a:gradFill>
                <a:latin typeface="Segoe UI"/>
              </a:rPr>
              <a:t>Capabilities</a:t>
            </a:r>
          </a:p>
        </p:txBody>
      </p:sp>
      <p:sp>
        <p:nvSpPr>
          <p:cNvPr id="64" name="TextBox 63">
            <a:extLst>
              <a:ext uri="{FF2B5EF4-FFF2-40B4-BE49-F238E27FC236}">
                <a16:creationId xmlns:a16="http://schemas.microsoft.com/office/drawing/2014/main" id="{D6AECDC5-8629-4E1D-B438-F975F49A6D4F}"/>
              </a:ext>
            </a:extLst>
          </p:cNvPr>
          <p:cNvSpPr txBox="1"/>
          <p:nvPr/>
        </p:nvSpPr>
        <p:spPr>
          <a:xfrm>
            <a:off x="2216359" y="5836304"/>
            <a:ext cx="7993571" cy="432223"/>
          </a:xfrm>
          <a:prstGeom prst="rect">
            <a:avLst/>
          </a:prstGeom>
          <a:solidFill>
            <a:srgbClr val="E4E9ED"/>
          </a:solidFill>
          <a:ln>
            <a:solidFill>
              <a:srgbClr val="E4E9ED">
                <a:alpha val="50000"/>
              </a:srgbClr>
            </a:solidFill>
          </a:ln>
        </p:spPr>
        <p:style>
          <a:lnRef idx="3">
            <a:schemeClr val="lt1"/>
          </a:lnRef>
          <a:fillRef idx="1">
            <a:schemeClr val="accent1"/>
          </a:fillRef>
          <a:effectRef idx="1">
            <a:schemeClr val="accent1"/>
          </a:effectRef>
          <a:fontRef idx="minor">
            <a:schemeClr val="lt1"/>
          </a:fontRef>
        </p:style>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Collaboration and communication</a:t>
            </a:r>
            <a:endParaRPr lang="en-SI" sz="1029" b="1" dirty="0" err="1">
              <a:gradFill>
                <a:gsLst>
                  <a:gs pos="2917">
                    <a:schemeClr val="tx1"/>
                  </a:gs>
                  <a:gs pos="30000">
                    <a:schemeClr val="tx1"/>
                  </a:gs>
                </a:gsLst>
                <a:lin ang="5400000" scaled="0"/>
              </a:gradFill>
            </a:endParaRPr>
          </a:p>
        </p:txBody>
      </p:sp>
      <p:sp>
        <p:nvSpPr>
          <p:cNvPr id="65" name="TextBox 64">
            <a:extLst>
              <a:ext uri="{FF2B5EF4-FFF2-40B4-BE49-F238E27FC236}">
                <a16:creationId xmlns:a16="http://schemas.microsoft.com/office/drawing/2014/main" id="{11AC627D-11CE-42C1-AA0A-3F703D4524B6}"/>
              </a:ext>
            </a:extLst>
          </p:cNvPr>
          <p:cNvSpPr txBox="1"/>
          <p:nvPr/>
        </p:nvSpPr>
        <p:spPr>
          <a:xfrm>
            <a:off x="4305718" y="4236847"/>
            <a:ext cx="1658739" cy="1517570"/>
          </a:xfrm>
          <a:prstGeom prst="rect">
            <a:avLst/>
          </a:prstGeom>
          <a:solidFill>
            <a:srgbClr val="E4E9ED"/>
          </a:solidFill>
        </p:spPr>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Plan Driven</a:t>
            </a:r>
          </a:p>
          <a:p>
            <a:pPr algn="ctr">
              <a:lnSpc>
                <a:spcPct val="90000"/>
              </a:lnSpc>
              <a:spcAft>
                <a:spcPts val="588"/>
              </a:spcAft>
            </a:pPr>
            <a:r>
              <a:rPr lang="en-US" sz="1029" dirty="0">
                <a:gradFill>
                  <a:gsLst>
                    <a:gs pos="2917">
                      <a:schemeClr val="tx1"/>
                    </a:gs>
                    <a:gs pos="30000">
                      <a:schemeClr val="tx1"/>
                    </a:gs>
                  </a:gsLst>
                  <a:lin ang="5400000" scaled="0"/>
                </a:gradFill>
              </a:rPr>
              <a:t>Phases</a:t>
            </a:r>
          </a:p>
          <a:p>
            <a:pPr algn="ctr">
              <a:lnSpc>
                <a:spcPct val="90000"/>
              </a:lnSpc>
              <a:spcAft>
                <a:spcPts val="588"/>
              </a:spcAft>
            </a:pPr>
            <a:r>
              <a:rPr lang="en-US" sz="1029" dirty="0">
                <a:gradFill>
                  <a:gsLst>
                    <a:gs pos="2917">
                      <a:schemeClr val="tx1"/>
                    </a:gs>
                    <a:gs pos="30000">
                      <a:schemeClr val="tx1"/>
                    </a:gs>
                  </a:gsLst>
                  <a:lin ang="5400000" scaled="0"/>
                </a:gradFill>
              </a:rPr>
              <a:t>Tasks</a:t>
            </a:r>
          </a:p>
          <a:p>
            <a:pPr algn="ctr">
              <a:lnSpc>
                <a:spcPct val="90000"/>
              </a:lnSpc>
              <a:spcAft>
                <a:spcPts val="588"/>
              </a:spcAft>
            </a:pPr>
            <a:r>
              <a:rPr lang="en-US" sz="1029" dirty="0">
                <a:gradFill>
                  <a:gsLst>
                    <a:gs pos="2917">
                      <a:schemeClr val="tx1"/>
                    </a:gs>
                    <a:gs pos="30000">
                      <a:schemeClr val="tx1"/>
                    </a:gs>
                  </a:gsLst>
                  <a:lin ang="5400000" scaled="0"/>
                </a:gradFill>
              </a:rPr>
              <a:t>Milestones</a:t>
            </a:r>
          </a:p>
          <a:p>
            <a:pPr algn="ctr">
              <a:lnSpc>
                <a:spcPct val="90000"/>
              </a:lnSpc>
              <a:spcAft>
                <a:spcPts val="588"/>
              </a:spcAft>
            </a:pPr>
            <a:r>
              <a:rPr lang="en-US" sz="1029" dirty="0">
                <a:gradFill>
                  <a:gsLst>
                    <a:gs pos="2917">
                      <a:schemeClr val="tx1"/>
                    </a:gs>
                    <a:gs pos="30000">
                      <a:schemeClr val="tx1"/>
                    </a:gs>
                  </a:gsLst>
                  <a:lin ang="5400000" scaled="0"/>
                </a:gradFill>
              </a:rPr>
              <a:t>WBS</a:t>
            </a:r>
          </a:p>
          <a:p>
            <a:pPr algn="ctr">
              <a:lnSpc>
                <a:spcPct val="90000"/>
              </a:lnSpc>
              <a:spcAft>
                <a:spcPts val="588"/>
              </a:spcAft>
            </a:pPr>
            <a:r>
              <a:rPr lang="en-US" sz="1029" dirty="0">
                <a:gradFill>
                  <a:gsLst>
                    <a:gs pos="2917">
                      <a:schemeClr val="tx1"/>
                    </a:gs>
                    <a:gs pos="30000">
                      <a:schemeClr val="tx1"/>
                    </a:gs>
                  </a:gsLst>
                  <a:lin ang="5400000" scaled="0"/>
                </a:gradFill>
              </a:rPr>
              <a:t>Gantts</a:t>
            </a:r>
            <a:endParaRPr lang="en-SI" sz="1029" dirty="0" err="1">
              <a:gradFill>
                <a:gsLst>
                  <a:gs pos="2917">
                    <a:schemeClr val="tx1"/>
                  </a:gs>
                  <a:gs pos="30000">
                    <a:schemeClr val="tx1"/>
                  </a:gs>
                </a:gsLst>
                <a:lin ang="5400000" scaled="0"/>
              </a:gradFill>
            </a:endParaRPr>
          </a:p>
        </p:txBody>
      </p:sp>
      <p:sp>
        <p:nvSpPr>
          <p:cNvPr id="75" name="TextBox 74">
            <a:extLst>
              <a:ext uri="{FF2B5EF4-FFF2-40B4-BE49-F238E27FC236}">
                <a16:creationId xmlns:a16="http://schemas.microsoft.com/office/drawing/2014/main" id="{05D9B48F-01BD-40A4-9D4D-379B679B2DC2}"/>
              </a:ext>
            </a:extLst>
          </p:cNvPr>
          <p:cNvSpPr txBox="1"/>
          <p:nvPr/>
        </p:nvSpPr>
        <p:spPr>
          <a:xfrm>
            <a:off x="8418530" y="4229687"/>
            <a:ext cx="1792804" cy="1529612"/>
          </a:xfrm>
          <a:prstGeom prst="rect">
            <a:avLst/>
          </a:prstGeom>
          <a:solidFill>
            <a:srgbClr val="E4E9ED"/>
          </a:solidFill>
        </p:spPr>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Professional services</a:t>
            </a:r>
          </a:p>
          <a:p>
            <a:pPr algn="ctr">
              <a:lnSpc>
                <a:spcPct val="90000"/>
              </a:lnSpc>
              <a:spcAft>
                <a:spcPts val="588"/>
              </a:spcAft>
            </a:pPr>
            <a:r>
              <a:rPr lang="en-US" sz="1029" dirty="0">
                <a:gradFill>
                  <a:gsLst>
                    <a:gs pos="2917">
                      <a:schemeClr val="tx1"/>
                    </a:gs>
                    <a:gs pos="30000">
                      <a:schemeClr val="tx1"/>
                    </a:gs>
                  </a:gsLst>
                  <a:lin ang="5400000" scaled="0"/>
                </a:gradFill>
              </a:rPr>
              <a:t>Resource management </a:t>
            </a:r>
          </a:p>
          <a:p>
            <a:pPr algn="ctr">
              <a:lnSpc>
                <a:spcPct val="90000"/>
              </a:lnSpc>
              <a:spcAft>
                <a:spcPts val="588"/>
              </a:spcAft>
            </a:pPr>
            <a:r>
              <a:rPr lang="en-US" sz="1029" dirty="0">
                <a:gradFill>
                  <a:gsLst>
                    <a:gs pos="2917">
                      <a:schemeClr val="tx1"/>
                    </a:gs>
                    <a:gs pos="30000">
                      <a:schemeClr val="tx1"/>
                    </a:gs>
                  </a:gsLst>
                  <a:lin ang="5400000" scaled="0"/>
                </a:gradFill>
              </a:rPr>
              <a:t>Invoicing</a:t>
            </a:r>
          </a:p>
          <a:p>
            <a:pPr algn="ctr">
              <a:lnSpc>
                <a:spcPct val="90000"/>
              </a:lnSpc>
              <a:spcAft>
                <a:spcPts val="588"/>
              </a:spcAft>
            </a:pPr>
            <a:r>
              <a:rPr lang="en-US" sz="1029" dirty="0">
                <a:gradFill>
                  <a:gsLst>
                    <a:gs pos="2917">
                      <a:schemeClr val="tx1"/>
                    </a:gs>
                    <a:gs pos="30000">
                      <a:schemeClr val="tx1"/>
                    </a:gs>
                  </a:gsLst>
                  <a:lin ang="5400000" scaled="0"/>
                </a:gradFill>
              </a:rPr>
              <a:t>Expenses</a:t>
            </a:r>
          </a:p>
          <a:p>
            <a:pPr algn="ctr">
              <a:lnSpc>
                <a:spcPct val="90000"/>
              </a:lnSpc>
              <a:spcAft>
                <a:spcPts val="588"/>
              </a:spcAft>
            </a:pPr>
            <a:r>
              <a:rPr lang="en-US" sz="1029" dirty="0">
                <a:gradFill>
                  <a:gsLst>
                    <a:gs pos="2917">
                      <a:schemeClr val="tx1"/>
                    </a:gs>
                    <a:gs pos="30000">
                      <a:schemeClr val="tx1"/>
                    </a:gs>
                  </a:gsLst>
                  <a:lin ang="5400000" scaled="0"/>
                </a:gradFill>
              </a:rPr>
              <a:t>Revenue recognition</a:t>
            </a:r>
          </a:p>
          <a:p>
            <a:pPr algn="ctr">
              <a:lnSpc>
                <a:spcPct val="90000"/>
              </a:lnSpc>
              <a:spcAft>
                <a:spcPts val="588"/>
              </a:spcAft>
            </a:pPr>
            <a:r>
              <a:rPr lang="en-US" sz="1029" dirty="0">
                <a:gradFill>
                  <a:gsLst>
                    <a:gs pos="2917">
                      <a:schemeClr val="tx1"/>
                    </a:gs>
                    <a:gs pos="30000">
                      <a:schemeClr val="tx1"/>
                    </a:gs>
                  </a:gsLst>
                  <a:lin ang="5400000" scaled="0"/>
                </a:gradFill>
              </a:rPr>
              <a:t>Accruals</a:t>
            </a:r>
            <a:endParaRPr lang="en-SI" sz="1029" dirty="0" err="1">
              <a:gradFill>
                <a:gsLst>
                  <a:gs pos="2917">
                    <a:schemeClr val="tx1"/>
                  </a:gs>
                  <a:gs pos="30000">
                    <a:schemeClr val="tx1"/>
                  </a:gs>
                </a:gsLst>
                <a:lin ang="5400000" scaled="0"/>
              </a:gradFill>
            </a:endParaRPr>
          </a:p>
        </p:txBody>
      </p:sp>
      <p:grpSp>
        <p:nvGrpSpPr>
          <p:cNvPr id="12" name="Group 11" descr="Dynamics">
            <a:extLst>
              <a:ext uri="{FF2B5EF4-FFF2-40B4-BE49-F238E27FC236}">
                <a16:creationId xmlns:a16="http://schemas.microsoft.com/office/drawing/2014/main" id="{8E30766B-775E-4BEC-84C6-FA6D8E99B87E}"/>
              </a:ext>
            </a:extLst>
          </p:cNvPr>
          <p:cNvGrpSpPr/>
          <p:nvPr/>
        </p:nvGrpSpPr>
        <p:grpSpPr>
          <a:xfrm>
            <a:off x="8058880" y="4664444"/>
            <a:ext cx="705846" cy="705846"/>
            <a:chOff x="10716371" y="4134477"/>
            <a:chExt cx="1188720" cy="1188720"/>
          </a:xfrm>
        </p:grpSpPr>
        <p:grpSp>
          <p:nvGrpSpPr>
            <p:cNvPr id="13" name="Group 12">
              <a:extLst>
                <a:ext uri="{FF2B5EF4-FFF2-40B4-BE49-F238E27FC236}">
                  <a16:creationId xmlns:a16="http://schemas.microsoft.com/office/drawing/2014/main" id="{D6E74DD5-62BB-42FA-A912-CBF7D4A5A4F2}"/>
                </a:ext>
              </a:extLst>
            </p:cNvPr>
            <p:cNvGrpSpPr/>
            <p:nvPr/>
          </p:nvGrpSpPr>
          <p:grpSpPr>
            <a:xfrm>
              <a:off x="10716371" y="4134477"/>
              <a:ext cx="1188720" cy="1188720"/>
              <a:chOff x="10716371" y="4134477"/>
              <a:chExt cx="1188720" cy="1188720"/>
            </a:xfrm>
            <a:solidFill>
              <a:schemeClr val="bg1"/>
            </a:solidFill>
          </p:grpSpPr>
          <p:sp>
            <p:nvSpPr>
              <p:cNvPr id="16" name="Oval 15">
                <a:extLst>
                  <a:ext uri="{FF2B5EF4-FFF2-40B4-BE49-F238E27FC236}">
                    <a16:creationId xmlns:a16="http://schemas.microsoft.com/office/drawing/2014/main" id="{9AEDD06F-8053-4FD3-BC84-5C6BCBC1871D}"/>
                  </a:ext>
                </a:extLst>
              </p:cNvPr>
              <p:cNvSpPr/>
              <p:nvPr/>
            </p:nvSpPr>
            <p:spPr>
              <a:xfrm>
                <a:off x="10716371" y="4134477"/>
                <a:ext cx="1188720" cy="1188720"/>
              </a:xfrm>
              <a:prstGeom prst="ellipse">
                <a:avLst/>
              </a:prstGeom>
              <a:grp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870">
                  <a:defRPr/>
                </a:pPr>
                <a:endParaRPr lang="en-US" sz="1729">
                  <a:solidFill>
                    <a:prstClr val="white"/>
                  </a:solidFill>
                  <a:latin typeface="Calibri" panose="020F0502020204030204"/>
                </a:endParaRPr>
              </a:p>
            </p:txBody>
          </p:sp>
          <p:sp>
            <p:nvSpPr>
              <p:cNvPr id="17" name="Arc 16">
                <a:extLst>
                  <a:ext uri="{FF2B5EF4-FFF2-40B4-BE49-F238E27FC236}">
                    <a16:creationId xmlns:a16="http://schemas.microsoft.com/office/drawing/2014/main" id="{A4AA1561-8477-41CE-9C7A-EBFD91C257C9}"/>
                  </a:ext>
                </a:extLst>
              </p:cNvPr>
              <p:cNvSpPr/>
              <p:nvPr/>
            </p:nvSpPr>
            <p:spPr>
              <a:xfrm>
                <a:off x="10716371" y="4134477"/>
                <a:ext cx="1188720" cy="1188720"/>
              </a:xfrm>
              <a:prstGeom prst="arc">
                <a:avLst>
                  <a:gd name="adj1" fmla="val 11727905"/>
                  <a:gd name="adj2" fmla="val 15940189"/>
                </a:avLst>
              </a:prstGeom>
              <a:grpFill/>
              <a:ln w="57150">
                <a:solidFill>
                  <a:srgbClr val="13224D"/>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895870">
                  <a:defRPr/>
                </a:pPr>
                <a:endParaRPr lang="en-US" sz="1729">
                  <a:solidFill>
                    <a:prstClr val="black"/>
                  </a:solidFill>
                  <a:latin typeface="Calibri" panose="020F0502020204030204"/>
                </a:endParaRPr>
              </a:p>
            </p:txBody>
          </p:sp>
        </p:grpSp>
        <p:sp>
          <p:nvSpPr>
            <p:cNvPr id="14" name="TextBox 13">
              <a:extLst>
                <a:ext uri="{FF2B5EF4-FFF2-40B4-BE49-F238E27FC236}">
                  <a16:creationId xmlns:a16="http://schemas.microsoft.com/office/drawing/2014/main" id="{3399C5FC-34B7-4B4B-ACF4-740796E5F48F}"/>
                </a:ext>
              </a:extLst>
            </p:cNvPr>
            <p:cNvSpPr txBox="1"/>
            <p:nvPr/>
          </p:nvSpPr>
          <p:spPr>
            <a:xfrm>
              <a:off x="10783474" y="4815862"/>
              <a:ext cx="1044796" cy="361211"/>
            </a:xfrm>
            <a:prstGeom prst="rect">
              <a:avLst/>
            </a:prstGeom>
            <a:noFill/>
          </p:spPr>
          <p:txBody>
            <a:bodyPr wrap="square" rtlCol="0">
              <a:spAutoFit/>
            </a:bodyPr>
            <a:lstStyle/>
            <a:p>
              <a:pPr algn="ctr" defTabSz="895870">
                <a:lnSpc>
                  <a:spcPct val="90000"/>
                </a:lnSpc>
                <a:defRPr/>
              </a:pPr>
              <a:r>
                <a:rPr lang="en-US" sz="882" dirty="0">
                  <a:solidFill>
                    <a:prstClr val="black"/>
                  </a:solidFill>
                  <a:latin typeface="Segoe UI" panose="020B0502040204020203" pitchFamily="34" charset="0"/>
                  <a:cs typeface="Segoe UI" panose="020B0502040204020203" pitchFamily="34" charset="0"/>
                </a:rPr>
                <a:t>D365</a:t>
              </a:r>
            </a:p>
          </p:txBody>
        </p:sp>
        <p:pic>
          <p:nvPicPr>
            <p:cNvPr id="15" name="Picture 20" descr="Image result for azure dynamics logo png">
              <a:extLst>
                <a:ext uri="{FF2B5EF4-FFF2-40B4-BE49-F238E27FC236}">
                  <a16:creationId xmlns:a16="http://schemas.microsoft.com/office/drawing/2014/main" id="{975CED72-D9C6-42AC-B65A-7CCB8D7145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4957"/>
            <a:stretch/>
          </p:blipFill>
          <p:spPr bwMode="auto">
            <a:xfrm>
              <a:off x="11154368" y="4378381"/>
              <a:ext cx="312727" cy="432813"/>
            </a:xfrm>
            <a:prstGeom prst="rect">
              <a:avLst/>
            </a:prstGeom>
            <a:noFill/>
            <a:extLst>
              <a:ext uri="{909E8E84-426E-40DD-AFC4-6F175D3DCCD1}">
                <a14:hiddenFill xmlns:a14="http://schemas.microsoft.com/office/drawing/2010/main">
                  <a:solidFill>
                    <a:srgbClr val="FFFFFF"/>
                  </a:solidFill>
                </a14:hiddenFill>
              </a:ext>
            </a:extLst>
          </p:spPr>
        </p:pic>
      </p:grpSp>
      <p:sp>
        <p:nvSpPr>
          <p:cNvPr id="76" name="TextBox 75">
            <a:extLst>
              <a:ext uri="{FF2B5EF4-FFF2-40B4-BE49-F238E27FC236}">
                <a16:creationId xmlns:a16="http://schemas.microsoft.com/office/drawing/2014/main" id="{E2B94EF5-1A47-4AA6-A8C4-994E7EF59A7B}"/>
              </a:ext>
            </a:extLst>
          </p:cNvPr>
          <p:cNvSpPr txBox="1"/>
          <p:nvPr/>
        </p:nvSpPr>
        <p:spPr>
          <a:xfrm>
            <a:off x="2217762" y="4243096"/>
            <a:ext cx="1658739" cy="1517570"/>
          </a:xfrm>
          <a:prstGeom prst="rect">
            <a:avLst/>
          </a:prstGeom>
          <a:solidFill>
            <a:srgbClr val="E4E9ED"/>
          </a:solidFill>
        </p:spPr>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Unstructured work</a:t>
            </a:r>
          </a:p>
          <a:p>
            <a:pPr algn="ctr">
              <a:lnSpc>
                <a:spcPct val="90000"/>
              </a:lnSpc>
              <a:spcAft>
                <a:spcPts val="588"/>
              </a:spcAft>
            </a:pPr>
            <a:r>
              <a:rPr lang="en-US" sz="1029" dirty="0">
                <a:gradFill>
                  <a:gsLst>
                    <a:gs pos="2917">
                      <a:schemeClr val="tx1"/>
                    </a:gs>
                    <a:gs pos="30000">
                      <a:schemeClr val="tx1"/>
                    </a:gs>
                  </a:gsLst>
                  <a:lin ang="5400000" scaled="0"/>
                </a:gradFill>
              </a:rPr>
              <a:t>Requests </a:t>
            </a:r>
          </a:p>
          <a:p>
            <a:pPr algn="ctr">
              <a:lnSpc>
                <a:spcPct val="90000"/>
              </a:lnSpc>
              <a:spcAft>
                <a:spcPts val="588"/>
              </a:spcAft>
            </a:pPr>
            <a:r>
              <a:rPr lang="en-US" sz="1029" dirty="0">
                <a:gradFill>
                  <a:gsLst>
                    <a:gs pos="2917">
                      <a:schemeClr val="tx1"/>
                    </a:gs>
                    <a:gs pos="30000">
                      <a:schemeClr val="tx1"/>
                    </a:gs>
                  </a:gsLst>
                  <a:lin ang="5400000" scaled="0"/>
                </a:gradFill>
              </a:rPr>
              <a:t>Asks</a:t>
            </a:r>
          </a:p>
          <a:p>
            <a:pPr algn="ctr">
              <a:lnSpc>
                <a:spcPct val="90000"/>
              </a:lnSpc>
              <a:spcAft>
                <a:spcPts val="588"/>
              </a:spcAft>
            </a:pPr>
            <a:r>
              <a:rPr lang="en-US" sz="1029" dirty="0">
                <a:gradFill>
                  <a:gsLst>
                    <a:gs pos="2917">
                      <a:schemeClr val="tx1"/>
                    </a:gs>
                    <a:gs pos="30000">
                      <a:schemeClr val="tx1"/>
                    </a:gs>
                  </a:gsLst>
                  <a:lin ang="5400000" scaled="0"/>
                </a:gradFill>
              </a:rPr>
              <a:t>Tasks</a:t>
            </a:r>
          </a:p>
          <a:p>
            <a:pPr algn="ctr">
              <a:lnSpc>
                <a:spcPct val="90000"/>
              </a:lnSpc>
              <a:spcAft>
                <a:spcPts val="588"/>
              </a:spcAft>
            </a:pPr>
            <a:r>
              <a:rPr lang="en-US" sz="1029" dirty="0">
                <a:gradFill>
                  <a:gsLst>
                    <a:gs pos="2917">
                      <a:schemeClr val="tx1"/>
                    </a:gs>
                    <a:gs pos="30000">
                      <a:schemeClr val="tx1"/>
                    </a:gs>
                  </a:gsLst>
                  <a:lin ang="5400000" scaled="0"/>
                </a:gradFill>
              </a:rPr>
              <a:t>Ad hoc</a:t>
            </a:r>
          </a:p>
          <a:p>
            <a:pPr algn="ctr">
              <a:lnSpc>
                <a:spcPct val="90000"/>
              </a:lnSpc>
              <a:spcAft>
                <a:spcPts val="588"/>
              </a:spcAft>
            </a:pPr>
            <a:r>
              <a:rPr lang="en-US" sz="1029" dirty="0">
                <a:gradFill>
                  <a:gsLst>
                    <a:gs pos="2917">
                      <a:schemeClr val="tx1"/>
                    </a:gs>
                    <a:gs pos="30000">
                      <a:schemeClr val="tx1"/>
                    </a:gs>
                  </a:gsLst>
                  <a:lin ang="5400000" scaled="0"/>
                </a:gradFill>
              </a:rPr>
              <a:t>Simple</a:t>
            </a:r>
          </a:p>
        </p:txBody>
      </p:sp>
      <p:grpSp>
        <p:nvGrpSpPr>
          <p:cNvPr id="83" name="Group 82">
            <a:extLst>
              <a:ext uri="{FF2B5EF4-FFF2-40B4-BE49-F238E27FC236}">
                <a16:creationId xmlns:a16="http://schemas.microsoft.com/office/drawing/2014/main" id="{967CB4A3-A24F-4FA5-AE48-84CA6282F8CE}"/>
              </a:ext>
            </a:extLst>
          </p:cNvPr>
          <p:cNvGrpSpPr/>
          <p:nvPr/>
        </p:nvGrpSpPr>
        <p:grpSpPr>
          <a:xfrm>
            <a:off x="4045746" y="4645881"/>
            <a:ext cx="705846" cy="705846"/>
            <a:chOff x="10033328" y="189068"/>
            <a:chExt cx="1040949" cy="1021739"/>
          </a:xfrm>
        </p:grpSpPr>
        <p:sp>
          <p:nvSpPr>
            <p:cNvPr id="84" name="Oval 83">
              <a:extLst>
                <a:ext uri="{FF2B5EF4-FFF2-40B4-BE49-F238E27FC236}">
                  <a16:creationId xmlns:a16="http://schemas.microsoft.com/office/drawing/2014/main" id="{EB801FD0-5AB2-443F-9008-A7342A9CFB00}"/>
                </a:ext>
              </a:extLst>
            </p:cNvPr>
            <p:cNvSpPr/>
            <p:nvPr/>
          </p:nvSpPr>
          <p:spPr>
            <a:xfrm>
              <a:off x="10033328" y="189068"/>
              <a:ext cx="1040949" cy="1021739"/>
            </a:xfrm>
            <a:prstGeom prst="ellipse">
              <a:avLst/>
            </a:prstGeom>
            <a:solidFill>
              <a:schemeClr val="bg1"/>
            </a:solid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874">
                <a:defRPr/>
              </a:pPr>
              <a:endParaRPr lang="en-US">
                <a:solidFill>
                  <a:prstClr val="white"/>
                </a:solidFill>
                <a:latin typeface="Calibri" panose="020F0502020204030204"/>
              </a:endParaRPr>
            </a:p>
          </p:txBody>
        </p:sp>
        <p:sp>
          <p:nvSpPr>
            <p:cNvPr id="85" name="Arc 84">
              <a:extLst>
                <a:ext uri="{FF2B5EF4-FFF2-40B4-BE49-F238E27FC236}">
                  <a16:creationId xmlns:a16="http://schemas.microsoft.com/office/drawing/2014/main" id="{90FDAA1D-5E17-455F-9B9C-FC0CA2F34F80}"/>
                </a:ext>
              </a:extLst>
            </p:cNvPr>
            <p:cNvSpPr/>
            <p:nvPr/>
          </p:nvSpPr>
          <p:spPr>
            <a:xfrm>
              <a:off x="10033328" y="189068"/>
              <a:ext cx="1040949" cy="1021739"/>
            </a:xfrm>
            <a:prstGeom prst="arc">
              <a:avLst>
                <a:gd name="adj1" fmla="val 11727905"/>
                <a:gd name="adj2" fmla="val 15940189"/>
              </a:avLst>
            </a:prstGeom>
            <a:solidFill>
              <a:schemeClr val="bg1"/>
            </a:solidFill>
            <a:ln w="57150">
              <a:solidFill>
                <a:srgbClr val="31752F"/>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874">
                <a:defRPr/>
              </a:pPr>
              <a:endParaRPr lang="en-US">
                <a:solidFill>
                  <a:prstClr val="black"/>
                </a:solidFill>
                <a:latin typeface="Calibri" panose="020F0502020204030204"/>
              </a:endParaRPr>
            </a:p>
          </p:txBody>
        </p:sp>
        <p:sp>
          <p:nvSpPr>
            <p:cNvPr id="86" name="TextBox 85">
              <a:extLst>
                <a:ext uri="{FF2B5EF4-FFF2-40B4-BE49-F238E27FC236}">
                  <a16:creationId xmlns:a16="http://schemas.microsoft.com/office/drawing/2014/main" id="{166692FA-066B-4AE7-BAAB-09BD40DC6A70}"/>
                </a:ext>
              </a:extLst>
            </p:cNvPr>
            <p:cNvSpPr txBox="1"/>
            <p:nvPr/>
          </p:nvSpPr>
          <p:spPr>
            <a:xfrm>
              <a:off x="10132367" y="773886"/>
              <a:ext cx="842872" cy="310471"/>
            </a:xfrm>
            <a:prstGeom prst="rect">
              <a:avLst/>
            </a:prstGeom>
            <a:noFill/>
          </p:spPr>
          <p:txBody>
            <a:bodyPr wrap="square" rtlCol="0">
              <a:spAutoFit/>
            </a:bodyPr>
            <a:lstStyle/>
            <a:p>
              <a:pPr algn="ctr" defTabSz="913874">
                <a:lnSpc>
                  <a:spcPct val="90000"/>
                </a:lnSpc>
                <a:defRPr/>
              </a:pPr>
              <a:r>
                <a:rPr lang="en-US" sz="882" dirty="0">
                  <a:solidFill>
                    <a:prstClr val="black"/>
                  </a:solidFill>
                  <a:latin typeface="Segoe UI" panose="020B0502040204020203" pitchFamily="34" charset="0"/>
                  <a:cs typeface="Segoe UI" panose="020B0502040204020203" pitchFamily="34" charset="0"/>
                </a:rPr>
                <a:t>Project</a:t>
              </a:r>
              <a:endParaRPr lang="en-US" sz="1200" dirty="0">
                <a:solidFill>
                  <a:prstClr val="black"/>
                </a:solidFill>
                <a:latin typeface="Segoe UI" panose="020B0502040204020203" pitchFamily="34" charset="0"/>
                <a:cs typeface="Segoe UI" panose="020B0502040204020203" pitchFamily="34" charset="0"/>
              </a:endParaRPr>
            </a:p>
          </p:txBody>
        </p:sp>
        <p:pic>
          <p:nvPicPr>
            <p:cNvPr id="87" name="Picture 86" descr="A picture containing clock&#10;&#10;Description automatically generated">
              <a:extLst>
                <a:ext uri="{FF2B5EF4-FFF2-40B4-BE49-F238E27FC236}">
                  <a16:creationId xmlns:a16="http://schemas.microsoft.com/office/drawing/2014/main" id="{6C910EFB-741F-4B78-995C-7DA47276F9D5}"/>
                </a:ext>
              </a:extLst>
            </p:cNvPr>
            <p:cNvPicPr>
              <a:picLocks noChangeAspect="1"/>
            </p:cNvPicPr>
            <p:nvPr/>
          </p:nvPicPr>
          <p:blipFill rotWithShape="1">
            <a:blip r:embed="rId3"/>
            <a:srcRect l="20358" t="22517" r="21987" b="24226"/>
            <a:stretch/>
          </p:blipFill>
          <p:spPr>
            <a:xfrm>
              <a:off x="10332292" y="381879"/>
              <a:ext cx="443020" cy="401678"/>
            </a:xfrm>
            <a:prstGeom prst="rect">
              <a:avLst/>
            </a:prstGeom>
          </p:spPr>
        </p:pic>
      </p:grpSp>
      <p:grpSp>
        <p:nvGrpSpPr>
          <p:cNvPr id="18" name="Group 17" descr="Teams">
            <a:extLst>
              <a:ext uri="{FF2B5EF4-FFF2-40B4-BE49-F238E27FC236}">
                <a16:creationId xmlns:a16="http://schemas.microsoft.com/office/drawing/2014/main" id="{C5852D63-A5FE-435F-A57B-BC090C231A46}"/>
              </a:ext>
              <a:ext uri="{C183D7F6-B498-43B3-948B-1728B52AA6E4}">
                <adec:decorative xmlns:adec="http://schemas.microsoft.com/office/drawing/2017/decorative" val="0"/>
              </a:ext>
            </a:extLst>
          </p:cNvPr>
          <p:cNvGrpSpPr/>
          <p:nvPr/>
        </p:nvGrpSpPr>
        <p:grpSpPr>
          <a:xfrm>
            <a:off x="1889133" y="5698703"/>
            <a:ext cx="705846" cy="705846"/>
            <a:chOff x="6786471" y="3297427"/>
            <a:chExt cx="1025864" cy="1025864"/>
          </a:xfrm>
        </p:grpSpPr>
        <p:grpSp>
          <p:nvGrpSpPr>
            <p:cNvPr id="19" name="Group 18">
              <a:extLst>
                <a:ext uri="{FF2B5EF4-FFF2-40B4-BE49-F238E27FC236}">
                  <a16:creationId xmlns:a16="http://schemas.microsoft.com/office/drawing/2014/main" id="{B774DE86-B2F6-4DE8-8CD9-80A49525376B}"/>
                </a:ext>
              </a:extLst>
            </p:cNvPr>
            <p:cNvGrpSpPr/>
            <p:nvPr/>
          </p:nvGrpSpPr>
          <p:grpSpPr>
            <a:xfrm>
              <a:off x="6786471" y="3297427"/>
              <a:ext cx="1025864" cy="1025864"/>
              <a:chOff x="3021276" y="1324609"/>
              <a:chExt cx="1188720" cy="1188720"/>
            </a:xfrm>
            <a:solidFill>
              <a:schemeClr val="bg1"/>
            </a:solidFill>
          </p:grpSpPr>
          <p:sp>
            <p:nvSpPr>
              <p:cNvPr id="22" name="Oval 21">
                <a:extLst>
                  <a:ext uri="{FF2B5EF4-FFF2-40B4-BE49-F238E27FC236}">
                    <a16:creationId xmlns:a16="http://schemas.microsoft.com/office/drawing/2014/main" id="{BEDF046E-C3B4-4F4D-9A8F-8BE3813A58F5}"/>
                  </a:ext>
                </a:extLst>
              </p:cNvPr>
              <p:cNvSpPr/>
              <p:nvPr/>
            </p:nvSpPr>
            <p:spPr>
              <a:xfrm>
                <a:off x="3021276" y="1324609"/>
                <a:ext cx="1188720" cy="1188720"/>
              </a:xfrm>
              <a:prstGeom prst="ellipse">
                <a:avLst/>
              </a:prstGeom>
              <a:grp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874">
                  <a:defRPr/>
                </a:pPr>
                <a:endParaRPr lang="en-US">
                  <a:solidFill>
                    <a:prstClr val="white"/>
                  </a:solidFill>
                  <a:latin typeface="Calibri" panose="020F0502020204030204"/>
                </a:endParaRPr>
              </a:p>
            </p:txBody>
          </p:sp>
          <p:sp>
            <p:nvSpPr>
              <p:cNvPr id="23" name="Arc 22">
                <a:extLst>
                  <a:ext uri="{FF2B5EF4-FFF2-40B4-BE49-F238E27FC236}">
                    <a16:creationId xmlns:a16="http://schemas.microsoft.com/office/drawing/2014/main" id="{A3024372-C44C-43A5-8D0C-B66D46B7B977}"/>
                  </a:ext>
                </a:extLst>
              </p:cNvPr>
              <p:cNvSpPr/>
              <p:nvPr/>
            </p:nvSpPr>
            <p:spPr>
              <a:xfrm>
                <a:off x="3021276" y="1324609"/>
                <a:ext cx="1188720" cy="1188720"/>
              </a:xfrm>
              <a:prstGeom prst="arc">
                <a:avLst>
                  <a:gd name="adj1" fmla="val 11727905"/>
                  <a:gd name="adj2" fmla="val 15940189"/>
                </a:avLst>
              </a:prstGeom>
              <a:grpFill/>
              <a:ln w="57150">
                <a:solidFill>
                  <a:srgbClr val="5558AF"/>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874">
                  <a:defRPr/>
                </a:pPr>
                <a:endParaRPr lang="en-US">
                  <a:solidFill>
                    <a:prstClr val="black"/>
                  </a:solidFill>
                  <a:latin typeface="Calibri" panose="020F0502020204030204"/>
                </a:endParaRPr>
              </a:p>
            </p:txBody>
          </p:sp>
        </p:grpSp>
        <p:sp>
          <p:nvSpPr>
            <p:cNvPr id="20" name="TextBox 19">
              <a:extLst>
                <a:ext uri="{FF2B5EF4-FFF2-40B4-BE49-F238E27FC236}">
                  <a16:creationId xmlns:a16="http://schemas.microsoft.com/office/drawing/2014/main" id="{80A5F95A-D8A5-485C-B44A-ED999F1D51E7}"/>
                </a:ext>
              </a:extLst>
            </p:cNvPr>
            <p:cNvSpPr txBox="1"/>
            <p:nvPr/>
          </p:nvSpPr>
          <p:spPr>
            <a:xfrm>
              <a:off x="6833191" y="3883519"/>
              <a:ext cx="932428" cy="311724"/>
            </a:xfrm>
            <a:prstGeom prst="rect">
              <a:avLst/>
            </a:prstGeom>
            <a:noFill/>
          </p:spPr>
          <p:txBody>
            <a:bodyPr wrap="square" rtlCol="0">
              <a:spAutoFit/>
            </a:bodyPr>
            <a:lstStyle/>
            <a:p>
              <a:pPr algn="ctr" defTabSz="913874">
                <a:lnSpc>
                  <a:spcPct val="90000"/>
                </a:lnSpc>
                <a:defRPr/>
              </a:pPr>
              <a:r>
                <a:rPr lang="en-US" sz="882" dirty="0">
                  <a:solidFill>
                    <a:prstClr val="black"/>
                  </a:solidFill>
                  <a:latin typeface="Segoe UI" panose="020B0502040204020203" pitchFamily="34" charset="0"/>
                  <a:cs typeface="Segoe UI" panose="020B0502040204020203" pitchFamily="34" charset="0"/>
                </a:rPr>
                <a:t>Teams</a:t>
              </a:r>
            </a:p>
          </p:txBody>
        </p:sp>
        <p:pic>
          <p:nvPicPr>
            <p:cNvPr id="21" name="Graphic 20">
              <a:extLst>
                <a:ext uri="{FF2B5EF4-FFF2-40B4-BE49-F238E27FC236}">
                  <a16:creationId xmlns:a16="http://schemas.microsoft.com/office/drawing/2014/main" id="{2FC656E1-56C6-469A-83AD-2E2E2DE7A7E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908441" y="3353515"/>
              <a:ext cx="724768" cy="696562"/>
            </a:xfrm>
            <a:prstGeom prst="rect">
              <a:avLst/>
            </a:prstGeom>
          </p:spPr>
        </p:pic>
      </p:grpSp>
      <p:grpSp>
        <p:nvGrpSpPr>
          <p:cNvPr id="3" name="Group 2">
            <a:extLst>
              <a:ext uri="{FF2B5EF4-FFF2-40B4-BE49-F238E27FC236}">
                <a16:creationId xmlns:a16="http://schemas.microsoft.com/office/drawing/2014/main" id="{F0C98B13-A540-43AB-84EF-47A69CCD6E6B}"/>
              </a:ext>
            </a:extLst>
          </p:cNvPr>
          <p:cNvGrpSpPr/>
          <p:nvPr/>
        </p:nvGrpSpPr>
        <p:grpSpPr>
          <a:xfrm>
            <a:off x="2216359" y="1356242"/>
            <a:ext cx="7993571" cy="2766935"/>
            <a:chOff x="2260800" y="1382941"/>
            <a:chExt cx="8153859" cy="2822418"/>
          </a:xfrm>
        </p:grpSpPr>
        <p:sp>
          <p:nvSpPr>
            <p:cNvPr id="97" name="TextBox 96">
              <a:extLst>
                <a:ext uri="{FF2B5EF4-FFF2-40B4-BE49-F238E27FC236}">
                  <a16:creationId xmlns:a16="http://schemas.microsoft.com/office/drawing/2014/main" id="{86CA14B2-A450-463F-B5DB-F7BD80740D5D}"/>
                </a:ext>
              </a:extLst>
            </p:cNvPr>
            <p:cNvSpPr txBox="1"/>
            <p:nvPr/>
          </p:nvSpPr>
          <p:spPr>
            <a:xfrm>
              <a:off x="2260800" y="3764469"/>
              <a:ext cx="8153859" cy="440890"/>
            </a:xfrm>
            <a:prstGeom prst="rect">
              <a:avLst/>
            </a:prstGeom>
            <a:solidFill>
              <a:srgbClr val="E4E9ED"/>
            </a:solidFill>
            <a:ln>
              <a:solidFill>
                <a:srgbClr val="E4E9ED">
                  <a:alpha val="50000"/>
                </a:srgbClr>
              </a:solidFill>
            </a:ln>
          </p:spPr>
          <p:style>
            <a:lnRef idx="3">
              <a:schemeClr val="lt1"/>
            </a:lnRef>
            <a:fillRef idx="1">
              <a:schemeClr val="accent1"/>
            </a:fillRef>
            <a:effectRef idx="1">
              <a:schemeClr val="accent1"/>
            </a:effectRef>
            <a:fontRef idx="minor">
              <a:schemeClr val="lt1"/>
            </a:fontRef>
          </p:style>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Work Management </a:t>
              </a:r>
              <a:r>
                <a:rPr lang="en-US" sz="1029" dirty="0">
                  <a:gradFill>
                    <a:gsLst>
                      <a:gs pos="2917">
                        <a:schemeClr val="tx1"/>
                      </a:gs>
                      <a:gs pos="30000">
                        <a:schemeClr val="tx1"/>
                      </a:gs>
                    </a:gsLst>
                    <a:lin ang="5400000" scaled="0"/>
                  </a:gradFill>
                </a:rPr>
                <a:t>(scope, cost, deliverables, KPIs, Resources) </a:t>
              </a:r>
              <a:endParaRPr lang="en-SI" sz="1029" dirty="0" err="1">
                <a:gradFill>
                  <a:gsLst>
                    <a:gs pos="2917">
                      <a:schemeClr val="tx1"/>
                    </a:gs>
                    <a:gs pos="30000">
                      <a:schemeClr val="tx1"/>
                    </a:gs>
                  </a:gsLst>
                  <a:lin ang="5400000" scaled="0"/>
                </a:gradFill>
              </a:endParaRPr>
            </a:p>
          </p:txBody>
        </p:sp>
        <p:sp>
          <p:nvSpPr>
            <p:cNvPr id="99" name="TextBox 98">
              <a:extLst>
                <a:ext uri="{FF2B5EF4-FFF2-40B4-BE49-F238E27FC236}">
                  <a16:creationId xmlns:a16="http://schemas.microsoft.com/office/drawing/2014/main" id="{92D47D87-8D78-41D0-ABF0-274479603CB5}"/>
                </a:ext>
              </a:extLst>
            </p:cNvPr>
            <p:cNvSpPr txBox="1"/>
            <p:nvPr/>
          </p:nvSpPr>
          <p:spPr>
            <a:xfrm>
              <a:off x="2260800" y="3227605"/>
              <a:ext cx="8153859" cy="440890"/>
            </a:xfrm>
            <a:prstGeom prst="rect">
              <a:avLst/>
            </a:prstGeom>
            <a:solidFill>
              <a:srgbClr val="E4E9ED"/>
            </a:solidFill>
            <a:ln>
              <a:solidFill>
                <a:srgbClr val="E4E9ED">
                  <a:alpha val="50000"/>
                </a:srgbClr>
              </a:solidFill>
            </a:ln>
          </p:spPr>
          <p:style>
            <a:lnRef idx="3">
              <a:schemeClr val="lt1"/>
            </a:lnRef>
            <a:fillRef idx="1">
              <a:schemeClr val="accent1"/>
            </a:fillRef>
            <a:effectRef idx="1">
              <a:schemeClr val="accent1"/>
            </a:effectRef>
            <a:fontRef idx="minor">
              <a:schemeClr val="lt1"/>
            </a:fontRef>
          </p:style>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Methodology support </a:t>
              </a:r>
              <a:r>
                <a:rPr lang="en-US" sz="1029" dirty="0">
                  <a:gradFill>
                    <a:gsLst>
                      <a:gs pos="2917">
                        <a:schemeClr val="tx1"/>
                      </a:gs>
                      <a:gs pos="30000">
                        <a:schemeClr val="tx1"/>
                      </a:gs>
                    </a:gsLst>
                    <a:lin ang="5400000" scaled="0"/>
                  </a:gradFill>
                </a:rPr>
                <a:t>(Agile, processes, stage-gate models, Prince2, PMI, PM</a:t>
              </a:r>
              <a:r>
                <a:rPr lang="en-US" sz="1029" baseline="30000" dirty="0">
                  <a:gradFill>
                    <a:gsLst>
                      <a:gs pos="2917">
                        <a:schemeClr val="tx1"/>
                      </a:gs>
                      <a:gs pos="30000">
                        <a:schemeClr val="tx1"/>
                      </a:gs>
                    </a:gsLst>
                    <a:lin ang="5400000" scaled="0"/>
                  </a:gradFill>
                </a:rPr>
                <a:t>2</a:t>
              </a:r>
              <a:r>
                <a:rPr lang="en-US" sz="1029" dirty="0">
                  <a:gradFill>
                    <a:gsLst>
                      <a:gs pos="2917">
                        <a:schemeClr val="tx1"/>
                      </a:gs>
                      <a:gs pos="30000">
                        <a:schemeClr val="tx1"/>
                      </a:gs>
                    </a:gsLst>
                    <a:lin ang="5400000" scaled="0"/>
                  </a:gradFill>
                </a:rPr>
                <a:t>) </a:t>
              </a:r>
              <a:endParaRPr lang="en-SI" sz="1029" dirty="0" err="1">
                <a:gradFill>
                  <a:gsLst>
                    <a:gs pos="2917">
                      <a:schemeClr val="tx1"/>
                    </a:gs>
                    <a:gs pos="30000">
                      <a:schemeClr val="tx1"/>
                    </a:gs>
                  </a:gsLst>
                  <a:lin ang="5400000" scaled="0"/>
                </a:gradFill>
              </a:endParaRPr>
            </a:p>
          </p:txBody>
        </p:sp>
        <p:sp>
          <p:nvSpPr>
            <p:cNvPr id="100" name="TextBox 99">
              <a:extLst>
                <a:ext uri="{FF2B5EF4-FFF2-40B4-BE49-F238E27FC236}">
                  <a16:creationId xmlns:a16="http://schemas.microsoft.com/office/drawing/2014/main" id="{E6BE7FEC-5EDF-4D66-9317-4F93606EEF4E}"/>
                </a:ext>
              </a:extLst>
            </p:cNvPr>
            <p:cNvSpPr txBox="1"/>
            <p:nvPr/>
          </p:nvSpPr>
          <p:spPr>
            <a:xfrm>
              <a:off x="2260800" y="1382941"/>
              <a:ext cx="8153859" cy="1754856"/>
            </a:xfrm>
            <a:prstGeom prst="rect">
              <a:avLst/>
            </a:prstGeom>
            <a:solidFill>
              <a:srgbClr val="E4E9ED"/>
            </a:solidFill>
            <a:ln>
              <a:solidFill>
                <a:srgbClr val="E4E9ED">
                  <a:alpha val="50000"/>
                </a:srgbClr>
              </a:solidFill>
            </a:ln>
          </p:spPr>
          <p:style>
            <a:lnRef idx="3">
              <a:schemeClr val="lt1"/>
            </a:lnRef>
            <a:fillRef idx="1">
              <a:schemeClr val="accent1"/>
            </a:fillRef>
            <a:effectRef idx="1">
              <a:schemeClr val="accent1"/>
            </a:effectRef>
            <a:fontRef idx="minor">
              <a:schemeClr val="lt1"/>
            </a:fontRef>
          </p:style>
          <p:txBody>
            <a:bodyPr wrap="square" lIns="179285" tIns="143428" rIns="179285" bIns="143428" rtlCol="0">
              <a:noAutofit/>
            </a:bodyPr>
            <a:lstStyle/>
            <a:p>
              <a:pPr algn="ctr">
                <a:lnSpc>
                  <a:spcPct val="90000"/>
                </a:lnSpc>
                <a:spcAft>
                  <a:spcPts val="588"/>
                </a:spcAft>
              </a:pPr>
              <a:r>
                <a:rPr lang="en-US" sz="1029" b="1" dirty="0">
                  <a:gradFill>
                    <a:gsLst>
                      <a:gs pos="2917">
                        <a:schemeClr val="tx1"/>
                      </a:gs>
                      <a:gs pos="30000">
                        <a:schemeClr val="tx1"/>
                      </a:gs>
                    </a:gsLst>
                    <a:lin ang="5400000" scaled="0"/>
                  </a:gradFill>
                </a:rPr>
                <a:t>Vision, Performance, Strategy</a:t>
              </a:r>
              <a:endParaRPr lang="en-SI" sz="1029" dirty="0" err="1">
                <a:gradFill>
                  <a:gsLst>
                    <a:gs pos="2917">
                      <a:schemeClr val="tx1"/>
                    </a:gs>
                    <a:gs pos="30000">
                      <a:schemeClr val="tx1"/>
                    </a:gs>
                  </a:gsLst>
                  <a:lin ang="5400000" scaled="0"/>
                </a:gradFill>
              </a:endParaRPr>
            </a:p>
          </p:txBody>
        </p:sp>
        <p:sp>
          <p:nvSpPr>
            <p:cNvPr id="101" name="TextBox 100">
              <a:extLst>
                <a:ext uri="{FF2B5EF4-FFF2-40B4-BE49-F238E27FC236}">
                  <a16:creationId xmlns:a16="http://schemas.microsoft.com/office/drawing/2014/main" id="{FD1E31D0-ECC4-4245-928A-D966B92689A2}"/>
                </a:ext>
              </a:extLst>
            </p:cNvPr>
            <p:cNvSpPr txBox="1"/>
            <p:nvPr/>
          </p:nvSpPr>
          <p:spPr>
            <a:xfrm>
              <a:off x="3586721" y="1819694"/>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Financial </a:t>
              </a:r>
              <a:r>
                <a:rPr lang="en-US" sz="882" b="1" dirty="0">
                  <a:gradFill>
                    <a:gsLst>
                      <a:gs pos="2917">
                        <a:schemeClr val="tx1"/>
                      </a:gs>
                      <a:gs pos="30000">
                        <a:schemeClr val="tx1"/>
                      </a:gs>
                    </a:gsLst>
                    <a:lin ang="5400000" scaled="0"/>
                  </a:gradFill>
                </a:rPr>
                <a:t>Forecasting</a:t>
              </a:r>
              <a:endParaRPr lang="en-SI" sz="882" b="1" dirty="0" err="1">
                <a:gradFill>
                  <a:gsLst>
                    <a:gs pos="2917">
                      <a:schemeClr val="tx1"/>
                    </a:gs>
                    <a:gs pos="30000">
                      <a:schemeClr val="tx1"/>
                    </a:gs>
                  </a:gsLst>
                  <a:lin ang="5400000" scaled="0"/>
                </a:gradFill>
              </a:endParaRPr>
            </a:p>
          </p:txBody>
        </p:sp>
        <p:sp>
          <p:nvSpPr>
            <p:cNvPr id="102" name="TextBox 101">
              <a:extLst>
                <a:ext uri="{FF2B5EF4-FFF2-40B4-BE49-F238E27FC236}">
                  <a16:creationId xmlns:a16="http://schemas.microsoft.com/office/drawing/2014/main" id="{D15E04D2-9926-4841-856C-E4E2B60BDC29}"/>
                </a:ext>
              </a:extLst>
            </p:cNvPr>
            <p:cNvSpPr txBox="1"/>
            <p:nvPr/>
          </p:nvSpPr>
          <p:spPr>
            <a:xfrm>
              <a:off x="3586721" y="2458383"/>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Execute on </a:t>
              </a:r>
              <a:r>
                <a:rPr lang="en-US" sz="882" b="1" dirty="0">
                  <a:gradFill>
                    <a:gsLst>
                      <a:gs pos="2917">
                        <a:schemeClr val="tx1"/>
                      </a:gs>
                      <a:gs pos="30000">
                        <a:schemeClr val="tx1"/>
                      </a:gs>
                    </a:gsLst>
                    <a:lin ang="5400000" scaled="0"/>
                  </a:gradFill>
                </a:rPr>
                <a:t>Strategy</a:t>
              </a:r>
              <a:endParaRPr lang="en-SI" sz="882" b="1" dirty="0" err="1">
                <a:gradFill>
                  <a:gsLst>
                    <a:gs pos="2917">
                      <a:schemeClr val="tx1"/>
                    </a:gs>
                    <a:gs pos="30000">
                      <a:schemeClr val="tx1"/>
                    </a:gs>
                  </a:gsLst>
                  <a:lin ang="5400000" scaled="0"/>
                </a:gradFill>
              </a:endParaRPr>
            </a:p>
          </p:txBody>
        </p:sp>
        <p:sp>
          <p:nvSpPr>
            <p:cNvPr id="103" name="TextBox 102">
              <a:extLst>
                <a:ext uri="{FF2B5EF4-FFF2-40B4-BE49-F238E27FC236}">
                  <a16:creationId xmlns:a16="http://schemas.microsoft.com/office/drawing/2014/main" id="{AF5C3FB6-3F84-43E6-A417-53D72609C85F}"/>
                </a:ext>
              </a:extLst>
            </p:cNvPr>
            <p:cNvSpPr txBox="1"/>
            <p:nvPr/>
          </p:nvSpPr>
          <p:spPr>
            <a:xfrm>
              <a:off x="4910317" y="1811267"/>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Portfolio </a:t>
              </a:r>
              <a:r>
                <a:rPr lang="en-US" sz="882" b="1" dirty="0">
                  <a:gradFill>
                    <a:gsLst>
                      <a:gs pos="2917">
                        <a:schemeClr val="tx1"/>
                      </a:gs>
                      <a:gs pos="30000">
                        <a:schemeClr val="tx1"/>
                      </a:gs>
                    </a:gsLst>
                    <a:lin ang="5400000" scaled="0"/>
                  </a:gradFill>
                </a:rPr>
                <a:t>Roadmaps</a:t>
              </a:r>
              <a:endParaRPr lang="en-SI" sz="882" b="1" dirty="0" err="1">
                <a:gradFill>
                  <a:gsLst>
                    <a:gs pos="2917">
                      <a:schemeClr val="tx1"/>
                    </a:gs>
                    <a:gs pos="30000">
                      <a:schemeClr val="tx1"/>
                    </a:gs>
                  </a:gsLst>
                  <a:lin ang="5400000" scaled="0"/>
                </a:gradFill>
              </a:endParaRPr>
            </a:p>
          </p:txBody>
        </p:sp>
        <p:sp>
          <p:nvSpPr>
            <p:cNvPr id="104" name="TextBox 103">
              <a:extLst>
                <a:ext uri="{FF2B5EF4-FFF2-40B4-BE49-F238E27FC236}">
                  <a16:creationId xmlns:a16="http://schemas.microsoft.com/office/drawing/2014/main" id="{4479341B-695F-48B2-9B3E-F6E7005F4359}"/>
                </a:ext>
              </a:extLst>
            </p:cNvPr>
            <p:cNvSpPr txBox="1"/>
            <p:nvPr/>
          </p:nvSpPr>
          <p:spPr>
            <a:xfrm>
              <a:off x="6233162" y="1809100"/>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b="1" dirty="0">
                  <a:gradFill>
                    <a:gsLst>
                      <a:gs pos="2917">
                        <a:schemeClr val="tx1"/>
                      </a:gs>
                      <a:gs pos="30000">
                        <a:schemeClr val="tx1"/>
                      </a:gs>
                    </a:gsLst>
                    <a:lin ang="5400000" scaled="0"/>
                  </a:gradFill>
                </a:rPr>
                <a:t>Baselines</a:t>
              </a:r>
              <a:r>
                <a:rPr lang="en-US" sz="882" dirty="0">
                  <a:gradFill>
                    <a:gsLst>
                      <a:gs pos="2917">
                        <a:schemeClr val="tx1"/>
                      </a:gs>
                      <a:gs pos="30000">
                        <a:schemeClr val="tx1"/>
                      </a:gs>
                    </a:gsLst>
                    <a:lin ang="5400000" scaled="0"/>
                  </a:gradFill>
                </a:rPr>
                <a:t> and </a:t>
              </a:r>
              <a:r>
                <a:rPr lang="en-US" sz="882" b="1" dirty="0">
                  <a:gradFill>
                    <a:gsLst>
                      <a:gs pos="2917">
                        <a:schemeClr val="tx1"/>
                      </a:gs>
                      <a:gs pos="30000">
                        <a:schemeClr val="tx1"/>
                      </a:gs>
                    </a:gsLst>
                    <a:lin ang="5400000" scaled="0"/>
                  </a:gradFill>
                </a:rPr>
                <a:t>KPIs</a:t>
              </a:r>
              <a:endParaRPr lang="en-SI" sz="882" b="1" dirty="0" err="1">
                <a:gradFill>
                  <a:gsLst>
                    <a:gs pos="2917">
                      <a:schemeClr val="tx1"/>
                    </a:gs>
                    <a:gs pos="30000">
                      <a:schemeClr val="tx1"/>
                    </a:gs>
                  </a:gsLst>
                  <a:lin ang="5400000" scaled="0"/>
                </a:gradFill>
              </a:endParaRPr>
            </a:p>
          </p:txBody>
        </p:sp>
        <p:sp>
          <p:nvSpPr>
            <p:cNvPr id="105" name="TextBox 104">
              <a:extLst>
                <a:ext uri="{FF2B5EF4-FFF2-40B4-BE49-F238E27FC236}">
                  <a16:creationId xmlns:a16="http://schemas.microsoft.com/office/drawing/2014/main" id="{75A1F6F3-3F31-43CE-BA5A-104DB3606947}"/>
                </a:ext>
              </a:extLst>
            </p:cNvPr>
            <p:cNvSpPr txBox="1"/>
            <p:nvPr/>
          </p:nvSpPr>
          <p:spPr>
            <a:xfrm>
              <a:off x="8878853" y="1819695"/>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b="1" dirty="0">
                  <a:gradFill>
                    <a:gsLst>
                      <a:gs pos="2917">
                        <a:schemeClr val="tx1"/>
                      </a:gs>
                      <a:gs pos="30000">
                        <a:schemeClr val="tx1"/>
                      </a:gs>
                    </a:gsLst>
                    <a:lin ang="5400000" scaled="0"/>
                  </a:gradFill>
                </a:rPr>
                <a:t>Risk and Issue </a:t>
              </a:r>
              <a:r>
                <a:rPr lang="en-US" sz="882" dirty="0">
                  <a:gradFill>
                    <a:gsLst>
                      <a:gs pos="2917">
                        <a:schemeClr val="tx1"/>
                      </a:gs>
                      <a:gs pos="30000">
                        <a:schemeClr val="tx1"/>
                      </a:gs>
                    </a:gsLst>
                    <a:lin ang="5400000" scaled="0"/>
                  </a:gradFill>
                </a:rPr>
                <a:t>management</a:t>
              </a:r>
              <a:endParaRPr lang="en-SI" sz="882" dirty="0" err="1">
                <a:gradFill>
                  <a:gsLst>
                    <a:gs pos="2917">
                      <a:schemeClr val="tx1"/>
                    </a:gs>
                    <a:gs pos="30000">
                      <a:schemeClr val="tx1"/>
                    </a:gs>
                  </a:gsLst>
                  <a:lin ang="5400000" scaled="0"/>
                </a:gradFill>
              </a:endParaRPr>
            </a:p>
          </p:txBody>
        </p:sp>
        <p:sp>
          <p:nvSpPr>
            <p:cNvPr id="106" name="TextBox 105">
              <a:extLst>
                <a:ext uri="{FF2B5EF4-FFF2-40B4-BE49-F238E27FC236}">
                  <a16:creationId xmlns:a16="http://schemas.microsoft.com/office/drawing/2014/main" id="{7897FB14-019A-4762-B1BB-F247883CEDE8}"/>
                </a:ext>
              </a:extLst>
            </p:cNvPr>
            <p:cNvSpPr txBox="1"/>
            <p:nvPr/>
          </p:nvSpPr>
          <p:spPr>
            <a:xfrm>
              <a:off x="7555257" y="1809100"/>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Portfolio </a:t>
              </a:r>
              <a:r>
                <a:rPr lang="en-US" sz="882" b="1" dirty="0">
                  <a:gradFill>
                    <a:gsLst>
                      <a:gs pos="2917">
                        <a:schemeClr val="tx1"/>
                      </a:gs>
                      <a:gs pos="30000">
                        <a:schemeClr val="tx1"/>
                      </a:gs>
                    </a:gsLst>
                    <a:lin ang="5400000" scaled="0"/>
                  </a:gradFill>
                </a:rPr>
                <a:t>Governance</a:t>
              </a:r>
              <a:endParaRPr lang="en-SI" sz="882" b="1" dirty="0" err="1">
                <a:gradFill>
                  <a:gsLst>
                    <a:gs pos="2917">
                      <a:schemeClr val="tx1"/>
                    </a:gs>
                    <a:gs pos="30000">
                      <a:schemeClr val="tx1"/>
                    </a:gs>
                  </a:gsLst>
                  <a:lin ang="5400000" scaled="0"/>
                </a:gradFill>
              </a:endParaRPr>
            </a:p>
          </p:txBody>
        </p:sp>
        <p:sp>
          <p:nvSpPr>
            <p:cNvPr id="107" name="TextBox 106">
              <a:extLst>
                <a:ext uri="{FF2B5EF4-FFF2-40B4-BE49-F238E27FC236}">
                  <a16:creationId xmlns:a16="http://schemas.microsoft.com/office/drawing/2014/main" id="{10A7D733-FC15-487F-A4BF-97FE8E12420E}"/>
                </a:ext>
              </a:extLst>
            </p:cNvPr>
            <p:cNvSpPr txBox="1"/>
            <p:nvPr/>
          </p:nvSpPr>
          <p:spPr>
            <a:xfrm>
              <a:off x="6238540" y="2478022"/>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Portfolio </a:t>
              </a:r>
              <a:r>
                <a:rPr lang="en-US" sz="882" b="1" dirty="0">
                  <a:gradFill>
                    <a:gsLst>
                      <a:gs pos="2917">
                        <a:schemeClr val="tx1"/>
                      </a:gs>
                      <a:gs pos="30000">
                        <a:schemeClr val="tx1"/>
                      </a:gs>
                    </a:gsLst>
                    <a:lin ang="5400000" scaled="0"/>
                  </a:gradFill>
                </a:rPr>
                <a:t>Founding</a:t>
              </a:r>
              <a:endParaRPr lang="en-SI" sz="882" b="1" dirty="0" err="1">
                <a:gradFill>
                  <a:gsLst>
                    <a:gs pos="2917">
                      <a:schemeClr val="tx1"/>
                    </a:gs>
                    <a:gs pos="30000">
                      <a:schemeClr val="tx1"/>
                    </a:gs>
                  </a:gsLst>
                  <a:lin ang="5400000" scaled="0"/>
                </a:gradFill>
              </a:endParaRPr>
            </a:p>
          </p:txBody>
        </p:sp>
        <p:sp>
          <p:nvSpPr>
            <p:cNvPr id="108" name="TextBox 107">
              <a:extLst>
                <a:ext uri="{FF2B5EF4-FFF2-40B4-BE49-F238E27FC236}">
                  <a16:creationId xmlns:a16="http://schemas.microsoft.com/office/drawing/2014/main" id="{81039F49-C05F-4454-8098-4101E7EA4FB0}"/>
                </a:ext>
              </a:extLst>
            </p:cNvPr>
            <p:cNvSpPr txBox="1"/>
            <p:nvPr/>
          </p:nvSpPr>
          <p:spPr>
            <a:xfrm>
              <a:off x="7566763" y="2498650"/>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b="1" dirty="0">
                  <a:gradFill>
                    <a:gsLst>
                      <a:gs pos="2917">
                        <a:schemeClr val="tx1"/>
                      </a:gs>
                      <a:gs pos="30000">
                        <a:schemeClr val="tx1"/>
                      </a:gs>
                    </a:gsLst>
                    <a:lin ang="5400000" scaled="0"/>
                  </a:gradFill>
                </a:rPr>
                <a:t>Capacity planning</a:t>
              </a:r>
              <a:endParaRPr lang="en-SI" sz="882" b="1" dirty="0" err="1">
                <a:gradFill>
                  <a:gsLst>
                    <a:gs pos="2917">
                      <a:schemeClr val="tx1"/>
                    </a:gs>
                    <a:gs pos="30000">
                      <a:schemeClr val="tx1"/>
                    </a:gs>
                  </a:gsLst>
                  <a:lin ang="5400000" scaled="0"/>
                </a:gradFill>
              </a:endParaRPr>
            </a:p>
          </p:txBody>
        </p:sp>
        <p:sp>
          <p:nvSpPr>
            <p:cNvPr id="109" name="TextBox 108">
              <a:extLst>
                <a:ext uri="{FF2B5EF4-FFF2-40B4-BE49-F238E27FC236}">
                  <a16:creationId xmlns:a16="http://schemas.microsoft.com/office/drawing/2014/main" id="{C0A3541B-3BEE-4EEE-9A74-87AD656106C0}"/>
                </a:ext>
              </a:extLst>
            </p:cNvPr>
            <p:cNvSpPr txBox="1"/>
            <p:nvPr/>
          </p:nvSpPr>
          <p:spPr>
            <a:xfrm>
              <a:off x="8878853" y="2491615"/>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Portfolio </a:t>
              </a:r>
              <a:r>
                <a:rPr lang="en-US" sz="882" b="1" dirty="0">
                  <a:gradFill>
                    <a:gsLst>
                      <a:gs pos="2917">
                        <a:schemeClr val="tx1"/>
                      </a:gs>
                      <a:gs pos="30000">
                        <a:schemeClr val="tx1"/>
                      </a:gs>
                    </a:gsLst>
                    <a:lin ang="5400000" scaled="0"/>
                  </a:gradFill>
                </a:rPr>
                <a:t>Insights</a:t>
              </a:r>
              <a:endParaRPr lang="en-SI" sz="882" b="1" dirty="0" err="1">
                <a:gradFill>
                  <a:gsLst>
                    <a:gs pos="2917">
                      <a:schemeClr val="tx1"/>
                    </a:gs>
                    <a:gs pos="30000">
                      <a:schemeClr val="tx1"/>
                    </a:gs>
                  </a:gsLst>
                  <a:lin ang="5400000" scaled="0"/>
                </a:gradFill>
              </a:endParaRPr>
            </a:p>
          </p:txBody>
        </p:sp>
        <p:sp>
          <p:nvSpPr>
            <p:cNvPr id="110" name="TextBox 109">
              <a:extLst>
                <a:ext uri="{FF2B5EF4-FFF2-40B4-BE49-F238E27FC236}">
                  <a16:creationId xmlns:a16="http://schemas.microsoft.com/office/drawing/2014/main" id="{85D642D1-0F7C-4FBB-883D-414CBDAF01D1}"/>
                </a:ext>
              </a:extLst>
            </p:cNvPr>
            <p:cNvSpPr txBox="1"/>
            <p:nvPr/>
          </p:nvSpPr>
          <p:spPr>
            <a:xfrm>
              <a:off x="4910317" y="2470926"/>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Status </a:t>
              </a:r>
              <a:r>
                <a:rPr lang="en-US" sz="882" b="1" dirty="0">
                  <a:gradFill>
                    <a:gsLst>
                      <a:gs pos="2917">
                        <a:schemeClr val="tx1"/>
                      </a:gs>
                      <a:gs pos="30000">
                        <a:schemeClr val="tx1"/>
                      </a:gs>
                    </a:gsLst>
                    <a:lin ang="5400000" scaled="0"/>
                  </a:gradFill>
                </a:rPr>
                <a:t>Reporting</a:t>
              </a:r>
              <a:endParaRPr lang="en-SI" sz="882" b="1" dirty="0" err="1">
                <a:gradFill>
                  <a:gsLst>
                    <a:gs pos="2917">
                      <a:schemeClr val="tx1"/>
                    </a:gs>
                    <a:gs pos="30000">
                      <a:schemeClr val="tx1"/>
                    </a:gs>
                  </a:gsLst>
                  <a:lin ang="5400000" scaled="0"/>
                </a:gradFill>
              </a:endParaRPr>
            </a:p>
          </p:txBody>
        </p:sp>
      </p:grpSp>
      <p:grpSp>
        <p:nvGrpSpPr>
          <p:cNvPr id="112" name="Group 111">
            <a:extLst>
              <a:ext uri="{FF2B5EF4-FFF2-40B4-BE49-F238E27FC236}">
                <a16:creationId xmlns:a16="http://schemas.microsoft.com/office/drawing/2014/main" id="{0DB38A52-4244-431F-91CD-F59FE13F5885}"/>
              </a:ext>
            </a:extLst>
          </p:cNvPr>
          <p:cNvGrpSpPr/>
          <p:nvPr/>
        </p:nvGrpSpPr>
        <p:grpSpPr>
          <a:xfrm>
            <a:off x="1994040" y="1799833"/>
            <a:ext cx="541446" cy="541446"/>
            <a:chOff x="1239852" y="2348796"/>
            <a:chExt cx="914400" cy="914400"/>
          </a:xfrm>
        </p:grpSpPr>
        <p:sp>
          <p:nvSpPr>
            <p:cNvPr id="113" name="Oval 112">
              <a:extLst>
                <a:ext uri="{FF2B5EF4-FFF2-40B4-BE49-F238E27FC236}">
                  <a16:creationId xmlns:a16="http://schemas.microsoft.com/office/drawing/2014/main" id="{4A721270-F2B9-475E-A7E1-6F265D8878B5}"/>
                </a:ext>
              </a:extLst>
            </p:cNvPr>
            <p:cNvSpPr/>
            <p:nvPr/>
          </p:nvSpPr>
          <p:spPr bwMode="auto">
            <a:xfrm>
              <a:off x="1239852" y="2348796"/>
              <a:ext cx="914400" cy="914400"/>
            </a:xfrm>
            <a:prstGeom prst="ellipse">
              <a:avLst/>
            </a:prstGeom>
            <a:solidFill>
              <a:srgbClr val="FFC000"/>
            </a:solidFill>
            <a:ln>
              <a:noFill/>
            </a:ln>
            <a:effectLst>
              <a:outerShdw blurRad="63500" dist="381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64502" tIns="131603" rIns="164502" bIns="131603" numCol="1" spcCol="0" rtlCol="0" fromWordArt="0" anchor="ctr" anchorCtr="0" forceAA="0" compatLnSpc="1">
              <a:prstTxWarp prst="textNoShape">
                <a:avLst/>
              </a:prstTxWarp>
              <a:noAutofit/>
            </a:bodyPr>
            <a:lstStyle/>
            <a:p>
              <a:pPr defTabSz="838651" fontAlgn="base">
                <a:spcBef>
                  <a:spcPct val="0"/>
                </a:spcBef>
                <a:spcAft>
                  <a:spcPct val="0"/>
                </a:spcAft>
                <a:defRPr/>
              </a:pPr>
              <a:endParaRPr lang="en-US" sz="1799">
                <a:solidFill>
                  <a:srgbClr val="1A1A1A"/>
                </a:solidFill>
                <a:latin typeface="Segoe UI"/>
                <a:cs typeface="Segoe UI" pitchFamily="34" charset="0"/>
              </a:endParaRPr>
            </a:p>
          </p:txBody>
        </p:sp>
        <p:grpSp>
          <p:nvGrpSpPr>
            <p:cNvPr id="114" name="Group 12">
              <a:extLst>
                <a:ext uri="{FF2B5EF4-FFF2-40B4-BE49-F238E27FC236}">
                  <a16:creationId xmlns:a16="http://schemas.microsoft.com/office/drawing/2014/main" id="{9EB3D522-97FD-4B76-A1B3-8DA8971226B4}"/>
                </a:ext>
              </a:extLst>
            </p:cNvPr>
            <p:cNvGrpSpPr>
              <a:grpSpLocks noChangeAspect="1"/>
            </p:cNvGrpSpPr>
            <p:nvPr/>
          </p:nvGrpSpPr>
          <p:grpSpPr bwMode="auto">
            <a:xfrm>
              <a:off x="1454926" y="2622056"/>
              <a:ext cx="484252" cy="367883"/>
              <a:chOff x="4543" y="2176"/>
              <a:chExt cx="258" cy="196"/>
            </a:xfrm>
            <a:solidFill>
              <a:schemeClr val="bg1"/>
            </a:solidFill>
          </p:grpSpPr>
          <p:sp>
            <p:nvSpPr>
              <p:cNvPr id="116" name="Freeform 13">
                <a:extLst>
                  <a:ext uri="{FF2B5EF4-FFF2-40B4-BE49-F238E27FC236}">
                    <a16:creationId xmlns:a16="http://schemas.microsoft.com/office/drawing/2014/main" id="{BE0453CE-5640-40CA-8000-459FE2798F72}"/>
                  </a:ext>
                </a:extLst>
              </p:cNvPr>
              <p:cNvSpPr>
                <a:spLocks/>
              </p:cNvSpPr>
              <p:nvPr/>
            </p:nvSpPr>
            <p:spPr bwMode="auto">
              <a:xfrm>
                <a:off x="4543" y="2176"/>
                <a:ext cx="258" cy="170"/>
              </a:xfrm>
              <a:custGeom>
                <a:avLst/>
                <a:gdLst>
                  <a:gd name="T0" fmla="*/ 635 w 720"/>
                  <a:gd name="T1" fmla="*/ 467 h 467"/>
                  <a:gd name="T2" fmla="*/ 620 w 720"/>
                  <a:gd name="T3" fmla="*/ 467 h 467"/>
                  <a:gd name="T4" fmla="*/ 620 w 720"/>
                  <a:gd name="T5" fmla="*/ 438 h 467"/>
                  <a:gd name="T6" fmla="*/ 635 w 720"/>
                  <a:gd name="T7" fmla="*/ 438 h 467"/>
                  <a:gd name="T8" fmla="*/ 691 w 720"/>
                  <a:gd name="T9" fmla="*/ 382 h 467"/>
                  <a:gd name="T10" fmla="*/ 691 w 720"/>
                  <a:gd name="T11" fmla="*/ 85 h 467"/>
                  <a:gd name="T12" fmla="*/ 635 w 720"/>
                  <a:gd name="T13" fmla="*/ 29 h 467"/>
                  <a:gd name="T14" fmla="*/ 85 w 720"/>
                  <a:gd name="T15" fmla="*/ 29 h 467"/>
                  <a:gd name="T16" fmla="*/ 29 w 720"/>
                  <a:gd name="T17" fmla="*/ 85 h 467"/>
                  <a:gd name="T18" fmla="*/ 29 w 720"/>
                  <a:gd name="T19" fmla="*/ 382 h 467"/>
                  <a:gd name="T20" fmla="*/ 85 w 720"/>
                  <a:gd name="T21" fmla="*/ 438 h 467"/>
                  <a:gd name="T22" fmla="*/ 99 w 720"/>
                  <a:gd name="T23" fmla="*/ 438 h 467"/>
                  <a:gd name="T24" fmla="*/ 99 w 720"/>
                  <a:gd name="T25" fmla="*/ 467 h 467"/>
                  <a:gd name="T26" fmla="*/ 85 w 720"/>
                  <a:gd name="T27" fmla="*/ 467 h 467"/>
                  <a:gd name="T28" fmla="*/ 0 w 720"/>
                  <a:gd name="T29" fmla="*/ 382 h 467"/>
                  <a:gd name="T30" fmla="*/ 0 w 720"/>
                  <a:gd name="T31" fmla="*/ 85 h 467"/>
                  <a:gd name="T32" fmla="*/ 85 w 720"/>
                  <a:gd name="T33" fmla="*/ 0 h 467"/>
                  <a:gd name="T34" fmla="*/ 635 w 720"/>
                  <a:gd name="T35" fmla="*/ 0 h 467"/>
                  <a:gd name="T36" fmla="*/ 720 w 720"/>
                  <a:gd name="T37" fmla="*/ 85 h 467"/>
                  <a:gd name="T38" fmla="*/ 720 w 720"/>
                  <a:gd name="T39" fmla="*/ 382 h 467"/>
                  <a:gd name="T40" fmla="*/ 635 w 720"/>
                  <a:gd name="T41"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0" h="467">
                    <a:moveTo>
                      <a:pt x="635" y="467"/>
                    </a:moveTo>
                    <a:cubicBezTo>
                      <a:pt x="620" y="467"/>
                      <a:pt x="620" y="467"/>
                      <a:pt x="620" y="467"/>
                    </a:cubicBezTo>
                    <a:cubicBezTo>
                      <a:pt x="620" y="438"/>
                      <a:pt x="620" y="438"/>
                      <a:pt x="620" y="438"/>
                    </a:cubicBezTo>
                    <a:cubicBezTo>
                      <a:pt x="635" y="438"/>
                      <a:pt x="635" y="438"/>
                      <a:pt x="635" y="438"/>
                    </a:cubicBezTo>
                    <a:cubicBezTo>
                      <a:pt x="666" y="438"/>
                      <a:pt x="691" y="413"/>
                      <a:pt x="691" y="382"/>
                    </a:cubicBezTo>
                    <a:cubicBezTo>
                      <a:pt x="691" y="85"/>
                      <a:pt x="691" y="85"/>
                      <a:pt x="691" y="85"/>
                    </a:cubicBezTo>
                    <a:cubicBezTo>
                      <a:pt x="691" y="54"/>
                      <a:pt x="666" y="29"/>
                      <a:pt x="635" y="29"/>
                    </a:cubicBezTo>
                    <a:cubicBezTo>
                      <a:pt x="85" y="29"/>
                      <a:pt x="85" y="29"/>
                      <a:pt x="85" y="29"/>
                    </a:cubicBezTo>
                    <a:cubicBezTo>
                      <a:pt x="54" y="29"/>
                      <a:pt x="29" y="54"/>
                      <a:pt x="29" y="85"/>
                    </a:cubicBezTo>
                    <a:cubicBezTo>
                      <a:pt x="29" y="382"/>
                      <a:pt x="29" y="382"/>
                      <a:pt x="29" y="382"/>
                    </a:cubicBezTo>
                    <a:cubicBezTo>
                      <a:pt x="29" y="413"/>
                      <a:pt x="54" y="438"/>
                      <a:pt x="85" y="438"/>
                    </a:cubicBezTo>
                    <a:cubicBezTo>
                      <a:pt x="99" y="438"/>
                      <a:pt x="99" y="438"/>
                      <a:pt x="99" y="438"/>
                    </a:cubicBezTo>
                    <a:cubicBezTo>
                      <a:pt x="99" y="467"/>
                      <a:pt x="99" y="467"/>
                      <a:pt x="99" y="467"/>
                    </a:cubicBezTo>
                    <a:cubicBezTo>
                      <a:pt x="85" y="467"/>
                      <a:pt x="85" y="467"/>
                      <a:pt x="85" y="467"/>
                    </a:cubicBezTo>
                    <a:cubicBezTo>
                      <a:pt x="38" y="467"/>
                      <a:pt x="0" y="429"/>
                      <a:pt x="0" y="382"/>
                    </a:cubicBezTo>
                    <a:cubicBezTo>
                      <a:pt x="0" y="85"/>
                      <a:pt x="0" y="85"/>
                      <a:pt x="0" y="85"/>
                    </a:cubicBezTo>
                    <a:cubicBezTo>
                      <a:pt x="0" y="38"/>
                      <a:pt x="38" y="0"/>
                      <a:pt x="85" y="0"/>
                    </a:cubicBezTo>
                    <a:cubicBezTo>
                      <a:pt x="635" y="0"/>
                      <a:pt x="635" y="0"/>
                      <a:pt x="635" y="0"/>
                    </a:cubicBezTo>
                    <a:cubicBezTo>
                      <a:pt x="682" y="0"/>
                      <a:pt x="720" y="38"/>
                      <a:pt x="720" y="85"/>
                    </a:cubicBezTo>
                    <a:cubicBezTo>
                      <a:pt x="720" y="382"/>
                      <a:pt x="720" y="382"/>
                      <a:pt x="720" y="382"/>
                    </a:cubicBezTo>
                    <a:cubicBezTo>
                      <a:pt x="720" y="429"/>
                      <a:pt x="682" y="467"/>
                      <a:pt x="635" y="46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7" name="Freeform 14">
                <a:extLst>
                  <a:ext uri="{FF2B5EF4-FFF2-40B4-BE49-F238E27FC236}">
                    <a16:creationId xmlns:a16="http://schemas.microsoft.com/office/drawing/2014/main" id="{67C53AFA-587C-481A-883F-3D969F2E253D}"/>
                  </a:ext>
                </a:extLst>
              </p:cNvPr>
              <p:cNvSpPr>
                <a:spLocks/>
              </p:cNvSpPr>
              <p:nvPr/>
            </p:nvSpPr>
            <p:spPr bwMode="auto">
              <a:xfrm>
                <a:off x="4591" y="2311"/>
                <a:ext cx="28" cy="61"/>
              </a:xfrm>
              <a:custGeom>
                <a:avLst/>
                <a:gdLst>
                  <a:gd name="T0" fmla="*/ 40 w 79"/>
                  <a:gd name="T1" fmla="*/ 169 h 169"/>
                  <a:gd name="T2" fmla="*/ 0 w 79"/>
                  <a:gd name="T3" fmla="*/ 130 h 169"/>
                  <a:gd name="T4" fmla="*/ 0 w 79"/>
                  <a:gd name="T5" fmla="*/ 39 h 169"/>
                  <a:gd name="T6" fmla="*/ 40 w 79"/>
                  <a:gd name="T7" fmla="*/ 0 h 169"/>
                  <a:gd name="T8" fmla="*/ 40 w 79"/>
                  <a:gd name="T9" fmla="*/ 0 h 169"/>
                  <a:gd name="T10" fmla="*/ 79 w 79"/>
                  <a:gd name="T11" fmla="*/ 39 h 169"/>
                  <a:gd name="T12" fmla="*/ 79 w 79"/>
                  <a:gd name="T13" fmla="*/ 130 h 169"/>
                  <a:gd name="T14" fmla="*/ 40 w 79"/>
                  <a:gd name="T15" fmla="*/ 169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69">
                    <a:moveTo>
                      <a:pt x="40" y="169"/>
                    </a:moveTo>
                    <a:cubicBezTo>
                      <a:pt x="18" y="169"/>
                      <a:pt x="0" y="152"/>
                      <a:pt x="0" y="130"/>
                    </a:cubicBezTo>
                    <a:cubicBezTo>
                      <a:pt x="0" y="39"/>
                      <a:pt x="0" y="39"/>
                      <a:pt x="0" y="39"/>
                    </a:cubicBezTo>
                    <a:cubicBezTo>
                      <a:pt x="0" y="17"/>
                      <a:pt x="18" y="0"/>
                      <a:pt x="40" y="0"/>
                    </a:cubicBezTo>
                    <a:cubicBezTo>
                      <a:pt x="40" y="0"/>
                      <a:pt x="40" y="0"/>
                      <a:pt x="40" y="0"/>
                    </a:cubicBezTo>
                    <a:cubicBezTo>
                      <a:pt x="62" y="0"/>
                      <a:pt x="79" y="17"/>
                      <a:pt x="79" y="39"/>
                    </a:cubicBezTo>
                    <a:cubicBezTo>
                      <a:pt x="79" y="130"/>
                      <a:pt x="79" y="130"/>
                      <a:pt x="79" y="130"/>
                    </a:cubicBezTo>
                    <a:cubicBezTo>
                      <a:pt x="79" y="152"/>
                      <a:pt x="62" y="169"/>
                      <a:pt x="40"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8" name="Freeform 15">
                <a:extLst>
                  <a:ext uri="{FF2B5EF4-FFF2-40B4-BE49-F238E27FC236}">
                    <a16:creationId xmlns:a16="http://schemas.microsoft.com/office/drawing/2014/main" id="{9ACAB401-B1E8-4298-815F-27446F405041}"/>
                  </a:ext>
                </a:extLst>
              </p:cNvPr>
              <p:cNvSpPr>
                <a:spLocks/>
              </p:cNvSpPr>
              <p:nvPr/>
            </p:nvSpPr>
            <p:spPr bwMode="auto">
              <a:xfrm>
                <a:off x="4635" y="2259"/>
                <a:ext cx="29" cy="113"/>
              </a:xfrm>
              <a:custGeom>
                <a:avLst/>
                <a:gdLst>
                  <a:gd name="T0" fmla="*/ 40 w 79"/>
                  <a:gd name="T1" fmla="*/ 312 h 312"/>
                  <a:gd name="T2" fmla="*/ 0 w 79"/>
                  <a:gd name="T3" fmla="*/ 273 h 312"/>
                  <a:gd name="T4" fmla="*/ 0 w 79"/>
                  <a:gd name="T5" fmla="*/ 40 h 312"/>
                  <a:gd name="T6" fmla="*/ 40 w 79"/>
                  <a:gd name="T7" fmla="*/ 0 h 312"/>
                  <a:gd name="T8" fmla="*/ 79 w 79"/>
                  <a:gd name="T9" fmla="*/ 40 h 312"/>
                  <a:gd name="T10" fmla="*/ 79 w 79"/>
                  <a:gd name="T11" fmla="*/ 273 h 312"/>
                  <a:gd name="T12" fmla="*/ 40 w 79"/>
                  <a:gd name="T13" fmla="*/ 312 h 312"/>
                </a:gdLst>
                <a:ahLst/>
                <a:cxnLst>
                  <a:cxn ang="0">
                    <a:pos x="T0" y="T1"/>
                  </a:cxn>
                  <a:cxn ang="0">
                    <a:pos x="T2" y="T3"/>
                  </a:cxn>
                  <a:cxn ang="0">
                    <a:pos x="T4" y="T5"/>
                  </a:cxn>
                  <a:cxn ang="0">
                    <a:pos x="T6" y="T7"/>
                  </a:cxn>
                  <a:cxn ang="0">
                    <a:pos x="T8" y="T9"/>
                  </a:cxn>
                  <a:cxn ang="0">
                    <a:pos x="T10" y="T11"/>
                  </a:cxn>
                  <a:cxn ang="0">
                    <a:pos x="T12" y="T13"/>
                  </a:cxn>
                </a:cxnLst>
                <a:rect l="0" t="0" r="r" b="b"/>
                <a:pathLst>
                  <a:path w="79" h="312">
                    <a:moveTo>
                      <a:pt x="40" y="312"/>
                    </a:moveTo>
                    <a:cubicBezTo>
                      <a:pt x="18" y="312"/>
                      <a:pt x="0" y="295"/>
                      <a:pt x="0" y="273"/>
                    </a:cubicBezTo>
                    <a:cubicBezTo>
                      <a:pt x="0" y="40"/>
                      <a:pt x="0" y="40"/>
                      <a:pt x="0" y="40"/>
                    </a:cubicBezTo>
                    <a:cubicBezTo>
                      <a:pt x="0" y="18"/>
                      <a:pt x="18" y="0"/>
                      <a:pt x="40" y="0"/>
                    </a:cubicBezTo>
                    <a:cubicBezTo>
                      <a:pt x="62" y="0"/>
                      <a:pt x="79" y="18"/>
                      <a:pt x="79" y="40"/>
                    </a:cubicBezTo>
                    <a:cubicBezTo>
                      <a:pt x="79" y="273"/>
                      <a:pt x="79" y="273"/>
                      <a:pt x="79" y="273"/>
                    </a:cubicBezTo>
                    <a:cubicBezTo>
                      <a:pt x="79" y="295"/>
                      <a:pt x="62" y="312"/>
                      <a:pt x="40" y="3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9" name="Freeform 16">
                <a:extLst>
                  <a:ext uri="{FF2B5EF4-FFF2-40B4-BE49-F238E27FC236}">
                    <a16:creationId xmlns:a16="http://schemas.microsoft.com/office/drawing/2014/main" id="{421DD2C9-7342-446C-8977-3A205E97DFDE}"/>
                  </a:ext>
                </a:extLst>
              </p:cNvPr>
              <p:cNvSpPr>
                <a:spLocks/>
              </p:cNvSpPr>
              <p:nvPr/>
            </p:nvSpPr>
            <p:spPr bwMode="auto">
              <a:xfrm>
                <a:off x="4724" y="2223"/>
                <a:ext cx="29" cy="149"/>
              </a:xfrm>
              <a:custGeom>
                <a:avLst/>
                <a:gdLst>
                  <a:gd name="T0" fmla="*/ 40 w 79"/>
                  <a:gd name="T1" fmla="*/ 409 h 409"/>
                  <a:gd name="T2" fmla="*/ 0 w 79"/>
                  <a:gd name="T3" fmla="*/ 370 h 409"/>
                  <a:gd name="T4" fmla="*/ 0 w 79"/>
                  <a:gd name="T5" fmla="*/ 39 h 409"/>
                  <a:gd name="T6" fmla="*/ 40 w 79"/>
                  <a:gd name="T7" fmla="*/ 0 h 409"/>
                  <a:gd name="T8" fmla="*/ 79 w 79"/>
                  <a:gd name="T9" fmla="*/ 39 h 409"/>
                  <a:gd name="T10" fmla="*/ 79 w 79"/>
                  <a:gd name="T11" fmla="*/ 370 h 409"/>
                  <a:gd name="T12" fmla="*/ 40 w 79"/>
                  <a:gd name="T13" fmla="*/ 409 h 409"/>
                </a:gdLst>
                <a:ahLst/>
                <a:cxnLst>
                  <a:cxn ang="0">
                    <a:pos x="T0" y="T1"/>
                  </a:cxn>
                  <a:cxn ang="0">
                    <a:pos x="T2" y="T3"/>
                  </a:cxn>
                  <a:cxn ang="0">
                    <a:pos x="T4" y="T5"/>
                  </a:cxn>
                  <a:cxn ang="0">
                    <a:pos x="T6" y="T7"/>
                  </a:cxn>
                  <a:cxn ang="0">
                    <a:pos x="T8" y="T9"/>
                  </a:cxn>
                  <a:cxn ang="0">
                    <a:pos x="T10" y="T11"/>
                  </a:cxn>
                  <a:cxn ang="0">
                    <a:pos x="T12" y="T13"/>
                  </a:cxn>
                </a:cxnLst>
                <a:rect l="0" t="0" r="r" b="b"/>
                <a:pathLst>
                  <a:path w="79" h="409">
                    <a:moveTo>
                      <a:pt x="40" y="409"/>
                    </a:moveTo>
                    <a:cubicBezTo>
                      <a:pt x="18" y="409"/>
                      <a:pt x="0" y="392"/>
                      <a:pt x="0" y="370"/>
                    </a:cubicBezTo>
                    <a:cubicBezTo>
                      <a:pt x="0" y="39"/>
                      <a:pt x="0" y="39"/>
                      <a:pt x="0" y="39"/>
                    </a:cubicBezTo>
                    <a:cubicBezTo>
                      <a:pt x="0" y="18"/>
                      <a:pt x="18" y="0"/>
                      <a:pt x="40" y="0"/>
                    </a:cubicBezTo>
                    <a:cubicBezTo>
                      <a:pt x="61" y="0"/>
                      <a:pt x="79" y="18"/>
                      <a:pt x="79" y="39"/>
                    </a:cubicBezTo>
                    <a:cubicBezTo>
                      <a:pt x="79" y="370"/>
                      <a:pt x="79" y="370"/>
                      <a:pt x="79" y="370"/>
                    </a:cubicBezTo>
                    <a:cubicBezTo>
                      <a:pt x="79" y="392"/>
                      <a:pt x="61" y="409"/>
                      <a:pt x="40" y="40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20" name="Freeform 17">
                <a:extLst>
                  <a:ext uri="{FF2B5EF4-FFF2-40B4-BE49-F238E27FC236}">
                    <a16:creationId xmlns:a16="http://schemas.microsoft.com/office/drawing/2014/main" id="{D75760FA-C7FB-4357-80AB-C2126B7ED753}"/>
                  </a:ext>
                </a:extLst>
              </p:cNvPr>
              <p:cNvSpPr>
                <a:spLocks/>
              </p:cNvSpPr>
              <p:nvPr/>
            </p:nvSpPr>
            <p:spPr bwMode="auto">
              <a:xfrm>
                <a:off x="4680" y="2280"/>
                <a:ext cx="28" cy="92"/>
              </a:xfrm>
              <a:custGeom>
                <a:avLst/>
                <a:gdLst>
                  <a:gd name="T0" fmla="*/ 40 w 79"/>
                  <a:gd name="T1" fmla="*/ 252 h 252"/>
                  <a:gd name="T2" fmla="*/ 0 w 79"/>
                  <a:gd name="T3" fmla="*/ 213 h 252"/>
                  <a:gd name="T4" fmla="*/ 0 w 79"/>
                  <a:gd name="T5" fmla="*/ 40 h 252"/>
                  <a:gd name="T6" fmla="*/ 40 w 79"/>
                  <a:gd name="T7" fmla="*/ 0 h 252"/>
                  <a:gd name="T8" fmla="*/ 79 w 79"/>
                  <a:gd name="T9" fmla="*/ 40 h 252"/>
                  <a:gd name="T10" fmla="*/ 79 w 79"/>
                  <a:gd name="T11" fmla="*/ 213 h 252"/>
                  <a:gd name="T12" fmla="*/ 40 w 79"/>
                  <a:gd name="T13" fmla="*/ 252 h 252"/>
                </a:gdLst>
                <a:ahLst/>
                <a:cxnLst>
                  <a:cxn ang="0">
                    <a:pos x="T0" y="T1"/>
                  </a:cxn>
                  <a:cxn ang="0">
                    <a:pos x="T2" y="T3"/>
                  </a:cxn>
                  <a:cxn ang="0">
                    <a:pos x="T4" y="T5"/>
                  </a:cxn>
                  <a:cxn ang="0">
                    <a:pos x="T6" y="T7"/>
                  </a:cxn>
                  <a:cxn ang="0">
                    <a:pos x="T8" y="T9"/>
                  </a:cxn>
                  <a:cxn ang="0">
                    <a:pos x="T10" y="T11"/>
                  </a:cxn>
                  <a:cxn ang="0">
                    <a:pos x="T12" y="T13"/>
                  </a:cxn>
                </a:cxnLst>
                <a:rect l="0" t="0" r="r" b="b"/>
                <a:pathLst>
                  <a:path w="79" h="252">
                    <a:moveTo>
                      <a:pt x="40" y="252"/>
                    </a:moveTo>
                    <a:cubicBezTo>
                      <a:pt x="18" y="252"/>
                      <a:pt x="0" y="235"/>
                      <a:pt x="0" y="213"/>
                    </a:cubicBezTo>
                    <a:cubicBezTo>
                      <a:pt x="0" y="40"/>
                      <a:pt x="0" y="40"/>
                      <a:pt x="0" y="40"/>
                    </a:cubicBezTo>
                    <a:cubicBezTo>
                      <a:pt x="0" y="18"/>
                      <a:pt x="18" y="0"/>
                      <a:pt x="40" y="0"/>
                    </a:cubicBezTo>
                    <a:cubicBezTo>
                      <a:pt x="61" y="0"/>
                      <a:pt x="79" y="18"/>
                      <a:pt x="79" y="40"/>
                    </a:cubicBezTo>
                    <a:cubicBezTo>
                      <a:pt x="79" y="213"/>
                      <a:pt x="79" y="213"/>
                      <a:pt x="79" y="213"/>
                    </a:cubicBezTo>
                    <a:cubicBezTo>
                      <a:pt x="79" y="235"/>
                      <a:pt x="62" y="252"/>
                      <a:pt x="40" y="2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grpSp>
      </p:grpSp>
      <p:grpSp>
        <p:nvGrpSpPr>
          <p:cNvPr id="134" name="Group 133">
            <a:extLst>
              <a:ext uri="{FF2B5EF4-FFF2-40B4-BE49-F238E27FC236}">
                <a16:creationId xmlns:a16="http://schemas.microsoft.com/office/drawing/2014/main" id="{9294DC43-5009-4B0C-9545-479808F7E3B5}"/>
              </a:ext>
            </a:extLst>
          </p:cNvPr>
          <p:cNvGrpSpPr/>
          <p:nvPr/>
        </p:nvGrpSpPr>
        <p:grpSpPr>
          <a:xfrm>
            <a:off x="1989020" y="2471607"/>
            <a:ext cx="539972" cy="536403"/>
            <a:chOff x="3429287" y="2485655"/>
            <a:chExt cx="932603" cy="926438"/>
          </a:xfrm>
        </p:grpSpPr>
        <p:sp>
          <p:nvSpPr>
            <p:cNvPr id="135" name="Oval 134">
              <a:extLst>
                <a:ext uri="{FF2B5EF4-FFF2-40B4-BE49-F238E27FC236}">
                  <a16:creationId xmlns:a16="http://schemas.microsoft.com/office/drawing/2014/main" id="{10DEB10F-304E-4740-8571-ED5C035C3A20}"/>
                </a:ext>
              </a:extLst>
            </p:cNvPr>
            <p:cNvSpPr/>
            <p:nvPr/>
          </p:nvSpPr>
          <p:spPr bwMode="auto">
            <a:xfrm>
              <a:off x="3429287" y="2485655"/>
              <a:ext cx="932603" cy="926438"/>
            </a:xfrm>
            <a:prstGeom prst="ellipse">
              <a:avLst/>
            </a:prstGeom>
            <a:solidFill>
              <a:srgbClr val="5C005C"/>
            </a:solidFill>
            <a:ln>
              <a:noFill/>
            </a:ln>
            <a:effectLst>
              <a:outerShdw blurRad="63500" dist="381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64502" tIns="131603" rIns="164502" bIns="131603" numCol="1" spcCol="0" rtlCol="0" fromWordArt="0" anchor="ctr" anchorCtr="0" forceAA="0" compatLnSpc="1">
              <a:prstTxWarp prst="textNoShape">
                <a:avLst/>
              </a:prstTxWarp>
              <a:noAutofit/>
            </a:bodyPr>
            <a:lstStyle/>
            <a:p>
              <a:pPr defTabSz="838651" fontAlgn="base">
                <a:spcBef>
                  <a:spcPct val="0"/>
                </a:spcBef>
                <a:spcAft>
                  <a:spcPct val="0"/>
                </a:spcAft>
                <a:defRPr/>
              </a:pPr>
              <a:endParaRPr lang="en-US" sz="1799">
                <a:gradFill>
                  <a:gsLst>
                    <a:gs pos="0">
                      <a:srgbClr val="FFFFFF"/>
                    </a:gs>
                    <a:gs pos="100000">
                      <a:srgbClr val="FFFFFF"/>
                    </a:gs>
                  </a:gsLst>
                  <a:lin ang="5400000" scaled="0"/>
                </a:gradFill>
                <a:latin typeface="Segoe UI"/>
                <a:cs typeface="Segoe UI" pitchFamily="34" charset="0"/>
              </a:endParaRPr>
            </a:p>
          </p:txBody>
        </p:sp>
        <p:grpSp>
          <p:nvGrpSpPr>
            <p:cNvPr id="136" name="Group 4">
              <a:extLst>
                <a:ext uri="{FF2B5EF4-FFF2-40B4-BE49-F238E27FC236}">
                  <a16:creationId xmlns:a16="http://schemas.microsoft.com/office/drawing/2014/main" id="{7E819C19-480F-403C-A27F-362E9ECA4460}"/>
                </a:ext>
              </a:extLst>
            </p:cNvPr>
            <p:cNvGrpSpPr>
              <a:grpSpLocks noChangeAspect="1"/>
            </p:cNvGrpSpPr>
            <p:nvPr/>
          </p:nvGrpSpPr>
          <p:grpSpPr bwMode="auto">
            <a:xfrm>
              <a:off x="3662626" y="2763398"/>
              <a:ext cx="490061" cy="377118"/>
              <a:chOff x="2880" y="2176"/>
              <a:chExt cx="256" cy="197"/>
            </a:xfrm>
            <a:solidFill>
              <a:srgbClr val="D2D2D2"/>
            </a:solidFill>
          </p:grpSpPr>
          <p:sp>
            <p:nvSpPr>
              <p:cNvPr id="137" name="Freeform 5">
                <a:extLst>
                  <a:ext uri="{FF2B5EF4-FFF2-40B4-BE49-F238E27FC236}">
                    <a16:creationId xmlns:a16="http://schemas.microsoft.com/office/drawing/2014/main" id="{4EFE1262-1237-4985-9CD3-51DFCC658CB5}"/>
                  </a:ext>
                </a:extLst>
              </p:cNvPr>
              <p:cNvSpPr>
                <a:spLocks/>
              </p:cNvSpPr>
              <p:nvPr/>
            </p:nvSpPr>
            <p:spPr bwMode="auto">
              <a:xfrm>
                <a:off x="3017" y="2320"/>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138" name="Freeform 6">
                <a:extLst>
                  <a:ext uri="{FF2B5EF4-FFF2-40B4-BE49-F238E27FC236}">
                    <a16:creationId xmlns:a16="http://schemas.microsoft.com/office/drawing/2014/main" id="{D379EFD1-8867-4984-9E9C-B85EADA05574}"/>
                  </a:ext>
                </a:extLst>
              </p:cNvPr>
              <p:cNvSpPr>
                <a:spLocks/>
              </p:cNvSpPr>
              <p:nvPr/>
            </p:nvSpPr>
            <p:spPr bwMode="auto">
              <a:xfrm>
                <a:off x="3053" y="2283"/>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139" name="Freeform 7">
                <a:extLst>
                  <a:ext uri="{FF2B5EF4-FFF2-40B4-BE49-F238E27FC236}">
                    <a16:creationId xmlns:a16="http://schemas.microsoft.com/office/drawing/2014/main" id="{29A00BAC-DB87-4511-82F4-5494BF2B4D80}"/>
                  </a:ext>
                </a:extLst>
              </p:cNvPr>
              <p:cNvSpPr>
                <a:spLocks noEditPoints="1"/>
              </p:cNvSpPr>
              <p:nvPr/>
            </p:nvSpPr>
            <p:spPr bwMode="auto">
              <a:xfrm>
                <a:off x="2909" y="2247"/>
                <a:ext cx="124" cy="126"/>
              </a:xfrm>
              <a:custGeom>
                <a:avLst/>
                <a:gdLst>
                  <a:gd name="T0" fmla="*/ 300 w 308"/>
                  <a:gd name="T1" fmla="*/ 139 h 307"/>
                  <a:gd name="T2" fmla="*/ 286 w 308"/>
                  <a:gd name="T3" fmla="*/ 125 h 307"/>
                  <a:gd name="T4" fmla="*/ 168 w 308"/>
                  <a:gd name="T5" fmla="*/ 8 h 307"/>
                  <a:gd name="T6" fmla="*/ 140 w 308"/>
                  <a:gd name="T7" fmla="*/ 8 h 307"/>
                  <a:gd name="T8" fmla="*/ 22 w 308"/>
                  <a:gd name="T9" fmla="*/ 125 h 307"/>
                  <a:gd name="T10" fmla="*/ 8 w 308"/>
                  <a:gd name="T11" fmla="*/ 139 h 307"/>
                  <a:gd name="T12" fmla="*/ 8 w 308"/>
                  <a:gd name="T13" fmla="*/ 168 h 307"/>
                  <a:gd name="T14" fmla="*/ 22 w 308"/>
                  <a:gd name="T15" fmla="*/ 182 h 307"/>
                  <a:gd name="T16" fmla="*/ 140 w 308"/>
                  <a:gd name="T17" fmla="*/ 299 h 307"/>
                  <a:gd name="T18" fmla="*/ 168 w 308"/>
                  <a:gd name="T19" fmla="*/ 299 h 307"/>
                  <a:gd name="T20" fmla="*/ 286 w 308"/>
                  <a:gd name="T21" fmla="*/ 182 h 307"/>
                  <a:gd name="T22" fmla="*/ 300 w 308"/>
                  <a:gd name="T23" fmla="*/ 168 h 307"/>
                  <a:gd name="T24" fmla="*/ 300 w 308"/>
                  <a:gd name="T25" fmla="*/ 139 h 307"/>
                  <a:gd name="T26" fmla="*/ 140 w 308"/>
                  <a:gd name="T27" fmla="*/ 210 h 307"/>
                  <a:gd name="T28" fmla="*/ 108 w 308"/>
                  <a:gd name="T29" fmla="*/ 179 h 307"/>
                  <a:gd name="T30" fmla="*/ 97 w 308"/>
                  <a:gd name="T31" fmla="*/ 168 h 307"/>
                  <a:gd name="T32" fmla="*/ 97 w 308"/>
                  <a:gd name="T33" fmla="*/ 139 h 307"/>
                  <a:gd name="T34" fmla="*/ 140 w 308"/>
                  <a:gd name="T35" fmla="*/ 97 h 307"/>
                  <a:gd name="T36" fmla="*/ 168 w 308"/>
                  <a:gd name="T37" fmla="*/ 97 h 307"/>
                  <a:gd name="T38" fmla="*/ 211 w 308"/>
                  <a:gd name="T39" fmla="*/ 139 h 307"/>
                  <a:gd name="T40" fmla="*/ 211 w 308"/>
                  <a:gd name="T41" fmla="*/ 168 h 307"/>
                  <a:gd name="T42" fmla="*/ 200 w 308"/>
                  <a:gd name="T43" fmla="*/ 179 h 307"/>
                  <a:gd name="T44" fmla="*/ 168 w 308"/>
                  <a:gd name="T45" fmla="*/ 210 h 307"/>
                  <a:gd name="T46" fmla="*/ 140 w 308"/>
                  <a:gd name="T47" fmla="*/ 21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8" h="307">
                    <a:moveTo>
                      <a:pt x="300" y="139"/>
                    </a:moveTo>
                    <a:cubicBezTo>
                      <a:pt x="286" y="125"/>
                      <a:pt x="286" y="125"/>
                      <a:pt x="286" y="125"/>
                    </a:cubicBezTo>
                    <a:cubicBezTo>
                      <a:pt x="168" y="8"/>
                      <a:pt x="168" y="8"/>
                      <a:pt x="168" y="8"/>
                    </a:cubicBezTo>
                    <a:cubicBezTo>
                      <a:pt x="161" y="0"/>
                      <a:pt x="148" y="0"/>
                      <a:pt x="140" y="8"/>
                    </a:cubicBezTo>
                    <a:cubicBezTo>
                      <a:pt x="22" y="125"/>
                      <a:pt x="22" y="125"/>
                      <a:pt x="22" y="125"/>
                    </a:cubicBezTo>
                    <a:cubicBezTo>
                      <a:pt x="8" y="139"/>
                      <a:pt x="8" y="139"/>
                      <a:pt x="8" y="139"/>
                    </a:cubicBezTo>
                    <a:cubicBezTo>
                      <a:pt x="0" y="147"/>
                      <a:pt x="0" y="160"/>
                      <a:pt x="8" y="168"/>
                    </a:cubicBezTo>
                    <a:cubicBezTo>
                      <a:pt x="22" y="182"/>
                      <a:pt x="22" y="182"/>
                      <a:pt x="22" y="182"/>
                    </a:cubicBezTo>
                    <a:cubicBezTo>
                      <a:pt x="140" y="299"/>
                      <a:pt x="140" y="299"/>
                      <a:pt x="140" y="299"/>
                    </a:cubicBezTo>
                    <a:cubicBezTo>
                      <a:pt x="148" y="307"/>
                      <a:pt x="161" y="307"/>
                      <a:pt x="168" y="299"/>
                    </a:cubicBezTo>
                    <a:cubicBezTo>
                      <a:pt x="286" y="182"/>
                      <a:pt x="286" y="182"/>
                      <a:pt x="286" y="182"/>
                    </a:cubicBezTo>
                    <a:cubicBezTo>
                      <a:pt x="300" y="168"/>
                      <a:pt x="300" y="168"/>
                      <a:pt x="300" y="168"/>
                    </a:cubicBezTo>
                    <a:cubicBezTo>
                      <a:pt x="308" y="160"/>
                      <a:pt x="308" y="147"/>
                      <a:pt x="300" y="139"/>
                    </a:cubicBezTo>
                    <a:moveTo>
                      <a:pt x="140" y="210"/>
                    </a:moveTo>
                    <a:cubicBezTo>
                      <a:pt x="108" y="179"/>
                      <a:pt x="108" y="179"/>
                      <a:pt x="108" y="179"/>
                    </a:cubicBezTo>
                    <a:cubicBezTo>
                      <a:pt x="97" y="168"/>
                      <a:pt x="97" y="168"/>
                      <a:pt x="97" y="168"/>
                    </a:cubicBezTo>
                    <a:cubicBezTo>
                      <a:pt x="89" y="160"/>
                      <a:pt x="89" y="147"/>
                      <a:pt x="97" y="139"/>
                    </a:cubicBezTo>
                    <a:cubicBezTo>
                      <a:pt x="140" y="97"/>
                      <a:pt x="140" y="97"/>
                      <a:pt x="140" y="97"/>
                    </a:cubicBezTo>
                    <a:cubicBezTo>
                      <a:pt x="148" y="89"/>
                      <a:pt x="161" y="89"/>
                      <a:pt x="168" y="97"/>
                    </a:cubicBezTo>
                    <a:cubicBezTo>
                      <a:pt x="211" y="139"/>
                      <a:pt x="211" y="139"/>
                      <a:pt x="211" y="139"/>
                    </a:cubicBezTo>
                    <a:cubicBezTo>
                      <a:pt x="219" y="147"/>
                      <a:pt x="219" y="160"/>
                      <a:pt x="211" y="168"/>
                    </a:cubicBezTo>
                    <a:cubicBezTo>
                      <a:pt x="200" y="179"/>
                      <a:pt x="200" y="179"/>
                      <a:pt x="200" y="179"/>
                    </a:cubicBezTo>
                    <a:cubicBezTo>
                      <a:pt x="168" y="210"/>
                      <a:pt x="168" y="210"/>
                      <a:pt x="168" y="210"/>
                    </a:cubicBezTo>
                    <a:cubicBezTo>
                      <a:pt x="161" y="218"/>
                      <a:pt x="148" y="218"/>
                      <a:pt x="140" y="21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140" name="Freeform 8">
                <a:extLst>
                  <a:ext uri="{FF2B5EF4-FFF2-40B4-BE49-F238E27FC236}">
                    <a16:creationId xmlns:a16="http://schemas.microsoft.com/office/drawing/2014/main" id="{110B7D7C-16B8-4975-95D5-8AE37DC87998}"/>
                  </a:ext>
                </a:extLst>
              </p:cNvPr>
              <p:cNvSpPr>
                <a:spLocks/>
              </p:cNvSpPr>
              <p:nvPr/>
            </p:nvSpPr>
            <p:spPr bwMode="auto">
              <a:xfrm>
                <a:off x="3017" y="2247"/>
                <a:ext cx="52" cy="53"/>
              </a:xfrm>
              <a:custGeom>
                <a:avLst/>
                <a:gdLst>
                  <a:gd name="T0" fmla="*/ 79 w 130"/>
                  <a:gd name="T1" fmla="*/ 122 h 129"/>
                  <a:gd name="T2" fmla="*/ 122 w 130"/>
                  <a:gd name="T3" fmla="*/ 79 h 129"/>
                  <a:gd name="T4" fmla="*/ 122 w 130"/>
                  <a:gd name="T5" fmla="*/ 50 h 129"/>
                  <a:gd name="T6" fmla="*/ 79 w 130"/>
                  <a:gd name="T7" fmla="*/ 8 h 129"/>
                  <a:gd name="T8" fmla="*/ 51 w 130"/>
                  <a:gd name="T9" fmla="*/ 8 h 129"/>
                  <a:gd name="T10" fmla="*/ 8 w 130"/>
                  <a:gd name="T11" fmla="*/ 50 h 129"/>
                  <a:gd name="T12" fmla="*/ 8 w 130"/>
                  <a:gd name="T13" fmla="*/ 79 h 129"/>
                  <a:gd name="T14" fmla="*/ 51 w 130"/>
                  <a:gd name="T15" fmla="*/ 122 h 129"/>
                  <a:gd name="T16" fmla="*/ 79 w 130"/>
                  <a:gd name="T17" fmla="*/ 1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122"/>
                    </a:moveTo>
                    <a:cubicBezTo>
                      <a:pt x="122" y="79"/>
                      <a:pt x="122" y="79"/>
                      <a:pt x="122" y="79"/>
                    </a:cubicBezTo>
                    <a:cubicBezTo>
                      <a:pt x="130" y="71"/>
                      <a:pt x="130" y="58"/>
                      <a:pt x="122" y="50"/>
                    </a:cubicBezTo>
                    <a:cubicBezTo>
                      <a:pt x="79" y="8"/>
                      <a:pt x="79" y="8"/>
                      <a:pt x="79" y="8"/>
                    </a:cubicBez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141" name="Freeform 9">
                <a:extLst>
                  <a:ext uri="{FF2B5EF4-FFF2-40B4-BE49-F238E27FC236}">
                    <a16:creationId xmlns:a16="http://schemas.microsoft.com/office/drawing/2014/main" id="{8DC6BCA9-7974-4F5C-8DEE-3EA686CA2F7F}"/>
                  </a:ext>
                </a:extLst>
              </p:cNvPr>
              <p:cNvSpPr>
                <a:spLocks/>
              </p:cNvSpPr>
              <p:nvPr/>
            </p:nvSpPr>
            <p:spPr bwMode="auto">
              <a:xfrm>
                <a:off x="2880" y="2176"/>
                <a:ext cx="256" cy="170"/>
              </a:xfrm>
              <a:custGeom>
                <a:avLst/>
                <a:gdLst>
                  <a:gd name="T0" fmla="*/ 562 w 638"/>
                  <a:gd name="T1" fmla="*/ 413 h 413"/>
                  <a:gd name="T2" fmla="*/ 549 w 638"/>
                  <a:gd name="T3" fmla="*/ 413 h 413"/>
                  <a:gd name="T4" fmla="*/ 549 w 638"/>
                  <a:gd name="T5" fmla="*/ 388 h 413"/>
                  <a:gd name="T6" fmla="*/ 562 w 638"/>
                  <a:gd name="T7" fmla="*/ 388 h 413"/>
                  <a:gd name="T8" fmla="*/ 612 w 638"/>
                  <a:gd name="T9" fmla="*/ 338 h 413"/>
                  <a:gd name="T10" fmla="*/ 612 w 638"/>
                  <a:gd name="T11" fmla="*/ 75 h 413"/>
                  <a:gd name="T12" fmla="*/ 562 w 638"/>
                  <a:gd name="T13" fmla="*/ 26 h 413"/>
                  <a:gd name="T14" fmla="*/ 75 w 638"/>
                  <a:gd name="T15" fmla="*/ 26 h 413"/>
                  <a:gd name="T16" fmla="*/ 25 w 638"/>
                  <a:gd name="T17" fmla="*/ 75 h 413"/>
                  <a:gd name="T18" fmla="*/ 25 w 638"/>
                  <a:gd name="T19" fmla="*/ 338 h 413"/>
                  <a:gd name="T20" fmla="*/ 75 w 638"/>
                  <a:gd name="T21" fmla="*/ 388 h 413"/>
                  <a:gd name="T22" fmla="*/ 88 w 638"/>
                  <a:gd name="T23" fmla="*/ 388 h 413"/>
                  <a:gd name="T24" fmla="*/ 88 w 638"/>
                  <a:gd name="T25" fmla="*/ 413 h 413"/>
                  <a:gd name="T26" fmla="*/ 75 w 638"/>
                  <a:gd name="T27" fmla="*/ 413 h 413"/>
                  <a:gd name="T28" fmla="*/ 0 w 638"/>
                  <a:gd name="T29" fmla="*/ 338 h 413"/>
                  <a:gd name="T30" fmla="*/ 0 w 638"/>
                  <a:gd name="T31" fmla="*/ 75 h 413"/>
                  <a:gd name="T32" fmla="*/ 75 w 638"/>
                  <a:gd name="T33" fmla="*/ 0 h 413"/>
                  <a:gd name="T34" fmla="*/ 562 w 638"/>
                  <a:gd name="T35" fmla="*/ 0 h 413"/>
                  <a:gd name="T36" fmla="*/ 638 w 638"/>
                  <a:gd name="T37" fmla="*/ 75 h 413"/>
                  <a:gd name="T38" fmla="*/ 638 w 638"/>
                  <a:gd name="T39" fmla="*/ 338 h 413"/>
                  <a:gd name="T40" fmla="*/ 562 w 638"/>
                  <a:gd name="T41" fmla="*/ 413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8" h="413">
                    <a:moveTo>
                      <a:pt x="562" y="413"/>
                    </a:moveTo>
                    <a:cubicBezTo>
                      <a:pt x="549" y="413"/>
                      <a:pt x="549" y="413"/>
                      <a:pt x="549" y="413"/>
                    </a:cubicBezTo>
                    <a:cubicBezTo>
                      <a:pt x="549" y="388"/>
                      <a:pt x="549" y="388"/>
                      <a:pt x="549" y="388"/>
                    </a:cubicBezTo>
                    <a:cubicBezTo>
                      <a:pt x="562" y="388"/>
                      <a:pt x="562" y="388"/>
                      <a:pt x="562" y="388"/>
                    </a:cubicBezTo>
                    <a:cubicBezTo>
                      <a:pt x="590" y="388"/>
                      <a:pt x="612" y="365"/>
                      <a:pt x="612" y="338"/>
                    </a:cubicBezTo>
                    <a:cubicBezTo>
                      <a:pt x="612" y="75"/>
                      <a:pt x="612" y="75"/>
                      <a:pt x="612" y="75"/>
                    </a:cubicBezTo>
                    <a:cubicBezTo>
                      <a:pt x="612" y="48"/>
                      <a:pt x="590" y="26"/>
                      <a:pt x="562" y="26"/>
                    </a:cubicBezTo>
                    <a:cubicBezTo>
                      <a:pt x="75" y="26"/>
                      <a:pt x="75" y="26"/>
                      <a:pt x="75" y="26"/>
                    </a:cubicBezTo>
                    <a:cubicBezTo>
                      <a:pt x="47" y="26"/>
                      <a:pt x="25" y="48"/>
                      <a:pt x="25" y="75"/>
                    </a:cubicBezTo>
                    <a:cubicBezTo>
                      <a:pt x="25" y="338"/>
                      <a:pt x="25" y="338"/>
                      <a:pt x="25" y="338"/>
                    </a:cubicBezTo>
                    <a:cubicBezTo>
                      <a:pt x="25" y="365"/>
                      <a:pt x="47" y="388"/>
                      <a:pt x="75" y="388"/>
                    </a:cubicBezTo>
                    <a:cubicBezTo>
                      <a:pt x="88" y="388"/>
                      <a:pt x="88" y="388"/>
                      <a:pt x="88" y="388"/>
                    </a:cubicBezTo>
                    <a:cubicBezTo>
                      <a:pt x="88" y="413"/>
                      <a:pt x="88" y="413"/>
                      <a:pt x="88" y="413"/>
                    </a:cubicBezTo>
                    <a:cubicBezTo>
                      <a:pt x="75" y="413"/>
                      <a:pt x="75" y="413"/>
                      <a:pt x="75" y="413"/>
                    </a:cubicBezTo>
                    <a:cubicBezTo>
                      <a:pt x="33" y="413"/>
                      <a:pt x="0" y="380"/>
                      <a:pt x="0" y="338"/>
                    </a:cubicBezTo>
                    <a:cubicBezTo>
                      <a:pt x="0" y="75"/>
                      <a:pt x="0" y="75"/>
                      <a:pt x="0" y="75"/>
                    </a:cubicBezTo>
                    <a:cubicBezTo>
                      <a:pt x="0" y="34"/>
                      <a:pt x="33" y="0"/>
                      <a:pt x="75" y="0"/>
                    </a:cubicBezTo>
                    <a:cubicBezTo>
                      <a:pt x="562" y="0"/>
                      <a:pt x="562" y="0"/>
                      <a:pt x="562" y="0"/>
                    </a:cubicBezTo>
                    <a:cubicBezTo>
                      <a:pt x="604" y="0"/>
                      <a:pt x="638" y="34"/>
                      <a:pt x="638" y="75"/>
                    </a:cubicBezTo>
                    <a:cubicBezTo>
                      <a:pt x="638" y="338"/>
                      <a:pt x="638" y="338"/>
                      <a:pt x="638" y="338"/>
                    </a:cubicBezTo>
                    <a:cubicBezTo>
                      <a:pt x="638" y="380"/>
                      <a:pt x="604" y="413"/>
                      <a:pt x="562" y="41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grpSp>
      </p:grpSp>
      <p:sp>
        <p:nvSpPr>
          <p:cNvPr id="4" name="TextBox 3">
            <a:extLst>
              <a:ext uri="{FF2B5EF4-FFF2-40B4-BE49-F238E27FC236}">
                <a16:creationId xmlns:a16="http://schemas.microsoft.com/office/drawing/2014/main" id="{C9222155-6A5E-2B4B-C295-2FE1132A2C9D}"/>
              </a:ext>
            </a:extLst>
          </p:cNvPr>
          <p:cNvSpPr txBox="1"/>
          <p:nvPr/>
        </p:nvSpPr>
        <p:spPr>
          <a:xfrm>
            <a:off x="6361710" y="4240019"/>
            <a:ext cx="1658739" cy="1517570"/>
          </a:xfrm>
          <a:prstGeom prst="rect">
            <a:avLst/>
          </a:prstGeom>
          <a:solidFill>
            <a:srgbClr val="E4E9ED"/>
          </a:solidFill>
        </p:spPr>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Change Driven</a:t>
            </a:r>
          </a:p>
          <a:p>
            <a:pPr algn="ctr">
              <a:lnSpc>
                <a:spcPct val="90000"/>
              </a:lnSpc>
              <a:spcAft>
                <a:spcPts val="588"/>
              </a:spcAft>
            </a:pPr>
            <a:r>
              <a:rPr lang="en-US" sz="1029" dirty="0">
                <a:gradFill>
                  <a:gsLst>
                    <a:gs pos="2917">
                      <a:schemeClr val="tx1"/>
                    </a:gs>
                    <a:gs pos="30000">
                      <a:schemeClr val="tx1"/>
                    </a:gs>
                  </a:gsLst>
                  <a:lin ang="5400000" scaled="0"/>
                </a:gradFill>
              </a:rPr>
              <a:t>Sprints </a:t>
            </a:r>
          </a:p>
          <a:p>
            <a:pPr algn="ctr">
              <a:lnSpc>
                <a:spcPct val="90000"/>
              </a:lnSpc>
              <a:spcAft>
                <a:spcPts val="588"/>
              </a:spcAft>
            </a:pPr>
            <a:r>
              <a:rPr lang="en-US" sz="1029" dirty="0">
                <a:gradFill>
                  <a:gsLst>
                    <a:gs pos="2917">
                      <a:schemeClr val="tx1"/>
                    </a:gs>
                    <a:gs pos="30000">
                      <a:schemeClr val="tx1"/>
                    </a:gs>
                  </a:gsLst>
                  <a:lin ang="5400000" scaled="0"/>
                </a:gradFill>
              </a:rPr>
              <a:t>Epics</a:t>
            </a:r>
          </a:p>
          <a:p>
            <a:pPr algn="ctr">
              <a:lnSpc>
                <a:spcPct val="90000"/>
              </a:lnSpc>
              <a:spcAft>
                <a:spcPts val="588"/>
              </a:spcAft>
            </a:pPr>
            <a:r>
              <a:rPr lang="en-US" sz="1029" dirty="0">
                <a:gradFill>
                  <a:gsLst>
                    <a:gs pos="2917">
                      <a:schemeClr val="tx1"/>
                    </a:gs>
                    <a:gs pos="30000">
                      <a:schemeClr val="tx1"/>
                    </a:gs>
                  </a:gsLst>
                  <a:lin ang="5400000" scaled="0"/>
                </a:gradFill>
              </a:rPr>
              <a:t>Features</a:t>
            </a:r>
          </a:p>
          <a:p>
            <a:pPr algn="ctr">
              <a:lnSpc>
                <a:spcPct val="90000"/>
              </a:lnSpc>
              <a:spcAft>
                <a:spcPts val="588"/>
              </a:spcAft>
            </a:pPr>
            <a:r>
              <a:rPr lang="en-US" sz="1029" dirty="0">
                <a:gradFill>
                  <a:gsLst>
                    <a:gs pos="2917">
                      <a:schemeClr val="tx1"/>
                    </a:gs>
                    <a:gs pos="30000">
                      <a:schemeClr val="tx1"/>
                    </a:gs>
                  </a:gsLst>
                  <a:lin ang="5400000" scaled="0"/>
                </a:gradFill>
              </a:rPr>
              <a:t>Stories</a:t>
            </a:r>
          </a:p>
          <a:p>
            <a:pPr algn="ctr">
              <a:lnSpc>
                <a:spcPct val="90000"/>
              </a:lnSpc>
              <a:spcAft>
                <a:spcPts val="588"/>
              </a:spcAft>
            </a:pPr>
            <a:r>
              <a:rPr lang="en-US" sz="1029" dirty="0">
                <a:gradFill>
                  <a:gsLst>
                    <a:gs pos="2917">
                      <a:schemeClr val="tx1"/>
                    </a:gs>
                    <a:gs pos="30000">
                      <a:schemeClr val="tx1"/>
                    </a:gs>
                  </a:gsLst>
                  <a:lin ang="5400000" scaled="0"/>
                </a:gradFill>
              </a:rPr>
              <a:t>Tasks</a:t>
            </a:r>
            <a:endParaRPr lang="en-SI" sz="1029" dirty="0" err="1">
              <a:gradFill>
                <a:gsLst>
                  <a:gs pos="2917">
                    <a:schemeClr val="tx1"/>
                  </a:gs>
                  <a:gs pos="30000">
                    <a:schemeClr val="tx1"/>
                  </a:gs>
                </a:gsLst>
                <a:lin ang="5400000" scaled="0"/>
              </a:gradFill>
            </a:endParaRPr>
          </a:p>
        </p:txBody>
      </p:sp>
      <p:grpSp>
        <p:nvGrpSpPr>
          <p:cNvPr id="34" name="Group 33" descr="Azure devops">
            <a:extLst>
              <a:ext uri="{FF2B5EF4-FFF2-40B4-BE49-F238E27FC236}">
                <a16:creationId xmlns:a16="http://schemas.microsoft.com/office/drawing/2014/main" id="{4A95D4E7-0728-4AB2-B436-8A270875B3B6}"/>
              </a:ext>
            </a:extLst>
          </p:cNvPr>
          <p:cNvGrpSpPr/>
          <p:nvPr/>
        </p:nvGrpSpPr>
        <p:grpSpPr>
          <a:xfrm>
            <a:off x="6133703" y="4664444"/>
            <a:ext cx="705846" cy="705846"/>
            <a:chOff x="10716371" y="1324609"/>
            <a:chExt cx="1188720" cy="1188720"/>
          </a:xfrm>
        </p:grpSpPr>
        <p:grpSp>
          <p:nvGrpSpPr>
            <p:cNvPr id="35" name="Group 34">
              <a:extLst>
                <a:ext uri="{FF2B5EF4-FFF2-40B4-BE49-F238E27FC236}">
                  <a16:creationId xmlns:a16="http://schemas.microsoft.com/office/drawing/2014/main" id="{D4D36810-0343-4C85-92BA-3F5DF9AA24F2}"/>
                </a:ext>
              </a:extLst>
            </p:cNvPr>
            <p:cNvGrpSpPr/>
            <p:nvPr/>
          </p:nvGrpSpPr>
          <p:grpSpPr>
            <a:xfrm>
              <a:off x="10716371" y="1324609"/>
              <a:ext cx="1188720" cy="1188720"/>
              <a:chOff x="10716371" y="1324609"/>
              <a:chExt cx="1188720" cy="1188720"/>
            </a:xfrm>
            <a:solidFill>
              <a:schemeClr val="bg1"/>
            </a:solidFill>
          </p:grpSpPr>
          <p:sp>
            <p:nvSpPr>
              <p:cNvPr id="38" name="Oval 37">
                <a:extLst>
                  <a:ext uri="{FF2B5EF4-FFF2-40B4-BE49-F238E27FC236}">
                    <a16:creationId xmlns:a16="http://schemas.microsoft.com/office/drawing/2014/main" id="{747E1EEF-9013-41A3-9E72-1B7F9E7D7E1B}"/>
                  </a:ext>
                </a:extLst>
              </p:cNvPr>
              <p:cNvSpPr/>
              <p:nvPr/>
            </p:nvSpPr>
            <p:spPr>
              <a:xfrm>
                <a:off x="10716371" y="1324609"/>
                <a:ext cx="1188720" cy="1188720"/>
              </a:xfrm>
              <a:prstGeom prst="ellipse">
                <a:avLst/>
              </a:prstGeom>
              <a:grp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874">
                  <a:defRPr/>
                </a:pPr>
                <a:endParaRPr lang="en-US">
                  <a:solidFill>
                    <a:prstClr val="white"/>
                  </a:solidFill>
                  <a:latin typeface="Calibri" panose="020F0502020204030204"/>
                </a:endParaRPr>
              </a:p>
            </p:txBody>
          </p:sp>
          <p:sp>
            <p:nvSpPr>
              <p:cNvPr id="39" name="Arc 38">
                <a:extLst>
                  <a:ext uri="{FF2B5EF4-FFF2-40B4-BE49-F238E27FC236}">
                    <a16:creationId xmlns:a16="http://schemas.microsoft.com/office/drawing/2014/main" id="{3E854257-401B-496C-9F8F-980B214931C7}"/>
                  </a:ext>
                </a:extLst>
              </p:cNvPr>
              <p:cNvSpPr/>
              <p:nvPr/>
            </p:nvSpPr>
            <p:spPr>
              <a:xfrm>
                <a:off x="10716371" y="1324609"/>
                <a:ext cx="1188720" cy="1188720"/>
              </a:xfrm>
              <a:prstGeom prst="arc">
                <a:avLst>
                  <a:gd name="adj1" fmla="val 11727905"/>
                  <a:gd name="adj2" fmla="val 15940189"/>
                </a:avLst>
              </a:prstGeom>
              <a:grpFill/>
              <a:ln w="57150">
                <a:solidFill>
                  <a:srgbClr val="0078D7"/>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874">
                  <a:defRPr/>
                </a:pPr>
                <a:endParaRPr lang="en-US">
                  <a:solidFill>
                    <a:prstClr val="black"/>
                  </a:solidFill>
                  <a:latin typeface="Calibri" panose="020F0502020204030204"/>
                </a:endParaRPr>
              </a:p>
            </p:txBody>
          </p:sp>
        </p:grpSp>
        <p:sp>
          <p:nvSpPr>
            <p:cNvPr id="36" name="TextBox 35">
              <a:extLst>
                <a:ext uri="{FF2B5EF4-FFF2-40B4-BE49-F238E27FC236}">
                  <a16:creationId xmlns:a16="http://schemas.microsoft.com/office/drawing/2014/main" id="{29A93B53-A87E-4B02-815D-782823C7845A}"/>
                </a:ext>
              </a:extLst>
            </p:cNvPr>
            <p:cNvSpPr txBox="1"/>
            <p:nvPr/>
          </p:nvSpPr>
          <p:spPr>
            <a:xfrm>
              <a:off x="10770507" y="1934439"/>
              <a:ext cx="1080450" cy="566923"/>
            </a:xfrm>
            <a:prstGeom prst="rect">
              <a:avLst/>
            </a:prstGeom>
            <a:noFill/>
          </p:spPr>
          <p:txBody>
            <a:bodyPr wrap="square" rtlCol="0">
              <a:spAutoFit/>
            </a:bodyPr>
            <a:lstStyle/>
            <a:p>
              <a:pPr algn="ctr" defTabSz="913874">
                <a:lnSpc>
                  <a:spcPct val="90000"/>
                </a:lnSpc>
                <a:defRPr/>
              </a:pPr>
              <a:r>
                <a:rPr lang="en-US" sz="882" dirty="0">
                  <a:solidFill>
                    <a:prstClr val="black"/>
                  </a:solidFill>
                  <a:latin typeface="Segoe UI" panose="020B0502040204020203" pitchFamily="34" charset="0"/>
                  <a:cs typeface="Segoe UI" panose="020B0502040204020203" pitchFamily="34" charset="0"/>
                </a:rPr>
                <a:t>Azure DevOps</a:t>
              </a:r>
            </a:p>
          </p:txBody>
        </p:sp>
        <p:pic>
          <p:nvPicPr>
            <p:cNvPr id="37" name="Picture 36">
              <a:extLst>
                <a:ext uri="{FF2B5EF4-FFF2-40B4-BE49-F238E27FC236}">
                  <a16:creationId xmlns:a16="http://schemas.microsoft.com/office/drawing/2014/main" id="{F7A6F532-4602-4820-A7C7-59EEE031F31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3284" b="66957"/>
            <a:stretch/>
          </p:blipFill>
          <p:spPr bwMode="auto">
            <a:xfrm>
              <a:off x="11106535" y="1531368"/>
              <a:ext cx="484056" cy="374073"/>
            </a:xfrm>
            <a:custGeom>
              <a:avLst/>
              <a:gdLst>
                <a:gd name="connsiteX0" fmla="*/ 0 w 2932389"/>
                <a:gd name="connsiteY0" fmla="*/ 0 h 2266122"/>
                <a:gd name="connsiteX1" fmla="*/ 2932389 w 2932389"/>
                <a:gd name="connsiteY1" fmla="*/ 0 h 2266122"/>
                <a:gd name="connsiteX2" fmla="*/ 2932389 w 2932389"/>
                <a:gd name="connsiteY2" fmla="*/ 1328767 h 2266122"/>
                <a:gd name="connsiteX3" fmla="*/ 2601506 w 2932389"/>
                <a:gd name="connsiteY3" fmla="*/ 979695 h 2266122"/>
                <a:gd name="connsiteX4" fmla="*/ 1472904 w 2932389"/>
                <a:gd name="connsiteY4" fmla="*/ 2049490 h 2266122"/>
                <a:gd name="connsiteX5" fmla="*/ 1678248 w 2932389"/>
                <a:gd name="connsiteY5" fmla="*/ 2266122 h 2266122"/>
                <a:gd name="connsiteX6" fmla="*/ 517554 w 2932389"/>
                <a:gd name="connsiteY6" fmla="*/ 2266122 h 2266122"/>
                <a:gd name="connsiteX7" fmla="*/ 0 w 2932389"/>
                <a:gd name="connsiteY7" fmla="*/ 1720118 h 2266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32389" h="2266122">
                  <a:moveTo>
                    <a:pt x="0" y="0"/>
                  </a:moveTo>
                  <a:lnTo>
                    <a:pt x="2932389" y="0"/>
                  </a:lnTo>
                  <a:lnTo>
                    <a:pt x="2932389" y="1328767"/>
                  </a:lnTo>
                  <a:lnTo>
                    <a:pt x="2601506" y="979695"/>
                  </a:lnTo>
                  <a:lnTo>
                    <a:pt x="1472904" y="2049490"/>
                  </a:lnTo>
                  <a:lnTo>
                    <a:pt x="1678248" y="2266122"/>
                  </a:lnTo>
                  <a:lnTo>
                    <a:pt x="517554" y="2266122"/>
                  </a:lnTo>
                  <a:lnTo>
                    <a:pt x="0" y="1720118"/>
                  </a:lnTo>
                  <a:close/>
                </a:path>
              </a:pathLst>
            </a:custGeom>
            <a:noFill/>
            <a:extLst>
              <a:ext uri="{909E8E84-426E-40DD-AFC4-6F175D3DCCD1}">
                <a14:hiddenFill xmlns:a14="http://schemas.microsoft.com/office/drawing/2010/main">
                  <a:solidFill>
                    <a:srgbClr val="FFFFFF"/>
                  </a:solidFill>
                </a14:hiddenFill>
              </a:ext>
            </a:extLst>
          </p:spPr>
        </p:pic>
      </p:grpSp>
      <p:grpSp>
        <p:nvGrpSpPr>
          <p:cNvPr id="5" name="Group 4" descr="Project icon">
            <a:extLst>
              <a:ext uri="{FF2B5EF4-FFF2-40B4-BE49-F238E27FC236}">
                <a16:creationId xmlns:a16="http://schemas.microsoft.com/office/drawing/2014/main" id="{E70791A0-6420-C897-86FF-30FF3B99A6E9}"/>
              </a:ext>
            </a:extLst>
          </p:cNvPr>
          <p:cNvGrpSpPr/>
          <p:nvPr/>
        </p:nvGrpSpPr>
        <p:grpSpPr>
          <a:xfrm>
            <a:off x="1946446" y="1007167"/>
            <a:ext cx="694944" cy="694944"/>
            <a:chOff x="8387696" y="3017650"/>
            <a:chExt cx="850392" cy="850392"/>
          </a:xfrm>
        </p:grpSpPr>
        <p:sp>
          <p:nvSpPr>
            <p:cNvPr id="6" name="Oval 5">
              <a:extLst>
                <a:ext uri="{FF2B5EF4-FFF2-40B4-BE49-F238E27FC236}">
                  <a16:creationId xmlns:a16="http://schemas.microsoft.com/office/drawing/2014/main" id="{9F082773-E7FE-87D2-712D-4818F109724A}"/>
                </a:ext>
              </a:extLst>
            </p:cNvPr>
            <p:cNvSpPr/>
            <p:nvPr/>
          </p:nvSpPr>
          <p:spPr bwMode="auto">
            <a:xfrm>
              <a:off x="8463269" y="3093223"/>
              <a:ext cx="699247" cy="699247"/>
            </a:xfrm>
            <a:prstGeom prst="ellipse">
              <a:avLst/>
            </a:prstGeom>
            <a:solidFill>
              <a:schemeClr val="bg1"/>
            </a:solidFill>
            <a:ln w="28575">
              <a:solidFill>
                <a:srgbClr val="3175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7" name="Picture 6" descr="A picture containing clock&#10;&#10;Description automatically generated">
              <a:extLst>
                <a:ext uri="{FF2B5EF4-FFF2-40B4-BE49-F238E27FC236}">
                  <a16:creationId xmlns:a16="http://schemas.microsoft.com/office/drawing/2014/main" id="{40E2B38A-A9E8-2CF3-EE9F-2C25B88FB779}"/>
                </a:ext>
              </a:extLst>
            </p:cNvPr>
            <p:cNvPicPr>
              <a:picLocks noChangeAspect="1"/>
            </p:cNvPicPr>
            <p:nvPr/>
          </p:nvPicPr>
          <p:blipFill>
            <a:blip r:embed="rId3">
              <a:clrChange>
                <a:clrFrom>
                  <a:srgbClr val="000000">
                    <a:alpha val="0"/>
                  </a:srgbClr>
                </a:clrFrom>
                <a:clrTo>
                  <a:srgbClr val="000000">
                    <a:alpha val="0"/>
                  </a:srgbClr>
                </a:clrTo>
              </a:clrChange>
            </a:blip>
            <a:stretch>
              <a:fillRect/>
            </a:stretch>
          </p:blipFill>
          <p:spPr>
            <a:xfrm>
              <a:off x="8387696" y="3017650"/>
              <a:ext cx="850392" cy="850392"/>
            </a:xfrm>
            <a:prstGeom prst="rect">
              <a:avLst/>
            </a:prstGeom>
          </p:spPr>
        </p:pic>
      </p:grpSp>
      <p:grpSp>
        <p:nvGrpSpPr>
          <p:cNvPr id="31" name="Group 30">
            <a:extLst>
              <a:ext uri="{FF2B5EF4-FFF2-40B4-BE49-F238E27FC236}">
                <a16:creationId xmlns:a16="http://schemas.microsoft.com/office/drawing/2014/main" id="{6DFF5C58-7251-5C66-07CB-87166162CCC5}"/>
              </a:ext>
            </a:extLst>
          </p:cNvPr>
          <p:cNvGrpSpPr/>
          <p:nvPr/>
        </p:nvGrpSpPr>
        <p:grpSpPr>
          <a:xfrm>
            <a:off x="1886833" y="4669064"/>
            <a:ext cx="705846" cy="705846"/>
            <a:chOff x="10758241" y="2683734"/>
            <a:chExt cx="705846" cy="705846"/>
          </a:xfrm>
        </p:grpSpPr>
        <p:grpSp>
          <p:nvGrpSpPr>
            <p:cNvPr id="25" name="Group 24">
              <a:extLst>
                <a:ext uri="{FF2B5EF4-FFF2-40B4-BE49-F238E27FC236}">
                  <a16:creationId xmlns:a16="http://schemas.microsoft.com/office/drawing/2014/main" id="{D7F4A5A4-18BA-49F5-4782-20AE3ABB670F}"/>
                </a:ext>
              </a:extLst>
            </p:cNvPr>
            <p:cNvGrpSpPr/>
            <p:nvPr/>
          </p:nvGrpSpPr>
          <p:grpSpPr>
            <a:xfrm>
              <a:off x="10758241" y="2683734"/>
              <a:ext cx="705846" cy="705846"/>
              <a:chOff x="10033328" y="189068"/>
              <a:chExt cx="1040949" cy="1021739"/>
            </a:xfrm>
          </p:grpSpPr>
          <p:sp>
            <p:nvSpPr>
              <p:cNvPr id="26" name="Oval 25">
                <a:extLst>
                  <a:ext uri="{FF2B5EF4-FFF2-40B4-BE49-F238E27FC236}">
                    <a16:creationId xmlns:a16="http://schemas.microsoft.com/office/drawing/2014/main" id="{9B8D43B0-C6BD-5D73-0779-5B3195D4DEBD}"/>
                  </a:ext>
                </a:extLst>
              </p:cNvPr>
              <p:cNvSpPr/>
              <p:nvPr/>
            </p:nvSpPr>
            <p:spPr>
              <a:xfrm>
                <a:off x="10033328" y="189068"/>
                <a:ext cx="1040949" cy="1021739"/>
              </a:xfrm>
              <a:prstGeom prst="ellipse">
                <a:avLst/>
              </a:prstGeom>
              <a:solidFill>
                <a:schemeClr val="bg1"/>
              </a:solid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874">
                  <a:defRPr/>
                </a:pPr>
                <a:endParaRPr lang="en-US">
                  <a:solidFill>
                    <a:prstClr val="white"/>
                  </a:solidFill>
                  <a:latin typeface="Calibri" panose="020F0502020204030204"/>
                </a:endParaRPr>
              </a:p>
            </p:txBody>
          </p:sp>
          <p:sp>
            <p:nvSpPr>
              <p:cNvPr id="27" name="Arc 26">
                <a:extLst>
                  <a:ext uri="{FF2B5EF4-FFF2-40B4-BE49-F238E27FC236}">
                    <a16:creationId xmlns:a16="http://schemas.microsoft.com/office/drawing/2014/main" id="{FA458404-5FB9-AE3B-7C25-13A4275E5225}"/>
                  </a:ext>
                </a:extLst>
              </p:cNvPr>
              <p:cNvSpPr/>
              <p:nvPr/>
            </p:nvSpPr>
            <p:spPr>
              <a:xfrm>
                <a:off x="10033328" y="189068"/>
                <a:ext cx="1040949" cy="1021739"/>
              </a:xfrm>
              <a:prstGeom prst="arc">
                <a:avLst>
                  <a:gd name="adj1" fmla="val 11727905"/>
                  <a:gd name="adj2" fmla="val 15940189"/>
                </a:avLst>
              </a:prstGeom>
              <a:solidFill>
                <a:schemeClr val="bg1"/>
              </a:solidFill>
              <a:ln w="57150">
                <a:solidFill>
                  <a:srgbClr val="31752F"/>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874">
                  <a:defRPr/>
                </a:pPr>
                <a:endParaRPr lang="en-US">
                  <a:solidFill>
                    <a:prstClr val="black"/>
                  </a:solidFill>
                  <a:latin typeface="Calibri" panose="020F0502020204030204"/>
                </a:endParaRPr>
              </a:p>
            </p:txBody>
          </p:sp>
          <p:sp>
            <p:nvSpPr>
              <p:cNvPr id="28" name="TextBox 27">
                <a:extLst>
                  <a:ext uri="{FF2B5EF4-FFF2-40B4-BE49-F238E27FC236}">
                    <a16:creationId xmlns:a16="http://schemas.microsoft.com/office/drawing/2014/main" id="{763C1253-AE05-8F59-7570-5E2DFA07D797}"/>
                  </a:ext>
                </a:extLst>
              </p:cNvPr>
              <p:cNvSpPr txBox="1"/>
              <p:nvPr/>
            </p:nvSpPr>
            <p:spPr>
              <a:xfrm>
                <a:off x="10132367" y="773886"/>
                <a:ext cx="842872" cy="310471"/>
              </a:xfrm>
              <a:prstGeom prst="rect">
                <a:avLst/>
              </a:prstGeom>
              <a:noFill/>
            </p:spPr>
            <p:txBody>
              <a:bodyPr wrap="square" rtlCol="0">
                <a:spAutoFit/>
              </a:bodyPr>
              <a:lstStyle/>
              <a:p>
                <a:pPr algn="ctr" defTabSz="913874">
                  <a:lnSpc>
                    <a:spcPct val="90000"/>
                  </a:lnSpc>
                  <a:defRPr/>
                </a:pPr>
                <a:r>
                  <a:rPr lang="en-US" sz="882" dirty="0">
                    <a:solidFill>
                      <a:prstClr val="black"/>
                    </a:solidFill>
                    <a:latin typeface="Segoe UI" panose="020B0502040204020203" pitchFamily="34" charset="0"/>
                    <a:cs typeface="Segoe UI" panose="020B0502040204020203" pitchFamily="34" charset="0"/>
                  </a:rPr>
                  <a:t>Planner</a:t>
                </a:r>
                <a:endParaRPr lang="en-US" sz="1200" dirty="0">
                  <a:solidFill>
                    <a:prstClr val="black"/>
                  </a:solidFill>
                  <a:latin typeface="Segoe UI" panose="020B0502040204020203" pitchFamily="34" charset="0"/>
                  <a:cs typeface="Segoe UI" panose="020B0502040204020203" pitchFamily="34" charset="0"/>
                </a:endParaRPr>
              </a:p>
            </p:txBody>
          </p:sp>
        </p:grpSp>
        <p:pic>
          <p:nvPicPr>
            <p:cNvPr id="30" name="Picture 2">
              <a:extLst>
                <a:ext uri="{FF2B5EF4-FFF2-40B4-BE49-F238E27FC236}">
                  <a16:creationId xmlns:a16="http://schemas.microsoft.com/office/drawing/2014/main" id="{B747840C-077B-F16D-E9B2-F384AA412606}"/>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7208" t="7081" r="29573" b="7081"/>
            <a:stretch/>
          </p:blipFill>
          <p:spPr bwMode="auto">
            <a:xfrm>
              <a:off x="11007226" y="2861856"/>
              <a:ext cx="205808" cy="222290"/>
            </a:xfrm>
            <a:prstGeom prst="rect">
              <a:avLst/>
            </a:prstGeom>
            <a:noFill/>
            <a:effectLst>
              <a:outerShdw blurRad="38100" dist="38100" dir="2700000" sx="90000" sy="90000" algn="tl" rotWithShape="0">
                <a:prstClr val="black">
                  <a:alpha val="29000"/>
                </a:prstClr>
              </a:outerShdw>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079919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B52EE1DA-34CF-F482-050A-BE94E3F112C3}"/>
              </a:ext>
            </a:extLst>
          </p:cNvPr>
          <p:cNvSpPr txBox="1">
            <a:spLocks/>
          </p:cNvSpPr>
          <p:nvPr/>
        </p:nvSpPr>
        <p:spPr>
          <a:xfrm>
            <a:off x="426424" y="440495"/>
            <a:ext cx="11336039" cy="739343"/>
          </a:xfrm>
          <a:prstGeom prst="rect">
            <a:avLst/>
          </a:prstGeom>
        </p:spPr>
        <p:txBody>
          <a:bodyPr vert="horz" wrap="square" lIns="0" tIns="164592" rIns="0" bIns="0" rtlCol="0" anchor="t">
            <a:noAutofit/>
          </a:bodyPr>
          <a:lstStyle>
            <a:lvl1pPr algn="l" defTabSz="914367" rtl="0" eaLnBrk="1" latinLnBrk="0" hangingPunct="1">
              <a:lnSpc>
                <a:spcPct val="90000"/>
              </a:lnSpc>
              <a:spcBef>
                <a:spcPct val="0"/>
              </a:spcBef>
              <a:buNone/>
              <a:defRPr lang="en-US" sz="3137" b="0" kern="1200" cap="none" spc="-147" baseline="0">
                <a:ln w="3175">
                  <a:noFill/>
                </a:ln>
                <a:solidFill>
                  <a:srgbClr val="000000"/>
                </a:solidFill>
                <a:effectLst/>
                <a:latin typeface="+mj-lt"/>
                <a:ea typeface="+mn-ea"/>
                <a:cs typeface="Segoe UI" pitchFamily="34" charset="0"/>
              </a:defRPr>
            </a:lvl1pPr>
          </a:lstStyle>
          <a:p>
            <a:pPr marL="0" marR="0" lvl="0" indent="0" algn="l" defTabSz="914367" rtl="0" eaLnBrk="1" fontAlgn="auto" latinLnBrk="0" hangingPunct="1">
              <a:lnSpc>
                <a:spcPct val="90000"/>
              </a:lnSpc>
              <a:spcBef>
                <a:spcPct val="0"/>
              </a:spcBef>
              <a:spcAft>
                <a:spcPts val="0"/>
              </a:spcAft>
              <a:buClrTx/>
              <a:buSzTx/>
              <a:buFontTx/>
              <a:buNone/>
              <a:tabLst/>
              <a:defRPr/>
            </a:pPr>
            <a:r>
              <a:rPr kumimoji="0" lang="en-US" sz="3137" b="0" i="0" u="none" strike="noStrike" kern="1200" cap="none" spc="-147" normalizeH="0" baseline="0" noProof="0">
                <a:ln w="3175">
                  <a:noFill/>
                </a:ln>
                <a:solidFill>
                  <a:srgbClr val="000000"/>
                </a:solidFill>
                <a:effectLst/>
                <a:uLnTx/>
                <a:uFillTx/>
                <a:latin typeface="Segoe UI Semibold"/>
                <a:ea typeface="+mn-ea"/>
                <a:cs typeface="Segoe UI" pitchFamily="34" charset="0"/>
              </a:rPr>
              <a:t>Choosing the right project management solution</a:t>
            </a:r>
          </a:p>
        </p:txBody>
      </p:sp>
      <p:grpSp>
        <p:nvGrpSpPr>
          <p:cNvPr id="111" name="Group 110">
            <a:extLst>
              <a:ext uri="{FF2B5EF4-FFF2-40B4-BE49-F238E27FC236}">
                <a16:creationId xmlns:a16="http://schemas.microsoft.com/office/drawing/2014/main" id="{45E51B7C-6D1E-C84C-8C21-EC7E319DD1AA}"/>
              </a:ext>
              <a:ext uri="{C183D7F6-B498-43B3-948B-1728B52AA6E4}">
                <adec:decorative xmlns:adec="http://schemas.microsoft.com/office/drawing/2017/decorative" val="1"/>
              </a:ext>
            </a:extLst>
          </p:cNvPr>
          <p:cNvGrpSpPr/>
          <p:nvPr/>
        </p:nvGrpSpPr>
        <p:grpSpPr>
          <a:xfrm>
            <a:off x="441890" y="1786101"/>
            <a:ext cx="5740131" cy="4270248"/>
            <a:chOff x="441890" y="1786101"/>
            <a:chExt cx="5740131" cy="4270248"/>
          </a:xfrm>
        </p:grpSpPr>
        <p:cxnSp>
          <p:nvCxnSpPr>
            <p:cNvPr id="21" name="Straight Connector 20">
              <a:extLst>
                <a:ext uri="{FF2B5EF4-FFF2-40B4-BE49-F238E27FC236}">
                  <a16:creationId xmlns:a16="http://schemas.microsoft.com/office/drawing/2014/main" id="{37DC0BB4-9AA7-CF6B-F315-382AE14B7D03}"/>
                </a:ext>
              </a:extLst>
            </p:cNvPr>
            <p:cNvCxnSpPr>
              <a:cxnSpLocks/>
            </p:cNvCxnSpPr>
            <p:nvPr/>
          </p:nvCxnSpPr>
          <p:spPr>
            <a:xfrm flipV="1">
              <a:off x="572638" y="1786101"/>
              <a:ext cx="0" cy="4023360"/>
            </a:xfrm>
            <a:prstGeom prst="line">
              <a:avLst/>
            </a:prstGeom>
            <a:ln w="19050">
              <a:solidFill>
                <a:schemeClr val="tx1"/>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531E0E3-A914-B6C8-32DE-0AAD2218BD17}"/>
                </a:ext>
              </a:extLst>
            </p:cNvPr>
            <p:cNvCxnSpPr>
              <a:cxnSpLocks/>
            </p:cNvCxnSpPr>
            <p:nvPr/>
          </p:nvCxnSpPr>
          <p:spPr>
            <a:xfrm flipH="1">
              <a:off x="628728" y="4684980"/>
              <a:ext cx="5553293" cy="0"/>
            </a:xfrm>
            <a:prstGeom prst="line">
              <a:avLst/>
            </a:prstGeom>
            <a:ln w="19050">
              <a:solidFill>
                <a:srgbClr val="E1E1E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4D47ED6-7657-29B0-E38C-DC2D52BF226F}"/>
                </a:ext>
              </a:extLst>
            </p:cNvPr>
            <p:cNvCxnSpPr>
              <a:cxnSpLocks/>
            </p:cNvCxnSpPr>
            <p:nvPr/>
          </p:nvCxnSpPr>
          <p:spPr>
            <a:xfrm flipH="1">
              <a:off x="741341" y="3718687"/>
              <a:ext cx="5440680" cy="0"/>
            </a:xfrm>
            <a:prstGeom prst="line">
              <a:avLst/>
            </a:prstGeom>
            <a:ln w="19050">
              <a:solidFill>
                <a:srgbClr val="E1E1E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5382204C-47EA-484F-44A9-E8AAA526FBF2}"/>
                </a:ext>
              </a:extLst>
            </p:cNvPr>
            <p:cNvCxnSpPr>
              <a:cxnSpLocks/>
            </p:cNvCxnSpPr>
            <p:nvPr/>
          </p:nvCxnSpPr>
          <p:spPr>
            <a:xfrm flipH="1">
              <a:off x="628728" y="2752394"/>
              <a:ext cx="5553293" cy="0"/>
            </a:xfrm>
            <a:prstGeom prst="line">
              <a:avLst/>
            </a:prstGeom>
            <a:ln w="19050">
              <a:solidFill>
                <a:srgbClr val="E1E1E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7FA8D22B-25FA-16F4-3E1D-229B89A0108D}"/>
                </a:ext>
              </a:extLst>
            </p:cNvPr>
            <p:cNvCxnSpPr>
              <a:cxnSpLocks/>
            </p:cNvCxnSpPr>
            <p:nvPr/>
          </p:nvCxnSpPr>
          <p:spPr>
            <a:xfrm>
              <a:off x="4475338" y="1786101"/>
              <a:ext cx="0" cy="4270248"/>
            </a:xfrm>
            <a:prstGeom prst="line">
              <a:avLst/>
            </a:prstGeom>
            <a:ln w="19050">
              <a:solidFill>
                <a:srgbClr val="E1E1E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69B1F95-E946-B461-2FAE-10E6E1880D59}"/>
                </a:ext>
              </a:extLst>
            </p:cNvPr>
            <p:cNvCxnSpPr>
              <a:cxnSpLocks/>
            </p:cNvCxnSpPr>
            <p:nvPr/>
          </p:nvCxnSpPr>
          <p:spPr>
            <a:xfrm>
              <a:off x="1873538" y="1786101"/>
              <a:ext cx="0" cy="4270248"/>
            </a:xfrm>
            <a:prstGeom prst="line">
              <a:avLst/>
            </a:prstGeom>
            <a:ln w="19050">
              <a:solidFill>
                <a:srgbClr val="E1E1E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38B8C6C-65A7-ABA7-F51F-8D3CAE284091}"/>
                </a:ext>
              </a:extLst>
            </p:cNvPr>
            <p:cNvCxnSpPr>
              <a:cxnSpLocks/>
            </p:cNvCxnSpPr>
            <p:nvPr/>
          </p:nvCxnSpPr>
          <p:spPr>
            <a:xfrm>
              <a:off x="3174438" y="1786101"/>
              <a:ext cx="0" cy="4270248"/>
            </a:xfrm>
            <a:prstGeom prst="line">
              <a:avLst/>
            </a:prstGeom>
            <a:ln w="19050">
              <a:solidFill>
                <a:srgbClr val="E1E1E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2B61321-C5D6-CB0C-5B71-DEB1D225AEA4}"/>
                </a:ext>
              </a:extLst>
            </p:cNvPr>
            <p:cNvCxnSpPr>
              <a:cxnSpLocks/>
            </p:cNvCxnSpPr>
            <p:nvPr/>
          </p:nvCxnSpPr>
          <p:spPr>
            <a:xfrm flipH="1">
              <a:off x="441890" y="5651270"/>
              <a:ext cx="5465094" cy="0"/>
            </a:xfrm>
            <a:prstGeom prst="line">
              <a:avLst/>
            </a:prstGeom>
            <a:ln w="190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D490BCF-86C7-F706-E08E-0D07CDC29562}"/>
                </a:ext>
              </a:extLst>
            </p:cNvPr>
            <p:cNvCxnSpPr>
              <a:cxnSpLocks/>
            </p:cNvCxnSpPr>
            <p:nvPr/>
          </p:nvCxnSpPr>
          <p:spPr>
            <a:xfrm flipV="1">
              <a:off x="5776236" y="1786101"/>
              <a:ext cx="0" cy="4023360"/>
            </a:xfrm>
            <a:prstGeom prst="line">
              <a:avLst/>
            </a:prstGeom>
            <a:ln w="19050">
              <a:solidFill>
                <a:schemeClr val="tx1"/>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29447C3A-FBC9-DE86-2E31-CA1115CACC88}"/>
                </a:ext>
              </a:extLst>
            </p:cNvPr>
            <p:cNvSpPr/>
            <p:nvPr/>
          </p:nvSpPr>
          <p:spPr bwMode="auto">
            <a:xfrm>
              <a:off x="628728" y="4734412"/>
              <a:ext cx="1188720" cy="867426"/>
            </a:xfrm>
            <a:prstGeom prst="rect">
              <a:avLst/>
            </a:prstGeom>
            <a:solidFill>
              <a:srgbClr val="31752F">
                <a:alpha val="1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 name="Rectangle 48">
              <a:extLst>
                <a:ext uri="{FF2B5EF4-FFF2-40B4-BE49-F238E27FC236}">
                  <a16:creationId xmlns:a16="http://schemas.microsoft.com/office/drawing/2014/main" id="{257AB821-BD62-F1D1-9894-E10A12262AF6}"/>
                </a:ext>
              </a:extLst>
            </p:cNvPr>
            <p:cNvSpPr/>
            <p:nvPr/>
          </p:nvSpPr>
          <p:spPr bwMode="auto">
            <a:xfrm>
              <a:off x="1929628" y="3768120"/>
              <a:ext cx="1188720" cy="867426"/>
            </a:xfrm>
            <a:prstGeom prst="rect">
              <a:avLst/>
            </a:prstGeom>
            <a:solidFill>
              <a:srgbClr val="31752F">
                <a:alpha val="1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 name="Rectangle 49">
              <a:extLst>
                <a:ext uri="{FF2B5EF4-FFF2-40B4-BE49-F238E27FC236}">
                  <a16:creationId xmlns:a16="http://schemas.microsoft.com/office/drawing/2014/main" id="{E607844D-5A3B-2EF7-4372-46240C686F38}"/>
                </a:ext>
              </a:extLst>
            </p:cNvPr>
            <p:cNvSpPr/>
            <p:nvPr/>
          </p:nvSpPr>
          <p:spPr bwMode="auto">
            <a:xfrm>
              <a:off x="3230528" y="2801827"/>
              <a:ext cx="1188720" cy="867426"/>
            </a:xfrm>
            <a:prstGeom prst="rect">
              <a:avLst/>
            </a:prstGeom>
            <a:solidFill>
              <a:srgbClr val="31752F">
                <a:alpha val="1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 name="Rectangle 50">
              <a:extLst>
                <a:ext uri="{FF2B5EF4-FFF2-40B4-BE49-F238E27FC236}">
                  <a16:creationId xmlns:a16="http://schemas.microsoft.com/office/drawing/2014/main" id="{CF1475B6-E647-90A9-DED3-49E3C54E5FEB}"/>
                </a:ext>
              </a:extLst>
            </p:cNvPr>
            <p:cNvSpPr/>
            <p:nvPr/>
          </p:nvSpPr>
          <p:spPr bwMode="auto">
            <a:xfrm>
              <a:off x="4531427" y="1835534"/>
              <a:ext cx="1188720" cy="867426"/>
            </a:xfrm>
            <a:prstGeom prst="rect">
              <a:avLst/>
            </a:prstGeom>
            <a:solidFill>
              <a:srgbClr val="31752F">
                <a:alpha val="1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8" name="Text Placeholder 5">
            <a:extLst>
              <a:ext uri="{FF2B5EF4-FFF2-40B4-BE49-F238E27FC236}">
                <a16:creationId xmlns:a16="http://schemas.microsoft.com/office/drawing/2014/main" id="{7CFBB691-3ADA-901B-4050-E8D5A4CBDEAA}"/>
              </a:ext>
            </a:extLst>
          </p:cNvPr>
          <p:cNvSpPr txBox="1">
            <a:spLocks/>
          </p:cNvSpPr>
          <p:nvPr/>
        </p:nvSpPr>
        <p:spPr>
          <a:xfrm rot="16200000">
            <a:off x="-70582" y="3601732"/>
            <a:ext cx="1293240" cy="233910"/>
          </a:xfrm>
          <a:prstGeom prst="rect">
            <a:avLst/>
          </a:prstGeom>
          <a:solidFill>
            <a:schemeClr val="bg1"/>
          </a:solidFill>
        </p:spPr>
        <p:txBody>
          <a:bodyPr vert="horz" wrap="square" lIns="0" tIns="0" rIns="0" bIns="0" rtlCol="0">
            <a:spAutoFit/>
          </a:bodyPr>
          <a:lstStyle>
            <a:defPPr>
              <a:defRPr lang="en-US"/>
            </a:defPPr>
            <a:lvl1pPr marR="0" indent="0" algn="ctr" defTabSz="914367" fontAlgn="auto">
              <a:lnSpc>
                <a:spcPct val="95000"/>
              </a:lnSpc>
              <a:spcBef>
                <a:spcPts val="0"/>
              </a:spcBef>
              <a:spcAft>
                <a:spcPts val="1344"/>
              </a:spcAft>
              <a:buClrTx/>
              <a:buSzPct val="90000"/>
              <a:buFont typeface="Wingdings" panose="05000000000000000000" pitchFamily="2" charset="2"/>
              <a:buNone/>
              <a:tabLst/>
              <a:defRPr sz="1600" b="0" i="0" spc="0" baseline="0">
                <a:solidFill>
                  <a:srgbClr val="000000"/>
                </a:solidFill>
                <a:latin typeface="Segoe UI Semibold" panose="020B0702040204020203" pitchFamily="34" charset="0"/>
                <a:cs typeface="Segoe UI Semibold" panose="020B0702040204020203" pitchFamily="34" charset="0"/>
              </a:defRPr>
            </a:lvl1pPr>
            <a:lvl2pPr marL="228600" marR="0" indent="0" defTabSz="932742" fontAlgn="auto">
              <a:lnSpc>
                <a:spcPct val="90000"/>
              </a:lnSpc>
              <a:spcBef>
                <a:spcPts val="0"/>
              </a:spcBef>
              <a:spcAft>
                <a:spcPts val="1300"/>
              </a:spcAft>
              <a:buClrTx/>
              <a:buSzPct val="90000"/>
              <a:buFont typeface="Wingdings" panose="05000000000000000000" pitchFamily="2" charset="2"/>
              <a:buNone/>
              <a:tabLst/>
              <a:defRPr sz="2000" spc="0" baseline="0">
                <a:solidFill>
                  <a:srgbClr val="000000"/>
                </a:solidFill>
              </a:defRPr>
            </a:lvl2pPr>
            <a:lvl3pPr marL="457200" marR="0" indent="0" defTabSz="932742" fontAlgn="auto">
              <a:lnSpc>
                <a:spcPct val="90000"/>
              </a:lnSpc>
              <a:spcBef>
                <a:spcPts val="0"/>
              </a:spcBef>
              <a:spcAft>
                <a:spcPts val="1300"/>
              </a:spcAft>
              <a:buClrTx/>
              <a:buSzPct val="90000"/>
              <a:buFont typeface="Wingdings" panose="05000000000000000000" pitchFamily="2" charset="2"/>
              <a:buNone/>
              <a:tabLst/>
              <a:defRPr sz="2000" spc="0" baseline="0">
                <a:solidFill>
                  <a:srgbClr val="000000"/>
                </a:solidFill>
              </a:defRPr>
            </a:lvl3pPr>
            <a:lvl4pPr marL="685800" marR="0" indent="0" defTabSz="932742" fontAlgn="auto">
              <a:lnSpc>
                <a:spcPct val="90000"/>
              </a:lnSpc>
              <a:spcBef>
                <a:spcPts val="0"/>
              </a:spcBef>
              <a:spcAft>
                <a:spcPts val="1300"/>
              </a:spcAft>
              <a:buClrTx/>
              <a:buSzPct val="90000"/>
              <a:buFont typeface="Wingdings" panose="05000000000000000000" pitchFamily="2" charset="2"/>
              <a:buNone/>
              <a:tabLst/>
              <a:defRPr sz="2000" spc="0" baseline="0">
                <a:solidFill>
                  <a:srgbClr val="000000"/>
                </a:solidFill>
              </a:defRPr>
            </a:lvl4pPr>
            <a:lvl5pPr marL="914400" marR="0" indent="0" defTabSz="932742" fontAlgn="auto">
              <a:lnSpc>
                <a:spcPct val="90000"/>
              </a:lnSpc>
              <a:spcBef>
                <a:spcPts val="0"/>
              </a:spcBef>
              <a:spcAft>
                <a:spcPts val="0"/>
              </a:spcAft>
              <a:buClrTx/>
              <a:buSzPct val="90000"/>
              <a:buFont typeface="Wingdings" panose="05000000000000000000" pitchFamily="2" charset="2"/>
              <a:buNone/>
              <a:tabLst/>
              <a:defRPr sz="1600" spc="0" baseline="0">
                <a:solidFill>
                  <a:srgbClr val="000000"/>
                </a:soli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ctr"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Capabilities</a:t>
            </a:r>
          </a:p>
        </p:txBody>
      </p:sp>
      <p:sp>
        <p:nvSpPr>
          <p:cNvPr id="10" name="Text Placeholder 5">
            <a:extLst>
              <a:ext uri="{FF2B5EF4-FFF2-40B4-BE49-F238E27FC236}">
                <a16:creationId xmlns:a16="http://schemas.microsoft.com/office/drawing/2014/main" id="{AF0123AC-2961-441A-5627-C2153EBFC94C}"/>
              </a:ext>
            </a:extLst>
          </p:cNvPr>
          <p:cNvSpPr txBox="1">
            <a:spLocks/>
          </p:cNvSpPr>
          <p:nvPr/>
        </p:nvSpPr>
        <p:spPr>
          <a:xfrm>
            <a:off x="2808273" y="5533550"/>
            <a:ext cx="732328" cy="233910"/>
          </a:xfrm>
          <a:prstGeom prst="rect">
            <a:avLst/>
          </a:prstGeom>
          <a:solidFill>
            <a:schemeClr val="bg1"/>
          </a:solidFill>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Role</a:t>
            </a:r>
          </a:p>
        </p:txBody>
      </p:sp>
      <p:sp>
        <p:nvSpPr>
          <p:cNvPr id="13" name="Text Placeholder 5">
            <a:extLst>
              <a:ext uri="{FF2B5EF4-FFF2-40B4-BE49-F238E27FC236}">
                <a16:creationId xmlns:a16="http://schemas.microsoft.com/office/drawing/2014/main" id="{11ECDB50-0C22-82CC-2273-DE83D8EACC6F}"/>
              </a:ext>
            </a:extLst>
          </p:cNvPr>
          <p:cNvSpPr txBox="1">
            <a:spLocks/>
          </p:cNvSpPr>
          <p:nvPr/>
        </p:nvSpPr>
        <p:spPr>
          <a:xfrm>
            <a:off x="628728" y="5940529"/>
            <a:ext cx="1188720" cy="350865"/>
          </a:xfrm>
          <a:prstGeom prst="rect">
            <a:avLst/>
          </a:prstGeom>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Information</a:t>
            </a:r>
            <a:br>
              <a:rPr kumimoji="0" lang="en-US" sz="1200" b="0" i="0" u="none" strike="noStrike" kern="1200" cap="none" spc="0" normalizeH="0" baseline="0" noProof="0">
                <a:ln>
                  <a:noFill/>
                </a:ln>
                <a:solidFill>
                  <a:srgbClr val="000000"/>
                </a:solidFill>
                <a:effectLst/>
                <a:uLnTx/>
                <a:uFillTx/>
                <a:latin typeface="Segoe UI"/>
                <a:ea typeface="+mn-ea"/>
                <a:cs typeface="+mn-cs"/>
              </a:rPr>
            </a:br>
            <a:r>
              <a:rPr kumimoji="0" lang="en-US" sz="1200" b="0" i="0" u="none" strike="noStrike" kern="1200" cap="none" spc="0" normalizeH="0" baseline="0" noProof="0">
                <a:ln>
                  <a:noFill/>
                </a:ln>
                <a:solidFill>
                  <a:srgbClr val="000000"/>
                </a:solidFill>
                <a:effectLst/>
                <a:uLnTx/>
                <a:uFillTx/>
                <a:latin typeface="Segoe UI"/>
                <a:ea typeface="+mn-ea"/>
                <a:cs typeface="+mn-cs"/>
              </a:rPr>
              <a:t>worker</a:t>
            </a:r>
          </a:p>
        </p:txBody>
      </p:sp>
      <p:sp>
        <p:nvSpPr>
          <p:cNvPr id="14" name="Text Placeholder 5">
            <a:extLst>
              <a:ext uri="{FF2B5EF4-FFF2-40B4-BE49-F238E27FC236}">
                <a16:creationId xmlns:a16="http://schemas.microsoft.com/office/drawing/2014/main" id="{C04CE703-4BB7-F3DF-D74C-5B3ECA719207}"/>
              </a:ext>
            </a:extLst>
          </p:cNvPr>
          <p:cNvSpPr txBox="1">
            <a:spLocks/>
          </p:cNvSpPr>
          <p:nvPr/>
        </p:nvSpPr>
        <p:spPr>
          <a:xfrm>
            <a:off x="1929628" y="5940529"/>
            <a:ext cx="1188720" cy="526298"/>
          </a:xfrm>
          <a:prstGeom prst="rect">
            <a:avLst/>
          </a:prstGeom>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Informal and professional project managers</a:t>
            </a:r>
          </a:p>
        </p:txBody>
      </p:sp>
      <p:sp>
        <p:nvSpPr>
          <p:cNvPr id="15" name="Text Placeholder 5">
            <a:extLst>
              <a:ext uri="{FF2B5EF4-FFF2-40B4-BE49-F238E27FC236}">
                <a16:creationId xmlns:a16="http://schemas.microsoft.com/office/drawing/2014/main" id="{C9F565CA-849F-275E-2445-00021E73DA72}"/>
              </a:ext>
            </a:extLst>
          </p:cNvPr>
          <p:cNvSpPr txBox="1">
            <a:spLocks/>
          </p:cNvSpPr>
          <p:nvPr/>
        </p:nvSpPr>
        <p:spPr>
          <a:xfrm>
            <a:off x="3230528" y="5940529"/>
            <a:ext cx="1188720" cy="526298"/>
          </a:xfrm>
          <a:prstGeom prst="rect">
            <a:avLst/>
          </a:prstGeom>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Project Management Office</a:t>
            </a:r>
          </a:p>
        </p:txBody>
      </p:sp>
      <p:sp>
        <p:nvSpPr>
          <p:cNvPr id="80" name="Text Placeholder 5">
            <a:extLst>
              <a:ext uri="{FF2B5EF4-FFF2-40B4-BE49-F238E27FC236}">
                <a16:creationId xmlns:a16="http://schemas.microsoft.com/office/drawing/2014/main" id="{1A135261-5A7B-F2C2-8E12-FD1EE43135D0}"/>
              </a:ext>
            </a:extLst>
          </p:cNvPr>
          <p:cNvSpPr txBox="1">
            <a:spLocks/>
          </p:cNvSpPr>
          <p:nvPr/>
        </p:nvSpPr>
        <p:spPr>
          <a:xfrm>
            <a:off x="4531428" y="5940529"/>
            <a:ext cx="1188720" cy="350865"/>
          </a:xfrm>
          <a:prstGeom prst="rect">
            <a:avLst/>
          </a:prstGeom>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Project-centric services business</a:t>
            </a:r>
          </a:p>
        </p:txBody>
      </p:sp>
      <p:sp>
        <p:nvSpPr>
          <p:cNvPr id="9" name="Text Placeholder 5">
            <a:extLst>
              <a:ext uri="{FF2B5EF4-FFF2-40B4-BE49-F238E27FC236}">
                <a16:creationId xmlns:a16="http://schemas.microsoft.com/office/drawing/2014/main" id="{3306C168-F00A-3B39-F877-6E5B51728A78}"/>
              </a:ext>
            </a:extLst>
          </p:cNvPr>
          <p:cNvSpPr txBox="1">
            <a:spLocks/>
          </p:cNvSpPr>
          <p:nvPr/>
        </p:nvSpPr>
        <p:spPr>
          <a:xfrm rot="16200000">
            <a:off x="5146029" y="3601733"/>
            <a:ext cx="1264345" cy="233910"/>
          </a:xfrm>
          <a:prstGeom prst="rect">
            <a:avLst/>
          </a:prstGeom>
          <a:solidFill>
            <a:schemeClr val="bg1"/>
          </a:solidFill>
        </p:spPr>
        <p:txBody>
          <a:bodyPr vert="horz" wrap="square" lIns="0" tIns="0" rIns="0" bIns="0" rtlCol="0">
            <a:spAutoFit/>
          </a:bodyPr>
          <a:lstStyle>
            <a:defPPr>
              <a:defRPr lang="en-US"/>
            </a:defPPr>
            <a:lvl1pPr marR="0" indent="0" algn="ctr" defTabSz="914367" fontAlgn="auto">
              <a:lnSpc>
                <a:spcPct val="95000"/>
              </a:lnSpc>
              <a:spcBef>
                <a:spcPts val="0"/>
              </a:spcBef>
              <a:spcAft>
                <a:spcPts val="1344"/>
              </a:spcAft>
              <a:buClrTx/>
              <a:buSzPct val="90000"/>
              <a:buFont typeface="Wingdings" panose="05000000000000000000" pitchFamily="2" charset="2"/>
              <a:buNone/>
              <a:tabLst/>
              <a:defRPr sz="1600" b="0" i="0" spc="0" baseline="0">
                <a:solidFill>
                  <a:srgbClr val="000000"/>
                </a:solidFill>
                <a:latin typeface="Segoe UI Semibold" panose="020B0702040204020203" pitchFamily="34" charset="0"/>
                <a:cs typeface="Segoe UI Semibold" panose="020B0702040204020203" pitchFamily="34" charset="0"/>
              </a:defRPr>
            </a:lvl1pPr>
            <a:lvl2pPr marL="228600" marR="0" indent="0" defTabSz="932742" fontAlgn="auto">
              <a:lnSpc>
                <a:spcPct val="90000"/>
              </a:lnSpc>
              <a:spcBef>
                <a:spcPts val="0"/>
              </a:spcBef>
              <a:spcAft>
                <a:spcPts val="1300"/>
              </a:spcAft>
              <a:buClrTx/>
              <a:buSzPct val="90000"/>
              <a:buFont typeface="Wingdings" panose="05000000000000000000" pitchFamily="2" charset="2"/>
              <a:buNone/>
              <a:tabLst/>
              <a:defRPr sz="2000" spc="0" baseline="0">
                <a:solidFill>
                  <a:srgbClr val="000000"/>
                </a:solidFill>
              </a:defRPr>
            </a:lvl2pPr>
            <a:lvl3pPr marL="457200" marR="0" indent="0" defTabSz="932742" fontAlgn="auto">
              <a:lnSpc>
                <a:spcPct val="90000"/>
              </a:lnSpc>
              <a:spcBef>
                <a:spcPts val="0"/>
              </a:spcBef>
              <a:spcAft>
                <a:spcPts val="1300"/>
              </a:spcAft>
              <a:buClrTx/>
              <a:buSzPct val="90000"/>
              <a:buFont typeface="Wingdings" panose="05000000000000000000" pitchFamily="2" charset="2"/>
              <a:buNone/>
              <a:tabLst/>
              <a:defRPr sz="2000" spc="0" baseline="0">
                <a:solidFill>
                  <a:srgbClr val="000000"/>
                </a:solidFill>
              </a:defRPr>
            </a:lvl3pPr>
            <a:lvl4pPr marL="685800" marR="0" indent="0" defTabSz="932742" fontAlgn="auto">
              <a:lnSpc>
                <a:spcPct val="90000"/>
              </a:lnSpc>
              <a:spcBef>
                <a:spcPts val="0"/>
              </a:spcBef>
              <a:spcAft>
                <a:spcPts val="1300"/>
              </a:spcAft>
              <a:buClrTx/>
              <a:buSzPct val="90000"/>
              <a:buFont typeface="Wingdings" panose="05000000000000000000" pitchFamily="2" charset="2"/>
              <a:buNone/>
              <a:tabLst/>
              <a:defRPr sz="2000" spc="0" baseline="0">
                <a:solidFill>
                  <a:srgbClr val="000000"/>
                </a:solidFill>
              </a:defRPr>
            </a:lvl4pPr>
            <a:lvl5pPr marL="914400" marR="0" indent="0" defTabSz="932742" fontAlgn="auto">
              <a:lnSpc>
                <a:spcPct val="90000"/>
              </a:lnSpc>
              <a:spcBef>
                <a:spcPts val="0"/>
              </a:spcBef>
              <a:spcAft>
                <a:spcPts val="0"/>
              </a:spcAft>
              <a:buClrTx/>
              <a:buSzPct val="90000"/>
              <a:buFont typeface="Wingdings" panose="05000000000000000000" pitchFamily="2" charset="2"/>
              <a:buNone/>
              <a:tabLst/>
              <a:defRPr sz="1600" spc="0" baseline="0">
                <a:solidFill>
                  <a:srgbClr val="000000"/>
                </a:soli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ctr"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Complexity</a:t>
            </a:r>
          </a:p>
        </p:txBody>
      </p:sp>
      <p:sp>
        <p:nvSpPr>
          <p:cNvPr id="16" name="Text Placeholder 5">
            <a:extLst>
              <a:ext uri="{FF2B5EF4-FFF2-40B4-BE49-F238E27FC236}">
                <a16:creationId xmlns:a16="http://schemas.microsoft.com/office/drawing/2014/main" id="{018CA1E5-8D35-1726-1734-E0F23DB3005C}"/>
              </a:ext>
            </a:extLst>
          </p:cNvPr>
          <p:cNvSpPr txBox="1">
            <a:spLocks/>
          </p:cNvSpPr>
          <p:nvPr/>
        </p:nvSpPr>
        <p:spPr>
          <a:xfrm>
            <a:off x="6083452" y="4992694"/>
            <a:ext cx="896425" cy="350865"/>
          </a:xfrm>
          <a:prstGeom prst="rect">
            <a:avLst/>
          </a:prstGeom>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Everyday, </a:t>
            </a:r>
            <a:br>
              <a:rPr kumimoji="0" lang="en-US" sz="1200" b="0" i="0" u="none" strike="noStrike" kern="1200" cap="none" spc="0" normalizeH="0" baseline="0" noProof="0">
                <a:ln>
                  <a:noFill/>
                </a:ln>
                <a:solidFill>
                  <a:srgbClr val="000000"/>
                </a:solidFill>
                <a:effectLst/>
                <a:uLnTx/>
                <a:uFillTx/>
                <a:latin typeface="Segoe UI"/>
                <a:ea typeface="+mn-ea"/>
                <a:cs typeface="+mn-cs"/>
              </a:rPr>
            </a:br>
            <a:r>
              <a:rPr kumimoji="0" lang="en-US" sz="1200" b="0" i="0" u="none" strike="noStrike" kern="1200" cap="none" spc="0" normalizeH="0" baseline="0" noProof="0">
                <a:ln>
                  <a:noFill/>
                </a:ln>
                <a:solidFill>
                  <a:srgbClr val="000000"/>
                </a:solidFill>
                <a:effectLst/>
                <a:uLnTx/>
                <a:uFillTx/>
                <a:latin typeface="Segoe UI"/>
                <a:ea typeface="+mn-ea"/>
                <a:cs typeface="+mn-cs"/>
              </a:rPr>
              <a:t>task-based</a:t>
            </a:r>
          </a:p>
        </p:txBody>
      </p:sp>
      <p:sp>
        <p:nvSpPr>
          <p:cNvPr id="17" name="Text Placeholder 5">
            <a:extLst>
              <a:ext uri="{FF2B5EF4-FFF2-40B4-BE49-F238E27FC236}">
                <a16:creationId xmlns:a16="http://schemas.microsoft.com/office/drawing/2014/main" id="{FBF5E11D-35B3-2374-AE77-8F8173CD5067}"/>
              </a:ext>
            </a:extLst>
          </p:cNvPr>
          <p:cNvSpPr txBox="1">
            <a:spLocks/>
          </p:cNvSpPr>
          <p:nvPr/>
        </p:nvSpPr>
        <p:spPr>
          <a:xfrm>
            <a:off x="6083452" y="4026401"/>
            <a:ext cx="896425" cy="350865"/>
          </a:xfrm>
          <a:prstGeom prst="rect">
            <a:avLst/>
          </a:prstGeom>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Small, </a:t>
            </a:r>
            <a:br>
              <a:rPr kumimoji="0" lang="en-US" sz="1200" b="0" i="0" u="none" strike="noStrike" kern="1200" cap="none" spc="0" normalizeH="0" baseline="0" noProof="0">
                <a:ln>
                  <a:noFill/>
                </a:ln>
                <a:solidFill>
                  <a:srgbClr val="000000"/>
                </a:solidFill>
                <a:effectLst/>
                <a:uLnTx/>
                <a:uFillTx/>
                <a:latin typeface="Segoe UI"/>
                <a:ea typeface="+mn-ea"/>
                <a:cs typeface="+mn-cs"/>
              </a:rPr>
            </a:br>
            <a:r>
              <a:rPr kumimoji="0" lang="en-US" sz="1200" b="0" i="0" u="none" strike="noStrike" kern="1200" cap="none" spc="0" normalizeH="0" baseline="0" noProof="0">
                <a:ln>
                  <a:noFill/>
                </a:ln>
                <a:solidFill>
                  <a:srgbClr val="000000"/>
                </a:solidFill>
                <a:effectLst/>
                <a:uLnTx/>
                <a:uFillTx/>
                <a:latin typeface="Segoe UI"/>
                <a:ea typeface="+mn-ea"/>
                <a:cs typeface="+mn-cs"/>
              </a:rPr>
              <a:t>lightweight</a:t>
            </a:r>
          </a:p>
        </p:txBody>
      </p:sp>
      <p:sp>
        <p:nvSpPr>
          <p:cNvPr id="18" name="Text Placeholder 5">
            <a:extLst>
              <a:ext uri="{FF2B5EF4-FFF2-40B4-BE49-F238E27FC236}">
                <a16:creationId xmlns:a16="http://schemas.microsoft.com/office/drawing/2014/main" id="{A00D9D73-3C25-CE15-9499-E5AB5808F90D}"/>
              </a:ext>
            </a:extLst>
          </p:cNvPr>
          <p:cNvSpPr txBox="1">
            <a:spLocks/>
          </p:cNvSpPr>
          <p:nvPr/>
        </p:nvSpPr>
        <p:spPr>
          <a:xfrm>
            <a:off x="6083452" y="3060108"/>
            <a:ext cx="896425" cy="350865"/>
          </a:xfrm>
          <a:prstGeom prst="rect">
            <a:avLst/>
          </a:prstGeom>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Enterprise, </a:t>
            </a:r>
            <a:br>
              <a:rPr kumimoji="0" lang="en-US" sz="1200" b="0" i="0" u="none" strike="noStrike" kern="1200" cap="none" spc="0" normalizeH="0" baseline="0" noProof="0">
                <a:ln>
                  <a:noFill/>
                </a:ln>
                <a:solidFill>
                  <a:srgbClr val="000000"/>
                </a:solidFill>
                <a:effectLst/>
                <a:uLnTx/>
                <a:uFillTx/>
                <a:latin typeface="Segoe UI"/>
                <a:ea typeface="+mn-ea"/>
                <a:cs typeface="+mn-cs"/>
              </a:rPr>
            </a:br>
            <a:r>
              <a:rPr kumimoji="0" lang="en-US" sz="1200" b="0" i="0" u="none" strike="noStrike" kern="1200" cap="none" spc="0" normalizeH="0" baseline="0" noProof="0">
                <a:ln>
                  <a:noFill/>
                </a:ln>
                <a:solidFill>
                  <a:srgbClr val="000000"/>
                </a:solidFill>
                <a:effectLst/>
                <a:uLnTx/>
                <a:uFillTx/>
                <a:latin typeface="Segoe UI"/>
                <a:ea typeface="+mn-ea"/>
                <a:cs typeface="+mn-cs"/>
              </a:rPr>
              <a:t>strategic</a:t>
            </a:r>
          </a:p>
        </p:txBody>
      </p:sp>
      <p:sp>
        <p:nvSpPr>
          <p:cNvPr id="79" name="Text Placeholder 5">
            <a:extLst>
              <a:ext uri="{FF2B5EF4-FFF2-40B4-BE49-F238E27FC236}">
                <a16:creationId xmlns:a16="http://schemas.microsoft.com/office/drawing/2014/main" id="{C909FB48-4119-9BC5-9ECD-003BC5AE7358}"/>
              </a:ext>
            </a:extLst>
          </p:cNvPr>
          <p:cNvSpPr txBox="1">
            <a:spLocks/>
          </p:cNvSpPr>
          <p:nvPr/>
        </p:nvSpPr>
        <p:spPr>
          <a:xfrm>
            <a:off x="6083452" y="2093815"/>
            <a:ext cx="896425" cy="350865"/>
          </a:xfrm>
          <a:prstGeom prst="rect">
            <a:avLst/>
          </a:prstGeom>
        </p:spPr>
        <p:txBody>
          <a:bodyPr vert="horz" wrap="square" lIns="0" tIns="0" rIns="0" bIns="0" rtlCol="0">
            <a:spAutoFit/>
          </a:bodyPr>
          <a:lstStyle>
            <a:lvl1pPr marL="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95000"/>
              </a:lnSpc>
              <a:spcBef>
                <a:spcPts val="0"/>
              </a:spcBef>
              <a:spcAft>
                <a:spcPts val="1344"/>
              </a:spcAft>
              <a:buClrTx/>
              <a:buSzPct val="90000"/>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Services-centric</a:t>
            </a:r>
          </a:p>
        </p:txBody>
      </p:sp>
      <p:grpSp>
        <p:nvGrpSpPr>
          <p:cNvPr id="25" name="Group 24" descr="Planner icon">
            <a:extLst>
              <a:ext uri="{FF2B5EF4-FFF2-40B4-BE49-F238E27FC236}">
                <a16:creationId xmlns:a16="http://schemas.microsoft.com/office/drawing/2014/main" id="{AB29DD54-0236-4839-4CBE-9EBAD4FCF124}"/>
              </a:ext>
            </a:extLst>
          </p:cNvPr>
          <p:cNvGrpSpPr/>
          <p:nvPr/>
        </p:nvGrpSpPr>
        <p:grpSpPr>
          <a:xfrm>
            <a:off x="891858" y="4821337"/>
            <a:ext cx="697498" cy="697499"/>
            <a:chOff x="8024626" y="4269439"/>
            <a:chExt cx="850434" cy="850434"/>
          </a:xfrm>
        </p:grpSpPr>
        <p:sp>
          <p:nvSpPr>
            <p:cNvPr id="26" name="Oval 25">
              <a:extLst>
                <a:ext uri="{FF2B5EF4-FFF2-40B4-BE49-F238E27FC236}">
                  <a16:creationId xmlns:a16="http://schemas.microsoft.com/office/drawing/2014/main" id="{7D754D02-62A9-DAE4-2320-2FED7DD0257F}"/>
                </a:ext>
              </a:extLst>
            </p:cNvPr>
            <p:cNvSpPr/>
            <p:nvPr/>
          </p:nvSpPr>
          <p:spPr bwMode="auto">
            <a:xfrm>
              <a:off x="8100220" y="4345033"/>
              <a:ext cx="699247" cy="699247"/>
            </a:xfrm>
            <a:prstGeom prst="ellipse">
              <a:avLst/>
            </a:prstGeom>
            <a:solidFill>
              <a:schemeClr val="bg1"/>
            </a:solidFill>
            <a:ln w="28575">
              <a:solidFill>
                <a:srgbClr val="3175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27" name="Picture 26" descr="A picture containing clock&#10;&#10;Description automatically generated">
              <a:extLst>
                <a:ext uri="{FF2B5EF4-FFF2-40B4-BE49-F238E27FC236}">
                  <a16:creationId xmlns:a16="http://schemas.microsoft.com/office/drawing/2014/main" id="{83F91F4E-AFC9-F42F-6A24-730710A377F0}"/>
                </a:ext>
              </a:extLst>
            </p:cNvPr>
            <p:cNvPicPr>
              <a:picLocks noChangeAspect="1"/>
            </p:cNvPicPr>
            <p:nvPr/>
          </p:nvPicPr>
          <p:blipFill>
            <a:blip r:embed="rId3"/>
            <a:stretch>
              <a:fillRect/>
            </a:stretch>
          </p:blipFill>
          <p:spPr>
            <a:xfrm>
              <a:off x="8024626" y="4269439"/>
              <a:ext cx="850434" cy="850434"/>
            </a:xfrm>
            <a:prstGeom prst="rect">
              <a:avLst/>
            </a:prstGeom>
          </p:spPr>
        </p:pic>
      </p:grpSp>
      <p:grpSp>
        <p:nvGrpSpPr>
          <p:cNvPr id="29" name="Group 28" descr="Project icon">
            <a:extLst>
              <a:ext uri="{FF2B5EF4-FFF2-40B4-BE49-F238E27FC236}">
                <a16:creationId xmlns:a16="http://schemas.microsoft.com/office/drawing/2014/main" id="{5ECF0767-96EA-FE4F-1A97-233F72BAAB3A}"/>
              </a:ext>
            </a:extLst>
          </p:cNvPr>
          <p:cNvGrpSpPr/>
          <p:nvPr/>
        </p:nvGrpSpPr>
        <p:grpSpPr>
          <a:xfrm>
            <a:off x="2176516" y="3854361"/>
            <a:ext cx="694944" cy="694944"/>
            <a:chOff x="8387696" y="3017650"/>
            <a:chExt cx="850392" cy="850392"/>
          </a:xfrm>
        </p:grpSpPr>
        <p:sp>
          <p:nvSpPr>
            <p:cNvPr id="30" name="Oval 29">
              <a:extLst>
                <a:ext uri="{FF2B5EF4-FFF2-40B4-BE49-F238E27FC236}">
                  <a16:creationId xmlns:a16="http://schemas.microsoft.com/office/drawing/2014/main" id="{FCD54FBF-1A31-1EE5-160D-57DD6088EA7D}"/>
                </a:ext>
              </a:extLst>
            </p:cNvPr>
            <p:cNvSpPr/>
            <p:nvPr/>
          </p:nvSpPr>
          <p:spPr bwMode="auto">
            <a:xfrm>
              <a:off x="8463269" y="3093223"/>
              <a:ext cx="699247" cy="699247"/>
            </a:xfrm>
            <a:prstGeom prst="ellipse">
              <a:avLst/>
            </a:prstGeom>
            <a:solidFill>
              <a:schemeClr val="bg1"/>
            </a:solidFill>
            <a:ln w="28575">
              <a:solidFill>
                <a:srgbClr val="3175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1" name="Picture 30" descr="A picture containing clock&#10;&#10;Description automatically generated">
              <a:extLst>
                <a:ext uri="{FF2B5EF4-FFF2-40B4-BE49-F238E27FC236}">
                  <a16:creationId xmlns:a16="http://schemas.microsoft.com/office/drawing/2014/main" id="{2906E5CC-B843-91FE-8444-BA3466C11AB9}"/>
                </a:ext>
              </a:extLst>
            </p:cNvPr>
            <p:cNvPicPr>
              <a:picLocks noChangeAspect="1"/>
            </p:cNvPicPr>
            <p:nvPr/>
          </p:nvPicPr>
          <p:blipFill>
            <a:blip r:embed="rId4"/>
            <a:stretch>
              <a:fillRect/>
            </a:stretch>
          </p:blipFill>
          <p:spPr>
            <a:xfrm>
              <a:off x="8387696" y="3017650"/>
              <a:ext cx="850392" cy="850392"/>
            </a:xfrm>
            <a:prstGeom prst="rect">
              <a:avLst/>
            </a:prstGeom>
          </p:spPr>
        </p:pic>
      </p:grpSp>
      <p:grpSp>
        <p:nvGrpSpPr>
          <p:cNvPr id="112" name="Group 111" descr="Project and Power Apps icons together">
            <a:extLst>
              <a:ext uri="{FF2B5EF4-FFF2-40B4-BE49-F238E27FC236}">
                <a16:creationId xmlns:a16="http://schemas.microsoft.com/office/drawing/2014/main" id="{2B142E91-0FC1-3096-8AC4-C05206AE7FCA}"/>
              </a:ext>
            </a:extLst>
          </p:cNvPr>
          <p:cNvGrpSpPr/>
          <p:nvPr/>
        </p:nvGrpSpPr>
        <p:grpSpPr>
          <a:xfrm>
            <a:off x="3293725" y="2949826"/>
            <a:ext cx="1062326" cy="571428"/>
            <a:chOff x="3293725" y="2949826"/>
            <a:chExt cx="1062326" cy="571428"/>
          </a:xfrm>
        </p:grpSpPr>
        <p:grpSp>
          <p:nvGrpSpPr>
            <p:cNvPr id="67" name="Group 66">
              <a:extLst>
                <a:ext uri="{FF2B5EF4-FFF2-40B4-BE49-F238E27FC236}">
                  <a16:creationId xmlns:a16="http://schemas.microsoft.com/office/drawing/2014/main" id="{A2351FDB-FA73-6EF5-6129-072B37BE659D}"/>
                </a:ext>
              </a:extLst>
            </p:cNvPr>
            <p:cNvGrpSpPr/>
            <p:nvPr/>
          </p:nvGrpSpPr>
          <p:grpSpPr>
            <a:xfrm>
              <a:off x="3293725" y="2949826"/>
              <a:ext cx="571428" cy="571428"/>
              <a:chOff x="3504739" y="2949826"/>
              <a:chExt cx="571428" cy="571428"/>
            </a:xfrm>
          </p:grpSpPr>
          <p:sp>
            <p:nvSpPr>
              <p:cNvPr id="57" name="Oval 56">
                <a:extLst>
                  <a:ext uri="{FF2B5EF4-FFF2-40B4-BE49-F238E27FC236}">
                    <a16:creationId xmlns:a16="http://schemas.microsoft.com/office/drawing/2014/main" id="{BDA37355-D752-77E8-8FF8-06F0F0BFF023}"/>
                  </a:ext>
                </a:extLst>
              </p:cNvPr>
              <p:cNvSpPr/>
              <p:nvPr/>
            </p:nvSpPr>
            <p:spPr bwMode="auto">
              <a:xfrm>
                <a:off x="3504739" y="2949826"/>
                <a:ext cx="571428" cy="571428"/>
              </a:xfrm>
              <a:prstGeom prst="ellipse">
                <a:avLst/>
              </a:prstGeom>
              <a:solidFill>
                <a:schemeClr val="bg1"/>
              </a:solidFill>
              <a:ln w="28575">
                <a:solidFill>
                  <a:srgbClr val="3175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65" name="Picture 64" descr="A picture containing clock&#10;&#10;Description automatically generated">
                <a:extLst>
                  <a:ext uri="{FF2B5EF4-FFF2-40B4-BE49-F238E27FC236}">
                    <a16:creationId xmlns:a16="http://schemas.microsoft.com/office/drawing/2014/main" id="{F5436CC3-6A27-BF32-37EC-62EDDA093120}"/>
                  </a:ext>
                </a:extLst>
              </p:cNvPr>
              <p:cNvPicPr>
                <a:picLocks noChangeAspect="1"/>
              </p:cNvPicPr>
              <p:nvPr/>
            </p:nvPicPr>
            <p:blipFill rotWithShape="1">
              <a:blip r:embed="rId4"/>
              <a:srcRect l="22454" t="25739" r="24111" b="24842"/>
              <a:stretch/>
            </p:blipFill>
            <p:spPr>
              <a:xfrm>
                <a:off x="3604782" y="3063822"/>
                <a:ext cx="371342" cy="343437"/>
              </a:xfrm>
              <a:prstGeom prst="rect">
                <a:avLst/>
              </a:prstGeom>
            </p:spPr>
          </p:pic>
        </p:grpSp>
        <p:grpSp>
          <p:nvGrpSpPr>
            <p:cNvPr id="72" name="Group 71">
              <a:extLst>
                <a:ext uri="{FF2B5EF4-FFF2-40B4-BE49-F238E27FC236}">
                  <a16:creationId xmlns:a16="http://schemas.microsoft.com/office/drawing/2014/main" id="{2BCB2434-0858-6785-4136-FF3AD33624FA}"/>
                </a:ext>
              </a:extLst>
            </p:cNvPr>
            <p:cNvGrpSpPr/>
            <p:nvPr/>
          </p:nvGrpSpPr>
          <p:grpSpPr>
            <a:xfrm>
              <a:off x="3784623" y="2949826"/>
              <a:ext cx="571428" cy="571428"/>
              <a:chOff x="3995637" y="2949826"/>
              <a:chExt cx="571428" cy="571428"/>
            </a:xfrm>
          </p:grpSpPr>
          <p:sp>
            <p:nvSpPr>
              <p:cNvPr id="60" name="Oval 59">
                <a:extLst>
                  <a:ext uri="{FF2B5EF4-FFF2-40B4-BE49-F238E27FC236}">
                    <a16:creationId xmlns:a16="http://schemas.microsoft.com/office/drawing/2014/main" id="{B195C6B2-EFF5-1947-DFAD-4C8DC9895AFF}"/>
                  </a:ext>
                </a:extLst>
              </p:cNvPr>
              <p:cNvSpPr/>
              <p:nvPr/>
            </p:nvSpPr>
            <p:spPr bwMode="auto">
              <a:xfrm>
                <a:off x="3995637" y="2949826"/>
                <a:ext cx="571428" cy="571428"/>
              </a:xfrm>
              <a:prstGeom prst="ellipse">
                <a:avLst/>
              </a:prstGeom>
              <a:solidFill>
                <a:schemeClr val="bg1"/>
              </a:solidFill>
              <a:ln w="28575">
                <a:solidFill>
                  <a:srgbClr val="AC5EA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4" name="Graphic 43">
                <a:extLst>
                  <a:ext uri="{FF2B5EF4-FFF2-40B4-BE49-F238E27FC236}">
                    <a16:creationId xmlns:a16="http://schemas.microsoft.com/office/drawing/2014/main" id="{42F63527-3F8A-F4D8-E372-79F4BBBFD5E0}"/>
                  </a:ext>
                </a:extLst>
              </p:cNvPr>
              <p:cNvPicPr>
                <a:picLocks noChangeAspect="1"/>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21048" t="21241" r="20149" b="20659"/>
              <a:stretch/>
            </p:blipFill>
            <p:spPr>
              <a:xfrm>
                <a:off x="4066703" y="3023463"/>
                <a:ext cx="429296" cy="424155"/>
              </a:xfrm>
              <a:prstGeom prst="rect">
                <a:avLst/>
              </a:prstGeom>
            </p:spPr>
          </p:pic>
        </p:grpSp>
      </p:grpSp>
      <p:grpSp>
        <p:nvGrpSpPr>
          <p:cNvPr id="74" name="Group 73" descr="Project Operations icon">
            <a:extLst>
              <a:ext uri="{FF2B5EF4-FFF2-40B4-BE49-F238E27FC236}">
                <a16:creationId xmlns:a16="http://schemas.microsoft.com/office/drawing/2014/main" id="{A464A0FF-2BF9-ECD3-965E-46C92E996CFD}"/>
              </a:ext>
            </a:extLst>
          </p:cNvPr>
          <p:cNvGrpSpPr/>
          <p:nvPr/>
        </p:nvGrpSpPr>
        <p:grpSpPr>
          <a:xfrm>
            <a:off x="4840073" y="1983533"/>
            <a:ext cx="571428" cy="571428"/>
            <a:chOff x="5051087" y="1983533"/>
            <a:chExt cx="571428" cy="571428"/>
          </a:xfrm>
        </p:grpSpPr>
        <p:sp>
          <p:nvSpPr>
            <p:cNvPr id="59" name="Oval 58">
              <a:extLst>
                <a:ext uri="{FF2B5EF4-FFF2-40B4-BE49-F238E27FC236}">
                  <a16:creationId xmlns:a16="http://schemas.microsoft.com/office/drawing/2014/main" id="{D00D9EDD-53C7-B099-0F60-4814768EF34E}"/>
                </a:ext>
              </a:extLst>
            </p:cNvPr>
            <p:cNvSpPr/>
            <p:nvPr/>
          </p:nvSpPr>
          <p:spPr bwMode="auto">
            <a:xfrm>
              <a:off x="5051087" y="1983533"/>
              <a:ext cx="571428" cy="571428"/>
            </a:xfrm>
            <a:prstGeom prst="ellipse">
              <a:avLst/>
            </a:prstGeom>
            <a:solidFill>
              <a:schemeClr val="bg1"/>
            </a:solidFill>
            <a:ln w="28575">
              <a:solidFill>
                <a:srgbClr val="DA4B1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73" name="Picture 72" descr="Shape, arrow&#10;&#10;Description automatically generated">
              <a:extLst>
                <a:ext uri="{FF2B5EF4-FFF2-40B4-BE49-F238E27FC236}">
                  <a16:creationId xmlns:a16="http://schemas.microsoft.com/office/drawing/2014/main" id="{18E1268E-D879-3B2F-2293-93B5A32301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84963" y="2095948"/>
              <a:ext cx="346598" cy="346598"/>
            </a:xfrm>
            <a:prstGeom prst="rect">
              <a:avLst/>
            </a:prstGeom>
          </p:spPr>
        </p:pic>
      </p:grpSp>
      <p:sp>
        <p:nvSpPr>
          <p:cNvPr id="77" name="Rectangle 76">
            <a:extLst>
              <a:ext uri="{FF2B5EF4-FFF2-40B4-BE49-F238E27FC236}">
                <a16:creationId xmlns:a16="http://schemas.microsoft.com/office/drawing/2014/main" id="{710EA958-7955-7DE6-109F-17120045A1A6}"/>
              </a:ext>
              <a:ext uri="{C183D7F6-B498-43B3-948B-1728B52AA6E4}">
                <adec:decorative xmlns:adec="http://schemas.microsoft.com/office/drawing/2017/decorative" val="1"/>
              </a:ext>
            </a:extLst>
          </p:cNvPr>
          <p:cNvSpPr/>
          <p:nvPr/>
        </p:nvSpPr>
        <p:spPr>
          <a:xfrm>
            <a:off x="7583365" y="1786101"/>
            <a:ext cx="4166632" cy="38651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2" name="Group 81" descr="Planner icon">
            <a:extLst>
              <a:ext uri="{FF2B5EF4-FFF2-40B4-BE49-F238E27FC236}">
                <a16:creationId xmlns:a16="http://schemas.microsoft.com/office/drawing/2014/main" id="{A6332C2C-8791-B1D4-67E4-52540CB8758D}"/>
              </a:ext>
            </a:extLst>
          </p:cNvPr>
          <p:cNvGrpSpPr/>
          <p:nvPr/>
        </p:nvGrpSpPr>
        <p:grpSpPr>
          <a:xfrm>
            <a:off x="8140177" y="4821337"/>
            <a:ext cx="697498" cy="697499"/>
            <a:chOff x="8024626" y="4269439"/>
            <a:chExt cx="850434" cy="850434"/>
          </a:xfrm>
        </p:grpSpPr>
        <p:sp>
          <p:nvSpPr>
            <p:cNvPr id="83" name="Oval 82">
              <a:extLst>
                <a:ext uri="{FF2B5EF4-FFF2-40B4-BE49-F238E27FC236}">
                  <a16:creationId xmlns:a16="http://schemas.microsoft.com/office/drawing/2014/main" id="{A06AFDE3-816C-DC33-C4F2-1D7E0BDC57FF}"/>
                </a:ext>
              </a:extLst>
            </p:cNvPr>
            <p:cNvSpPr/>
            <p:nvPr/>
          </p:nvSpPr>
          <p:spPr bwMode="auto">
            <a:xfrm>
              <a:off x="8100220" y="4345033"/>
              <a:ext cx="699247" cy="699247"/>
            </a:xfrm>
            <a:prstGeom prst="ellipse">
              <a:avLst/>
            </a:prstGeom>
            <a:solidFill>
              <a:schemeClr val="bg1"/>
            </a:solidFill>
            <a:ln w="28575">
              <a:solidFill>
                <a:srgbClr val="3175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84" name="Picture 83" descr="A picture containing clock&#10;&#10;Description automatically generated">
              <a:extLst>
                <a:ext uri="{FF2B5EF4-FFF2-40B4-BE49-F238E27FC236}">
                  <a16:creationId xmlns:a16="http://schemas.microsoft.com/office/drawing/2014/main" id="{5BC989B8-1118-0226-5626-B80612690E16}"/>
                </a:ext>
              </a:extLst>
            </p:cNvPr>
            <p:cNvPicPr>
              <a:picLocks noChangeAspect="1"/>
            </p:cNvPicPr>
            <p:nvPr/>
          </p:nvPicPr>
          <p:blipFill>
            <a:blip r:embed="rId3"/>
            <a:stretch>
              <a:fillRect/>
            </a:stretch>
          </p:blipFill>
          <p:spPr>
            <a:xfrm>
              <a:off x="8024626" y="4269439"/>
              <a:ext cx="850434" cy="850434"/>
            </a:xfrm>
            <a:prstGeom prst="rect">
              <a:avLst/>
            </a:prstGeom>
          </p:spPr>
        </p:pic>
      </p:grpSp>
      <p:sp>
        <p:nvSpPr>
          <p:cNvPr id="105" name="TextBox 104">
            <a:extLst>
              <a:ext uri="{FF2B5EF4-FFF2-40B4-BE49-F238E27FC236}">
                <a16:creationId xmlns:a16="http://schemas.microsoft.com/office/drawing/2014/main" id="{D51C2C98-3FA6-346F-6783-AD4C1DBDA37A}"/>
              </a:ext>
            </a:extLst>
          </p:cNvPr>
          <p:cNvSpPr txBox="1"/>
          <p:nvPr/>
        </p:nvSpPr>
        <p:spPr>
          <a:xfrm>
            <a:off x="9064506" y="4743449"/>
            <a:ext cx="2493508" cy="80021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Segoe UI Semibold" panose="020B0702040204020203" pitchFamily="34" charset="0"/>
                <a:ea typeface="+mn-ea"/>
                <a:cs typeface="Segoe UI Semibold" panose="020B0702040204020203" pitchFamily="34" charset="0"/>
              </a:rPr>
              <a:t>Planner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rPr>
              <a:t>Built on Microsoft 365</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rPr>
              <a:t>Kanban board experience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rPr>
              <a:t>Familiar task management toolset</a:t>
            </a:r>
          </a:p>
        </p:txBody>
      </p:sp>
      <p:grpSp>
        <p:nvGrpSpPr>
          <p:cNvPr id="85" name="Group 84" descr="Project icon">
            <a:extLst>
              <a:ext uri="{FF2B5EF4-FFF2-40B4-BE49-F238E27FC236}">
                <a16:creationId xmlns:a16="http://schemas.microsoft.com/office/drawing/2014/main" id="{0BD5DFB8-C587-94AF-C866-F928D3E867AF}"/>
              </a:ext>
            </a:extLst>
          </p:cNvPr>
          <p:cNvGrpSpPr/>
          <p:nvPr/>
        </p:nvGrpSpPr>
        <p:grpSpPr>
          <a:xfrm>
            <a:off x="8142731" y="3854361"/>
            <a:ext cx="694944" cy="694944"/>
            <a:chOff x="8387696" y="3017650"/>
            <a:chExt cx="850392" cy="850392"/>
          </a:xfrm>
        </p:grpSpPr>
        <p:sp>
          <p:nvSpPr>
            <p:cNvPr id="86" name="Oval 85">
              <a:extLst>
                <a:ext uri="{FF2B5EF4-FFF2-40B4-BE49-F238E27FC236}">
                  <a16:creationId xmlns:a16="http://schemas.microsoft.com/office/drawing/2014/main" id="{3D433A56-A1D6-095B-C6BA-03DAE3346148}"/>
                </a:ext>
              </a:extLst>
            </p:cNvPr>
            <p:cNvSpPr/>
            <p:nvPr/>
          </p:nvSpPr>
          <p:spPr bwMode="auto">
            <a:xfrm>
              <a:off x="8463269" y="3093223"/>
              <a:ext cx="699247" cy="699247"/>
            </a:xfrm>
            <a:prstGeom prst="ellipse">
              <a:avLst/>
            </a:prstGeom>
            <a:solidFill>
              <a:schemeClr val="bg1"/>
            </a:solidFill>
            <a:ln w="28575">
              <a:solidFill>
                <a:srgbClr val="3175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87" name="Picture 86" descr="A picture containing clock&#10;&#10;Description automatically generated">
              <a:extLst>
                <a:ext uri="{FF2B5EF4-FFF2-40B4-BE49-F238E27FC236}">
                  <a16:creationId xmlns:a16="http://schemas.microsoft.com/office/drawing/2014/main" id="{6AC9384B-E989-82E2-70C4-A3C202F6EAAE}"/>
                </a:ext>
              </a:extLst>
            </p:cNvPr>
            <p:cNvPicPr>
              <a:picLocks noChangeAspect="1"/>
            </p:cNvPicPr>
            <p:nvPr/>
          </p:nvPicPr>
          <p:blipFill>
            <a:blip r:embed="rId4"/>
            <a:stretch>
              <a:fillRect/>
            </a:stretch>
          </p:blipFill>
          <p:spPr>
            <a:xfrm>
              <a:off x="8387696" y="3017650"/>
              <a:ext cx="850392" cy="850392"/>
            </a:xfrm>
            <a:prstGeom prst="rect">
              <a:avLst/>
            </a:prstGeom>
          </p:spPr>
        </p:pic>
      </p:grpSp>
      <p:sp>
        <p:nvSpPr>
          <p:cNvPr id="104" name="TextBox 103">
            <a:extLst>
              <a:ext uri="{FF2B5EF4-FFF2-40B4-BE49-F238E27FC236}">
                <a16:creationId xmlns:a16="http://schemas.microsoft.com/office/drawing/2014/main" id="{5D49B251-6F90-D04C-B418-D355E9B2D22D}"/>
              </a:ext>
            </a:extLst>
          </p:cNvPr>
          <p:cNvSpPr txBox="1"/>
          <p:nvPr/>
        </p:nvSpPr>
        <p:spPr>
          <a:xfrm>
            <a:off x="9064506" y="3782157"/>
            <a:ext cx="2493508" cy="80021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Segoe UI Semibold" panose="020B0702040204020203" pitchFamily="34" charset="0"/>
                <a:ea typeface="+mn-ea"/>
                <a:cs typeface="Segoe UI Semibold" panose="020B0702040204020203" pitchFamily="34" charset="0"/>
              </a:rPr>
              <a:t>Project for the web</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Dynamic scheduling and Gantt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Sub-tasks and dependencies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Cross-project visibility</a:t>
            </a:r>
          </a:p>
        </p:txBody>
      </p:sp>
      <p:grpSp>
        <p:nvGrpSpPr>
          <p:cNvPr id="98" name="Group 97" descr="Project and Power Apps icons together">
            <a:extLst>
              <a:ext uri="{FF2B5EF4-FFF2-40B4-BE49-F238E27FC236}">
                <a16:creationId xmlns:a16="http://schemas.microsoft.com/office/drawing/2014/main" id="{C30CDCE4-8CC4-1F19-1752-7BA87F97EB0C}"/>
              </a:ext>
            </a:extLst>
          </p:cNvPr>
          <p:cNvGrpSpPr/>
          <p:nvPr/>
        </p:nvGrpSpPr>
        <p:grpSpPr>
          <a:xfrm>
            <a:off x="7775349" y="2949826"/>
            <a:ext cx="1062326" cy="571428"/>
            <a:chOff x="9231515" y="2949826"/>
            <a:chExt cx="1062326" cy="571428"/>
          </a:xfrm>
        </p:grpSpPr>
        <p:grpSp>
          <p:nvGrpSpPr>
            <p:cNvPr id="88" name="Group 87">
              <a:extLst>
                <a:ext uri="{FF2B5EF4-FFF2-40B4-BE49-F238E27FC236}">
                  <a16:creationId xmlns:a16="http://schemas.microsoft.com/office/drawing/2014/main" id="{F6DE7AA3-45D0-DCA7-987F-5C96BA0764D5}"/>
                </a:ext>
              </a:extLst>
            </p:cNvPr>
            <p:cNvGrpSpPr/>
            <p:nvPr/>
          </p:nvGrpSpPr>
          <p:grpSpPr>
            <a:xfrm>
              <a:off x="9231515" y="2949826"/>
              <a:ext cx="571428" cy="571428"/>
              <a:chOff x="3504739" y="2949826"/>
              <a:chExt cx="571428" cy="571428"/>
            </a:xfrm>
          </p:grpSpPr>
          <p:sp>
            <p:nvSpPr>
              <p:cNvPr id="89" name="Oval 88">
                <a:extLst>
                  <a:ext uri="{FF2B5EF4-FFF2-40B4-BE49-F238E27FC236}">
                    <a16:creationId xmlns:a16="http://schemas.microsoft.com/office/drawing/2014/main" id="{3E9148F1-FBD5-448B-8FB3-9DFFF53B3AA8}"/>
                  </a:ext>
                </a:extLst>
              </p:cNvPr>
              <p:cNvSpPr/>
              <p:nvPr/>
            </p:nvSpPr>
            <p:spPr bwMode="auto">
              <a:xfrm>
                <a:off x="3504739" y="2949826"/>
                <a:ext cx="571428" cy="571428"/>
              </a:xfrm>
              <a:prstGeom prst="ellipse">
                <a:avLst/>
              </a:prstGeom>
              <a:solidFill>
                <a:schemeClr val="bg1"/>
              </a:solidFill>
              <a:ln w="28575">
                <a:solidFill>
                  <a:srgbClr val="3175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90" name="Picture 89" descr="A picture containing clock&#10;&#10;Description automatically generated">
                <a:extLst>
                  <a:ext uri="{FF2B5EF4-FFF2-40B4-BE49-F238E27FC236}">
                    <a16:creationId xmlns:a16="http://schemas.microsoft.com/office/drawing/2014/main" id="{19BB6CBE-6B31-1343-B87D-36B4DBD5485A}"/>
                  </a:ext>
                </a:extLst>
              </p:cNvPr>
              <p:cNvPicPr>
                <a:picLocks noChangeAspect="1"/>
              </p:cNvPicPr>
              <p:nvPr/>
            </p:nvPicPr>
            <p:blipFill rotWithShape="1">
              <a:blip r:embed="rId4"/>
              <a:srcRect l="22454" t="25739" r="24111" b="24842"/>
              <a:stretch/>
            </p:blipFill>
            <p:spPr>
              <a:xfrm>
                <a:off x="3604782" y="3063822"/>
                <a:ext cx="371342" cy="343437"/>
              </a:xfrm>
              <a:prstGeom prst="rect">
                <a:avLst/>
              </a:prstGeom>
            </p:spPr>
          </p:pic>
        </p:grpSp>
        <p:grpSp>
          <p:nvGrpSpPr>
            <p:cNvPr id="91" name="Group 90">
              <a:extLst>
                <a:ext uri="{FF2B5EF4-FFF2-40B4-BE49-F238E27FC236}">
                  <a16:creationId xmlns:a16="http://schemas.microsoft.com/office/drawing/2014/main" id="{2EEE9E52-7EDD-460C-E569-7525DCF9EE46}"/>
                </a:ext>
              </a:extLst>
            </p:cNvPr>
            <p:cNvGrpSpPr/>
            <p:nvPr/>
          </p:nvGrpSpPr>
          <p:grpSpPr>
            <a:xfrm>
              <a:off x="9722413" y="2949826"/>
              <a:ext cx="571428" cy="571428"/>
              <a:chOff x="3995637" y="2949826"/>
              <a:chExt cx="571428" cy="571428"/>
            </a:xfrm>
          </p:grpSpPr>
          <p:sp>
            <p:nvSpPr>
              <p:cNvPr id="92" name="Oval 91">
                <a:extLst>
                  <a:ext uri="{FF2B5EF4-FFF2-40B4-BE49-F238E27FC236}">
                    <a16:creationId xmlns:a16="http://schemas.microsoft.com/office/drawing/2014/main" id="{8ABB6643-409F-FC71-8FFD-DAB0C169ADBC}"/>
                  </a:ext>
                </a:extLst>
              </p:cNvPr>
              <p:cNvSpPr/>
              <p:nvPr/>
            </p:nvSpPr>
            <p:spPr bwMode="auto">
              <a:xfrm>
                <a:off x="3995637" y="2949826"/>
                <a:ext cx="571428" cy="571428"/>
              </a:xfrm>
              <a:prstGeom prst="ellipse">
                <a:avLst/>
              </a:prstGeom>
              <a:solidFill>
                <a:schemeClr val="bg1"/>
              </a:solidFill>
              <a:ln w="28575">
                <a:solidFill>
                  <a:srgbClr val="AC5EA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93" name="Graphic 92">
                <a:extLst>
                  <a:ext uri="{FF2B5EF4-FFF2-40B4-BE49-F238E27FC236}">
                    <a16:creationId xmlns:a16="http://schemas.microsoft.com/office/drawing/2014/main" id="{FB4DDC46-05AD-FD0A-9300-1830FABBA0D0}"/>
                  </a:ext>
                </a:extLst>
              </p:cNvPr>
              <p:cNvPicPr>
                <a:picLocks noChangeAspect="1"/>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21048" t="21241" r="20149" b="20659"/>
              <a:stretch/>
            </p:blipFill>
            <p:spPr>
              <a:xfrm>
                <a:off x="4066703" y="3023463"/>
                <a:ext cx="429296" cy="424155"/>
              </a:xfrm>
              <a:prstGeom prst="rect">
                <a:avLst/>
              </a:prstGeom>
            </p:spPr>
          </p:pic>
        </p:grpSp>
      </p:grpSp>
      <p:sp>
        <p:nvSpPr>
          <p:cNvPr id="103" name="TextBox 102">
            <a:extLst>
              <a:ext uri="{FF2B5EF4-FFF2-40B4-BE49-F238E27FC236}">
                <a16:creationId xmlns:a16="http://schemas.microsoft.com/office/drawing/2014/main" id="{50086E64-B53E-7EF9-DDA1-6FC2155553DB}"/>
              </a:ext>
            </a:extLst>
          </p:cNvPr>
          <p:cNvSpPr txBox="1"/>
          <p:nvPr/>
        </p:nvSpPr>
        <p:spPr>
          <a:xfrm>
            <a:off x="9064506" y="2820864"/>
            <a:ext cx="2493508" cy="80021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Segoe UI Semibold" panose="020B0702040204020203" pitchFamily="34" charset="0"/>
                <a:ea typeface="+mn-ea"/>
                <a:cs typeface="Segoe UI Semibold" panose="020B0702040204020203" pitchFamily="34" charset="0"/>
              </a:rPr>
              <a:t>Project in Power Apps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Customized forms and views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Custom tables and fields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Automation and integrations</a:t>
            </a:r>
          </a:p>
        </p:txBody>
      </p:sp>
      <p:grpSp>
        <p:nvGrpSpPr>
          <p:cNvPr id="94" name="Group 93" descr="Project Operations icon">
            <a:extLst>
              <a:ext uri="{FF2B5EF4-FFF2-40B4-BE49-F238E27FC236}">
                <a16:creationId xmlns:a16="http://schemas.microsoft.com/office/drawing/2014/main" id="{C5621F37-7829-B38E-DFB4-7E913410D5C5}"/>
              </a:ext>
            </a:extLst>
          </p:cNvPr>
          <p:cNvGrpSpPr/>
          <p:nvPr/>
        </p:nvGrpSpPr>
        <p:grpSpPr>
          <a:xfrm>
            <a:off x="8266247" y="1983533"/>
            <a:ext cx="571428" cy="571428"/>
            <a:chOff x="5051087" y="1983533"/>
            <a:chExt cx="571428" cy="571428"/>
          </a:xfrm>
        </p:grpSpPr>
        <p:sp>
          <p:nvSpPr>
            <p:cNvPr id="95" name="Oval 94">
              <a:extLst>
                <a:ext uri="{FF2B5EF4-FFF2-40B4-BE49-F238E27FC236}">
                  <a16:creationId xmlns:a16="http://schemas.microsoft.com/office/drawing/2014/main" id="{49705248-B3BE-2E2C-78B5-29DEBA3F6260}"/>
                </a:ext>
              </a:extLst>
            </p:cNvPr>
            <p:cNvSpPr/>
            <p:nvPr/>
          </p:nvSpPr>
          <p:spPr bwMode="auto">
            <a:xfrm>
              <a:off x="5051087" y="1983533"/>
              <a:ext cx="571428" cy="571428"/>
            </a:xfrm>
            <a:prstGeom prst="ellipse">
              <a:avLst/>
            </a:prstGeom>
            <a:solidFill>
              <a:schemeClr val="bg1"/>
            </a:solidFill>
            <a:ln w="28575">
              <a:solidFill>
                <a:srgbClr val="DA4B1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96" name="Picture 95" descr="Shape, arrow&#10;&#10;Description automatically generated">
              <a:extLst>
                <a:ext uri="{FF2B5EF4-FFF2-40B4-BE49-F238E27FC236}">
                  <a16:creationId xmlns:a16="http://schemas.microsoft.com/office/drawing/2014/main" id="{70D48DF0-EA90-C7C5-2A6F-BB1BD0E2A90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84963" y="2095948"/>
              <a:ext cx="346598" cy="346598"/>
            </a:xfrm>
            <a:prstGeom prst="rect">
              <a:avLst/>
            </a:prstGeom>
          </p:spPr>
        </p:pic>
      </p:grpSp>
      <p:sp>
        <p:nvSpPr>
          <p:cNvPr id="102" name="TextBox 101">
            <a:extLst>
              <a:ext uri="{FF2B5EF4-FFF2-40B4-BE49-F238E27FC236}">
                <a16:creationId xmlns:a16="http://schemas.microsoft.com/office/drawing/2014/main" id="{8C65481F-3A6E-FE03-C907-29D84CD13848}"/>
              </a:ext>
            </a:extLst>
          </p:cNvPr>
          <p:cNvSpPr txBox="1"/>
          <p:nvPr/>
        </p:nvSpPr>
        <p:spPr>
          <a:xfrm>
            <a:off x="9064505" y="1859571"/>
            <a:ext cx="2685491" cy="80021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Segoe UI Semibold" panose="020B0702040204020203" pitchFamily="34" charset="0"/>
                <a:ea typeface="+mn-ea"/>
                <a:cs typeface="Segoe UI Semibold" panose="020B0702040204020203" pitchFamily="34" charset="0"/>
              </a:rPr>
              <a:t>Project Operations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rPr>
              <a:t>Deal management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rPr>
              <a:t>T&amp;E entry and approval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rPr>
              <a:t>Project costing, pricing, and actuals</a:t>
            </a:r>
          </a:p>
        </p:txBody>
      </p:sp>
      <p:sp>
        <p:nvSpPr>
          <p:cNvPr id="2" name="TextBox 1">
            <a:extLst>
              <a:ext uri="{FF2B5EF4-FFF2-40B4-BE49-F238E27FC236}">
                <a16:creationId xmlns:a16="http://schemas.microsoft.com/office/drawing/2014/main" id="{DEE08604-FDC7-C190-7E43-875567F41EA9}"/>
              </a:ext>
            </a:extLst>
          </p:cNvPr>
          <p:cNvSpPr txBox="1"/>
          <p:nvPr/>
        </p:nvSpPr>
        <p:spPr>
          <a:xfrm>
            <a:off x="1873538" y="2752394"/>
            <a:ext cx="2601799" cy="1932584"/>
          </a:xfrm>
          <a:prstGeom prst="rect">
            <a:avLst/>
          </a:prstGeom>
          <a:noFill/>
          <a:ln>
            <a:solidFill>
              <a:schemeClr val="accent4"/>
            </a:solidFill>
          </a:ln>
        </p:spPr>
        <p:txBody>
          <a:bodyPr wrap="square" lIns="0" tIns="0" rIns="0" bIns="0" rtlCol="0">
            <a:spAutoFit/>
          </a:bodyPr>
          <a:lstStyle/>
          <a:p>
            <a:pPr algn="l"/>
            <a:endParaRPr lang="LID4096" sz="20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1618399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C6A5AD44-A191-4994-887C-A36F7592EA9E}"/>
              </a:ext>
            </a:extLst>
          </p:cNvPr>
          <p:cNvSpPr>
            <a:spLocks noGrp="1"/>
          </p:cNvSpPr>
          <p:nvPr>
            <p:ph type="body" sz="quarter" idx="10"/>
          </p:nvPr>
        </p:nvSpPr>
        <p:spPr>
          <a:xfrm>
            <a:off x="4938479" y="586192"/>
            <a:ext cx="6668712" cy="5682444"/>
          </a:xfrm>
          <a:prstGeom prst="rect">
            <a:avLst/>
          </a:prstGeom>
        </p:spPr>
        <p:txBody>
          <a:bodyPr wrap="square" anchor="ctr">
            <a:normAutofit/>
          </a:bodyPr>
          <a:lstStyle/>
          <a:p>
            <a:pPr marL="457112" indent="-457112">
              <a:buFont typeface="Arial" panose="020B0604020202020204" pitchFamily="34" charset="0"/>
              <a:buChar char="•"/>
            </a:pPr>
            <a:r>
              <a:rPr lang="en-US" sz="2200" dirty="0"/>
              <a:t>Evolution from traditional solutions </a:t>
            </a:r>
            <a:r>
              <a:rPr lang="en-US" sz="2200" b="1" dirty="0"/>
              <a:t>Microsoft Project Online  </a:t>
            </a:r>
            <a:r>
              <a:rPr lang="en-US" sz="2200" dirty="0"/>
              <a:t>and </a:t>
            </a:r>
            <a:r>
              <a:rPr lang="en-US" sz="2200" b="1" dirty="0"/>
              <a:t>Dynamics PSA</a:t>
            </a:r>
          </a:p>
          <a:p>
            <a:pPr marL="457112" indent="-457112">
              <a:buFont typeface="Arial" panose="020B0604020202020204" pitchFamily="34" charset="0"/>
              <a:buChar char="•"/>
            </a:pPr>
            <a:r>
              <a:rPr lang="en-US" sz="2200" dirty="0"/>
              <a:t>Products are transforming to </a:t>
            </a:r>
            <a:r>
              <a:rPr lang="en-US" sz="2200" b="1" dirty="0"/>
              <a:t>Project for the web </a:t>
            </a:r>
            <a:r>
              <a:rPr lang="en-US" sz="2200" dirty="0"/>
              <a:t>based on </a:t>
            </a:r>
            <a:r>
              <a:rPr lang="en-US" sz="2200" b="1" dirty="0"/>
              <a:t>Power Platform</a:t>
            </a:r>
          </a:p>
          <a:p>
            <a:pPr marL="685668" lvl="1" indent="-457112">
              <a:buFont typeface="Arial" panose="020B0604020202020204" pitchFamily="34" charset="0"/>
              <a:buChar char="•"/>
            </a:pPr>
            <a:r>
              <a:rPr lang="en-US" sz="2200" dirty="0"/>
              <a:t>Simple to use </a:t>
            </a:r>
            <a:r>
              <a:rPr lang="en-US" sz="2200" b="1" dirty="0"/>
              <a:t>scheduling</a:t>
            </a:r>
            <a:r>
              <a:rPr lang="en-US" sz="2200" dirty="0"/>
              <a:t> tool</a:t>
            </a:r>
          </a:p>
          <a:p>
            <a:pPr marL="685668" lvl="1" indent="-457112">
              <a:buFont typeface="Arial" panose="020B0604020202020204" pitchFamily="34" charset="0"/>
              <a:buChar char="•"/>
            </a:pPr>
            <a:r>
              <a:rPr lang="en-US" sz="2200" dirty="0"/>
              <a:t>Power BI report packs</a:t>
            </a:r>
          </a:p>
          <a:p>
            <a:pPr marL="685668" lvl="1" indent="-457112">
              <a:buFont typeface="Arial" panose="020B0604020202020204" pitchFamily="34" charset="0"/>
              <a:buChar char="•"/>
            </a:pPr>
            <a:r>
              <a:rPr lang="en-US" sz="2200" dirty="0"/>
              <a:t>Power Platform to develop solution</a:t>
            </a:r>
            <a:endParaRPr lang="sl-SI" sz="2200" dirty="0"/>
          </a:p>
          <a:p>
            <a:pPr lvl="1"/>
            <a:endParaRPr lang="en-US" sz="2200" dirty="0"/>
          </a:p>
          <a:p>
            <a:pPr marL="457112" indent="-457112">
              <a:buFont typeface="Arial" panose="020B0604020202020204" pitchFamily="34" charset="0"/>
              <a:buChar char="•"/>
            </a:pPr>
            <a:r>
              <a:rPr lang="sl-SI" sz="2200" b="1" dirty="0"/>
              <a:t>Project Solution Accelerator </a:t>
            </a:r>
            <a:r>
              <a:rPr lang="sl-SI" sz="2200" dirty="0"/>
              <a:t>availab</a:t>
            </a:r>
            <a:r>
              <a:rPr lang="en-US" sz="2200" dirty="0"/>
              <a:t>l</a:t>
            </a:r>
            <a:r>
              <a:rPr lang="sl-SI" sz="2200" dirty="0"/>
              <a:t>e</a:t>
            </a:r>
            <a:endParaRPr lang="en-US" sz="2200" dirty="0"/>
          </a:p>
          <a:p>
            <a:pPr marL="457112" indent="-457112">
              <a:buFont typeface="Arial" panose="020B0604020202020204" pitchFamily="34" charset="0"/>
              <a:buChar char="•"/>
            </a:pPr>
            <a:r>
              <a:rPr lang="en-US" sz="2200" dirty="0"/>
              <a:t>Microsoft is releasing new functionalities continuously </a:t>
            </a:r>
          </a:p>
          <a:p>
            <a:pPr>
              <a:lnSpc>
                <a:spcPct val="90000"/>
              </a:lnSpc>
            </a:pPr>
            <a:endParaRPr lang="en-US" sz="2200" dirty="0"/>
          </a:p>
        </p:txBody>
      </p:sp>
      <p:sp>
        <p:nvSpPr>
          <p:cNvPr id="3" name="Title 2">
            <a:extLst>
              <a:ext uri="{FF2B5EF4-FFF2-40B4-BE49-F238E27FC236}">
                <a16:creationId xmlns:a16="http://schemas.microsoft.com/office/drawing/2014/main" id="{7F24F418-221C-E869-5B21-D7EAF22E248C}"/>
              </a:ext>
            </a:extLst>
          </p:cNvPr>
          <p:cNvSpPr>
            <a:spLocks noGrp="1"/>
          </p:cNvSpPr>
          <p:nvPr>
            <p:ph type="title"/>
          </p:nvPr>
        </p:nvSpPr>
        <p:spPr>
          <a:xfrm>
            <a:off x="588263" y="2873415"/>
            <a:ext cx="3183637" cy="1107996"/>
          </a:xfrm>
        </p:spPr>
        <p:txBody>
          <a:bodyPr/>
          <a:lstStyle/>
          <a:p>
            <a:r>
              <a:rPr lang="en-US" dirty="0"/>
              <a:t>Project for the web</a:t>
            </a:r>
            <a:endParaRPr lang="LID4096" dirty="0"/>
          </a:p>
        </p:txBody>
      </p:sp>
    </p:spTree>
    <p:extLst>
      <p:ext uri="{BB962C8B-B14F-4D97-AF65-F5344CB8AC3E}">
        <p14:creationId xmlns:p14="http://schemas.microsoft.com/office/powerpoint/2010/main" val="2133503606"/>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5E78EC-5054-47CC-893B-1C3C48926D0D}"/>
              </a:ext>
            </a:extLst>
          </p:cNvPr>
          <p:cNvSpPr txBox="1"/>
          <p:nvPr/>
        </p:nvSpPr>
        <p:spPr>
          <a:xfrm>
            <a:off x="387326" y="586193"/>
            <a:ext cx="4764924" cy="2311362"/>
          </a:xfrm>
          <a:prstGeom prst="rect">
            <a:avLst/>
          </a:prstGeom>
          <a:noFill/>
        </p:spPr>
        <p:txBody>
          <a:bodyPr wrap="square" lIns="182854" tIns="146284" rIns="182854" bIns="146284" rtlCol="0">
            <a:spAutoFit/>
          </a:bodyPr>
          <a:lstStyle/>
          <a:p>
            <a:pPr defTabSz="914188">
              <a:lnSpc>
                <a:spcPct val="90000"/>
              </a:lnSpc>
              <a:spcAft>
                <a:spcPts val="600"/>
              </a:spcAft>
            </a:pPr>
            <a:br>
              <a:rPr lang="en-US" sz="2400" dirty="0">
                <a:gradFill>
                  <a:gsLst>
                    <a:gs pos="2917">
                      <a:srgbClr val="000000"/>
                    </a:gs>
                    <a:gs pos="30000">
                      <a:srgbClr val="000000"/>
                    </a:gs>
                  </a:gsLst>
                  <a:lin ang="5400000" scaled="0"/>
                </a:gradFill>
                <a:latin typeface="Segoe UI"/>
              </a:rPr>
            </a:br>
            <a:r>
              <a:rPr lang="en-US" sz="3600" spc="-50" dirty="0">
                <a:solidFill>
                  <a:srgbClr val="000000"/>
                </a:solidFill>
                <a:latin typeface="Segoe UI Semibold"/>
              </a:rPr>
              <a:t>Project for the </a:t>
            </a:r>
            <a:r>
              <a:rPr lang="sl-SI" sz="3600" spc="-50" dirty="0">
                <a:solidFill>
                  <a:srgbClr val="000000"/>
                </a:solidFill>
                <a:latin typeface="Segoe UI Semibold"/>
              </a:rPr>
              <a:t>w</a:t>
            </a:r>
            <a:r>
              <a:rPr lang="en-US" sz="3600" spc="-50" dirty="0">
                <a:solidFill>
                  <a:srgbClr val="000000"/>
                </a:solidFill>
                <a:latin typeface="Segoe UI Semibold"/>
              </a:rPr>
              <a:t>eb  </a:t>
            </a:r>
            <a:r>
              <a:rPr lang="en-US" sz="2800" spc="-50" dirty="0">
                <a:solidFill>
                  <a:srgbClr val="000000"/>
                </a:solidFill>
                <a:latin typeface="Segoe UI Semibold"/>
              </a:rPr>
              <a:t>as a solution for individual project mangers and teams</a:t>
            </a:r>
            <a:endParaRPr lang="en-US" sz="3600" spc="-50" dirty="0">
              <a:solidFill>
                <a:srgbClr val="000000"/>
              </a:solidFill>
              <a:latin typeface="Segoe UI Semibold"/>
            </a:endParaRPr>
          </a:p>
          <a:p>
            <a:pPr defTabSz="914188">
              <a:lnSpc>
                <a:spcPct val="90000"/>
              </a:lnSpc>
              <a:spcAft>
                <a:spcPts val="600"/>
              </a:spcAft>
            </a:pPr>
            <a:endParaRPr lang="en-US" sz="2400" spc="-50" dirty="0">
              <a:solidFill>
                <a:srgbClr val="000000"/>
              </a:solidFill>
              <a:latin typeface="Segoe UI Semibold"/>
            </a:endParaRPr>
          </a:p>
        </p:txBody>
      </p:sp>
      <p:grpSp>
        <p:nvGrpSpPr>
          <p:cNvPr id="3" name="Group 2">
            <a:extLst>
              <a:ext uri="{FF2B5EF4-FFF2-40B4-BE49-F238E27FC236}">
                <a16:creationId xmlns:a16="http://schemas.microsoft.com/office/drawing/2014/main" id="{A64A1474-D02D-468E-A522-D9DAE0F3AF72}"/>
              </a:ext>
            </a:extLst>
          </p:cNvPr>
          <p:cNvGrpSpPr/>
          <p:nvPr/>
        </p:nvGrpSpPr>
        <p:grpSpPr>
          <a:xfrm>
            <a:off x="5318654" y="586193"/>
            <a:ext cx="6523600" cy="5822857"/>
            <a:chOff x="5316955" y="585788"/>
            <a:chExt cx="6524526" cy="5823683"/>
          </a:xfrm>
        </p:grpSpPr>
        <p:pic>
          <p:nvPicPr>
            <p:cNvPr id="13" name="Picture 12" descr="A screenshot of a computer&#10;&#10;Description automatically generated">
              <a:extLst>
                <a:ext uri="{FF2B5EF4-FFF2-40B4-BE49-F238E27FC236}">
                  <a16:creationId xmlns:a16="http://schemas.microsoft.com/office/drawing/2014/main" id="{8DDE0301-F552-489C-8FF4-5AA412B0F0FF}"/>
                </a:ext>
              </a:extLst>
            </p:cNvPr>
            <p:cNvPicPr>
              <a:picLocks noChangeAspect="1"/>
            </p:cNvPicPr>
            <p:nvPr/>
          </p:nvPicPr>
          <p:blipFill>
            <a:blip r:embed="rId3"/>
            <a:stretch>
              <a:fillRect/>
            </a:stretch>
          </p:blipFill>
          <p:spPr>
            <a:xfrm>
              <a:off x="5636945" y="907821"/>
              <a:ext cx="5903925" cy="4132748"/>
            </a:xfrm>
            <a:prstGeom prst="rect">
              <a:avLst/>
            </a:prstGeom>
          </p:spPr>
        </p:pic>
        <p:pic>
          <p:nvPicPr>
            <p:cNvPr id="9" name="Picture 8" descr="A picture containing monitor, electronics, television, screen&#10;&#10;Description generated with very high confidence">
              <a:extLst>
                <a:ext uri="{FF2B5EF4-FFF2-40B4-BE49-F238E27FC236}">
                  <a16:creationId xmlns:a16="http://schemas.microsoft.com/office/drawing/2014/main" id="{689319F8-22A0-44D4-A48D-706E59DEFA9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9109" r="20169"/>
            <a:stretch/>
          </p:blipFill>
          <p:spPr>
            <a:xfrm>
              <a:off x="5344332" y="585788"/>
              <a:ext cx="6286500" cy="5823683"/>
            </a:xfrm>
            <a:prstGeom prst="rect">
              <a:avLst/>
            </a:prstGeom>
          </p:spPr>
        </p:pic>
        <p:sp>
          <p:nvSpPr>
            <p:cNvPr id="21" name="Freeform: Shape 20">
              <a:extLst>
                <a:ext uri="{FF2B5EF4-FFF2-40B4-BE49-F238E27FC236}">
                  <a16:creationId xmlns:a16="http://schemas.microsoft.com/office/drawing/2014/main" id="{949A3ACF-ED5D-454C-931D-1C1CAF4FF6AB}"/>
                </a:ext>
              </a:extLst>
            </p:cNvPr>
            <p:cNvSpPr/>
            <p:nvPr/>
          </p:nvSpPr>
          <p:spPr bwMode="auto">
            <a:xfrm>
              <a:off x="5316955" y="734710"/>
              <a:ext cx="6524526" cy="4506424"/>
            </a:xfrm>
            <a:custGeom>
              <a:avLst/>
              <a:gdLst>
                <a:gd name="connsiteX0" fmla="*/ 91919 w 6539667"/>
                <a:gd name="connsiteY0" fmla="*/ 0 h 4516882"/>
                <a:gd name="connsiteX1" fmla="*/ 6447748 w 6539667"/>
                <a:gd name="connsiteY1" fmla="*/ 0 h 4516882"/>
                <a:gd name="connsiteX2" fmla="*/ 6539667 w 6539667"/>
                <a:gd name="connsiteY2" fmla="*/ 91919 h 4516882"/>
                <a:gd name="connsiteX3" fmla="*/ 6539667 w 6539667"/>
                <a:gd name="connsiteY3" fmla="*/ 4424963 h 4516882"/>
                <a:gd name="connsiteX4" fmla="*/ 6447748 w 6539667"/>
                <a:gd name="connsiteY4" fmla="*/ 4516882 h 4516882"/>
                <a:gd name="connsiteX5" fmla="*/ 91919 w 6539667"/>
                <a:gd name="connsiteY5" fmla="*/ 4516882 h 4516882"/>
                <a:gd name="connsiteX6" fmla="*/ 0 w 6539667"/>
                <a:gd name="connsiteY6" fmla="*/ 4424963 h 4516882"/>
                <a:gd name="connsiteX7" fmla="*/ 0 w 6539667"/>
                <a:gd name="connsiteY7" fmla="*/ 91919 h 4516882"/>
                <a:gd name="connsiteX8" fmla="*/ 91919 w 6539667"/>
                <a:gd name="connsiteY8" fmla="*/ 0 h 4516882"/>
                <a:gd name="connsiteX9" fmla="*/ 305112 w 6539667"/>
                <a:gd name="connsiteY9" fmla="*/ 151510 h 4516882"/>
                <a:gd name="connsiteX10" fmla="*/ 219360 w 6539667"/>
                <a:gd name="connsiteY10" fmla="*/ 237262 h 4516882"/>
                <a:gd name="connsiteX11" fmla="*/ 219360 w 6539667"/>
                <a:gd name="connsiteY11" fmla="*/ 4279620 h 4516882"/>
                <a:gd name="connsiteX12" fmla="*/ 305112 w 6539667"/>
                <a:gd name="connsiteY12" fmla="*/ 4365372 h 4516882"/>
                <a:gd name="connsiteX13" fmla="*/ 6234554 w 6539667"/>
                <a:gd name="connsiteY13" fmla="*/ 4365372 h 4516882"/>
                <a:gd name="connsiteX14" fmla="*/ 6320306 w 6539667"/>
                <a:gd name="connsiteY14" fmla="*/ 4279620 h 4516882"/>
                <a:gd name="connsiteX15" fmla="*/ 6320306 w 6539667"/>
                <a:gd name="connsiteY15" fmla="*/ 237262 h 4516882"/>
                <a:gd name="connsiteX16" fmla="*/ 6234554 w 6539667"/>
                <a:gd name="connsiteY16" fmla="*/ 151510 h 4516882"/>
                <a:gd name="connsiteX17" fmla="*/ 305112 w 6539667"/>
                <a:gd name="connsiteY17" fmla="*/ 151510 h 4516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39667" h="4516882">
                  <a:moveTo>
                    <a:pt x="91919" y="0"/>
                  </a:moveTo>
                  <a:lnTo>
                    <a:pt x="6447748" y="0"/>
                  </a:lnTo>
                  <a:cubicBezTo>
                    <a:pt x="6498513" y="0"/>
                    <a:pt x="6539667" y="41154"/>
                    <a:pt x="6539667" y="91919"/>
                  </a:cubicBezTo>
                  <a:lnTo>
                    <a:pt x="6539667" y="4424963"/>
                  </a:lnTo>
                  <a:cubicBezTo>
                    <a:pt x="6539667" y="4475728"/>
                    <a:pt x="6498513" y="4516882"/>
                    <a:pt x="6447748" y="4516882"/>
                  </a:cubicBezTo>
                  <a:lnTo>
                    <a:pt x="91919" y="4516882"/>
                  </a:lnTo>
                  <a:cubicBezTo>
                    <a:pt x="41154" y="4516882"/>
                    <a:pt x="0" y="4475728"/>
                    <a:pt x="0" y="4424963"/>
                  </a:cubicBezTo>
                  <a:lnTo>
                    <a:pt x="0" y="91919"/>
                  </a:lnTo>
                  <a:cubicBezTo>
                    <a:pt x="0" y="41154"/>
                    <a:pt x="41154" y="0"/>
                    <a:pt x="91919" y="0"/>
                  </a:cubicBezTo>
                  <a:close/>
                  <a:moveTo>
                    <a:pt x="305112" y="151510"/>
                  </a:moveTo>
                  <a:cubicBezTo>
                    <a:pt x="257752" y="151510"/>
                    <a:pt x="219360" y="189902"/>
                    <a:pt x="219360" y="237262"/>
                  </a:cubicBezTo>
                  <a:lnTo>
                    <a:pt x="219360" y="4279620"/>
                  </a:lnTo>
                  <a:cubicBezTo>
                    <a:pt x="219360" y="4326980"/>
                    <a:pt x="257752" y="4365372"/>
                    <a:pt x="305112" y="4365372"/>
                  </a:cubicBezTo>
                  <a:lnTo>
                    <a:pt x="6234554" y="4365372"/>
                  </a:lnTo>
                  <a:cubicBezTo>
                    <a:pt x="6281914" y="4365372"/>
                    <a:pt x="6320306" y="4326980"/>
                    <a:pt x="6320306" y="4279620"/>
                  </a:cubicBezTo>
                  <a:lnTo>
                    <a:pt x="6320306" y="237262"/>
                  </a:lnTo>
                  <a:cubicBezTo>
                    <a:pt x="6320306" y="189902"/>
                    <a:pt x="6281914" y="151510"/>
                    <a:pt x="6234554" y="151510"/>
                  </a:cubicBezTo>
                  <a:lnTo>
                    <a:pt x="305112" y="151510"/>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4" name="Rectangle 23">
              <a:extLst>
                <a:ext uri="{FF2B5EF4-FFF2-40B4-BE49-F238E27FC236}">
                  <a16:creationId xmlns:a16="http://schemas.microsoft.com/office/drawing/2014/main" id="{AB92AB18-3B25-4EBE-A5EB-3BDBEEDC5EF9}"/>
                </a:ext>
              </a:extLst>
            </p:cNvPr>
            <p:cNvSpPr/>
            <p:nvPr/>
          </p:nvSpPr>
          <p:spPr bwMode="auto">
            <a:xfrm>
              <a:off x="5729288" y="4867275"/>
              <a:ext cx="5767387" cy="45719"/>
            </a:xfrm>
            <a:prstGeom prst="rect">
              <a:avLst/>
            </a:prstGeom>
            <a:solidFill>
              <a:srgbClr val="16161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25" name="Rectangle 24">
            <a:extLst>
              <a:ext uri="{FF2B5EF4-FFF2-40B4-BE49-F238E27FC236}">
                <a16:creationId xmlns:a16="http://schemas.microsoft.com/office/drawing/2014/main" id="{01F2D58B-DF1F-4DF2-AB27-A968669BEA73}"/>
              </a:ext>
            </a:extLst>
          </p:cNvPr>
          <p:cNvSpPr/>
          <p:nvPr/>
        </p:nvSpPr>
        <p:spPr bwMode="auto">
          <a:xfrm>
            <a:off x="11631636" y="937136"/>
            <a:ext cx="379109" cy="422215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FD4C7C9B-36B6-474F-A928-DEACE4F24D15}"/>
              </a:ext>
            </a:extLst>
          </p:cNvPr>
          <p:cNvGrpSpPr/>
          <p:nvPr/>
        </p:nvGrpSpPr>
        <p:grpSpPr>
          <a:xfrm>
            <a:off x="949686" y="3488445"/>
            <a:ext cx="3673982" cy="404069"/>
            <a:chOff x="512612" y="3622026"/>
            <a:chExt cx="4041953" cy="444539"/>
          </a:xfrm>
        </p:grpSpPr>
        <p:sp>
          <p:nvSpPr>
            <p:cNvPr id="15" name="Title 2">
              <a:extLst>
                <a:ext uri="{FF2B5EF4-FFF2-40B4-BE49-F238E27FC236}">
                  <a16:creationId xmlns:a16="http://schemas.microsoft.com/office/drawing/2014/main" id="{8ED47E68-8EF2-4AEF-B1DD-9839ABB68B7D}"/>
                </a:ext>
              </a:extLst>
            </p:cNvPr>
            <p:cNvSpPr txBox="1">
              <a:spLocks/>
            </p:cNvSpPr>
            <p:nvPr/>
          </p:nvSpPr>
          <p:spPr>
            <a:xfrm>
              <a:off x="1219303" y="3674994"/>
              <a:ext cx="3335262" cy="338603"/>
            </a:xfrm>
            <a:prstGeom prst="rect">
              <a:avLst/>
            </a:prstGeom>
          </p:spPr>
          <p:txBody>
            <a:bodyPr vert="horz" wrap="square" lIns="0" tIns="0" rIns="0" bIns="0" rtlCol="0" anchor="ctr">
              <a:spAutoFit/>
            </a:bodyPr>
            <a:lstStyle>
              <a:lvl1pPr algn="l" defTabSz="932462" rtl="0" eaLnBrk="1" latinLnBrk="0" hangingPunct="1">
                <a:lnSpc>
                  <a:spcPct val="100000"/>
                </a:lnSpc>
                <a:spcBef>
                  <a:spcPct val="0"/>
                </a:spcBef>
                <a:buNone/>
                <a:defRPr lang="en-US" sz="3599" b="0" kern="1200" cap="none" spc="-50" baseline="0" dirty="0" smtClean="0">
                  <a:ln w="3175">
                    <a:noFill/>
                  </a:ln>
                  <a:solidFill>
                    <a:schemeClr val="tx1"/>
                  </a:solidFill>
                  <a:effectLst/>
                  <a:latin typeface="+mj-lt"/>
                  <a:ea typeface="+mn-ea"/>
                  <a:cs typeface="Segoe UI" pitchFamily="34" charset="0"/>
                </a:defRPr>
              </a:lvl1pPr>
            </a:lstStyle>
            <a:p>
              <a:r>
                <a:rPr lang="en-US" sz="2000" dirty="0">
                  <a:gradFill>
                    <a:gsLst>
                      <a:gs pos="2917">
                        <a:srgbClr val="000000"/>
                      </a:gs>
                      <a:gs pos="30000">
                        <a:srgbClr val="000000"/>
                      </a:gs>
                    </a:gsLst>
                    <a:lin ang="5400000" scaled="0"/>
                  </a:gradFill>
                  <a:latin typeface="Segoe UI"/>
                </a:rPr>
                <a:t>Collaboration made easy</a:t>
              </a:r>
              <a:endParaRPr lang="en-US" sz="2000" dirty="0">
                <a:solidFill>
                  <a:srgbClr val="000000"/>
                </a:solidFill>
                <a:latin typeface="Segoe UI"/>
              </a:endParaRPr>
            </a:p>
          </p:txBody>
        </p:sp>
        <p:sp>
          <p:nvSpPr>
            <p:cNvPr id="16" name="manager" title="Icon of three people with lines connecting them">
              <a:extLst>
                <a:ext uri="{FF2B5EF4-FFF2-40B4-BE49-F238E27FC236}">
                  <a16:creationId xmlns:a16="http://schemas.microsoft.com/office/drawing/2014/main" id="{638AACB6-2708-4DEA-A114-B44A11FBA281}"/>
                </a:ext>
              </a:extLst>
            </p:cNvPr>
            <p:cNvSpPr>
              <a:spLocks noChangeAspect="1" noEditPoints="1"/>
            </p:cNvSpPr>
            <p:nvPr/>
          </p:nvSpPr>
          <p:spPr bwMode="auto">
            <a:xfrm>
              <a:off x="512612" y="3622026"/>
              <a:ext cx="441039" cy="444539"/>
            </a:xfrm>
            <a:custGeom>
              <a:avLst/>
              <a:gdLst>
                <a:gd name="T0" fmla="*/ 128 w 348"/>
                <a:gd name="T1" fmla="*/ 46 h 352"/>
                <a:gd name="T2" fmla="*/ 174 w 348"/>
                <a:gd name="T3" fmla="*/ 0 h 352"/>
                <a:gd name="T4" fmla="*/ 220 w 348"/>
                <a:gd name="T5" fmla="*/ 46 h 352"/>
                <a:gd name="T6" fmla="*/ 174 w 348"/>
                <a:gd name="T7" fmla="*/ 91 h 352"/>
                <a:gd name="T8" fmla="*/ 128 w 348"/>
                <a:gd name="T9" fmla="*/ 46 h 352"/>
                <a:gd name="T10" fmla="*/ 231 w 348"/>
                <a:gd name="T11" fmla="*/ 148 h 352"/>
                <a:gd name="T12" fmla="*/ 174 w 348"/>
                <a:gd name="T13" fmla="*/ 91 h 352"/>
                <a:gd name="T14" fmla="*/ 117 w 348"/>
                <a:gd name="T15" fmla="*/ 148 h 352"/>
                <a:gd name="T16" fmla="*/ 57 w 348"/>
                <a:gd name="T17" fmla="*/ 295 h 352"/>
                <a:gd name="T18" fmla="*/ 102 w 348"/>
                <a:gd name="T19" fmla="*/ 249 h 352"/>
                <a:gd name="T20" fmla="*/ 57 w 348"/>
                <a:gd name="T21" fmla="*/ 204 h 352"/>
                <a:gd name="T22" fmla="*/ 11 w 348"/>
                <a:gd name="T23" fmla="*/ 249 h 352"/>
                <a:gd name="T24" fmla="*/ 57 w 348"/>
                <a:gd name="T25" fmla="*/ 295 h 352"/>
                <a:gd name="T26" fmla="*/ 114 w 348"/>
                <a:gd name="T27" fmla="*/ 352 h 352"/>
                <a:gd name="T28" fmla="*/ 57 w 348"/>
                <a:gd name="T29" fmla="*/ 295 h 352"/>
                <a:gd name="T30" fmla="*/ 0 w 348"/>
                <a:gd name="T31" fmla="*/ 352 h 352"/>
                <a:gd name="T32" fmla="*/ 291 w 348"/>
                <a:gd name="T33" fmla="*/ 295 h 352"/>
                <a:gd name="T34" fmla="*/ 337 w 348"/>
                <a:gd name="T35" fmla="*/ 249 h 352"/>
                <a:gd name="T36" fmla="*/ 291 w 348"/>
                <a:gd name="T37" fmla="*/ 204 h 352"/>
                <a:gd name="T38" fmla="*/ 246 w 348"/>
                <a:gd name="T39" fmla="*/ 249 h 352"/>
                <a:gd name="T40" fmla="*/ 291 w 348"/>
                <a:gd name="T41" fmla="*/ 295 h 352"/>
                <a:gd name="T42" fmla="*/ 348 w 348"/>
                <a:gd name="T43" fmla="*/ 352 h 352"/>
                <a:gd name="T44" fmla="*/ 291 w 348"/>
                <a:gd name="T45" fmla="*/ 295 h 352"/>
                <a:gd name="T46" fmla="*/ 234 w 348"/>
                <a:gd name="T47" fmla="*/ 352 h 352"/>
                <a:gd name="T48" fmla="*/ 224 w 348"/>
                <a:gd name="T49" fmla="*/ 219 h 352"/>
                <a:gd name="T50" fmla="*/ 174 w 348"/>
                <a:gd name="T51" fmla="*/ 169 h 352"/>
                <a:gd name="T52" fmla="*/ 124 w 348"/>
                <a:gd name="T53" fmla="*/ 2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8" h="352">
                  <a:moveTo>
                    <a:pt x="128" y="46"/>
                  </a:moveTo>
                  <a:cubicBezTo>
                    <a:pt x="128" y="20"/>
                    <a:pt x="149" y="0"/>
                    <a:pt x="174" y="0"/>
                  </a:cubicBezTo>
                  <a:cubicBezTo>
                    <a:pt x="199" y="0"/>
                    <a:pt x="220" y="20"/>
                    <a:pt x="220" y="46"/>
                  </a:cubicBezTo>
                  <a:cubicBezTo>
                    <a:pt x="220" y="71"/>
                    <a:pt x="199" y="91"/>
                    <a:pt x="174" y="91"/>
                  </a:cubicBezTo>
                  <a:cubicBezTo>
                    <a:pt x="149" y="91"/>
                    <a:pt x="128" y="71"/>
                    <a:pt x="128" y="46"/>
                  </a:cubicBezTo>
                  <a:close/>
                  <a:moveTo>
                    <a:pt x="231" y="148"/>
                  </a:moveTo>
                  <a:cubicBezTo>
                    <a:pt x="231" y="117"/>
                    <a:pt x="206" y="91"/>
                    <a:pt x="174" y="91"/>
                  </a:cubicBezTo>
                  <a:cubicBezTo>
                    <a:pt x="142" y="91"/>
                    <a:pt x="117" y="117"/>
                    <a:pt x="117" y="148"/>
                  </a:cubicBezTo>
                  <a:moveTo>
                    <a:pt x="57" y="295"/>
                  </a:moveTo>
                  <a:cubicBezTo>
                    <a:pt x="82" y="295"/>
                    <a:pt x="102" y="275"/>
                    <a:pt x="102" y="249"/>
                  </a:cubicBezTo>
                  <a:cubicBezTo>
                    <a:pt x="102" y="224"/>
                    <a:pt x="82" y="204"/>
                    <a:pt x="57" y="204"/>
                  </a:cubicBezTo>
                  <a:cubicBezTo>
                    <a:pt x="32" y="204"/>
                    <a:pt x="11" y="224"/>
                    <a:pt x="11" y="249"/>
                  </a:cubicBezTo>
                  <a:cubicBezTo>
                    <a:pt x="11" y="275"/>
                    <a:pt x="32" y="295"/>
                    <a:pt x="57" y="295"/>
                  </a:cubicBezTo>
                  <a:close/>
                  <a:moveTo>
                    <a:pt x="114" y="352"/>
                  </a:moveTo>
                  <a:cubicBezTo>
                    <a:pt x="114" y="320"/>
                    <a:pt x="88" y="295"/>
                    <a:pt x="57" y="295"/>
                  </a:cubicBezTo>
                  <a:cubicBezTo>
                    <a:pt x="25" y="295"/>
                    <a:pt x="0" y="320"/>
                    <a:pt x="0" y="352"/>
                  </a:cubicBezTo>
                  <a:moveTo>
                    <a:pt x="291" y="295"/>
                  </a:moveTo>
                  <a:cubicBezTo>
                    <a:pt x="316" y="295"/>
                    <a:pt x="337" y="275"/>
                    <a:pt x="337" y="249"/>
                  </a:cubicBezTo>
                  <a:cubicBezTo>
                    <a:pt x="337" y="224"/>
                    <a:pt x="316" y="204"/>
                    <a:pt x="291" y="204"/>
                  </a:cubicBezTo>
                  <a:cubicBezTo>
                    <a:pt x="266" y="204"/>
                    <a:pt x="246" y="224"/>
                    <a:pt x="246" y="249"/>
                  </a:cubicBezTo>
                  <a:cubicBezTo>
                    <a:pt x="246" y="275"/>
                    <a:pt x="266" y="295"/>
                    <a:pt x="291" y="295"/>
                  </a:cubicBezTo>
                  <a:close/>
                  <a:moveTo>
                    <a:pt x="348" y="352"/>
                  </a:moveTo>
                  <a:cubicBezTo>
                    <a:pt x="348" y="320"/>
                    <a:pt x="323" y="295"/>
                    <a:pt x="291" y="295"/>
                  </a:cubicBezTo>
                  <a:cubicBezTo>
                    <a:pt x="260" y="295"/>
                    <a:pt x="234" y="320"/>
                    <a:pt x="234" y="352"/>
                  </a:cubicBezTo>
                  <a:moveTo>
                    <a:pt x="224" y="219"/>
                  </a:moveTo>
                  <a:cubicBezTo>
                    <a:pt x="174" y="169"/>
                    <a:pt x="174" y="169"/>
                    <a:pt x="174" y="169"/>
                  </a:cubicBezTo>
                  <a:cubicBezTo>
                    <a:pt x="124" y="219"/>
                    <a:pt x="124" y="219"/>
                    <a:pt x="124" y="219"/>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14188"/>
              <a:endParaRPr lang="en-US" sz="1730">
                <a:solidFill>
                  <a:srgbClr val="000000"/>
                </a:solidFill>
                <a:latin typeface="Segoe UI"/>
              </a:endParaRPr>
            </a:p>
          </p:txBody>
        </p:sp>
      </p:grpSp>
      <p:grpSp>
        <p:nvGrpSpPr>
          <p:cNvPr id="17" name="Group 16">
            <a:extLst>
              <a:ext uri="{FF2B5EF4-FFF2-40B4-BE49-F238E27FC236}">
                <a16:creationId xmlns:a16="http://schemas.microsoft.com/office/drawing/2014/main" id="{CF35BA8D-A12C-43A9-B47C-02F3337B92B9}"/>
              </a:ext>
            </a:extLst>
          </p:cNvPr>
          <p:cNvGrpSpPr/>
          <p:nvPr/>
        </p:nvGrpSpPr>
        <p:grpSpPr>
          <a:xfrm>
            <a:off x="1035821" y="2702569"/>
            <a:ext cx="3591946" cy="615522"/>
            <a:chOff x="602863" y="2401218"/>
            <a:chExt cx="3951702" cy="677171"/>
          </a:xfrm>
        </p:grpSpPr>
        <p:sp>
          <p:nvSpPr>
            <p:cNvPr id="18" name="Title 2">
              <a:extLst>
                <a:ext uri="{FF2B5EF4-FFF2-40B4-BE49-F238E27FC236}">
                  <a16:creationId xmlns:a16="http://schemas.microsoft.com/office/drawing/2014/main" id="{8ED0FFC4-161A-4551-8038-C4C8B1EC33C8}"/>
                </a:ext>
              </a:extLst>
            </p:cNvPr>
            <p:cNvSpPr txBox="1">
              <a:spLocks/>
            </p:cNvSpPr>
            <p:nvPr/>
          </p:nvSpPr>
          <p:spPr>
            <a:xfrm>
              <a:off x="1219302" y="2401218"/>
              <a:ext cx="3335263" cy="677171"/>
            </a:xfrm>
            <a:prstGeom prst="rect">
              <a:avLst/>
            </a:prstGeom>
          </p:spPr>
          <p:txBody>
            <a:bodyPr vert="horz" wrap="square" lIns="0" tIns="0" rIns="0" bIns="0" rtlCol="0" anchor="ctr">
              <a:spAutoFit/>
            </a:bodyPr>
            <a:lstStyle>
              <a:lvl1pPr algn="l" defTabSz="932462" rtl="0" eaLnBrk="1" latinLnBrk="0" hangingPunct="1">
                <a:lnSpc>
                  <a:spcPct val="100000"/>
                </a:lnSpc>
                <a:spcBef>
                  <a:spcPct val="0"/>
                </a:spcBef>
                <a:buNone/>
                <a:defRPr lang="en-US" sz="3599" b="0" kern="1200" cap="none" spc="-50" baseline="0" dirty="0" smtClean="0">
                  <a:ln w="3175">
                    <a:noFill/>
                  </a:ln>
                  <a:solidFill>
                    <a:schemeClr val="tx1"/>
                  </a:solidFill>
                  <a:effectLst/>
                  <a:latin typeface="+mj-lt"/>
                  <a:ea typeface="+mn-ea"/>
                  <a:cs typeface="Segoe UI" pitchFamily="34" charset="0"/>
                </a:defRPr>
              </a:lvl1pPr>
            </a:lstStyle>
            <a:p>
              <a:r>
                <a:rPr lang="en-US" sz="2000" dirty="0">
                  <a:gradFill>
                    <a:gsLst>
                      <a:gs pos="2917">
                        <a:srgbClr val="000000"/>
                      </a:gs>
                      <a:gs pos="30000">
                        <a:srgbClr val="000000"/>
                      </a:gs>
                    </a:gsLst>
                    <a:lin ang="5400000" scaled="0"/>
                  </a:gradFill>
                  <a:latin typeface="Segoe UI"/>
                </a:rPr>
                <a:t>Simple &amp; powerful project management for everyone</a:t>
              </a:r>
            </a:p>
          </p:txBody>
        </p:sp>
        <p:sp>
          <p:nvSpPr>
            <p:cNvPr id="19" name="Touch_E815" title="Icon of a closed hand with one finger pressing a button">
              <a:extLst>
                <a:ext uri="{FF2B5EF4-FFF2-40B4-BE49-F238E27FC236}">
                  <a16:creationId xmlns:a16="http://schemas.microsoft.com/office/drawing/2014/main" id="{B6F0FDF5-F4CD-49C5-8A82-2D855CA38AAC}"/>
                </a:ext>
              </a:extLst>
            </p:cNvPr>
            <p:cNvSpPr>
              <a:spLocks noChangeAspect="1" noEditPoints="1"/>
            </p:cNvSpPr>
            <p:nvPr/>
          </p:nvSpPr>
          <p:spPr bwMode="auto">
            <a:xfrm>
              <a:off x="602863" y="2517532"/>
              <a:ext cx="304170" cy="444540"/>
            </a:xfrm>
            <a:custGeom>
              <a:avLst/>
              <a:gdLst>
                <a:gd name="T0" fmla="*/ 1238 w 2563"/>
                <a:gd name="T1" fmla="*/ 1510 h 3746"/>
                <a:gd name="T2" fmla="*/ 1238 w 2563"/>
                <a:gd name="T3" fmla="*/ 1758 h 3746"/>
                <a:gd name="T4" fmla="*/ 1238 w 2563"/>
                <a:gd name="T5" fmla="*/ 654 h 3746"/>
                <a:gd name="T6" fmla="*/ 1017 w 2563"/>
                <a:gd name="T7" fmla="*/ 433 h 3746"/>
                <a:gd name="T8" fmla="*/ 796 w 2563"/>
                <a:gd name="T9" fmla="*/ 654 h 3746"/>
                <a:gd name="T10" fmla="*/ 796 w 2563"/>
                <a:gd name="T11" fmla="*/ 669 h 3746"/>
                <a:gd name="T12" fmla="*/ 796 w 2563"/>
                <a:gd name="T13" fmla="*/ 2453 h 3746"/>
                <a:gd name="T14" fmla="*/ 662 w 2563"/>
                <a:gd name="T15" fmla="*/ 2508 h 3746"/>
                <a:gd name="T16" fmla="*/ 423 w 2563"/>
                <a:gd name="T17" fmla="*/ 2269 h 3746"/>
                <a:gd name="T18" fmla="*/ 92 w 2563"/>
                <a:gd name="T19" fmla="*/ 2269 h 3746"/>
                <a:gd name="T20" fmla="*/ 92 w 2563"/>
                <a:gd name="T21" fmla="*/ 2600 h 3746"/>
                <a:gd name="T22" fmla="*/ 906 w 2563"/>
                <a:gd name="T23" fmla="*/ 3415 h 3746"/>
                <a:gd name="T24" fmla="*/ 1680 w 2563"/>
                <a:gd name="T25" fmla="*/ 3746 h 3746"/>
                <a:gd name="T26" fmla="*/ 2563 w 2563"/>
                <a:gd name="T27" fmla="*/ 2863 h 3746"/>
                <a:gd name="T28" fmla="*/ 2563 w 2563"/>
                <a:gd name="T29" fmla="*/ 2013 h 3746"/>
                <a:gd name="T30" fmla="*/ 2396 w 2563"/>
                <a:gd name="T31" fmla="*/ 1799 h 3746"/>
                <a:gd name="T32" fmla="*/ 1238 w 2563"/>
                <a:gd name="T33" fmla="*/ 1510 h 3746"/>
                <a:gd name="T34" fmla="*/ 1238 w 2563"/>
                <a:gd name="T35" fmla="*/ 654 h 3746"/>
                <a:gd name="T36" fmla="*/ 1238 w 2563"/>
                <a:gd name="T37" fmla="*/ 1268 h 3746"/>
                <a:gd name="T38" fmla="*/ 1669 w 2563"/>
                <a:gd name="T39" fmla="*/ 654 h 3746"/>
                <a:gd name="T40" fmla="*/ 1016 w 2563"/>
                <a:gd name="T41" fmla="*/ 0 h 3746"/>
                <a:gd name="T42" fmla="*/ 363 w 2563"/>
                <a:gd name="T43" fmla="*/ 654 h 3746"/>
                <a:gd name="T44" fmla="*/ 796 w 2563"/>
                <a:gd name="T45" fmla="*/ 1269 h 37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63" h="3746">
                  <a:moveTo>
                    <a:pt x="1238" y="1510"/>
                  </a:moveTo>
                  <a:cubicBezTo>
                    <a:pt x="1238" y="1758"/>
                    <a:pt x="1238" y="1758"/>
                    <a:pt x="1238" y="1758"/>
                  </a:cubicBezTo>
                  <a:moveTo>
                    <a:pt x="1238" y="654"/>
                  </a:moveTo>
                  <a:cubicBezTo>
                    <a:pt x="1238" y="532"/>
                    <a:pt x="1139" y="433"/>
                    <a:pt x="1017" y="433"/>
                  </a:cubicBezTo>
                  <a:cubicBezTo>
                    <a:pt x="895" y="433"/>
                    <a:pt x="796" y="532"/>
                    <a:pt x="796" y="654"/>
                  </a:cubicBezTo>
                  <a:cubicBezTo>
                    <a:pt x="796" y="654"/>
                    <a:pt x="796" y="659"/>
                    <a:pt x="796" y="669"/>
                  </a:cubicBezTo>
                  <a:cubicBezTo>
                    <a:pt x="796" y="818"/>
                    <a:pt x="796" y="2026"/>
                    <a:pt x="796" y="2453"/>
                  </a:cubicBezTo>
                  <a:cubicBezTo>
                    <a:pt x="796" y="2523"/>
                    <a:pt x="712" y="2557"/>
                    <a:pt x="662" y="2508"/>
                  </a:cubicBezTo>
                  <a:cubicBezTo>
                    <a:pt x="423" y="2269"/>
                    <a:pt x="423" y="2269"/>
                    <a:pt x="423" y="2269"/>
                  </a:cubicBezTo>
                  <a:cubicBezTo>
                    <a:pt x="331" y="2177"/>
                    <a:pt x="183" y="2177"/>
                    <a:pt x="92" y="2269"/>
                  </a:cubicBezTo>
                  <a:cubicBezTo>
                    <a:pt x="0" y="2360"/>
                    <a:pt x="0" y="2508"/>
                    <a:pt x="92" y="2600"/>
                  </a:cubicBezTo>
                  <a:cubicBezTo>
                    <a:pt x="906" y="3415"/>
                    <a:pt x="906" y="3415"/>
                    <a:pt x="906" y="3415"/>
                  </a:cubicBezTo>
                  <a:cubicBezTo>
                    <a:pt x="1104" y="3619"/>
                    <a:pt x="1377" y="3746"/>
                    <a:pt x="1680" y="3746"/>
                  </a:cubicBezTo>
                  <a:cubicBezTo>
                    <a:pt x="2168" y="3746"/>
                    <a:pt x="2563" y="3351"/>
                    <a:pt x="2563" y="2863"/>
                  </a:cubicBezTo>
                  <a:cubicBezTo>
                    <a:pt x="2563" y="2013"/>
                    <a:pt x="2563" y="2013"/>
                    <a:pt x="2563" y="2013"/>
                  </a:cubicBezTo>
                  <a:cubicBezTo>
                    <a:pt x="2563" y="1912"/>
                    <a:pt x="2494" y="1824"/>
                    <a:pt x="2396" y="1799"/>
                  </a:cubicBezTo>
                  <a:cubicBezTo>
                    <a:pt x="1238" y="1510"/>
                    <a:pt x="1238" y="1510"/>
                    <a:pt x="1238" y="1510"/>
                  </a:cubicBezTo>
                  <a:lnTo>
                    <a:pt x="1238" y="654"/>
                  </a:lnTo>
                  <a:close/>
                  <a:moveTo>
                    <a:pt x="1238" y="1268"/>
                  </a:moveTo>
                  <a:cubicBezTo>
                    <a:pt x="1489" y="1177"/>
                    <a:pt x="1669" y="936"/>
                    <a:pt x="1669" y="654"/>
                  </a:cubicBezTo>
                  <a:cubicBezTo>
                    <a:pt x="1669" y="293"/>
                    <a:pt x="1377" y="0"/>
                    <a:pt x="1016" y="0"/>
                  </a:cubicBezTo>
                  <a:cubicBezTo>
                    <a:pt x="655" y="0"/>
                    <a:pt x="363" y="293"/>
                    <a:pt x="363" y="654"/>
                  </a:cubicBezTo>
                  <a:cubicBezTo>
                    <a:pt x="363" y="937"/>
                    <a:pt x="544" y="1178"/>
                    <a:pt x="796" y="1269"/>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14188"/>
              <a:endParaRPr lang="en-US" sz="1730">
                <a:gradFill>
                  <a:gsLst>
                    <a:gs pos="0">
                      <a:srgbClr val="505050"/>
                    </a:gs>
                    <a:gs pos="100000">
                      <a:srgbClr val="505050"/>
                    </a:gs>
                  </a:gsLst>
                  <a:lin ang="5400000" scaled="1"/>
                </a:gradFill>
                <a:latin typeface="Segoe UI"/>
              </a:endParaRPr>
            </a:p>
          </p:txBody>
        </p:sp>
      </p:grpSp>
      <p:grpSp>
        <p:nvGrpSpPr>
          <p:cNvPr id="20" name="Group 19">
            <a:extLst>
              <a:ext uri="{FF2B5EF4-FFF2-40B4-BE49-F238E27FC236}">
                <a16:creationId xmlns:a16="http://schemas.microsoft.com/office/drawing/2014/main" id="{75EE8C0E-CD29-470F-BA09-C72328E1EC4D}"/>
              </a:ext>
            </a:extLst>
          </p:cNvPr>
          <p:cNvGrpSpPr/>
          <p:nvPr/>
        </p:nvGrpSpPr>
        <p:grpSpPr>
          <a:xfrm>
            <a:off x="983252" y="4067914"/>
            <a:ext cx="3642014" cy="615522"/>
            <a:chOff x="547781" y="4204407"/>
            <a:chExt cx="4006784" cy="677171"/>
          </a:xfrm>
        </p:grpSpPr>
        <p:sp>
          <p:nvSpPr>
            <p:cNvPr id="22" name="Title 2">
              <a:extLst>
                <a:ext uri="{FF2B5EF4-FFF2-40B4-BE49-F238E27FC236}">
                  <a16:creationId xmlns:a16="http://schemas.microsoft.com/office/drawing/2014/main" id="{478183E8-14EA-4273-8FB2-16496F64D3FC}"/>
                </a:ext>
              </a:extLst>
            </p:cNvPr>
            <p:cNvSpPr txBox="1">
              <a:spLocks/>
            </p:cNvSpPr>
            <p:nvPr/>
          </p:nvSpPr>
          <p:spPr>
            <a:xfrm>
              <a:off x="1219302" y="4204407"/>
              <a:ext cx="3335263" cy="677171"/>
            </a:xfrm>
            <a:prstGeom prst="rect">
              <a:avLst/>
            </a:prstGeom>
          </p:spPr>
          <p:txBody>
            <a:bodyPr vert="horz" wrap="square" lIns="0" tIns="0" rIns="0" bIns="0" rtlCol="0" anchor="ctr">
              <a:spAutoFit/>
            </a:bodyPr>
            <a:lstStyle>
              <a:lvl1pPr algn="l" defTabSz="932462" rtl="0" eaLnBrk="1" latinLnBrk="0" hangingPunct="1">
                <a:lnSpc>
                  <a:spcPct val="100000"/>
                </a:lnSpc>
                <a:spcBef>
                  <a:spcPct val="0"/>
                </a:spcBef>
                <a:buNone/>
                <a:defRPr lang="en-US" sz="3599" b="0" kern="1200" cap="none" spc="-50" baseline="0" dirty="0" smtClean="0">
                  <a:ln w="3175">
                    <a:noFill/>
                  </a:ln>
                  <a:solidFill>
                    <a:schemeClr val="tx1"/>
                  </a:solidFill>
                  <a:effectLst/>
                  <a:latin typeface="+mj-lt"/>
                  <a:ea typeface="+mn-ea"/>
                  <a:cs typeface="Segoe UI" pitchFamily="34" charset="0"/>
                </a:defRPr>
              </a:lvl1pPr>
            </a:lstStyle>
            <a:p>
              <a:r>
                <a:rPr lang="en-US" sz="2000" dirty="0">
                  <a:gradFill>
                    <a:gsLst>
                      <a:gs pos="2917">
                        <a:srgbClr val="000000"/>
                      </a:gs>
                      <a:gs pos="30000">
                        <a:srgbClr val="000000"/>
                      </a:gs>
                    </a:gsLst>
                    <a:lin ang="5400000" scaled="0"/>
                  </a:gradFill>
                  <a:latin typeface="Segoe UI"/>
                </a:rPr>
                <a:t>Intelligent planning (grid view, board view, timeline)</a:t>
              </a:r>
              <a:endParaRPr lang="en-US" sz="2000" dirty="0">
                <a:solidFill>
                  <a:srgbClr val="000000"/>
                </a:solidFill>
                <a:latin typeface="Segoe UI"/>
              </a:endParaRPr>
            </a:p>
          </p:txBody>
        </p:sp>
        <p:sp>
          <p:nvSpPr>
            <p:cNvPr id="23" name="strategy" title="Icon of two circles and a curved arrow winding between three exes connecting them">
              <a:extLst>
                <a:ext uri="{FF2B5EF4-FFF2-40B4-BE49-F238E27FC236}">
                  <a16:creationId xmlns:a16="http://schemas.microsoft.com/office/drawing/2014/main" id="{EA39B626-1264-4352-8C25-1BA6A0716902}"/>
                </a:ext>
              </a:extLst>
            </p:cNvPr>
            <p:cNvSpPr>
              <a:spLocks noChangeAspect="1" noEditPoints="1"/>
            </p:cNvSpPr>
            <p:nvPr/>
          </p:nvSpPr>
          <p:spPr bwMode="auto">
            <a:xfrm>
              <a:off x="547781" y="4315167"/>
              <a:ext cx="341995" cy="455649"/>
            </a:xfrm>
            <a:custGeom>
              <a:avLst/>
              <a:gdLst>
                <a:gd name="T0" fmla="*/ 208 w 240"/>
                <a:gd name="T1" fmla="*/ 83 h 322"/>
                <a:gd name="T2" fmla="*/ 207 w 240"/>
                <a:gd name="T3" fmla="*/ 128 h 322"/>
                <a:gd name="T4" fmla="*/ 166 w 240"/>
                <a:gd name="T5" fmla="*/ 178 h 322"/>
                <a:gd name="T6" fmla="*/ 83 w 240"/>
                <a:gd name="T7" fmla="*/ 178 h 322"/>
                <a:gd name="T8" fmla="*/ 43 w 240"/>
                <a:gd name="T9" fmla="*/ 191 h 322"/>
                <a:gd name="T10" fmla="*/ 25 w 240"/>
                <a:gd name="T11" fmla="*/ 230 h 322"/>
                <a:gd name="T12" fmla="*/ 25 w 240"/>
                <a:gd name="T13" fmla="*/ 239 h 322"/>
                <a:gd name="T14" fmla="*/ 239 w 240"/>
                <a:gd name="T15" fmla="*/ 114 h 322"/>
                <a:gd name="T16" fmla="*/ 208 w 240"/>
                <a:gd name="T17" fmla="*/ 83 h 322"/>
                <a:gd name="T18" fmla="*/ 177 w 240"/>
                <a:gd name="T19" fmla="*/ 114 h 322"/>
                <a:gd name="T20" fmla="*/ 0 w 240"/>
                <a:gd name="T21" fmla="*/ 296 h 322"/>
                <a:gd name="T22" fmla="*/ 26 w 240"/>
                <a:gd name="T23" fmla="*/ 322 h 322"/>
                <a:gd name="T24" fmla="*/ 52 w 240"/>
                <a:gd name="T25" fmla="*/ 296 h 322"/>
                <a:gd name="T26" fmla="*/ 26 w 240"/>
                <a:gd name="T27" fmla="*/ 270 h 322"/>
                <a:gd name="T28" fmla="*/ 0 w 240"/>
                <a:gd name="T29" fmla="*/ 296 h 322"/>
                <a:gd name="T30" fmla="*/ 187 w 240"/>
                <a:gd name="T31" fmla="*/ 26 h 322"/>
                <a:gd name="T32" fmla="*/ 213 w 240"/>
                <a:gd name="T33" fmla="*/ 52 h 322"/>
                <a:gd name="T34" fmla="*/ 239 w 240"/>
                <a:gd name="T35" fmla="*/ 26 h 322"/>
                <a:gd name="T36" fmla="*/ 213 w 240"/>
                <a:gd name="T37" fmla="*/ 0 h 322"/>
                <a:gd name="T38" fmla="*/ 187 w 240"/>
                <a:gd name="T39" fmla="*/ 26 h 322"/>
                <a:gd name="T40" fmla="*/ 67 w 240"/>
                <a:gd name="T41" fmla="*/ 96 h 322"/>
                <a:gd name="T42" fmla="*/ 119 w 240"/>
                <a:gd name="T43" fmla="*/ 148 h 322"/>
                <a:gd name="T44" fmla="*/ 119 w 240"/>
                <a:gd name="T45" fmla="*/ 96 h 322"/>
                <a:gd name="T46" fmla="*/ 67 w 240"/>
                <a:gd name="T47" fmla="*/ 148 h 322"/>
                <a:gd name="T48" fmla="*/ 189 w 240"/>
                <a:gd name="T49" fmla="*/ 203 h 322"/>
                <a:gd name="T50" fmla="*/ 240 w 240"/>
                <a:gd name="T51" fmla="*/ 255 h 322"/>
                <a:gd name="T52" fmla="*/ 240 w 240"/>
                <a:gd name="T53" fmla="*/ 203 h 322"/>
                <a:gd name="T54" fmla="*/ 189 w 240"/>
                <a:gd name="T55" fmla="*/ 255 h 322"/>
                <a:gd name="T56" fmla="*/ 93 w 240"/>
                <a:gd name="T57" fmla="*/ 227 h 322"/>
                <a:gd name="T58" fmla="*/ 145 w 240"/>
                <a:gd name="T59" fmla="*/ 279 h 322"/>
                <a:gd name="T60" fmla="*/ 145 w 240"/>
                <a:gd name="T61" fmla="*/ 227 h 322"/>
                <a:gd name="T62" fmla="*/ 93 w 240"/>
                <a:gd name="T63" fmla="*/ 279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0" h="322">
                  <a:moveTo>
                    <a:pt x="208" y="83"/>
                  </a:moveTo>
                  <a:cubicBezTo>
                    <a:pt x="208" y="83"/>
                    <a:pt x="208" y="103"/>
                    <a:pt x="207" y="128"/>
                  </a:cubicBezTo>
                  <a:cubicBezTo>
                    <a:pt x="206" y="177"/>
                    <a:pt x="166" y="178"/>
                    <a:pt x="166" y="178"/>
                  </a:cubicBezTo>
                  <a:cubicBezTo>
                    <a:pt x="83" y="178"/>
                    <a:pt x="83" y="178"/>
                    <a:pt x="83" y="178"/>
                  </a:cubicBezTo>
                  <a:cubicBezTo>
                    <a:pt x="83" y="178"/>
                    <a:pt x="58" y="178"/>
                    <a:pt x="43" y="191"/>
                  </a:cubicBezTo>
                  <a:cubicBezTo>
                    <a:pt x="28" y="203"/>
                    <a:pt x="25" y="220"/>
                    <a:pt x="25" y="230"/>
                  </a:cubicBezTo>
                  <a:cubicBezTo>
                    <a:pt x="25" y="239"/>
                    <a:pt x="25" y="239"/>
                    <a:pt x="25" y="239"/>
                  </a:cubicBezTo>
                  <a:moveTo>
                    <a:pt x="239" y="114"/>
                  </a:moveTo>
                  <a:cubicBezTo>
                    <a:pt x="208" y="83"/>
                    <a:pt x="208" y="83"/>
                    <a:pt x="208" y="83"/>
                  </a:cubicBezTo>
                  <a:cubicBezTo>
                    <a:pt x="177" y="114"/>
                    <a:pt x="177" y="114"/>
                    <a:pt x="177" y="114"/>
                  </a:cubicBezTo>
                  <a:moveTo>
                    <a:pt x="0" y="296"/>
                  </a:moveTo>
                  <a:cubicBezTo>
                    <a:pt x="0" y="310"/>
                    <a:pt x="12" y="322"/>
                    <a:pt x="26" y="322"/>
                  </a:cubicBezTo>
                  <a:cubicBezTo>
                    <a:pt x="40" y="322"/>
                    <a:pt x="52" y="310"/>
                    <a:pt x="52" y="296"/>
                  </a:cubicBezTo>
                  <a:cubicBezTo>
                    <a:pt x="52" y="282"/>
                    <a:pt x="40" y="270"/>
                    <a:pt x="26" y="270"/>
                  </a:cubicBezTo>
                  <a:cubicBezTo>
                    <a:pt x="12" y="270"/>
                    <a:pt x="0" y="282"/>
                    <a:pt x="0" y="296"/>
                  </a:cubicBezTo>
                  <a:close/>
                  <a:moveTo>
                    <a:pt x="187" y="26"/>
                  </a:moveTo>
                  <a:cubicBezTo>
                    <a:pt x="187" y="40"/>
                    <a:pt x="199" y="52"/>
                    <a:pt x="213" y="52"/>
                  </a:cubicBezTo>
                  <a:cubicBezTo>
                    <a:pt x="227" y="52"/>
                    <a:pt x="239" y="40"/>
                    <a:pt x="239" y="26"/>
                  </a:cubicBezTo>
                  <a:cubicBezTo>
                    <a:pt x="239" y="12"/>
                    <a:pt x="227" y="0"/>
                    <a:pt x="213" y="0"/>
                  </a:cubicBezTo>
                  <a:cubicBezTo>
                    <a:pt x="199" y="0"/>
                    <a:pt x="187" y="12"/>
                    <a:pt x="187" y="26"/>
                  </a:cubicBezTo>
                  <a:close/>
                  <a:moveTo>
                    <a:pt x="67" y="96"/>
                  </a:moveTo>
                  <a:cubicBezTo>
                    <a:pt x="119" y="148"/>
                    <a:pt x="119" y="148"/>
                    <a:pt x="119" y="148"/>
                  </a:cubicBezTo>
                  <a:moveTo>
                    <a:pt x="119" y="96"/>
                  </a:moveTo>
                  <a:cubicBezTo>
                    <a:pt x="67" y="148"/>
                    <a:pt x="67" y="148"/>
                    <a:pt x="67" y="148"/>
                  </a:cubicBezTo>
                  <a:moveTo>
                    <a:pt x="189" y="203"/>
                  </a:moveTo>
                  <a:cubicBezTo>
                    <a:pt x="240" y="255"/>
                    <a:pt x="240" y="255"/>
                    <a:pt x="240" y="255"/>
                  </a:cubicBezTo>
                  <a:moveTo>
                    <a:pt x="240" y="203"/>
                  </a:moveTo>
                  <a:cubicBezTo>
                    <a:pt x="189" y="255"/>
                    <a:pt x="189" y="255"/>
                    <a:pt x="189" y="255"/>
                  </a:cubicBezTo>
                  <a:moveTo>
                    <a:pt x="93" y="227"/>
                  </a:moveTo>
                  <a:cubicBezTo>
                    <a:pt x="145" y="279"/>
                    <a:pt x="145" y="279"/>
                    <a:pt x="145" y="279"/>
                  </a:cubicBezTo>
                  <a:moveTo>
                    <a:pt x="145" y="227"/>
                  </a:moveTo>
                  <a:cubicBezTo>
                    <a:pt x="93" y="279"/>
                    <a:pt x="93" y="279"/>
                    <a:pt x="93" y="279"/>
                  </a:cubicBezTo>
                </a:path>
              </a:pathLst>
            </a:custGeom>
            <a:noFill/>
            <a:ln w="15875" cap="flat">
              <a:solidFill>
                <a:schemeClr val="tx1"/>
              </a:solidFill>
              <a:prstDash val="solid"/>
              <a:miter lim="800000"/>
              <a:headEnd/>
              <a:tailEnd/>
            </a:ln>
          </p:spPr>
          <p:txBody>
            <a:bodyPr vert="horz" wrap="square" lIns="91427" tIns="45713" rIns="91427" bIns="45713" numCol="1" anchor="t" anchorCtr="0" compatLnSpc="1">
              <a:prstTxWarp prst="textNoShape">
                <a:avLst/>
              </a:prstTxWarp>
            </a:bodyPr>
            <a:lstStyle/>
            <a:p>
              <a:pPr defTabSz="914188"/>
              <a:endParaRPr lang="en-US" sz="1730">
                <a:solidFill>
                  <a:srgbClr val="000000"/>
                </a:solidFill>
                <a:latin typeface="Segoe UI"/>
              </a:endParaRPr>
            </a:p>
          </p:txBody>
        </p:sp>
      </p:grpSp>
      <p:grpSp>
        <p:nvGrpSpPr>
          <p:cNvPr id="26" name="Group 25">
            <a:extLst>
              <a:ext uri="{FF2B5EF4-FFF2-40B4-BE49-F238E27FC236}">
                <a16:creationId xmlns:a16="http://schemas.microsoft.com/office/drawing/2014/main" id="{69C66FAF-868A-47EC-89DF-DC9B2F5722F2}"/>
              </a:ext>
            </a:extLst>
          </p:cNvPr>
          <p:cNvGrpSpPr/>
          <p:nvPr/>
        </p:nvGrpSpPr>
        <p:grpSpPr>
          <a:xfrm>
            <a:off x="973905" y="4858809"/>
            <a:ext cx="3650916" cy="307777"/>
            <a:chOff x="537989" y="5058962"/>
            <a:chExt cx="4016576" cy="338603"/>
          </a:xfrm>
        </p:grpSpPr>
        <p:sp>
          <p:nvSpPr>
            <p:cNvPr id="27" name="Title 2">
              <a:extLst>
                <a:ext uri="{FF2B5EF4-FFF2-40B4-BE49-F238E27FC236}">
                  <a16:creationId xmlns:a16="http://schemas.microsoft.com/office/drawing/2014/main" id="{D5D8E087-5E7F-408B-87DF-26ACA7E95612}"/>
                </a:ext>
              </a:extLst>
            </p:cNvPr>
            <p:cNvSpPr txBox="1">
              <a:spLocks/>
            </p:cNvSpPr>
            <p:nvPr/>
          </p:nvSpPr>
          <p:spPr>
            <a:xfrm>
              <a:off x="1219303" y="5058962"/>
              <a:ext cx="3335262" cy="338603"/>
            </a:xfrm>
            <a:prstGeom prst="rect">
              <a:avLst/>
            </a:prstGeom>
          </p:spPr>
          <p:txBody>
            <a:bodyPr vert="horz" wrap="square" lIns="0" tIns="0" rIns="0" bIns="0" rtlCol="0" anchor="ctr">
              <a:spAutoFit/>
            </a:bodyPr>
            <a:lstStyle>
              <a:lvl1pPr algn="l" defTabSz="932462" rtl="0" eaLnBrk="1" latinLnBrk="0" hangingPunct="1">
                <a:lnSpc>
                  <a:spcPct val="100000"/>
                </a:lnSpc>
                <a:spcBef>
                  <a:spcPct val="0"/>
                </a:spcBef>
                <a:buNone/>
                <a:defRPr lang="en-US" sz="3599" b="0" kern="1200" cap="none" spc="-50" baseline="0" dirty="0" smtClean="0">
                  <a:ln w="3175">
                    <a:noFill/>
                  </a:ln>
                  <a:solidFill>
                    <a:schemeClr val="tx1"/>
                  </a:solidFill>
                  <a:effectLst/>
                  <a:latin typeface="+mj-lt"/>
                  <a:ea typeface="+mn-ea"/>
                  <a:cs typeface="Segoe UI" pitchFamily="34" charset="0"/>
                </a:defRPr>
              </a:lvl1pPr>
            </a:lstStyle>
            <a:p>
              <a:r>
                <a:rPr lang="en-US" sz="2000" dirty="0">
                  <a:gradFill>
                    <a:gsLst>
                      <a:gs pos="2917">
                        <a:srgbClr val="000000"/>
                      </a:gs>
                      <a:gs pos="30000">
                        <a:srgbClr val="000000"/>
                      </a:gs>
                    </a:gsLst>
                    <a:lin ang="5400000" scaled="0"/>
                  </a:gradFill>
                  <a:latin typeface="Segoe UI"/>
                </a:rPr>
                <a:t>Innovation platform</a:t>
              </a:r>
              <a:endParaRPr lang="en-US" sz="2000" dirty="0">
                <a:solidFill>
                  <a:srgbClr val="000000"/>
                </a:solidFill>
                <a:latin typeface="Segoe UI"/>
              </a:endParaRPr>
            </a:p>
          </p:txBody>
        </p:sp>
        <p:sp>
          <p:nvSpPr>
            <p:cNvPr id="28" name="Freeform 1772">
              <a:extLst>
                <a:ext uri="{FF2B5EF4-FFF2-40B4-BE49-F238E27FC236}">
                  <a16:creationId xmlns:a16="http://schemas.microsoft.com/office/drawing/2014/main" id="{0B49A651-9BDE-4E7C-AA00-49855BD0E6DF}"/>
                </a:ext>
              </a:extLst>
            </p:cNvPr>
            <p:cNvSpPr>
              <a:spLocks noEditPoints="1"/>
            </p:cNvSpPr>
            <p:nvPr/>
          </p:nvSpPr>
          <p:spPr bwMode="auto">
            <a:xfrm>
              <a:off x="537989" y="5069874"/>
              <a:ext cx="362375" cy="316778"/>
            </a:xfrm>
            <a:custGeom>
              <a:avLst/>
              <a:gdLst>
                <a:gd name="T0" fmla="*/ 245 w 302"/>
                <a:gd name="T1" fmla="*/ 104 h 264"/>
                <a:gd name="T2" fmla="*/ 302 w 302"/>
                <a:gd name="T3" fmla="*/ 75 h 264"/>
                <a:gd name="T4" fmla="*/ 151 w 302"/>
                <a:gd name="T5" fmla="*/ 0 h 264"/>
                <a:gd name="T6" fmla="*/ 0 w 302"/>
                <a:gd name="T7" fmla="*/ 75 h 264"/>
                <a:gd name="T8" fmla="*/ 56 w 302"/>
                <a:gd name="T9" fmla="*/ 104 h 264"/>
                <a:gd name="T10" fmla="*/ 0 w 302"/>
                <a:gd name="T11" fmla="*/ 132 h 264"/>
                <a:gd name="T12" fmla="*/ 56 w 302"/>
                <a:gd name="T13" fmla="*/ 160 h 264"/>
                <a:gd name="T14" fmla="*/ 0 w 302"/>
                <a:gd name="T15" fmla="*/ 189 h 264"/>
                <a:gd name="T16" fmla="*/ 151 w 302"/>
                <a:gd name="T17" fmla="*/ 264 h 264"/>
                <a:gd name="T18" fmla="*/ 302 w 302"/>
                <a:gd name="T19" fmla="*/ 189 h 264"/>
                <a:gd name="T20" fmla="*/ 245 w 302"/>
                <a:gd name="T21" fmla="*/ 160 h 264"/>
                <a:gd name="T22" fmla="*/ 302 w 302"/>
                <a:gd name="T23" fmla="*/ 132 h 264"/>
                <a:gd name="T24" fmla="*/ 245 w 302"/>
                <a:gd name="T25" fmla="*/ 104 h 264"/>
                <a:gd name="T26" fmla="*/ 42 w 302"/>
                <a:gd name="T27" fmla="*/ 75 h 264"/>
                <a:gd name="T28" fmla="*/ 151 w 302"/>
                <a:gd name="T29" fmla="*/ 21 h 264"/>
                <a:gd name="T30" fmla="*/ 260 w 302"/>
                <a:gd name="T31" fmla="*/ 75 h 264"/>
                <a:gd name="T32" fmla="*/ 151 w 302"/>
                <a:gd name="T33" fmla="*/ 130 h 264"/>
                <a:gd name="T34" fmla="*/ 42 w 302"/>
                <a:gd name="T35" fmla="*/ 75 h 264"/>
                <a:gd name="T36" fmla="*/ 260 w 302"/>
                <a:gd name="T37" fmla="*/ 189 h 264"/>
                <a:gd name="T38" fmla="*/ 151 w 302"/>
                <a:gd name="T39" fmla="*/ 243 h 264"/>
                <a:gd name="T40" fmla="*/ 42 w 302"/>
                <a:gd name="T41" fmla="*/ 189 h 264"/>
                <a:gd name="T42" fmla="*/ 78 w 302"/>
                <a:gd name="T43" fmla="*/ 172 h 264"/>
                <a:gd name="T44" fmla="*/ 151 w 302"/>
                <a:gd name="T45" fmla="*/ 208 h 264"/>
                <a:gd name="T46" fmla="*/ 224 w 302"/>
                <a:gd name="T47" fmla="*/ 172 h 264"/>
                <a:gd name="T48" fmla="*/ 260 w 302"/>
                <a:gd name="T49" fmla="*/ 189 h 264"/>
                <a:gd name="T50" fmla="*/ 151 w 302"/>
                <a:gd name="T51" fmla="*/ 186 h 264"/>
                <a:gd name="T52" fmla="*/ 42 w 302"/>
                <a:gd name="T53" fmla="*/ 132 h 264"/>
                <a:gd name="T54" fmla="*/ 78 w 302"/>
                <a:gd name="T55" fmla="*/ 115 h 264"/>
                <a:gd name="T56" fmla="*/ 151 w 302"/>
                <a:gd name="T57" fmla="*/ 151 h 264"/>
                <a:gd name="T58" fmla="*/ 224 w 302"/>
                <a:gd name="T59" fmla="*/ 115 h 264"/>
                <a:gd name="T60" fmla="*/ 260 w 302"/>
                <a:gd name="T61" fmla="*/ 132 h 264"/>
                <a:gd name="T62" fmla="*/ 151 w 302"/>
                <a:gd name="T63" fmla="*/ 186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2" h="264">
                  <a:moveTo>
                    <a:pt x="245" y="104"/>
                  </a:moveTo>
                  <a:lnTo>
                    <a:pt x="302" y="75"/>
                  </a:lnTo>
                  <a:lnTo>
                    <a:pt x="151" y="0"/>
                  </a:lnTo>
                  <a:lnTo>
                    <a:pt x="0" y="75"/>
                  </a:lnTo>
                  <a:lnTo>
                    <a:pt x="56" y="104"/>
                  </a:lnTo>
                  <a:lnTo>
                    <a:pt x="0" y="132"/>
                  </a:lnTo>
                  <a:lnTo>
                    <a:pt x="56" y="160"/>
                  </a:lnTo>
                  <a:lnTo>
                    <a:pt x="0" y="189"/>
                  </a:lnTo>
                  <a:lnTo>
                    <a:pt x="151" y="264"/>
                  </a:lnTo>
                  <a:lnTo>
                    <a:pt x="302" y="189"/>
                  </a:lnTo>
                  <a:lnTo>
                    <a:pt x="245" y="160"/>
                  </a:lnTo>
                  <a:lnTo>
                    <a:pt x="302" y="132"/>
                  </a:lnTo>
                  <a:lnTo>
                    <a:pt x="245" y="104"/>
                  </a:lnTo>
                  <a:close/>
                  <a:moveTo>
                    <a:pt x="42" y="75"/>
                  </a:moveTo>
                  <a:lnTo>
                    <a:pt x="151" y="21"/>
                  </a:lnTo>
                  <a:lnTo>
                    <a:pt x="260" y="75"/>
                  </a:lnTo>
                  <a:lnTo>
                    <a:pt x="151" y="130"/>
                  </a:lnTo>
                  <a:lnTo>
                    <a:pt x="42" y="75"/>
                  </a:lnTo>
                  <a:close/>
                  <a:moveTo>
                    <a:pt x="260" y="189"/>
                  </a:moveTo>
                  <a:lnTo>
                    <a:pt x="151" y="243"/>
                  </a:lnTo>
                  <a:lnTo>
                    <a:pt x="42" y="189"/>
                  </a:lnTo>
                  <a:lnTo>
                    <a:pt x="78" y="172"/>
                  </a:lnTo>
                  <a:lnTo>
                    <a:pt x="151" y="208"/>
                  </a:lnTo>
                  <a:lnTo>
                    <a:pt x="224" y="172"/>
                  </a:lnTo>
                  <a:lnTo>
                    <a:pt x="260" y="189"/>
                  </a:lnTo>
                  <a:close/>
                  <a:moveTo>
                    <a:pt x="151" y="186"/>
                  </a:moveTo>
                  <a:lnTo>
                    <a:pt x="42" y="132"/>
                  </a:lnTo>
                  <a:lnTo>
                    <a:pt x="78" y="115"/>
                  </a:lnTo>
                  <a:lnTo>
                    <a:pt x="151" y="151"/>
                  </a:lnTo>
                  <a:lnTo>
                    <a:pt x="224" y="115"/>
                  </a:lnTo>
                  <a:lnTo>
                    <a:pt x="260" y="132"/>
                  </a:lnTo>
                  <a:lnTo>
                    <a:pt x="151" y="186"/>
                  </a:lnTo>
                  <a:close/>
                </a:path>
              </a:pathLst>
            </a:custGeom>
            <a:solidFill>
              <a:schemeClr val="tx1"/>
            </a:solidFill>
            <a:ln>
              <a:noFill/>
            </a:ln>
          </p:spPr>
          <p:txBody>
            <a:bodyPr vert="horz" wrap="square" lIns="91427" tIns="45713" rIns="91427" bIns="45713" numCol="1" anchor="t" anchorCtr="0" compatLnSpc="1">
              <a:prstTxWarp prst="textNoShape">
                <a:avLst/>
              </a:prstTxWarp>
            </a:bodyPr>
            <a:lstStyle/>
            <a:p>
              <a:pPr defTabSz="914188"/>
              <a:endParaRPr lang="en-US" sz="1730">
                <a:solidFill>
                  <a:srgbClr val="000000"/>
                </a:solidFill>
                <a:latin typeface="Segoe UI"/>
              </a:endParaRPr>
            </a:p>
          </p:txBody>
        </p:sp>
      </p:grpSp>
    </p:spTree>
    <p:extLst>
      <p:ext uri="{BB962C8B-B14F-4D97-AF65-F5344CB8AC3E}">
        <p14:creationId xmlns:p14="http://schemas.microsoft.com/office/powerpoint/2010/main" val="107801299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7895D873-B792-4BCD-A592-13B4FF45AE5C}"/>
              </a:ext>
            </a:extLst>
          </p:cNvPr>
          <p:cNvSpPr>
            <a:spLocks noGrp="1"/>
          </p:cNvSpPr>
          <p:nvPr>
            <p:ph type="title"/>
          </p:nvPr>
        </p:nvSpPr>
        <p:spPr>
          <a:xfrm>
            <a:off x="352924" y="176949"/>
            <a:ext cx="7698134" cy="757914"/>
          </a:xfrm>
        </p:spPr>
        <p:txBody>
          <a:bodyPr/>
          <a:lstStyle/>
          <a:p>
            <a:r>
              <a:rPr lang="en-US" dirty="0">
                <a:ea typeface="Segoe UI" pitchFamily="34" charset="0"/>
              </a:rPr>
              <a:t>Integration in Microsoft Teams</a:t>
            </a:r>
            <a:br>
              <a:rPr lang="en-US" dirty="0">
                <a:ea typeface="Segoe UI" pitchFamily="34" charset="0"/>
              </a:rPr>
            </a:br>
            <a:br>
              <a:rPr lang="en-US" dirty="0">
                <a:ea typeface="Segoe UI" pitchFamily="34" charset="0"/>
              </a:rPr>
            </a:br>
            <a:endParaRPr lang="en-US" dirty="0"/>
          </a:p>
        </p:txBody>
      </p:sp>
      <p:sp>
        <p:nvSpPr>
          <p:cNvPr id="12" name="Text Placeholder 3">
            <a:extLst>
              <a:ext uri="{FF2B5EF4-FFF2-40B4-BE49-F238E27FC236}">
                <a16:creationId xmlns:a16="http://schemas.microsoft.com/office/drawing/2014/main" id="{8BDED39F-328D-4C23-956D-89D0BF64F4E2}"/>
              </a:ext>
            </a:extLst>
          </p:cNvPr>
          <p:cNvSpPr>
            <a:spLocks noGrp="1"/>
          </p:cNvSpPr>
          <p:nvPr>
            <p:ph type="body" sz="quarter" idx="11"/>
          </p:nvPr>
        </p:nvSpPr>
        <p:spPr>
          <a:xfrm>
            <a:off x="426425" y="2146024"/>
            <a:ext cx="2762125" cy="2573144"/>
          </a:xfrm>
        </p:spPr>
        <p:txBody>
          <a:bodyPr/>
          <a:lstStyle/>
          <a:p>
            <a:pPr marL="280121" indent="-280121" defTabSz="914192">
              <a:spcAft>
                <a:spcPts val="672"/>
              </a:spcAft>
              <a:buFont typeface="Arial" panose="020B0604020202020204" pitchFamily="34" charset="0"/>
              <a:buChar char="•"/>
              <a:defRPr/>
            </a:pPr>
            <a:r>
              <a:rPr lang="en-US" sz="1568" dirty="0">
                <a:ea typeface="Segoe UI" pitchFamily="34" charset="0"/>
              </a:rPr>
              <a:t>Microsoft Teams as a central hub</a:t>
            </a:r>
          </a:p>
          <a:p>
            <a:pPr marL="280121" indent="-280121" defTabSz="914192">
              <a:spcAft>
                <a:spcPts val="672"/>
              </a:spcAft>
              <a:buFont typeface="Arial" panose="020B0604020202020204" pitchFamily="34" charset="0"/>
              <a:buChar char="•"/>
              <a:defRPr/>
            </a:pPr>
            <a:r>
              <a:rPr lang="en-US" sz="1568" dirty="0">
                <a:ea typeface="Segoe UI" pitchFamily="34" charset="0"/>
              </a:rPr>
              <a:t>Microsoft Teams as a central Collaboration platform</a:t>
            </a:r>
          </a:p>
          <a:p>
            <a:pPr marL="280121" indent="-280121" defTabSz="914192">
              <a:spcAft>
                <a:spcPts val="672"/>
              </a:spcAft>
              <a:buFont typeface="Arial" panose="020B0604020202020204" pitchFamily="34" charset="0"/>
              <a:buChar char="•"/>
              <a:defRPr/>
            </a:pPr>
            <a:r>
              <a:rPr lang="en-US" sz="1568" dirty="0">
                <a:ea typeface="Segoe UI" pitchFamily="34" charset="0"/>
              </a:rPr>
              <a:t>Power Automate for automation of Processes (ex. Project Teams creation, membership sync)</a:t>
            </a:r>
            <a:br>
              <a:rPr lang="en-US" sz="1568" dirty="0">
                <a:ea typeface="Segoe UI" pitchFamily="34" charset="0"/>
              </a:rPr>
            </a:br>
            <a:endParaRPr lang="en-US" sz="1568" dirty="0"/>
          </a:p>
        </p:txBody>
      </p:sp>
      <p:pic>
        <p:nvPicPr>
          <p:cNvPr id="2" name="Picture 1">
            <a:extLst>
              <a:ext uri="{FF2B5EF4-FFF2-40B4-BE49-F238E27FC236}">
                <a16:creationId xmlns:a16="http://schemas.microsoft.com/office/drawing/2014/main" id="{591B8AD4-A5D3-455C-8FA6-7C917F72135F}"/>
              </a:ext>
            </a:extLst>
          </p:cNvPr>
          <p:cNvPicPr>
            <a:picLocks noChangeAspect="1"/>
          </p:cNvPicPr>
          <p:nvPr/>
        </p:nvPicPr>
        <p:blipFill rotWithShape="1">
          <a:blip r:embed="rId2"/>
          <a:srcRect t="646" r="1006" b="1"/>
          <a:stretch/>
        </p:blipFill>
        <p:spPr>
          <a:xfrm>
            <a:off x="3735198" y="1416067"/>
            <a:ext cx="7965014" cy="4025867"/>
          </a:xfrm>
          <a:prstGeom prst="rect">
            <a:avLst/>
          </a:prstGeom>
        </p:spPr>
      </p:pic>
    </p:spTree>
    <p:extLst>
      <p:ext uri="{BB962C8B-B14F-4D97-AF65-F5344CB8AC3E}">
        <p14:creationId xmlns:p14="http://schemas.microsoft.com/office/powerpoint/2010/main" val="2021720478"/>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1">
            <a:extLst>
              <a:ext uri="{FF2B5EF4-FFF2-40B4-BE49-F238E27FC236}">
                <a16:creationId xmlns:a16="http://schemas.microsoft.com/office/drawing/2014/main" id="{BAC7400D-9F7C-4C85-9581-91687E4D3810}"/>
              </a:ext>
            </a:extLst>
          </p:cNvPr>
          <p:cNvSpPr txBox="1">
            <a:spLocks/>
          </p:cNvSpPr>
          <p:nvPr/>
        </p:nvSpPr>
        <p:spPr>
          <a:xfrm>
            <a:off x="476554" y="1644566"/>
            <a:ext cx="4581968" cy="4390369"/>
          </a:xfrm>
          <a:prstGeom prst="rect">
            <a:avLst/>
          </a:prstGeom>
        </p:spPr>
        <p:txBody>
          <a:bodyPr lIns="0">
            <a:sp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6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878696">
              <a:spcAft>
                <a:spcPts val="2262"/>
              </a:spcAft>
              <a:defRPr/>
            </a:pPr>
            <a:r>
              <a:rPr lang="en-US" sz="1568" dirty="0">
                <a:latin typeface="Segoe UI"/>
              </a:rPr>
              <a:t>See all projects, from waterfall to agile, in </a:t>
            </a:r>
            <a:r>
              <a:rPr lang="en-US" sz="1568" dirty="0">
                <a:solidFill>
                  <a:srgbClr val="31752F"/>
                </a:solidFill>
                <a:latin typeface="Segoe UI Semibold"/>
              </a:rPr>
              <a:t>one place</a:t>
            </a:r>
          </a:p>
          <a:p>
            <a:pPr defTabSz="878696">
              <a:spcAft>
                <a:spcPts val="2262"/>
              </a:spcAft>
              <a:defRPr/>
            </a:pPr>
            <a:r>
              <a:rPr lang="en-US" sz="1568" dirty="0">
                <a:latin typeface="Segoe UI"/>
              </a:rPr>
              <a:t>Easily</a:t>
            </a:r>
            <a:r>
              <a:rPr lang="en-US" sz="1568" dirty="0">
                <a:solidFill>
                  <a:srgbClr val="31752F"/>
                </a:solidFill>
                <a:latin typeface="Segoe UI Semibold"/>
              </a:rPr>
              <a:t> create roadmaps and connect them to existing projects</a:t>
            </a:r>
            <a:r>
              <a:rPr lang="en-US" sz="1568" dirty="0">
                <a:latin typeface="Segoe UI"/>
              </a:rPr>
              <a:t>, including those in Project </a:t>
            </a:r>
            <a:br>
              <a:rPr lang="en-US" sz="1568" dirty="0">
                <a:latin typeface="Segoe UI"/>
              </a:rPr>
            </a:br>
            <a:r>
              <a:rPr lang="en-US" sz="1568" dirty="0">
                <a:latin typeface="Segoe UI"/>
              </a:rPr>
              <a:t>Online or Azure Boards</a:t>
            </a:r>
          </a:p>
          <a:p>
            <a:pPr defTabSz="878696">
              <a:spcAft>
                <a:spcPts val="2262"/>
              </a:spcAft>
              <a:defRPr/>
            </a:pPr>
            <a:r>
              <a:rPr lang="en-US" sz="1568" dirty="0">
                <a:latin typeface="Segoe UI"/>
              </a:rPr>
              <a:t>Choose the tasks, milestones, and initiatives </a:t>
            </a:r>
            <a:r>
              <a:rPr lang="en-US" sz="1568" dirty="0">
                <a:solidFill>
                  <a:srgbClr val="31752F"/>
                </a:solidFill>
                <a:latin typeface="Segoe UI Semibold"/>
              </a:rPr>
              <a:t>you want to see</a:t>
            </a:r>
          </a:p>
          <a:p>
            <a:pPr defTabSz="878696">
              <a:spcAft>
                <a:spcPts val="2262"/>
              </a:spcAft>
              <a:defRPr/>
            </a:pPr>
            <a:r>
              <a:rPr lang="en-US" sz="1568" dirty="0">
                <a:solidFill>
                  <a:srgbClr val="31752F"/>
                </a:solidFill>
                <a:latin typeface="Segoe UI Semibold"/>
              </a:rPr>
              <a:t>Set the status of Roadmap items independent</a:t>
            </a:r>
            <a:r>
              <a:rPr lang="en-US" sz="1568" dirty="0"/>
              <a:t> of the linked project plan</a:t>
            </a:r>
          </a:p>
          <a:p>
            <a:pPr defTabSz="878696">
              <a:spcAft>
                <a:spcPts val="2262"/>
              </a:spcAft>
              <a:defRPr/>
            </a:pPr>
            <a:r>
              <a:rPr lang="en-US" sz="1568" dirty="0">
                <a:solidFill>
                  <a:srgbClr val="31752F"/>
                </a:solidFill>
                <a:latin typeface="Segoe UI Semibold"/>
              </a:rPr>
              <a:t>Share roadmaps </a:t>
            </a:r>
            <a:r>
              <a:rPr lang="en-US" sz="1568" dirty="0">
                <a:latin typeface="Segoe UI"/>
              </a:rPr>
              <a:t>among other Project Online users</a:t>
            </a:r>
            <a:br>
              <a:rPr lang="en-US" sz="1568" dirty="0">
                <a:latin typeface="Segoe UI"/>
              </a:rPr>
            </a:br>
            <a:r>
              <a:rPr lang="en-US" sz="1568" dirty="0">
                <a:latin typeface="Segoe UI"/>
              </a:rPr>
              <a:t>to give everyone the latest status insights</a:t>
            </a:r>
          </a:p>
          <a:p>
            <a:pPr defTabSz="878696">
              <a:spcAft>
                <a:spcPts val="2262"/>
              </a:spcAft>
              <a:defRPr/>
            </a:pPr>
            <a:r>
              <a:rPr lang="en-US" sz="1568" dirty="0">
                <a:latin typeface="Segoe UI"/>
              </a:rPr>
              <a:t>Prioritize projects inside roadmaps to </a:t>
            </a:r>
            <a:r>
              <a:rPr lang="en-US" sz="1568" dirty="0">
                <a:solidFill>
                  <a:srgbClr val="31752F"/>
                </a:solidFill>
                <a:latin typeface="Segoe UI Semibold"/>
              </a:rPr>
              <a:t>achieve top-down planning</a:t>
            </a:r>
            <a:endParaRPr lang="en-US" sz="1568" dirty="0">
              <a:latin typeface="Segoe UI"/>
            </a:endParaRPr>
          </a:p>
        </p:txBody>
      </p:sp>
      <p:sp>
        <p:nvSpPr>
          <p:cNvPr id="16" name="Title 1">
            <a:extLst>
              <a:ext uri="{FF2B5EF4-FFF2-40B4-BE49-F238E27FC236}">
                <a16:creationId xmlns:a16="http://schemas.microsoft.com/office/drawing/2014/main" id="{B9FDA70F-44D3-41D8-8952-1DEB87A8AB84}"/>
              </a:ext>
            </a:extLst>
          </p:cNvPr>
          <p:cNvSpPr>
            <a:spLocks noGrp="1"/>
          </p:cNvSpPr>
          <p:nvPr>
            <p:ph type="title"/>
          </p:nvPr>
        </p:nvSpPr>
        <p:spPr>
          <a:xfrm>
            <a:off x="352800" y="172800"/>
            <a:ext cx="9084083" cy="739238"/>
          </a:xfrm>
        </p:spPr>
        <p:txBody>
          <a:bodyPr/>
          <a:lstStyle/>
          <a:p>
            <a:r>
              <a:rPr lang="en-US" dirty="0"/>
              <a:t>Roadmap</a:t>
            </a:r>
          </a:p>
        </p:txBody>
      </p:sp>
      <p:pic>
        <p:nvPicPr>
          <p:cNvPr id="7" name="Picture 2" descr="Roadmap.PNG">
            <a:extLst>
              <a:ext uri="{FF2B5EF4-FFF2-40B4-BE49-F238E27FC236}">
                <a16:creationId xmlns:a16="http://schemas.microsoft.com/office/drawing/2014/main" id="{4068F243-11A6-4539-8F15-70C395B9917B}"/>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6524998" y="2170371"/>
            <a:ext cx="5667003" cy="38361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Roadmap.PNG">
            <a:extLst>
              <a:ext uri="{FF2B5EF4-FFF2-40B4-BE49-F238E27FC236}">
                <a16:creationId xmlns:a16="http://schemas.microsoft.com/office/drawing/2014/main" id="{49A5BDDB-2594-4AB7-BB74-59459319C6C4}"/>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b="-19"/>
          <a:stretch/>
        </p:blipFill>
        <p:spPr bwMode="auto">
          <a:xfrm>
            <a:off x="6524998" y="5382913"/>
            <a:ext cx="5667003" cy="2774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975742CB-87CD-41BC-BD72-54CCAD81675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524998" y="5639641"/>
            <a:ext cx="5667003" cy="233589"/>
          </a:xfrm>
          <a:prstGeom prst="rect">
            <a:avLst/>
          </a:prstGeom>
        </p:spPr>
      </p:pic>
      <p:pic>
        <p:nvPicPr>
          <p:cNvPr id="11" name="Picture 10">
            <a:extLst>
              <a:ext uri="{FF2B5EF4-FFF2-40B4-BE49-F238E27FC236}">
                <a16:creationId xmlns:a16="http://schemas.microsoft.com/office/drawing/2014/main" id="{3E42F47D-B672-4091-A6BA-5FD4DF567D2D}"/>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525000" y="1783280"/>
            <a:ext cx="5667002" cy="392254"/>
          </a:xfrm>
          <a:prstGeom prst="rect">
            <a:avLst/>
          </a:prstGeom>
        </p:spPr>
      </p:pic>
    </p:spTree>
    <p:extLst>
      <p:ext uri="{BB962C8B-B14F-4D97-AF65-F5344CB8AC3E}">
        <p14:creationId xmlns:p14="http://schemas.microsoft.com/office/powerpoint/2010/main" val="2434637456"/>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EA2C8CF-4C8A-476A-9204-18BC3CE7CFFF}"/>
              </a:ext>
            </a:extLst>
          </p:cNvPr>
          <p:cNvPicPr>
            <a:picLocks noChangeAspect="1"/>
          </p:cNvPicPr>
          <p:nvPr/>
        </p:nvPicPr>
        <p:blipFill>
          <a:blip r:embed="rId2"/>
          <a:stretch>
            <a:fillRect/>
          </a:stretch>
        </p:blipFill>
        <p:spPr>
          <a:xfrm>
            <a:off x="3474947" y="1354074"/>
            <a:ext cx="8123780" cy="4569625"/>
          </a:xfrm>
          <a:prstGeom prst="rect">
            <a:avLst/>
          </a:prstGeom>
          <a:noFill/>
        </p:spPr>
      </p:pic>
      <p:sp>
        <p:nvSpPr>
          <p:cNvPr id="10" name="Title 2">
            <a:extLst>
              <a:ext uri="{FF2B5EF4-FFF2-40B4-BE49-F238E27FC236}">
                <a16:creationId xmlns:a16="http://schemas.microsoft.com/office/drawing/2014/main" id="{7895D873-B792-4BCD-A592-13B4FF45AE5C}"/>
              </a:ext>
            </a:extLst>
          </p:cNvPr>
          <p:cNvSpPr>
            <a:spLocks noGrp="1"/>
          </p:cNvSpPr>
          <p:nvPr>
            <p:ph type="title"/>
          </p:nvPr>
        </p:nvSpPr>
        <p:spPr>
          <a:xfrm>
            <a:off x="352924" y="176949"/>
            <a:ext cx="7698134" cy="757914"/>
          </a:xfrm>
        </p:spPr>
        <p:txBody>
          <a:bodyPr/>
          <a:lstStyle/>
          <a:p>
            <a:r>
              <a:rPr lang="en-US" dirty="0"/>
              <a:t>Project for the web - Reporting</a:t>
            </a:r>
            <a:br>
              <a:rPr lang="en-US" dirty="0">
                <a:ea typeface="Segoe UI" pitchFamily="34" charset="0"/>
              </a:rPr>
            </a:br>
            <a:r>
              <a:rPr lang="en-US" sz="2353" dirty="0">
                <a:ea typeface="Segoe UI" pitchFamily="34" charset="0"/>
              </a:rPr>
              <a:t>Project Manager – Task View</a:t>
            </a:r>
            <a:br>
              <a:rPr lang="en-US" dirty="0">
                <a:ea typeface="Segoe UI" pitchFamily="34" charset="0"/>
              </a:rPr>
            </a:br>
            <a:endParaRPr lang="en-US" dirty="0"/>
          </a:p>
        </p:txBody>
      </p:sp>
      <p:sp>
        <p:nvSpPr>
          <p:cNvPr id="12" name="Text Placeholder 3">
            <a:extLst>
              <a:ext uri="{FF2B5EF4-FFF2-40B4-BE49-F238E27FC236}">
                <a16:creationId xmlns:a16="http://schemas.microsoft.com/office/drawing/2014/main" id="{8BDED39F-328D-4C23-956D-89D0BF64F4E2}"/>
              </a:ext>
            </a:extLst>
          </p:cNvPr>
          <p:cNvSpPr>
            <a:spLocks noGrp="1"/>
          </p:cNvSpPr>
          <p:nvPr>
            <p:ph type="body" sz="quarter" idx="11"/>
          </p:nvPr>
        </p:nvSpPr>
        <p:spPr>
          <a:xfrm>
            <a:off x="426425" y="2146024"/>
            <a:ext cx="2762125" cy="2573144"/>
          </a:xfrm>
        </p:spPr>
        <p:txBody>
          <a:bodyPr/>
          <a:lstStyle/>
          <a:p>
            <a:pPr marL="448193" indent="-448193" defTabSz="914192">
              <a:spcAft>
                <a:spcPts val="672"/>
              </a:spcAft>
              <a:buFont typeface="Arial" panose="020B0604020202020204" pitchFamily="34" charset="0"/>
              <a:buChar char="•"/>
              <a:defRPr/>
            </a:pPr>
            <a:r>
              <a:rPr lang="en-US" sz="1568" dirty="0">
                <a:gradFill>
                  <a:gsLst>
                    <a:gs pos="2917">
                      <a:srgbClr val="000000"/>
                    </a:gs>
                    <a:gs pos="30000">
                      <a:srgbClr val="000000"/>
                    </a:gs>
                  </a:gsLst>
                  <a:lin ang="5400000" scaled="0"/>
                </a:gradFill>
              </a:rPr>
              <a:t>Focuses on detailed tasks across projects</a:t>
            </a:r>
          </a:p>
          <a:p>
            <a:pPr marL="448193" indent="-448193" defTabSz="914192">
              <a:spcAft>
                <a:spcPts val="672"/>
              </a:spcAft>
              <a:buFont typeface="Arial" panose="020B0604020202020204" pitchFamily="34" charset="0"/>
              <a:buChar char="•"/>
              <a:defRPr/>
            </a:pPr>
            <a:r>
              <a:rPr lang="en-US" sz="1568" dirty="0">
                <a:gradFill>
                  <a:gsLst>
                    <a:gs pos="2917">
                      <a:srgbClr val="000000"/>
                    </a:gs>
                    <a:gs pos="30000">
                      <a:srgbClr val="000000"/>
                    </a:gs>
                  </a:gsLst>
                  <a:lin ang="5400000" scaled="0"/>
                </a:gradFill>
              </a:rPr>
              <a:t>Visuals show count of selected projects and tasks, summary of effort, task details, including KPIs, and more</a:t>
            </a:r>
          </a:p>
          <a:p>
            <a:pPr marL="448193" indent="-448193" defTabSz="914192">
              <a:spcAft>
                <a:spcPts val="672"/>
              </a:spcAft>
              <a:buFont typeface="Arial" panose="020B0604020202020204" pitchFamily="34" charset="0"/>
              <a:buChar char="•"/>
              <a:defRPr/>
            </a:pPr>
            <a:r>
              <a:rPr lang="en-US" sz="1568" dirty="0">
                <a:gradFill>
                  <a:gsLst>
                    <a:gs pos="2917">
                      <a:srgbClr val="000000"/>
                    </a:gs>
                    <a:gs pos="30000">
                      <a:srgbClr val="000000"/>
                    </a:gs>
                  </a:gsLst>
                  <a:lin ang="5400000" scaled="0"/>
                </a:gradFill>
              </a:rPr>
              <a:t>Report templates available: </a:t>
            </a:r>
            <a:r>
              <a:rPr lang="en-US" sz="1570" dirty="0">
                <a:hlinkClick r:id="rId3"/>
              </a:rPr>
              <a:t>GitHub - </a:t>
            </a:r>
            <a:r>
              <a:rPr lang="en-US" sz="1570" dirty="0" err="1">
                <a:hlinkClick r:id="rId3"/>
              </a:rPr>
              <a:t>OfficeDev</a:t>
            </a:r>
            <a:r>
              <a:rPr lang="en-US" sz="1570" dirty="0">
                <a:hlinkClick r:id="rId3"/>
              </a:rPr>
              <a:t>/Project-Power-BI-Templates: Expand Project with a Power BI Template</a:t>
            </a:r>
            <a:endParaRPr lang="en-US" sz="1570" dirty="0">
              <a:gradFill>
                <a:gsLst>
                  <a:gs pos="2917">
                    <a:srgbClr val="000000"/>
                  </a:gs>
                  <a:gs pos="30000">
                    <a:srgbClr val="000000"/>
                  </a:gs>
                </a:gsLst>
                <a:lin ang="5400000" scaled="0"/>
              </a:gradFill>
            </a:endParaRPr>
          </a:p>
          <a:p>
            <a:endParaRPr lang="en-US" sz="1568" dirty="0"/>
          </a:p>
        </p:txBody>
      </p:sp>
    </p:spTree>
    <p:extLst>
      <p:ext uri="{BB962C8B-B14F-4D97-AF65-F5344CB8AC3E}">
        <p14:creationId xmlns:p14="http://schemas.microsoft.com/office/powerpoint/2010/main" val="1320824700"/>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7895D873-B792-4BCD-A592-13B4FF45AE5C}"/>
              </a:ext>
            </a:extLst>
          </p:cNvPr>
          <p:cNvSpPr>
            <a:spLocks noGrp="1"/>
          </p:cNvSpPr>
          <p:nvPr>
            <p:ph type="title"/>
          </p:nvPr>
        </p:nvSpPr>
        <p:spPr>
          <a:xfrm>
            <a:off x="352924" y="176949"/>
            <a:ext cx="7698134" cy="757914"/>
          </a:xfrm>
        </p:spPr>
        <p:txBody>
          <a:bodyPr/>
          <a:lstStyle/>
          <a:p>
            <a:r>
              <a:rPr lang="en-US" dirty="0"/>
              <a:t>Project for the web - Reporting</a:t>
            </a:r>
            <a:br>
              <a:rPr lang="en-US" dirty="0">
                <a:ea typeface="Segoe UI" pitchFamily="34" charset="0"/>
              </a:rPr>
            </a:br>
            <a:r>
              <a:rPr lang="en-US" sz="2353" dirty="0">
                <a:ea typeface="Segoe UI" pitchFamily="34" charset="0"/>
              </a:rPr>
              <a:t>Team Member View </a:t>
            </a:r>
            <a:br>
              <a:rPr lang="en-US" dirty="0">
                <a:ea typeface="Segoe UI" pitchFamily="34" charset="0"/>
              </a:rPr>
            </a:br>
            <a:endParaRPr lang="en-US" dirty="0"/>
          </a:p>
        </p:txBody>
      </p:sp>
      <p:sp>
        <p:nvSpPr>
          <p:cNvPr id="12" name="Text Placeholder 3">
            <a:extLst>
              <a:ext uri="{FF2B5EF4-FFF2-40B4-BE49-F238E27FC236}">
                <a16:creationId xmlns:a16="http://schemas.microsoft.com/office/drawing/2014/main" id="{8BDED39F-328D-4C23-956D-89D0BF64F4E2}"/>
              </a:ext>
            </a:extLst>
          </p:cNvPr>
          <p:cNvSpPr>
            <a:spLocks noGrp="1"/>
          </p:cNvSpPr>
          <p:nvPr>
            <p:ph type="body" sz="quarter" idx="11"/>
          </p:nvPr>
        </p:nvSpPr>
        <p:spPr>
          <a:xfrm>
            <a:off x="426425" y="2146024"/>
            <a:ext cx="2762125" cy="2573144"/>
          </a:xfrm>
        </p:spPr>
        <p:txBody>
          <a:bodyPr/>
          <a:lstStyle/>
          <a:p>
            <a:pPr marL="448193" indent="-448193" defTabSz="914192">
              <a:spcAft>
                <a:spcPts val="672"/>
              </a:spcAft>
              <a:buFont typeface="Arial" panose="020B0604020202020204" pitchFamily="34" charset="0"/>
              <a:buChar char="•"/>
              <a:defRPr/>
            </a:pPr>
            <a:r>
              <a:rPr lang="en-US" sz="1568" dirty="0">
                <a:gradFill>
                  <a:gsLst>
                    <a:gs pos="2917">
                      <a:srgbClr val="000000"/>
                    </a:gs>
                    <a:gs pos="30000">
                      <a:srgbClr val="000000"/>
                    </a:gs>
                  </a:gsLst>
                  <a:lin ang="5400000" scaled="0"/>
                </a:gradFill>
              </a:rPr>
              <a:t>Built for team members to see master list of all assigned work across projects</a:t>
            </a:r>
          </a:p>
          <a:p>
            <a:pPr marL="448193" indent="-448193" defTabSz="914192">
              <a:spcAft>
                <a:spcPts val="672"/>
              </a:spcAft>
              <a:buFont typeface="Arial" panose="020B0604020202020204" pitchFamily="34" charset="0"/>
              <a:buChar char="•"/>
              <a:defRPr/>
            </a:pPr>
            <a:r>
              <a:rPr lang="en-US" sz="1568" dirty="0">
                <a:gradFill>
                  <a:gsLst>
                    <a:gs pos="2917">
                      <a:srgbClr val="000000"/>
                    </a:gs>
                    <a:gs pos="30000">
                      <a:srgbClr val="000000"/>
                    </a:gs>
                  </a:gsLst>
                  <a:lin ang="5400000" scaled="0"/>
                </a:gradFill>
              </a:rPr>
              <a:t>Additional details include total assigned projects, future tasks, overdue tasks, and more</a:t>
            </a:r>
          </a:p>
          <a:p>
            <a:endParaRPr lang="en-US" sz="1568" dirty="0"/>
          </a:p>
        </p:txBody>
      </p:sp>
      <p:pic>
        <p:nvPicPr>
          <p:cNvPr id="6" name="Picture 5">
            <a:extLst>
              <a:ext uri="{FF2B5EF4-FFF2-40B4-BE49-F238E27FC236}">
                <a16:creationId xmlns:a16="http://schemas.microsoft.com/office/drawing/2014/main" id="{87E1C8DE-D9B8-40D2-9D69-3D7319F31A6C}"/>
              </a:ext>
            </a:extLst>
          </p:cNvPr>
          <p:cNvPicPr>
            <a:picLocks noChangeAspect="1"/>
          </p:cNvPicPr>
          <p:nvPr/>
        </p:nvPicPr>
        <p:blipFill>
          <a:blip r:embed="rId2"/>
          <a:stretch>
            <a:fillRect/>
          </a:stretch>
        </p:blipFill>
        <p:spPr>
          <a:xfrm>
            <a:off x="3521009" y="1354073"/>
            <a:ext cx="7869851" cy="4426792"/>
          </a:xfrm>
          <a:prstGeom prst="rect">
            <a:avLst/>
          </a:prstGeom>
        </p:spPr>
      </p:pic>
    </p:spTree>
    <p:extLst>
      <p:ext uri="{BB962C8B-B14F-4D97-AF65-F5344CB8AC3E}">
        <p14:creationId xmlns:p14="http://schemas.microsoft.com/office/powerpoint/2010/main" val="1948074210"/>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8E715C67-6031-4818-BDE7-74AE1B03105C}"/>
              </a:ext>
            </a:extLst>
          </p:cNvPr>
          <p:cNvSpPr>
            <a:spLocks noGrp="1"/>
          </p:cNvSpPr>
          <p:nvPr>
            <p:ph type="title"/>
          </p:nvPr>
        </p:nvSpPr>
        <p:spPr>
          <a:xfrm>
            <a:off x="514449" y="1524807"/>
            <a:ext cx="6581044" cy="3535032"/>
          </a:xfrm>
        </p:spPr>
        <p:txBody>
          <a:bodyPr/>
          <a:lstStyle/>
          <a:p>
            <a:r>
              <a:rPr lang="en-US" dirty="0"/>
              <a:t>Demo</a:t>
            </a:r>
            <a:br>
              <a:rPr lang="en-US" dirty="0"/>
            </a:br>
            <a:br>
              <a:rPr lang="en-US" dirty="0"/>
            </a:br>
            <a:r>
              <a:rPr lang="en-US" sz="3600" dirty="0"/>
              <a:t>Project for the Web for individual Project managers and teams</a:t>
            </a:r>
            <a:br>
              <a:rPr lang="en-US" dirty="0"/>
            </a:br>
            <a:br>
              <a:rPr lang="en-US" sz="1372" dirty="0"/>
            </a:br>
            <a:endParaRPr lang="en-US" dirty="0">
              <a:latin typeface="+mn-lt"/>
            </a:endParaRPr>
          </a:p>
        </p:txBody>
      </p:sp>
      <p:sp>
        <p:nvSpPr>
          <p:cNvPr id="2" name="TextBox 1">
            <a:extLst>
              <a:ext uri="{FF2B5EF4-FFF2-40B4-BE49-F238E27FC236}">
                <a16:creationId xmlns:a16="http://schemas.microsoft.com/office/drawing/2014/main" id="{F02E2677-7FA9-4D22-A798-486A7E26FD4D}"/>
              </a:ext>
            </a:extLst>
          </p:cNvPr>
          <p:cNvSpPr txBox="1"/>
          <p:nvPr/>
        </p:nvSpPr>
        <p:spPr>
          <a:xfrm>
            <a:off x="7304149" y="1524807"/>
            <a:ext cx="4522871" cy="3521119"/>
          </a:xfrm>
          <a:prstGeom prst="rect">
            <a:avLst/>
          </a:prstGeom>
          <a:noFill/>
        </p:spPr>
        <p:txBody>
          <a:bodyPr wrap="square" lIns="179285" tIns="143428" rIns="179285" bIns="143428" rtlCol="0">
            <a:spAutoFit/>
          </a:bodyPr>
          <a:lstStyle/>
          <a:p>
            <a:pPr>
              <a:lnSpc>
                <a:spcPct val="90000"/>
              </a:lnSpc>
              <a:spcAft>
                <a:spcPts val="588"/>
              </a:spcAft>
            </a:pPr>
            <a:r>
              <a:rPr lang="en-US" sz="2353" b="1" dirty="0">
                <a:gradFill>
                  <a:gsLst>
                    <a:gs pos="2917">
                      <a:schemeClr val="tx1"/>
                    </a:gs>
                    <a:gs pos="30000">
                      <a:schemeClr val="tx1"/>
                    </a:gs>
                  </a:gsLst>
                  <a:lin ang="5400000" scaled="0"/>
                </a:gradFill>
              </a:rPr>
              <a:t>Demo Agenda</a:t>
            </a:r>
          </a:p>
          <a:p>
            <a:pPr marL="336145" indent="-336145">
              <a:lnSpc>
                <a:spcPct val="90000"/>
              </a:lnSpc>
              <a:spcAft>
                <a:spcPts val="588"/>
              </a:spcAft>
              <a:buFont typeface="Arial" panose="020B0604020202020204" pitchFamily="34" charset="0"/>
              <a:buChar char="•"/>
            </a:pPr>
            <a:r>
              <a:rPr lang="en-US" sz="1961" dirty="0">
                <a:gradFill>
                  <a:gsLst>
                    <a:gs pos="2917">
                      <a:schemeClr val="tx1"/>
                    </a:gs>
                    <a:gs pos="30000">
                      <a:schemeClr val="tx1"/>
                    </a:gs>
                  </a:gsLst>
                  <a:lin ang="5400000" scaled="0"/>
                </a:gradFill>
              </a:rPr>
              <a:t>Project Home – </a:t>
            </a:r>
            <a:r>
              <a:rPr lang="en-US" sz="1961" dirty="0">
                <a:gradFill>
                  <a:gsLst>
                    <a:gs pos="2917">
                      <a:schemeClr val="tx1"/>
                    </a:gs>
                    <a:gs pos="30000">
                      <a:schemeClr val="tx1"/>
                    </a:gs>
                  </a:gsLst>
                  <a:lin ang="5400000" scaled="0"/>
                </a:gradFill>
                <a:hlinkClick r:id="rId2"/>
              </a:rPr>
              <a:t>http://project.microsoft.com</a:t>
            </a:r>
            <a:r>
              <a:rPr lang="en-US" sz="1961" dirty="0">
                <a:gradFill>
                  <a:gsLst>
                    <a:gs pos="2917">
                      <a:schemeClr val="tx1"/>
                    </a:gs>
                    <a:gs pos="30000">
                      <a:schemeClr val="tx1"/>
                    </a:gs>
                  </a:gsLst>
                  <a:lin ang="5400000" scaled="0"/>
                </a:gradFill>
              </a:rPr>
              <a:t> </a:t>
            </a:r>
          </a:p>
          <a:p>
            <a:pPr marL="336145" indent="-336145">
              <a:lnSpc>
                <a:spcPct val="90000"/>
              </a:lnSpc>
              <a:spcAft>
                <a:spcPts val="588"/>
              </a:spcAft>
              <a:buFont typeface="Arial" panose="020B0604020202020204" pitchFamily="34" charset="0"/>
              <a:buChar char="•"/>
            </a:pPr>
            <a:r>
              <a:rPr lang="en-US" sz="1961" dirty="0">
                <a:gradFill>
                  <a:gsLst>
                    <a:gs pos="2917">
                      <a:schemeClr val="tx1"/>
                    </a:gs>
                    <a:gs pos="30000">
                      <a:schemeClr val="tx1"/>
                    </a:gs>
                  </a:gsLst>
                  <a:lin ang="5400000" scaled="0"/>
                </a:gradFill>
              </a:rPr>
              <a:t>Building and sharing schedule in Project for the web</a:t>
            </a:r>
          </a:p>
          <a:p>
            <a:pPr marL="336145" indent="-336145">
              <a:lnSpc>
                <a:spcPct val="90000"/>
              </a:lnSpc>
              <a:spcAft>
                <a:spcPts val="588"/>
              </a:spcAft>
              <a:buFont typeface="Arial" panose="020B0604020202020204" pitchFamily="34" charset="0"/>
              <a:buChar char="•"/>
            </a:pPr>
            <a:r>
              <a:rPr lang="en-US" sz="1961" dirty="0">
                <a:gradFill>
                  <a:gsLst>
                    <a:gs pos="2917">
                      <a:schemeClr val="tx1"/>
                    </a:gs>
                    <a:gs pos="30000">
                      <a:schemeClr val="tx1"/>
                    </a:gs>
                  </a:gsLst>
                  <a:lin ang="5400000" scaled="0"/>
                </a:gradFill>
              </a:rPr>
              <a:t>Integration in Microsoft Teams</a:t>
            </a:r>
          </a:p>
          <a:p>
            <a:pPr marL="336145" indent="-336145">
              <a:lnSpc>
                <a:spcPct val="90000"/>
              </a:lnSpc>
              <a:spcAft>
                <a:spcPts val="588"/>
              </a:spcAft>
              <a:buFont typeface="Arial" panose="020B0604020202020204" pitchFamily="34" charset="0"/>
              <a:buChar char="•"/>
            </a:pPr>
            <a:r>
              <a:rPr lang="en-US" sz="1961" dirty="0">
                <a:gradFill>
                  <a:gsLst>
                    <a:gs pos="2917">
                      <a:schemeClr val="tx1"/>
                    </a:gs>
                    <a:gs pos="30000">
                      <a:schemeClr val="tx1"/>
                    </a:gs>
                  </a:gsLst>
                  <a:lin ang="5400000" scaled="0"/>
                </a:gradFill>
              </a:rPr>
              <a:t>Roadmap</a:t>
            </a:r>
          </a:p>
          <a:p>
            <a:pPr marL="336145" indent="-336145">
              <a:lnSpc>
                <a:spcPct val="90000"/>
              </a:lnSpc>
              <a:spcAft>
                <a:spcPts val="588"/>
              </a:spcAft>
              <a:buFont typeface="Arial" panose="020B0604020202020204" pitchFamily="34" charset="0"/>
              <a:buChar char="•"/>
            </a:pPr>
            <a:r>
              <a:rPr lang="en-US" sz="1961" dirty="0">
                <a:gradFill>
                  <a:gsLst>
                    <a:gs pos="2917">
                      <a:schemeClr val="tx1"/>
                    </a:gs>
                    <a:gs pos="30000">
                      <a:schemeClr val="tx1"/>
                    </a:gs>
                  </a:gsLst>
                  <a:lin ang="5400000" scaled="0"/>
                </a:gradFill>
              </a:rPr>
              <a:t>Project Reporting – Power BI reports</a:t>
            </a:r>
          </a:p>
          <a:p>
            <a:pPr marL="336145" indent="-336145">
              <a:lnSpc>
                <a:spcPct val="90000"/>
              </a:lnSpc>
              <a:spcAft>
                <a:spcPts val="588"/>
              </a:spcAft>
              <a:buFont typeface="Arial" panose="020B0604020202020204" pitchFamily="34" charset="0"/>
              <a:buChar char="•"/>
            </a:pPr>
            <a:r>
              <a:rPr lang="en-US" sz="1961" dirty="0">
                <a:gradFill>
                  <a:gsLst>
                    <a:gs pos="2917">
                      <a:schemeClr val="tx1"/>
                    </a:gs>
                    <a:gs pos="30000">
                      <a:schemeClr val="tx1"/>
                    </a:gs>
                  </a:gsLst>
                  <a:lin ang="5400000" scaled="0"/>
                </a:gradFill>
              </a:rPr>
              <a:t>Where is the data stored?</a:t>
            </a:r>
          </a:p>
        </p:txBody>
      </p:sp>
    </p:spTree>
    <p:extLst>
      <p:ext uri="{BB962C8B-B14F-4D97-AF65-F5344CB8AC3E}">
        <p14:creationId xmlns:p14="http://schemas.microsoft.com/office/powerpoint/2010/main" val="2815985566"/>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5E78EC-5054-47CC-893B-1C3C48926D0D}"/>
              </a:ext>
            </a:extLst>
          </p:cNvPr>
          <p:cNvSpPr txBox="1"/>
          <p:nvPr/>
        </p:nvSpPr>
        <p:spPr>
          <a:xfrm>
            <a:off x="385238" y="1020195"/>
            <a:ext cx="4764924" cy="3773300"/>
          </a:xfrm>
          <a:prstGeom prst="rect">
            <a:avLst/>
          </a:prstGeom>
          <a:noFill/>
        </p:spPr>
        <p:txBody>
          <a:bodyPr wrap="square" lIns="182854" tIns="146284" rIns="182854" bIns="146284" rtlCol="0">
            <a:spAutoFit/>
          </a:bodyPr>
          <a:lstStyle/>
          <a:p>
            <a:pPr defTabSz="914188">
              <a:lnSpc>
                <a:spcPct val="90000"/>
              </a:lnSpc>
              <a:spcAft>
                <a:spcPts val="600"/>
              </a:spcAft>
            </a:pPr>
            <a:br>
              <a:rPr lang="en-US" sz="2400" dirty="0">
                <a:gradFill>
                  <a:gsLst>
                    <a:gs pos="2917">
                      <a:srgbClr val="000000"/>
                    </a:gs>
                    <a:gs pos="30000">
                      <a:srgbClr val="000000"/>
                    </a:gs>
                  </a:gsLst>
                  <a:lin ang="5400000" scaled="0"/>
                </a:gradFill>
                <a:latin typeface="Segoe UI"/>
              </a:rPr>
            </a:br>
            <a:r>
              <a:rPr lang="en-US" sz="3600" spc="-50" dirty="0">
                <a:solidFill>
                  <a:srgbClr val="000000"/>
                </a:solidFill>
                <a:latin typeface="Segoe UI Semibold"/>
              </a:rPr>
              <a:t>Project for the Web</a:t>
            </a:r>
          </a:p>
          <a:p>
            <a:pPr defTabSz="914188">
              <a:lnSpc>
                <a:spcPct val="90000"/>
              </a:lnSpc>
              <a:spcAft>
                <a:spcPts val="600"/>
              </a:spcAft>
            </a:pPr>
            <a:endParaRPr lang="en-US" sz="3600" spc="-50" dirty="0">
              <a:solidFill>
                <a:srgbClr val="000000"/>
              </a:solidFill>
              <a:latin typeface="Segoe UI Semibold"/>
            </a:endParaRPr>
          </a:p>
          <a:p>
            <a:pPr defTabSz="914188">
              <a:lnSpc>
                <a:spcPct val="90000"/>
              </a:lnSpc>
              <a:spcAft>
                <a:spcPts val="600"/>
              </a:spcAft>
            </a:pPr>
            <a:r>
              <a:rPr lang="en-US" sz="3600" b="1" spc="-50" dirty="0">
                <a:solidFill>
                  <a:srgbClr val="000000"/>
                </a:solidFill>
                <a:latin typeface="Segoe UI Semibold"/>
              </a:rPr>
              <a:t>as a Project and Portfolio management solution</a:t>
            </a:r>
            <a:endParaRPr lang="en-US" sz="2400" b="1" spc="-50" dirty="0">
              <a:solidFill>
                <a:srgbClr val="000000"/>
              </a:solidFill>
              <a:latin typeface="Segoe UI Semibold"/>
            </a:endParaRPr>
          </a:p>
        </p:txBody>
      </p:sp>
      <p:sp>
        <p:nvSpPr>
          <p:cNvPr id="21" name="Freeform: Shape 20">
            <a:extLst>
              <a:ext uri="{FF2B5EF4-FFF2-40B4-BE49-F238E27FC236}">
                <a16:creationId xmlns:a16="http://schemas.microsoft.com/office/drawing/2014/main" id="{949A3ACF-ED5D-454C-931D-1C1CAF4FF6AB}"/>
              </a:ext>
            </a:extLst>
          </p:cNvPr>
          <p:cNvSpPr/>
          <p:nvPr/>
        </p:nvSpPr>
        <p:spPr bwMode="auto">
          <a:xfrm>
            <a:off x="5318654" y="735095"/>
            <a:ext cx="6523600" cy="4505785"/>
          </a:xfrm>
          <a:custGeom>
            <a:avLst/>
            <a:gdLst>
              <a:gd name="connsiteX0" fmla="*/ 91919 w 6539667"/>
              <a:gd name="connsiteY0" fmla="*/ 0 h 4516882"/>
              <a:gd name="connsiteX1" fmla="*/ 6447748 w 6539667"/>
              <a:gd name="connsiteY1" fmla="*/ 0 h 4516882"/>
              <a:gd name="connsiteX2" fmla="*/ 6539667 w 6539667"/>
              <a:gd name="connsiteY2" fmla="*/ 91919 h 4516882"/>
              <a:gd name="connsiteX3" fmla="*/ 6539667 w 6539667"/>
              <a:gd name="connsiteY3" fmla="*/ 4424963 h 4516882"/>
              <a:gd name="connsiteX4" fmla="*/ 6447748 w 6539667"/>
              <a:gd name="connsiteY4" fmla="*/ 4516882 h 4516882"/>
              <a:gd name="connsiteX5" fmla="*/ 91919 w 6539667"/>
              <a:gd name="connsiteY5" fmla="*/ 4516882 h 4516882"/>
              <a:gd name="connsiteX6" fmla="*/ 0 w 6539667"/>
              <a:gd name="connsiteY6" fmla="*/ 4424963 h 4516882"/>
              <a:gd name="connsiteX7" fmla="*/ 0 w 6539667"/>
              <a:gd name="connsiteY7" fmla="*/ 91919 h 4516882"/>
              <a:gd name="connsiteX8" fmla="*/ 91919 w 6539667"/>
              <a:gd name="connsiteY8" fmla="*/ 0 h 4516882"/>
              <a:gd name="connsiteX9" fmla="*/ 305112 w 6539667"/>
              <a:gd name="connsiteY9" fmla="*/ 151510 h 4516882"/>
              <a:gd name="connsiteX10" fmla="*/ 219360 w 6539667"/>
              <a:gd name="connsiteY10" fmla="*/ 237262 h 4516882"/>
              <a:gd name="connsiteX11" fmla="*/ 219360 w 6539667"/>
              <a:gd name="connsiteY11" fmla="*/ 4279620 h 4516882"/>
              <a:gd name="connsiteX12" fmla="*/ 305112 w 6539667"/>
              <a:gd name="connsiteY12" fmla="*/ 4365372 h 4516882"/>
              <a:gd name="connsiteX13" fmla="*/ 6234554 w 6539667"/>
              <a:gd name="connsiteY13" fmla="*/ 4365372 h 4516882"/>
              <a:gd name="connsiteX14" fmla="*/ 6320306 w 6539667"/>
              <a:gd name="connsiteY14" fmla="*/ 4279620 h 4516882"/>
              <a:gd name="connsiteX15" fmla="*/ 6320306 w 6539667"/>
              <a:gd name="connsiteY15" fmla="*/ 237262 h 4516882"/>
              <a:gd name="connsiteX16" fmla="*/ 6234554 w 6539667"/>
              <a:gd name="connsiteY16" fmla="*/ 151510 h 4516882"/>
              <a:gd name="connsiteX17" fmla="*/ 305112 w 6539667"/>
              <a:gd name="connsiteY17" fmla="*/ 151510 h 4516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39667" h="4516882">
                <a:moveTo>
                  <a:pt x="91919" y="0"/>
                </a:moveTo>
                <a:lnTo>
                  <a:pt x="6447748" y="0"/>
                </a:lnTo>
                <a:cubicBezTo>
                  <a:pt x="6498513" y="0"/>
                  <a:pt x="6539667" y="41154"/>
                  <a:pt x="6539667" y="91919"/>
                </a:cubicBezTo>
                <a:lnTo>
                  <a:pt x="6539667" y="4424963"/>
                </a:lnTo>
                <a:cubicBezTo>
                  <a:pt x="6539667" y="4475728"/>
                  <a:pt x="6498513" y="4516882"/>
                  <a:pt x="6447748" y="4516882"/>
                </a:cubicBezTo>
                <a:lnTo>
                  <a:pt x="91919" y="4516882"/>
                </a:lnTo>
                <a:cubicBezTo>
                  <a:pt x="41154" y="4516882"/>
                  <a:pt x="0" y="4475728"/>
                  <a:pt x="0" y="4424963"/>
                </a:cubicBezTo>
                <a:lnTo>
                  <a:pt x="0" y="91919"/>
                </a:lnTo>
                <a:cubicBezTo>
                  <a:pt x="0" y="41154"/>
                  <a:pt x="41154" y="0"/>
                  <a:pt x="91919" y="0"/>
                </a:cubicBezTo>
                <a:close/>
                <a:moveTo>
                  <a:pt x="305112" y="151510"/>
                </a:moveTo>
                <a:cubicBezTo>
                  <a:pt x="257752" y="151510"/>
                  <a:pt x="219360" y="189902"/>
                  <a:pt x="219360" y="237262"/>
                </a:cubicBezTo>
                <a:lnTo>
                  <a:pt x="219360" y="4279620"/>
                </a:lnTo>
                <a:cubicBezTo>
                  <a:pt x="219360" y="4326980"/>
                  <a:pt x="257752" y="4365372"/>
                  <a:pt x="305112" y="4365372"/>
                </a:cubicBezTo>
                <a:lnTo>
                  <a:pt x="6234554" y="4365372"/>
                </a:lnTo>
                <a:cubicBezTo>
                  <a:pt x="6281914" y="4365372"/>
                  <a:pt x="6320306" y="4326980"/>
                  <a:pt x="6320306" y="4279620"/>
                </a:cubicBezTo>
                <a:lnTo>
                  <a:pt x="6320306" y="237262"/>
                </a:lnTo>
                <a:cubicBezTo>
                  <a:pt x="6320306" y="189902"/>
                  <a:pt x="6281914" y="151510"/>
                  <a:pt x="6234554" y="151510"/>
                </a:cubicBezTo>
                <a:lnTo>
                  <a:pt x="305112" y="151510"/>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5" name="Rectangle 24">
            <a:extLst>
              <a:ext uri="{FF2B5EF4-FFF2-40B4-BE49-F238E27FC236}">
                <a16:creationId xmlns:a16="http://schemas.microsoft.com/office/drawing/2014/main" id="{01F2D58B-DF1F-4DF2-AB27-A968669BEA73}"/>
              </a:ext>
            </a:extLst>
          </p:cNvPr>
          <p:cNvSpPr/>
          <p:nvPr/>
        </p:nvSpPr>
        <p:spPr bwMode="auto">
          <a:xfrm>
            <a:off x="11631636" y="937136"/>
            <a:ext cx="379109" cy="422215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4" name="Picture 3">
            <a:extLst>
              <a:ext uri="{FF2B5EF4-FFF2-40B4-BE49-F238E27FC236}">
                <a16:creationId xmlns:a16="http://schemas.microsoft.com/office/drawing/2014/main" id="{9EA2B24F-46ED-4F19-9BDD-65DA56BDB7FF}"/>
              </a:ext>
            </a:extLst>
          </p:cNvPr>
          <p:cNvPicPr>
            <a:picLocks noChangeAspect="1"/>
          </p:cNvPicPr>
          <p:nvPr/>
        </p:nvPicPr>
        <p:blipFill>
          <a:blip r:embed="rId3"/>
          <a:stretch>
            <a:fillRect/>
          </a:stretch>
        </p:blipFill>
        <p:spPr>
          <a:xfrm>
            <a:off x="5603382" y="1246965"/>
            <a:ext cx="5510046" cy="4790939"/>
          </a:xfrm>
          <a:prstGeom prst="rect">
            <a:avLst/>
          </a:prstGeom>
        </p:spPr>
      </p:pic>
    </p:spTree>
    <p:extLst>
      <p:ext uri="{BB962C8B-B14F-4D97-AF65-F5344CB8AC3E}">
        <p14:creationId xmlns:p14="http://schemas.microsoft.com/office/powerpoint/2010/main" val="666499014"/>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Oval 113">
            <a:extLst>
              <a:ext uri="{FF2B5EF4-FFF2-40B4-BE49-F238E27FC236}">
                <a16:creationId xmlns:a16="http://schemas.microsoft.com/office/drawing/2014/main" id="{7177F338-8EF3-47F7-BEE4-38AC5F78A2E9}"/>
              </a:ext>
            </a:extLst>
          </p:cNvPr>
          <p:cNvSpPr/>
          <p:nvPr/>
        </p:nvSpPr>
        <p:spPr bwMode="auto">
          <a:xfrm>
            <a:off x="5082108" y="2437280"/>
            <a:ext cx="914270" cy="914270"/>
          </a:xfrm>
          <a:prstGeom prst="ellipse">
            <a:avLst/>
          </a:prstGeom>
          <a:solidFill>
            <a:srgbClr val="287EFF"/>
          </a:solidFill>
          <a:ln>
            <a:noFill/>
          </a:ln>
          <a:effectLst>
            <a:outerShdw blurRad="63500" dist="381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64502" tIns="131603" rIns="164502" bIns="131603" numCol="1" spcCol="0" rtlCol="0" fromWordArt="0" anchor="ctr" anchorCtr="0" forceAA="0" compatLnSpc="1">
            <a:prstTxWarp prst="textNoShape">
              <a:avLst/>
            </a:prstTxWarp>
            <a:noAutofit/>
          </a:bodyPr>
          <a:lstStyle/>
          <a:p>
            <a:pPr defTabSz="838651" fontAlgn="base">
              <a:spcBef>
                <a:spcPct val="0"/>
              </a:spcBef>
              <a:spcAft>
                <a:spcPct val="0"/>
              </a:spcAft>
              <a:defRPr/>
            </a:pPr>
            <a:endParaRPr lang="en-US" sz="1799">
              <a:solidFill>
                <a:srgbClr val="1A1A1A"/>
              </a:solidFill>
              <a:latin typeface="Segoe UI"/>
              <a:cs typeface="Segoe UI" pitchFamily="34" charset="0"/>
            </a:endParaRPr>
          </a:p>
        </p:txBody>
      </p:sp>
      <p:cxnSp>
        <p:nvCxnSpPr>
          <p:cNvPr id="48" name="Straight Connector 47">
            <a:extLst>
              <a:ext uri="{FF2B5EF4-FFF2-40B4-BE49-F238E27FC236}">
                <a16:creationId xmlns:a16="http://schemas.microsoft.com/office/drawing/2014/main" id="{DDD0FB91-EB2B-42FE-9233-F393EEE78874}"/>
              </a:ext>
            </a:extLst>
          </p:cNvPr>
          <p:cNvCxnSpPr>
            <a:cxnSpLocks/>
            <a:endCxn id="118" idx="2"/>
          </p:cNvCxnSpPr>
          <p:nvPr/>
        </p:nvCxnSpPr>
        <p:spPr>
          <a:xfrm>
            <a:off x="2322012" y="2894414"/>
            <a:ext cx="1039864" cy="0"/>
          </a:xfrm>
          <a:prstGeom prst="line">
            <a:avLst/>
          </a:prstGeom>
          <a:ln w="15875">
            <a:solidFill>
              <a:schemeClr val="bg1">
                <a:lumMod val="50000"/>
                <a:lumOff val="50000"/>
              </a:schemeClr>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3" name="Title 1">
            <a:extLst>
              <a:ext uri="{FF2B5EF4-FFF2-40B4-BE49-F238E27FC236}">
                <a16:creationId xmlns:a16="http://schemas.microsoft.com/office/drawing/2014/main" id="{4C1E6A9C-5586-47B8-9AE9-1901B6E355E1}"/>
              </a:ext>
            </a:extLst>
          </p:cNvPr>
          <p:cNvSpPr txBox="1">
            <a:spLocks/>
          </p:cNvSpPr>
          <p:nvPr/>
        </p:nvSpPr>
        <p:spPr>
          <a:xfrm>
            <a:off x="3446929" y="327453"/>
            <a:ext cx="5211235" cy="553998"/>
          </a:xfrm>
          <a:prstGeom prst="rect">
            <a:avLst/>
          </a:prstGeom>
        </p:spPr>
        <p:txBody>
          <a:bodyPr vert="horz" wrap="non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gradFill>
                  <a:gsLst>
                    <a:gs pos="7051">
                      <a:schemeClr val="tx1"/>
                    </a:gs>
                    <a:gs pos="20000">
                      <a:schemeClr val="tx1"/>
                    </a:gs>
                  </a:gsLst>
                  <a:lin ang="5400000" scaled="1"/>
                </a:gradFill>
                <a:effectLst/>
                <a:latin typeface="+mj-lt"/>
                <a:ea typeface="+mn-ea"/>
                <a:cs typeface="Segoe UI" pitchFamily="34" charset="0"/>
              </a:defRPr>
            </a:lvl1pPr>
          </a:lstStyle>
          <a:p>
            <a:pPr algn="ctr" defTabSz="932384">
              <a:defRPr/>
            </a:pPr>
            <a:r>
              <a:rPr lang="en-US">
                <a:solidFill>
                  <a:srgbClr val="1A1A1A"/>
                </a:solidFill>
                <a:latin typeface="Segoe UI Semibold"/>
              </a:rPr>
              <a:t>Microsoft Power Platform</a:t>
            </a:r>
          </a:p>
        </p:txBody>
      </p:sp>
      <p:sp>
        <p:nvSpPr>
          <p:cNvPr id="64" name="Rectangle 63">
            <a:extLst>
              <a:ext uri="{FF2B5EF4-FFF2-40B4-BE49-F238E27FC236}">
                <a16:creationId xmlns:a16="http://schemas.microsoft.com/office/drawing/2014/main" id="{BAD2E4E1-A71F-41F2-874B-9B866D2853BB}"/>
              </a:ext>
            </a:extLst>
          </p:cNvPr>
          <p:cNvSpPr/>
          <p:nvPr/>
        </p:nvSpPr>
        <p:spPr>
          <a:xfrm>
            <a:off x="1150240" y="994150"/>
            <a:ext cx="9927615" cy="615553"/>
          </a:xfrm>
          <a:prstGeom prst="rect">
            <a:avLst/>
          </a:prstGeom>
          <a:noFill/>
          <a:ln w="9525" cap="flat" cmpd="sng" algn="ctr">
            <a:noFill/>
            <a:prstDash val="dash"/>
          </a:ln>
          <a:effectLst/>
        </p:spPr>
        <p:txBody>
          <a:bodyPr wrap="none" lIns="91401" tIns="0" rIns="0" bIns="0" rtlCol="0" anchor="ctr" anchorCtr="0">
            <a:spAutoFit/>
          </a:bodyPr>
          <a:lstStyle/>
          <a:p>
            <a:pPr algn="just" defTabSz="913523">
              <a:defRPr/>
            </a:pPr>
            <a:r>
              <a:rPr lang="en-US" sz="2000">
                <a:solidFill>
                  <a:srgbClr val="1A1A1A"/>
                </a:solidFill>
                <a:latin typeface="Segoe UI Semilight" panose="020B0402040204020203" pitchFamily="34" charset="0"/>
                <a:cs typeface="Segoe UI Semilight" panose="020B0402040204020203" pitchFamily="34" charset="0"/>
              </a:rPr>
              <a:t>One </a:t>
            </a:r>
            <a:r>
              <a:rPr lang="en-US" sz="2000" u="sng">
                <a:solidFill>
                  <a:srgbClr val="1A1A1A"/>
                </a:solidFill>
                <a:latin typeface="Segoe UI Semilight" panose="020B0402040204020203" pitchFamily="34" charset="0"/>
                <a:cs typeface="Segoe UI Semilight" panose="020B0402040204020203" pitchFamily="34" charset="0"/>
              </a:rPr>
              <a:t>low-code</a:t>
            </a:r>
            <a:r>
              <a:rPr lang="en-US" sz="2000">
                <a:solidFill>
                  <a:srgbClr val="1A1A1A"/>
                </a:solidFill>
                <a:latin typeface="Segoe UI Semilight" panose="020B0402040204020203" pitchFamily="34" charset="0"/>
                <a:cs typeface="Segoe UI Semilight" panose="020B0402040204020203" pitchFamily="34" charset="0"/>
              </a:rPr>
              <a:t> platform that spans Office 365, Dynamics 365, and standalone applications</a:t>
            </a:r>
            <a:endParaRPr lang="en-US" sz="2000">
              <a:solidFill>
                <a:srgbClr val="1A1A1A"/>
              </a:solidFill>
              <a:latin typeface="Segoe UI"/>
              <a:cs typeface="Segoe UI" panose="020B0502040204020203" pitchFamily="34" charset="0"/>
            </a:endParaRPr>
          </a:p>
          <a:p>
            <a:pPr algn="ctr" defTabSz="913523">
              <a:defRPr/>
            </a:pPr>
            <a:endParaRPr lang="en-US" sz="2000">
              <a:solidFill>
                <a:srgbClr val="1A1A1A"/>
              </a:solidFill>
              <a:latin typeface="Segoe UI"/>
              <a:cs typeface="Segoe UI" panose="020B0502040204020203" pitchFamily="34" charset="0"/>
            </a:endParaRPr>
          </a:p>
        </p:txBody>
      </p:sp>
      <p:grpSp>
        <p:nvGrpSpPr>
          <p:cNvPr id="19" name="Group 18">
            <a:extLst>
              <a:ext uri="{FF2B5EF4-FFF2-40B4-BE49-F238E27FC236}">
                <a16:creationId xmlns:a16="http://schemas.microsoft.com/office/drawing/2014/main" id="{17C4718B-2BC1-4BDC-B0C3-4AA381E3C696}"/>
              </a:ext>
            </a:extLst>
          </p:cNvPr>
          <p:cNvGrpSpPr/>
          <p:nvPr/>
        </p:nvGrpSpPr>
        <p:grpSpPr>
          <a:xfrm>
            <a:off x="1409997" y="2437279"/>
            <a:ext cx="914270" cy="1406265"/>
            <a:chOff x="1239852" y="2348797"/>
            <a:chExt cx="914400" cy="1406465"/>
          </a:xfrm>
        </p:grpSpPr>
        <p:sp>
          <p:nvSpPr>
            <p:cNvPr id="107" name="Oval 106">
              <a:extLst>
                <a:ext uri="{FF2B5EF4-FFF2-40B4-BE49-F238E27FC236}">
                  <a16:creationId xmlns:a16="http://schemas.microsoft.com/office/drawing/2014/main" id="{28F45A20-B240-4E82-B5FA-B37D401BCE1C}"/>
                </a:ext>
              </a:extLst>
            </p:cNvPr>
            <p:cNvSpPr/>
            <p:nvPr/>
          </p:nvSpPr>
          <p:spPr bwMode="auto">
            <a:xfrm>
              <a:off x="1239852" y="2348797"/>
              <a:ext cx="914400" cy="914400"/>
            </a:xfrm>
            <a:prstGeom prst="ellipse">
              <a:avLst/>
            </a:prstGeom>
            <a:solidFill>
              <a:srgbClr val="FFC000"/>
            </a:solidFill>
            <a:ln>
              <a:noFill/>
            </a:ln>
            <a:effectLst>
              <a:outerShdw blurRad="63500" dist="381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64502" tIns="131603" rIns="164502" bIns="131603" numCol="1" spcCol="0" rtlCol="0" fromWordArt="0" anchor="ctr" anchorCtr="0" forceAA="0" compatLnSpc="1">
              <a:prstTxWarp prst="textNoShape">
                <a:avLst/>
              </a:prstTxWarp>
              <a:noAutofit/>
            </a:bodyPr>
            <a:lstStyle/>
            <a:p>
              <a:pPr defTabSz="838651" fontAlgn="base">
                <a:spcBef>
                  <a:spcPct val="0"/>
                </a:spcBef>
                <a:spcAft>
                  <a:spcPct val="0"/>
                </a:spcAft>
                <a:defRPr/>
              </a:pPr>
              <a:endParaRPr lang="en-US" sz="1799">
                <a:solidFill>
                  <a:srgbClr val="1A1A1A"/>
                </a:solidFill>
                <a:latin typeface="Segoe UI"/>
                <a:cs typeface="Segoe UI" pitchFamily="34" charset="0"/>
              </a:endParaRPr>
            </a:p>
          </p:txBody>
        </p:sp>
        <p:grpSp>
          <p:nvGrpSpPr>
            <p:cNvPr id="108" name="Group 12">
              <a:extLst>
                <a:ext uri="{FF2B5EF4-FFF2-40B4-BE49-F238E27FC236}">
                  <a16:creationId xmlns:a16="http://schemas.microsoft.com/office/drawing/2014/main" id="{BEBE1C06-609A-486F-8F71-1A4008D238C9}"/>
                </a:ext>
              </a:extLst>
            </p:cNvPr>
            <p:cNvGrpSpPr>
              <a:grpSpLocks noChangeAspect="1"/>
            </p:cNvGrpSpPr>
            <p:nvPr/>
          </p:nvGrpSpPr>
          <p:grpSpPr bwMode="auto">
            <a:xfrm>
              <a:off x="1454926" y="2622056"/>
              <a:ext cx="484252" cy="367883"/>
              <a:chOff x="4543" y="2176"/>
              <a:chExt cx="258" cy="196"/>
            </a:xfrm>
            <a:solidFill>
              <a:schemeClr val="bg1"/>
            </a:solidFill>
          </p:grpSpPr>
          <p:sp>
            <p:nvSpPr>
              <p:cNvPr id="109" name="Freeform 13">
                <a:extLst>
                  <a:ext uri="{FF2B5EF4-FFF2-40B4-BE49-F238E27FC236}">
                    <a16:creationId xmlns:a16="http://schemas.microsoft.com/office/drawing/2014/main" id="{205CD46B-A014-4A82-A9B6-843CD898AF78}"/>
                  </a:ext>
                </a:extLst>
              </p:cNvPr>
              <p:cNvSpPr>
                <a:spLocks/>
              </p:cNvSpPr>
              <p:nvPr/>
            </p:nvSpPr>
            <p:spPr bwMode="auto">
              <a:xfrm>
                <a:off x="4543" y="2176"/>
                <a:ext cx="258" cy="170"/>
              </a:xfrm>
              <a:custGeom>
                <a:avLst/>
                <a:gdLst>
                  <a:gd name="T0" fmla="*/ 635 w 720"/>
                  <a:gd name="T1" fmla="*/ 467 h 467"/>
                  <a:gd name="T2" fmla="*/ 620 w 720"/>
                  <a:gd name="T3" fmla="*/ 467 h 467"/>
                  <a:gd name="T4" fmla="*/ 620 w 720"/>
                  <a:gd name="T5" fmla="*/ 438 h 467"/>
                  <a:gd name="T6" fmla="*/ 635 w 720"/>
                  <a:gd name="T7" fmla="*/ 438 h 467"/>
                  <a:gd name="T8" fmla="*/ 691 w 720"/>
                  <a:gd name="T9" fmla="*/ 382 h 467"/>
                  <a:gd name="T10" fmla="*/ 691 w 720"/>
                  <a:gd name="T11" fmla="*/ 85 h 467"/>
                  <a:gd name="T12" fmla="*/ 635 w 720"/>
                  <a:gd name="T13" fmla="*/ 29 h 467"/>
                  <a:gd name="T14" fmla="*/ 85 w 720"/>
                  <a:gd name="T15" fmla="*/ 29 h 467"/>
                  <a:gd name="T16" fmla="*/ 29 w 720"/>
                  <a:gd name="T17" fmla="*/ 85 h 467"/>
                  <a:gd name="T18" fmla="*/ 29 w 720"/>
                  <a:gd name="T19" fmla="*/ 382 h 467"/>
                  <a:gd name="T20" fmla="*/ 85 w 720"/>
                  <a:gd name="T21" fmla="*/ 438 h 467"/>
                  <a:gd name="T22" fmla="*/ 99 w 720"/>
                  <a:gd name="T23" fmla="*/ 438 h 467"/>
                  <a:gd name="T24" fmla="*/ 99 w 720"/>
                  <a:gd name="T25" fmla="*/ 467 h 467"/>
                  <a:gd name="T26" fmla="*/ 85 w 720"/>
                  <a:gd name="T27" fmla="*/ 467 h 467"/>
                  <a:gd name="T28" fmla="*/ 0 w 720"/>
                  <a:gd name="T29" fmla="*/ 382 h 467"/>
                  <a:gd name="T30" fmla="*/ 0 w 720"/>
                  <a:gd name="T31" fmla="*/ 85 h 467"/>
                  <a:gd name="T32" fmla="*/ 85 w 720"/>
                  <a:gd name="T33" fmla="*/ 0 h 467"/>
                  <a:gd name="T34" fmla="*/ 635 w 720"/>
                  <a:gd name="T35" fmla="*/ 0 h 467"/>
                  <a:gd name="T36" fmla="*/ 720 w 720"/>
                  <a:gd name="T37" fmla="*/ 85 h 467"/>
                  <a:gd name="T38" fmla="*/ 720 w 720"/>
                  <a:gd name="T39" fmla="*/ 382 h 467"/>
                  <a:gd name="T40" fmla="*/ 635 w 720"/>
                  <a:gd name="T41"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0" h="467">
                    <a:moveTo>
                      <a:pt x="635" y="467"/>
                    </a:moveTo>
                    <a:cubicBezTo>
                      <a:pt x="620" y="467"/>
                      <a:pt x="620" y="467"/>
                      <a:pt x="620" y="467"/>
                    </a:cubicBezTo>
                    <a:cubicBezTo>
                      <a:pt x="620" y="438"/>
                      <a:pt x="620" y="438"/>
                      <a:pt x="620" y="438"/>
                    </a:cubicBezTo>
                    <a:cubicBezTo>
                      <a:pt x="635" y="438"/>
                      <a:pt x="635" y="438"/>
                      <a:pt x="635" y="438"/>
                    </a:cubicBezTo>
                    <a:cubicBezTo>
                      <a:pt x="666" y="438"/>
                      <a:pt x="691" y="413"/>
                      <a:pt x="691" y="382"/>
                    </a:cubicBezTo>
                    <a:cubicBezTo>
                      <a:pt x="691" y="85"/>
                      <a:pt x="691" y="85"/>
                      <a:pt x="691" y="85"/>
                    </a:cubicBezTo>
                    <a:cubicBezTo>
                      <a:pt x="691" y="54"/>
                      <a:pt x="666" y="29"/>
                      <a:pt x="635" y="29"/>
                    </a:cubicBezTo>
                    <a:cubicBezTo>
                      <a:pt x="85" y="29"/>
                      <a:pt x="85" y="29"/>
                      <a:pt x="85" y="29"/>
                    </a:cubicBezTo>
                    <a:cubicBezTo>
                      <a:pt x="54" y="29"/>
                      <a:pt x="29" y="54"/>
                      <a:pt x="29" y="85"/>
                    </a:cubicBezTo>
                    <a:cubicBezTo>
                      <a:pt x="29" y="382"/>
                      <a:pt x="29" y="382"/>
                      <a:pt x="29" y="382"/>
                    </a:cubicBezTo>
                    <a:cubicBezTo>
                      <a:pt x="29" y="413"/>
                      <a:pt x="54" y="438"/>
                      <a:pt x="85" y="438"/>
                    </a:cubicBezTo>
                    <a:cubicBezTo>
                      <a:pt x="99" y="438"/>
                      <a:pt x="99" y="438"/>
                      <a:pt x="99" y="438"/>
                    </a:cubicBezTo>
                    <a:cubicBezTo>
                      <a:pt x="99" y="467"/>
                      <a:pt x="99" y="467"/>
                      <a:pt x="99" y="467"/>
                    </a:cubicBezTo>
                    <a:cubicBezTo>
                      <a:pt x="85" y="467"/>
                      <a:pt x="85" y="467"/>
                      <a:pt x="85" y="467"/>
                    </a:cubicBezTo>
                    <a:cubicBezTo>
                      <a:pt x="38" y="467"/>
                      <a:pt x="0" y="429"/>
                      <a:pt x="0" y="382"/>
                    </a:cubicBezTo>
                    <a:cubicBezTo>
                      <a:pt x="0" y="85"/>
                      <a:pt x="0" y="85"/>
                      <a:pt x="0" y="85"/>
                    </a:cubicBezTo>
                    <a:cubicBezTo>
                      <a:pt x="0" y="38"/>
                      <a:pt x="38" y="0"/>
                      <a:pt x="85" y="0"/>
                    </a:cubicBezTo>
                    <a:cubicBezTo>
                      <a:pt x="635" y="0"/>
                      <a:pt x="635" y="0"/>
                      <a:pt x="635" y="0"/>
                    </a:cubicBezTo>
                    <a:cubicBezTo>
                      <a:pt x="682" y="0"/>
                      <a:pt x="720" y="38"/>
                      <a:pt x="720" y="85"/>
                    </a:cubicBezTo>
                    <a:cubicBezTo>
                      <a:pt x="720" y="382"/>
                      <a:pt x="720" y="382"/>
                      <a:pt x="720" y="382"/>
                    </a:cubicBezTo>
                    <a:cubicBezTo>
                      <a:pt x="720" y="429"/>
                      <a:pt x="682" y="467"/>
                      <a:pt x="635" y="46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0" name="Freeform 14">
                <a:extLst>
                  <a:ext uri="{FF2B5EF4-FFF2-40B4-BE49-F238E27FC236}">
                    <a16:creationId xmlns:a16="http://schemas.microsoft.com/office/drawing/2014/main" id="{2096627B-9B88-4BD1-927D-A2D1075DE28B}"/>
                  </a:ext>
                </a:extLst>
              </p:cNvPr>
              <p:cNvSpPr>
                <a:spLocks/>
              </p:cNvSpPr>
              <p:nvPr/>
            </p:nvSpPr>
            <p:spPr bwMode="auto">
              <a:xfrm>
                <a:off x="4591" y="2311"/>
                <a:ext cx="28" cy="61"/>
              </a:xfrm>
              <a:custGeom>
                <a:avLst/>
                <a:gdLst>
                  <a:gd name="T0" fmla="*/ 40 w 79"/>
                  <a:gd name="T1" fmla="*/ 169 h 169"/>
                  <a:gd name="T2" fmla="*/ 0 w 79"/>
                  <a:gd name="T3" fmla="*/ 130 h 169"/>
                  <a:gd name="T4" fmla="*/ 0 w 79"/>
                  <a:gd name="T5" fmla="*/ 39 h 169"/>
                  <a:gd name="T6" fmla="*/ 40 w 79"/>
                  <a:gd name="T7" fmla="*/ 0 h 169"/>
                  <a:gd name="T8" fmla="*/ 40 w 79"/>
                  <a:gd name="T9" fmla="*/ 0 h 169"/>
                  <a:gd name="T10" fmla="*/ 79 w 79"/>
                  <a:gd name="T11" fmla="*/ 39 h 169"/>
                  <a:gd name="T12" fmla="*/ 79 w 79"/>
                  <a:gd name="T13" fmla="*/ 130 h 169"/>
                  <a:gd name="T14" fmla="*/ 40 w 79"/>
                  <a:gd name="T15" fmla="*/ 169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69">
                    <a:moveTo>
                      <a:pt x="40" y="169"/>
                    </a:moveTo>
                    <a:cubicBezTo>
                      <a:pt x="18" y="169"/>
                      <a:pt x="0" y="152"/>
                      <a:pt x="0" y="130"/>
                    </a:cubicBezTo>
                    <a:cubicBezTo>
                      <a:pt x="0" y="39"/>
                      <a:pt x="0" y="39"/>
                      <a:pt x="0" y="39"/>
                    </a:cubicBezTo>
                    <a:cubicBezTo>
                      <a:pt x="0" y="17"/>
                      <a:pt x="18" y="0"/>
                      <a:pt x="40" y="0"/>
                    </a:cubicBezTo>
                    <a:cubicBezTo>
                      <a:pt x="40" y="0"/>
                      <a:pt x="40" y="0"/>
                      <a:pt x="40" y="0"/>
                    </a:cubicBezTo>
                    <a:cubicBezTo>
                      <a:pt x="62" y="0"/>
                      <a:pt x="79" y="17"/>
                      <a:pt x="79" y="39"/>
                    </a:cubicBezTo>
                    <a:cubicBezTo>
                      <a:pt x="79" y="130"/>
                      <a:pt x="79" y="130"/>
                      <a:pt x="79" y="130"/>
                    </a:cubicBezTo>
                    <a:cubicBezTo>
                      <a:pt x="79" y="152"/>
                      <a:pt x="62" y="169"/>
                      <a:pt x="40"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1" name="Freeform 15">
                <a:extLst>
                  <a:ext uri="{FF2B5EF4-FFF2-40B4-BE49-F238E27FC236}">
                    <a16:creationId xmlns:a16="http://schemas.microsoft.com/office/drawing/2014/main" id="{C334BDA8-F437-49D1-988E-96B90D9653FD}"/>
                  </a:ext>
                </a:extLst>
              </p:cNvPr>
              <p:cNvSpPr>
                <a:spLocks/>
              </p:cNvSpPr>
              <p:nvPr/>
            </p:nvSpPr>
            <p:spPr bwMode="auto">
              <a:xfrm>
                <a:off x="4635" y="2259"/>
                <a:ext cx="29" cy="113"/>
              </a:xfrm>
              <a:custGeom>
                <a:avLst/>
                <a:gdLst>
                  <a:gd name="T0" fmla="*/ 40 w 79"/>
                  <a:gd name="T1" fmla="*/ 312 h 312"/>
                  <a:gd name="T2" fmla="*/ 0 w 79"/>
                  <a:gd name="T3" fmla="*/ 273 h 312"/>
                  <a:gd name="T4" fmla="*/ 0 w 79"/>
                  <a:gd name="T5" fmla="*/ 40 h 312"/>
                  <a:gd name="T6" fmla="*/ 40 w 79"/>
                  <a:gd name="T7" fmla="*/ 0 h 312"/>
                  <a:gd name="T8" fmla="*/ 79 w 79"/>
                  <a:gd name="T9" fmla="*/ 40 h 312"/>
                  <a:gd name="T10" fmla="*/ 79 w 79"/>
                  <a:gd name="T11" fmla="*/ 273 h 312"/>
                  <a:gd name="T12" fmla="*/ 40 w 79"/>
                  <a:gd name="T13" fmla="*/ 312 h 312"/>
                </a:gdLst>
                <a:ahLst/>
                <a:cxnLst>
                  <a:cxn ang="0">
                    <a:pos x="T0" y="T1"/>
                  </a:cxn>
                  <a:cxn ang="0">
                    <a:pos x="T2" y="T3"/>
                  </a:cxn>
                  <a:cxn ang="0">
                    <a:pos x="T4" y="T5"/>
                  </a:cxn>
                  <a:cxn ang="0">
                    <a:pos x="T6" y="T7"/>
                  </a:cxn>
                  <a:cxn ang="0">
                    <a:pos x="T8" y="T9"/>
                  </a:cxn>
                  <a:cxn ang="0">
                    <a:pos x="T10" y="T11"/>
                  </a:cxn>
                  <a:cxn ang="0">
                    <a:pos x="T12" y="T13"/>
                  </a:cxn>
                </a:cxnLst>
                <a:rect l="0" t="0" r="r" b="b"/>
                <a:pathLst>
                  <a:path w="79" h="312">
                    <a:moveTo>
                      <a:pt x="40" y="312"/>
                    </a:moveTo>
                    <a:cubicBezTo>
                      <a:pt x="18" y="312"/>
                      <a:pt x="0" y="295"/>
                      <a:pt x="0" y="273"/>
                    </a:cubicBezTo>
                    <a:cubicBezTo>
                      <a:pt x="0" y="40"/>
                      <a:pt x="0" y="40"/>
                      <a:pt x="0" y="40"/>
                    </a:cubicBezTo>
                    <a:cubicBezTo>
                      <a:pt x="0" y="18"/>
                      <a:pt x="18" y="0"/>
                      <a:pt x="40" y="0"/>
                    </a:cubicBezTo>
                    <a:cubicBezTo>
                      <a:pt x="62" y="0"/>
                      <a:pt x="79" y="18"/>
                      <a:pt x="79" y="40"/>
                    </a:cubicBezTo>
                    <a:cubicBezTo>
                      <a:pt x="79" y="273"/>
                      <a:pt x="79" y="273"/>
                      <a:pt x="79" y="273"/>
                    </a:cubicBezTo>
                    <a:cubicBezTo>
                      <a:pt x="79" y="295"/>
                      <a:pt x="62" y="312"/>
                      <a:pt x="40" y="3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2" name="Freeform 16">
                <a:extLst>
                  <a:ext uri="{FF2B5EF4-FFF2-40B4-BE49-F238E27FC236}">
                    <a16:creationId xmlns:a16="http://schemas.microsoft.com/office/drawing/2014/main" id="{D47FDF7F-2B5D-4FD9-95A8-9D62F5A38EFB}"/>
                  </a:ext>
                </a:extLst>
              </p:cNvPr>
              <p:cNvSpPr>
                <a:spLocks/>
              </p:cNvSpPr>
              <p:nvPr/>
            </p:nvSpPr>
            <p:spPr bwMode="auto">
              <a:xfrm>
                <a:off x="4724" y="2223"/>
                <a:ext cx="29" cy="149"/>
              </a:xfrm>
              <a:custGeom>
                <a:avLst/>
                <a:gdLst>
                  <a:gd name="T0" fmla="*/ 40 w 79"/>
                  <a:gd name="T1" fmla="*/ 409 h 409"/>
                  <a:gd name="T2" fmla="*/ 0 w 79"/>
                  <a:gd name="T3" fmla="*/ 370 h 409"/>
                  <a:gd name="T4" fmla="*/ 0 w 79"/>
                  <a:gd name="T5" fmla="*/ 39 h 409"/>
                  <a:gd name="T6" fmla="*/ 40 w 79"/>
                  <a:gd name="T7" fmla="*/ 0 h 409"/>
                  <a:gd name="T8" fmla="*/ 79 w 79"/>
                  <a:gd name="T9" fmla="*/ 39 h 409"/>
                  <a:gd name="T10" fmla="*/ 79 w 79"/>
                  <a:gd name="T11" fmla="*/ 370 h 409"/>
                  <a:gd name="T12" fmla="*/ 40 w 79"/>
                  <a:gd name="T13" fmla="*/ 409 h 409"/>
                </a:gdLst>
                <a:ahLst/>
                <a:cxnLst>
                  <a:cxn ang="0">
                    <a:pos x="T0" y="T1"/>
                  </a:cxn>
                  <a:cxn ang="0">
                    <a:pos x="T2" y="T3"/>
                  </a:cxn>
                  <a:cxn ang="0">
                    <a:pos x="T4" y="T5"/>
                  </a:cxn>
                  <a:cxn ang="0">
                    <a:pos x="T6" y="T7"/>
                  </a:cxn>
                  <a:cxn ang="0">
                    <a:pos x="T8" y="T9"/>
                  </a:cxn>
                  <a:cxn ang="0">
                    <a:pos x="T10" y="T11"/>
                  </a:cxn>
                  <a:cxn ang="0">
                    <a:pos x="T12" y="T13"/>
                  </a:cxn>
                </a:cxnLst>
                <a:rect l="0" t="0" r="r" b="b"/>
                <a:pathLst>
                  <a:path w="79" h="409">
                    <a:moveTo>
                      <a:pt x="40" y="409"/>
                    </a:moveTo>
                    <a:cubicBezTo>
                      <a:pt x="18" y="409"/>
                      <a:pt x="0" y="392"/>
                      <a:pt x="0" y="370"/>
                    </a:cubicBezTo>
                    <a:cubicBezTo>
                      <a:pt x="0" y="39"/>
                      <a:pt x="0" y="39"/>
                      <a:pt x="0" y="39"/>
                    </a:cubicBezTo>
                    <a:cubicBezTo>
                      <a:pt x="0" y="18"/>
                      <a:pt x="18" y="0"/>
                      <a:pt x="40" y="0"/>
                    </a:cubicBezTo>
                    <a:cubicBezTo>
                      <a:pt x="61" y="0"/>
                      <a:pt x="79" y="18"/>
                      <a:pt x="79" y="39"/>
                    </a:cubicBezTo>
                    <a:cubicBezTo>
                      <a:pt x="79" y="370"/>
                      <a:pt x="79" y="370"/>
                      <a:pt x="79" y="370"/>
                    </a:cubicBezTo>
                    <a:cubicBezTo>
                      <a:pt x="79" y="392"/>
                      <a:pt x="61" y="409"/>
                      <a:pt x="40" y="40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3" name="Freeform 17">
                <a:extLst>
                  <a:ext uri="{FF2B5EF4-FFF2-40B4-BE49-F238E27FC236}">
                    <a16:creationId xmlns:a16="http://schemas.microsoft.com/office/drawing/2014/main" id="{29251F67-3E7A-4AB6-B764-25FEA60FFA12}"/>
                  </a:ext>
                </a:extLst>
              </p:cNvPr>
              <p:cNvSpPr>
                <a:spLocks/>
              </p:cNvSpPr>
              <p:nvPr/>
            </p:nvSpPr>
            <p:spPr bwMode="auto">
              <a:xfrm>
                <a:off x="4680" y="2280"/>
                <a:ext cx="28" cy="92"/>
              </a:xfrm>
              <a:custGeom>
                <a:avLst/>
                <a:gdLst>
                  <a:gd name="T0" fmla="*/ 40 w 79"/>
                  <a:gd name="T1" fmla="*/ 252 h 252"/>
                  <a:gd name="T2" fmla="*/ 0 w 79"/>
                  <a:gd name="T3" fmla="*/ 213 h 252"/>
                  <a:gd name="T4" fmla="*/ 0 w 79"/>
                  <a:gd name="T5" fmla="*/ 40 h 252"/>
                  <a:gd name="T6" fmla="*/ 40 w 79"/>
                  <a:gd name="T7" fmla="*/ 0 h 252"/>
                  <a:gd name="T8" fmla="*/ 79 w 79"/>
                  <a:gd name="T9" fmla="*/ 40 h 252"/>
                  <a:gd name="T10" fmla="*/ 79 w 79"/>
                  <a:gd name="T11" fmla="*/ 213 h 252"/>
                  <a:gd name="T12" fmla="*/ 40 w 79"/>
                  <a:gd name="T13" fmla="*/ 252 h 252"/>
                </a:gdLst>
                <a:ahLst/>
                <a:cxnLst>
                  <a:cxn ang="0">
                    <a:pos x="T0" y="T1"/>
                  </a:cxn>
                  <a:cxn ang="0">
                    <a:pos x="T2" y="T3"/>
                  </a:cxn>
                  <a:cxn ang="0">
                    <a:pos x="T4" y="T5"/>
                  </a:cxn>
                  <a:cxn ang="0">
                    <a:pos x="T6" y="T7"/>
                  </a:cxn>
                  <a:cxn ang="0">
                    <a:pos x="T8" y="T9"/>
                  </a:cxn>
                  <a:cxn ang="0">
                    <a:pos x="T10" y="T11"/>
                  </a:cxn>
                  <a:cxn ang="0">
                    <a:pos x="T12" y="T13"/>
                  </a:cxn>
                </a:cxnLst>
                <a:rect l="0" t="0" r="r" b="b"/>
                <a:pathLst>
                  <a:path w="79" h="252">
                    <a:moveTo>
                      <a:pt x="40" y="252"/>
                    </a:moveTo>
                    <a:cubicBezTo>
                      <a:pt x="18" y="252"/>
                      <a:pt x="0" y="235"/>
                      <a:pt x="0" y="213"/>
                    </a:cubicBezTo>
                    <a:cubicBezTo>
                      <a:pt x="0" y="40"/>
                      <a:pt x="0" y="40"/>
                      <a:pt x="0" y="40"/>
                    </a:cubicBezTo>
                    <a:cubicBezTo>
                      <a:pt x="0" y="18"/>
                      <a:pt x="18" y="0"/>
                      <a:pt x="40" y="0"/>
                    </a:cubicBezTo>
                    <a:cubicBezTo>
                      <a:pt x="61" y="0"/>
                      <a:pt x="79" y="18"/>
                      <a:pt x="79" y="40"/>
                    </a:cubicBezTo>
                    <a:cubicBezTo>
                      <a:pt x="79" y="213"/>
                      <a:pt x="79" y="213"/>
                      <a:pt x="79" y="213"/>
                    </a:cubicBezTo>
                    <a:cubicBezTo>
                      <a:pt x="79" y="235"/>
                      <a:pt x="62" y="252"/>
                      <a:pt x="40" y="2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grpSp>
        <p:sp>
          <p:nvSpPr>
            <p:cNvPr id="17" name="Rectangle 16">
              <a:extLst>
                <a:ext uri="{FF2B5EF4-FFF2-40B4-BE49-F238E27FC236}">
                  <a16:creationId xmlns:a16="http://schemas.microsoft.com/office/drawing/2014/main" id="{F3DD603F-7F47-43E6-B1AC-13C35FAABCC8}"/>
                </a:ext>
              </a:extLst>
            </p:cNvPr>
            <p:cNvSpPr/>
            <p:nvPr/>
          </p:nvSpPr>
          <p:spPr bwMode="auto">
            <a:xfrm>
              <a:off x="1420993" y="3558440"/>
              <a:ext cx="552118" cy="1968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2114" fontAlgn="base">
                <a:lnSpc>
                  <a:spcPct val="90000"/>
                </a:lnSpc>
                <a:spcBef>
                  <a:spcPct val="0"/>
                </a:spcBef>
                <a:spcAft>
                  <a:spcPts val="400"/>
                </a:spcAft>
                <a:defRPr/>
              </a:pPr>
              <a:r>
                <a:rPr lang="en-US" sz="1600" b="1" dirty="0">
                  <a:solidFill>
                    <a:srgbClr val="1A1A1A"/>
                  </a:solidFill>
                  <a:latin typeface="Segoe UI"/>
                  <a:ea typeface="Segoe UI" pitchFamily="34" charset="0"/>
                  <a:cs typeface="Segoe UI" pitchFamily="34" charset="0"/>
                </a:rPr>
                <a:t>Power BI</a:t>
              </a:r>
            </a:p>
            <a:p>
              <a:pPr algn="ctr" defTabSz="932114" fontAlgn="base">
                <a:lnSpc>
                  <a:spcPct val="90000"/>
                </a:lnSpc>
                <a:spcBef>
                  <a:spcPct val="0"/>
                </a:spcBef>
                <a:spcAft>
                  <a:spcPts val="400"/>
                </a:spcAft>
                <a:defRPr/>
              </a:pPr>
              <a:r>
                <a:rPr lang="en-US" sz="1200" dirty="0">
                  <a:solidFill>
                    <a:srgbClr val="1A1A1A"/>
                  </a:solidFill>
                  <a:latin typeface="Segoe UI"/>
                  <a:ea typeface="Segoe UI" pitchFamily="34" charset="0"/>
                  <a:cs typeface="Segoe UI" pitchFamily="34" charset="0"/>
                </a:rPr>
                <a:t>Business analytics</a:t>
              </a:r>
            </a:p>
          </p:txBody>
        </p:sp>
      </p:grpSp>
      <p:sp>
        <p:nvSpPr>
          <p:cNvPr id="128" name="Rectangle 127">
            <a:extLst>
              <a:ext uri="{FF2B5EF4-FFF2-40B4-BE49-F238E27FC236}">
                <a16:creationId xmlns:a16="http://schemas.microsoft.com/office/drawing/2014/main" id="{E00758DF-4989-4603-88C7-7F5C9861F625}"/>
              </a:ext>
            </a:extLst>
          </p:cNvPr>
          <p:cNvSpPr/>
          <p:nvPr/>
        </p:nvSpPr>
        <p:spPr bwMode="auto">
          <a:xfrm>
            <a:off x="3542991" y="3646751"/>
            <a:ext cx="552039" cy="51826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2114" fontAlgn="base">
              <a:lnSpc>
                <a:spcPct val="90000"/>
              </a:lnSpc>
              <a:spcBef>
                <a:spcPct val="0"/>
              </a:spcBef>
              <a:spcAft>
                <a:spcPts val="400"/>
              </a:spcAft>
              <a:defRPr/>
            </a:pPr>
            <a:r>
              <a:rPr lang="en-US" sz="1600" b="1">
                <a:solidFill>
                  <a:srgbClr val="1A1A1A"/>
                </a:solidFill>
                <a:latin typeface="Segoe UI"/>
                <a:cs typeface="Segoe UI" pitchFamily="34" charset="0"/>
              </a:rPr>
              <a:t>PowerApps</a:t>
            </a:r>
          </a:p>
          <a:p>
            <a:pPr algn="ctr" defTabSz="932114" fontAlgn="base">
              <a:lnSpc>
                <a:spcPct val="90000"/>
              </a:lnSpc>
              <a:spcBef>
                <a:spcPct val="0"/>
              </a:spcBef>
              <a:spcAft>
                <a:spcPts val="400"/>
              </a:spcAft>
              <a:defRPr/>
            </a:pPr>
            <a:r>
              <a:rPr lang="en-US" sz="1200">
                <a:solidFill>
                  <a:srgbClr val="1A1A1A"/>
                </a:solidFill>
                <a:latin typeface="Segoe UI"/>
                <a:cs typeface="Segoe UI" pitchFamily="34" charset="0"/>
              </a:rPr>
              <a:t>Application development</a:t>
            </a:r>
          </a:p>
        </p:txBody>
      </p:sp>
      <p:grpSp>
        <p:nvGrpSpPr>
          <p:cNvPr id="115" name="Group 114">
            <a:extLst>
              <a:ext uri="{FF2B5EF4-FFF2-40B4-BE49-F238E27FC236}">
                <a16:creationId xmlns:a16="http://schemas.microsoft.com/office/drawing/2014/main" id="{E3996239-B2B9-4496-A7D3-A39DA171609D}"/>
              </a:ext>
            </a:extLst>
          </p:cNvPr>
          <p:cNvGrpSpPr/>
          <p:nvPr/>
        </p:nvGrpSpPr>
        <p:grpSpPr>
          <a:xfrm>
            <a:off x="5276859" y="2695070"/>
            <a:ext cx="524769" cy="398687"/>
            <a:chOff x="-1146792" y="678443"/>
            <a:chExt cx="1017587" cy="773113"/>
          </a:xfrm>
          <a:solidFill>
            <a:srgbClr val="D2D2D2"/>
          </a:solidFill>
        </p:grpSpPr>
        <p:sp>
          <p:nvSpPr>
            <p:cNvPr id="116" name="Freeform 5">
              <a:extLst>
                <a:ext uri="{FF2B5EF4-FFF2-40B4-BE49-F238E27FC236}">
                  <a16:creationId xmlns:a16="http://schemas.microsoft.com/office/drawing/2014/main" id="{3B50786F-E7AF-418A-849D-5CC39CD2173D}"/>
                </a:ext>
              </a:extLst>
            </p:cNvPr>
            <p:cNvSpPr>
              <a:spLocks/>
            </p:cNvSpPr>
            <p:nvPr/>
          </p:nvSpPr>
          <p:spPr bwMode="auto">
            <a:xfrm>
              <a:off x="-1146792" y="678443"/>
              <a:ext cx="1017587" cy="669925"/>
            </a:xfrm>
            <a:custGeom>
              <a:avLst/>
              <a:gdLst>
                <a:gd name="T0" fmla="*/ 30 w 737"/>
                <a:gd name="T1" fmla="*/ 326 h 478"/>
                <a:gd name="T2" fmla="*/ 30 w 737"/>
                <a:gd name="T3" fmla="*/ 87 h 478"/>
                <a:gd name="T4" fmla="*/ 87 w 737"/>
                <a:gd name="T5" fmla="*/ 30 h 478"/>
                <a:gd name="T6" fmla="*/ 650 w 737"/>
                <a:gd name="T7" fmla="*/ 30 h 478"/>
                <a:gd name="T8" fmla="*/ 707 w 737"/>
                <a:gd name="T9" fmla="*/ 87 h 478"/>
                <a:gd name="T10" fmla="*/ 707 w 737"/>
                <a:gd name="T11" fmla="*/ 391 h 478"/>
                <a:gd name="T12" fmla="*/ 650 w 737"/>
                <a:gd name="T13" fmla="*/ 448 h 478"/>
                <a:gd name="T14" fmla="*/ 390 w 737"/>
                <a:gd name="T15" fmla="*/ 448 h 478"/>
                <a:gd name="T16" fmla="*/ 390 w 737"/>
                <a:gd name="T17" fmla="*/ 478 h 478"/>
                <a:gd name="T18" fmla="*/ 650 w 737"/>
                <a:gd name="T19" fmla="*/ 478 h 478"/>
                <a:gd name="T20" fmla="*/ 737 w 737"/>
                <a:gd name="T21" fmla="*/ 391 h 478"/>
                <a:gd name="T22" fmla="*/ 737 w 737"/>
                <a:gd name="T23" fmla="*/ 87 h 478"/>
                <a:gd name="T24" fmla="*/ 650 w 737"/>
                <a:gd name="T25" fmla="*/ 0 h 478"/>
                <a:gd name="T26" fmla="*/ 87 w 737"/>
                <a:gd name="T27" fmla="*/ 0 h 478"/>
                <a:gd name="T28" fmla="*/ 0 w 737"/>
                <a:gd name="T29" fmla="*/ 87 h 478"/>
                <a:gd name="T30" fmla="*/ 0 w 737"/>
                <a:gd name="T31" fmla="*/ 326 h 478"/>
                <a:gd name="T32" fmla="*/ 30 w 737"/>
                <a:gd name="T33" fmla="*/ 326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7" h="478">
                  <a:moveTo>
                    <a:pt x="30" y="326"/>
                  </a:moveTo>
                  <a:cubicBezTo>
                    <a:pt x="30" y="87"/>
                    <a:pt x="30" y="87"/>
                    <a:pt x="30" y="87"/>
                  </a:cubicBezTo>
                  <a:cubicBezTo>
                    <a:pt x="30" y="56"/>
                    <a:pt x="55" y="30"/>
                    <a:pt x="87" y="30"/>
                  </a:cubicBezTo>
                  <a:cubicBezTo>
                    <a:pt x="650" y="30"/>
                    <a:pt x="650" y="30"/>
                    <a:pt x="650" y="30"/>
                  </a:cubicBezTo>
                  <a:cubicBezTo>
                    <a:pt x="682" y="30"/>
                    <a:pt x="707" y="56"/>
                    <a:pt x="707" y="87"/>
                  </a:cubicBezTo>
                  <a:cubicBezTo>
                    <a:pt x="707" y="391"/>
                    <a:pt x="707" y="391"/>
                    <a:pt x="707" y="391"/>
                  </a:cubicBezTo>
                  <a:cubicBezTo>
                    <a:pt x="707" y="423"/>
                    <a:pt x="682" y="448"/>
                    <a:pt x="650" y="448"/>
                  </a:cubicBezTo>
                  <a:cubicBezTo>
                    <a:pt x="390" y="448"/>
                    <a:pt x="390" y="448"/>
                    <a:pt x="390" y="448"/>
                  </a:cubicBezTo>
                  <a:cubicBezTo>
                    <a:pt x="390" y="478"/>
                    <a:pt x="390" y="478"/>
                    <a:pt x="390" y="478"/>
                  </a:cubicBezTo>
                  <a:cubicBezTo>
                    <a:pt x="650" y="478"/>
                    <a:pt x="650" y="478"/>
                    <a:pt x="650" y="478"/>
                  </a:cubicBezTo>
                  <a:cubicBezTo>
                    <a:pt x="698" y="478"/>
                    <a:pt x="737" y="439"/>
                    <a:pt x="737" y="391"/>
                  </a:cubicBezTo>
                  <a:cubicBezTo>
                    <a:pt x="737" y="87"/>
                    <a:pt x="737" y="87"/>
                    <a:pt x="737" y="87"/>
                  </a:cubicBezTo>
                  <a:cubicBezTo>
                    <a:pt x="737" y="39"/>
                    <a:pt x="698" y="0"/>
                    <a:pt x="650" y="0"/>
                  </a:cubicBezTo>
                  <a:cubicBezTo>
                    <a:pt x="87" y="0"/>
                    <a:pt x="87" y="0"/>
                    <a:pt x="87" y="0"/>
                  </a:cubicBezTo>
                  <a:cubicBezTo>
                    <a:pt x="39" y="0"/>
                    <a:pt x="0" y="39"/>
                    <a:pt x="0" y="87"/>
                  </a:cubicBezTo>
                  <a:cubicBezTo>
                    <a:pt x="0" y="326"/>
                    <a:pt x="0" y="326"/>
                    <a:pt x="0" y="326"/>
                  </a:cubicBezTo>
                  <a:lnTo>
                    <a:pt x="30"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54" tIns="43928" rIns="87854" bIns="43928"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78390">
                <a:defRPr/>
              </a:pPr>
              <a:endParaRPr lang="en-US" sz="1920">
                <a:solidFill>
                  <a:srgbClr val="1A1A1A"/>
                </a:solidFill>
                <a:latin typeface="Segoe UI"/>
              </a:endParaRPr>
            </a:p>
          </p:txBody>
        </p:sp>
        <p:sp>
          <p:nvSpPr>
            <p:cNvPr id="117" name="Freeform 6">
              <a:extLst>
                <a:ext uri="{FF2B5EF4-FFF2-40B4-BE49-F238E27FC236}">
                  <a16:creationId xmlns:a16="http://schemas.microsoft.com/office/drawing/2014/main" id="{DD9B0C91-7EF5-4028-A72A-BC28868B03AE}"/>
                </a:ext>
              </a:extLst>
            </p:cNvPr>
            <p:cNvSpPr>
              <a:spLocks noEditPoints="1"/>
            </p:cNvSpPr>
            <p:nvPr/>
          </p:nvSpPr>
          <p:spPr bwMode="auto">
            <a:xfrm>
              <a:off x="-1146792" y="845131"/>
              <a:ext cx="777875" cy="606425"/>
            </a:xfrm>
            <a:custGeom>
              <a:avLst/>
              <a:gdLst>
                <a:gd name="T0" fmla="*/ 391 w 564"/>
                <a:gd name="T1" fmla="*/ 147 h 433"/>
                <a:gd name="T2" fmla="*/ 417 w 564"/>
                <a:gd name="T3" fmla="*/ 173 h 433"/>
                <a:gd name="T4" fmla="*/ 538 w 564"/>
                <a:gd name="T5" fmla="*/ 173 h 433"/>
                <a:gd name="T6" fmla="*/ 564 w 564"/>
                <a:gd name="T7" fmla="*/ 147 h 433"/>
                <a:gd name="T8" fmla="*/ 564 w 564"/>
                <a:gd name="T9" fmla="*/ 26 h 433"/>
                <a:gd name="T10" fmla="*/ 538 w 564"/>
                <a:gd name="T11" fmla="*/ 0 h 433"/>
                <a:gd name="T12" fmla="*/ 417 w 564"/>
                <a:gd name="T13" fmla="*/ 0 h 433"/>
                <a:gd name="T14" fmla="*/ 391 w 564"/>
                <a:gd name="T15" fmla="*/ 26 h 433"/>
                <a:gd name="T16" fmla="*/ 391 w 564"/>
                <a:gd name="T17" fmla="*/ 65 h 433"/>
                <a:gd name="T18" fmla="*/ 342 w 564"/>
                <a:gd name="T19" fmla="*/ 65 h 433"/>
                <a:gd name="T20" fmla="*/ 297 w 564"/>
                <a:gd name="T21" fmla="*/ 97 h 433"/>
                <a:gd name="T22" fmla="*/ 223 w 564"/>
                <a:gd name="T23" fmla="*/ 322 h 433"/>
                <a:gd name="T24" fmla="*/ 219 w 564"/>
                <a:gd name="T25" fmla="*/ 325 h 433"/>
                <a:gd name="T26" fmla="*/ 173 w 564"/>
                <a:gd name="T27" fmla="*/ 325 h 433"/>
                <a:gd name="T28" fmla="*/ 173 w 564"/>
                <a:gd name="T29" fmla="*/ 286 h 433"/>
                <a:gd name="T30" fmla="*/ 147 w 564"/>
                <a:gd name="T31" fmla="*/ 260 h 433"/>
                <a:gd name="T32" fmla="*/ 26 w 564"/>
                <a:gd name="T33" fmla="*/ 260 h 433"/>
                <a:gd name="T34" fmla="*/ 0 w 564"/>
                <a:gd name="T35" fmla="*/ 286 h 433"/>
                <a:gd name="T36" fmla="*/ 0 w 564"/>
                <a:gd name="T37" fmla="*/ 407 h 433"/>
                <a:gd name="T38" fmla="*/ 26 w 564"/>
                <a:gd name="T39" fmla="*/ 433 h 433"/>
                <a:gd name="T40" fmla="*/ 147 w 564"/>
                <a:gd name="T41" fmla="*/ 433 h 433"/>
                <a:gd name="T42" fmla="*/ 173 w 564"/>
                <a:gd name="T43" fmla="*/ 407 h 433"/>
                <a:gd name="T44" fmla="*/ 173 w 564"/>
                <a:gd name="T45" fmla="*/ 368 h 433"/>
                <a:gd name="T46" fmla="*/ 219 w 564"/>
                <a:gd name="T47" fmla="*/ 368 h 433"/>
                <a:gd name="T48" fmla="*/ 264 w 564"/>
                <a:gd name="T49" fmla="*/ 336 h 433"/>
                <a:gd name="T50" fmla="*/ 338 w 564"/>
                <a:gd name="T51" fmla="*/ 111 h 433"/>
                <a:gd name="T52" fmla="*/ 342 w 564"/>
                <a:gd name="T53" fmla="*/ 108 h 433"/>
                <a:gd name="T54" fmla="*/ 391 w 564"/>
                <a:gd name="T55" fmla="*/ 108 h 433"/>
                <a:gd name="T56" fmla="*/ 391 w 564"/>
                <a:gd name="T57" fmla="*/ 147 h 433"/>
                <a:gd name="T58" fmla="*/ 129 w 564"/>
                <a:gd name="T59" fmla="*/ 390 h 433"/>
                <a:gd name="T60" fmla="*/ 43 w 564"/>
                <a:gd name="T61" fmla="*/ 390 h 433"/>
                <a:gd name="T62" fmla="*/ 43 w 564"/>
                <a:gd name="T63" fmla="*/ 303 h 433"/>
                <a:gd name="T64" fmla="*/ 129 w 564"/>
                <a:gd name="T65" fmla="*/ 303 h 433"/>
                <a:gd name="T66" fmla="*/ 129 w 564"/>
                <a:gd name="T67" fmla="*/ 39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4" h="433">
                  <a:moveTo>
                    <a:pt x="391" y="147"/>
                  </a:moveTo>
                  <a:cubicBezTo>
                    <a:pt x="391" y="162"/>
                    <a:pt x="403" y="173"/>
                    <a:pt x="417" y="173"/>
                  </a:cubicBezTo>
                  <a:cubicBezTo>
                    <a:pt x="538" y="173"/>
                    <a:pt x="538" y="173"/>
                    <a:pt x="538" y="173"/>
                  </a:cubicBezTo>
                  <a:cubicBezTo>
                    <a:pt x="552" y="173"/>
                    <a:pt x="564" y="162"/>
                    <a:pt x="564" y="147"/>
                  </a:cubicBezTo>
                  <a:cubicBezTo>
                    <a:pt x="564" y="26"/>
                    <a:pt x="564" y="26"/>
                    <a:pt x="564" y="26"/>
                  </a:cubicBezTo>
                  <a:cubicBezTo>
                    <a:pt x="564" y="11"/>
                    <a:pt x="552" y="0"/>
                    <a:pt x="538" y="0"/>
                  </a:cubicBezTo>
                  <a:cubicBezTo>
                    <a:pt x="417" y="0"/>
                    <a:pt x="417" y="0"/>
                    <a:pt x="417" y="0"/>
                  </a:cubicBezTo>
                  <a:cubicBezTo>
                    <a:pt x="403" y="0"/>
                    <a:pt x="391" y="11"/>
                    <a:pt x="391" y="26"/>
                  </a:cubicBezTo>
                  <a:cubicBezTo>
                    <a:pt x="391" y="65"/>
                    <a:pt x="391" y="65"/>
                    <a:pt x="391" y="65"/>
                  </a:cubicBezTo>
                  <a:cubicBezTo>
                    <a:pt x="342" y="65"/>
                    <a:pt x="342" y="65"/>
                    <a:pt x="342" y="65"/>
                  </a:cubicBezTo>
                  <a:cubicBezTo>
                    <a:pt x="322" y="65"/>
                    <a:pt x="304" y="78"/>
                    <a:pt x="297" y="97"/>
                  </a:cubicBezTo>
                  <a:cubicBezTo>
                    <a:pt x="223" y="322"/>
                    <a:pt x="223" y="322"/>
                    <a:pt x="223" y="322"/>
                  </a:cubicBezTo>
                  <a:cubicBezTo>
                    <a:pt x="222" y="324"/>
                    <a:pt x="221" y="325"/>
                    <a:pt x="219" y="325"/>
                  </a:cubicBezTo>
                  <a:cubicBezTo>
                    <a:pt x="173" y="325"/>
                    <a:pt x="173" y="325"/>
                    <a:pt x="173" y="325"/>
                  </a:cubicBezTo>
                  <a:cubicBezTo>
                    <a:pt x="173" y="286"/>
                    <a:pt x="173" y="286"/>
                    <a:pt x="173" y="286"/>
                  </a:cubicBezTo>
                  <a:cubicBezTo>
                    <a:pt x="173" y="272"/>
                    <a:pt x="161" y="260"/>
                    <a:pt x="147" y="260"/>
                  </a:cubicBezTo>
                  <a:cubicBezTo>
                    <a:pt x="26" y="260"/>
                    <a:pt x="26" y="260"/>
                    <a:pt x="26" y="260"/>
                  </a:cubicBezTo>
                  <a:cubicBezTo>
                    <a:pt x="11" y="260"/>
                    <a:pt x="0" y="272"/>
                    <a:pt x="0" y="286"/>
                  </a:cubicBezTo>
                  <a:cubicBezTo>
                    <a:pt x="0" y="407"/>
                    <a:pt x="0" y="407"/>
                    <a:pt x="0" y="407"/>
                  </a:cubicBezTo>
                  <a:cubicBezTo>
                    <a:pt x="0" y="422"/>
                    <a:pt x="11" y="433"/>
                    <a:pt x="26" y="433"/>
                  </a:cubicBezTo>
                  <a:cubicBezTo>
                    <a:pt x="147" y="433"/>
                    <a:pt x="147" y="433"/>
                    <a:pt x="147" y="433"/>
                  </a:cubicBezTo>
                  <a:cubicBezTo>
                    <a:pt x="161" y="433"/>
                    <a:pt x="173" y="422"/>
                    <a:pt x="173" y="407"/>
                  </a:cubicBezTo>
                  <a:cubicBezTo>
                    <a:pt x="173" y="368"/>
                    <a:pt x="173" y="368"/>
                    <a:pt x="173" y="368"/>
                  </a:cubicBezTo>
                  <a:cubicBezTo>
                    <a:pt x="219" y="368"/>
                    <a:pt x="219" y="368"/>
                    <a:pt x="219" y="368"/>
                  </a:cubicBezTo>
                  <a:cubicBezTo>
                    <a:pt x="239" y="368"/>
                    <a:pt x="257" y="355"/>
                    <a:pt x="264" y="336"/>
                  </a:cubicBezTo>
                  <a:cubicBezTo>
                    <a:pt x="338" y="111"/>
                    <a:pt x="338" y="111"/>
                    <a:pt x="338" y="111"/>
                  </a:cubicBezTo>
                  <a:cubicBezTo>
                    <a:pt x="339" y="109"/>
                    <a:pt x="340" y="108"/>
                    <a:pt x="342" y="108"/>
                  </a:cubicBezTo>
                  <a:cubicBezTo>
                    <a:pt x="391" y="108"/>
                    <a:pt x="391" y="108"/>
                    <a:pt x="391" y="108"/>
                  </a:cubicBezTo>
                  <a:lnTo>
                    <a:pt x="391" y="147"/>
                  </a:lnTo>
                  <a:close/>
                  <a:moveTo>
                    <a:pt x="129" y="390"/>
                  </a:moveTo>
                  <a:cubicBezTo>
                    <a:pt x="43" y="390"/>
                    <a:pt x="43" y="390"/>
                    <a:pt x="43" y="390"/>
                  </a:cubicBezTo>
                  <a:cubicBezTo>
                    <a:pt x="43" y="303"/>
                    <a:pt x="43" y="303"/>
                    <a:pt x="43" y="303"/>
                  </a:cubicBezTo>
                  <a:cubicBezTo>
                    <a:pt x="129" y="303"/>
                    <a:pt x="129" y="303"/>
                    <a:pt x="129" y="303"/>
                  </a:cubicBezTo>
                  <a:lnTo>
                    <a:pt x="129" y="3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54" tIns="43928" rIns="87854" bIns="43928"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78390">
                <a:defRPr/>
              </a:pPr>
              <a:endParaRPr lang="en-US" sz="1920">
                <a:solidFill>
                  <a:srgbClr val="1A1A1A"/>
                </a:solidFill>
                <a:latin typeface="Segoe UI"/>
              </a:endParaRPr>
            </a:p>
          </p:txBody>
        </p:sp>
      </p:grpSp>
      <p:sp>
        <p:nvSpPr>
          <p:cNvPr id="129" name="Rectangle 128">
            <a:extLst>
              <a:ext uri="{FF2B5EF4-FFF2-40B4-BE49-F238E27FC236}">
                <a16:creationId xmlns:a16="http://schemas.microsoft.com/office/drawing/2014/main" id="{79814888-8963-4CFD-8FB2-F655784DA35D}"/>
              </a:ext>
            </a:extLst>
          </p:cNvPr>
          <p:cNvSpPr/>
          <p:nvPr/>
        </p:nvSpPr>
        <p:spPr bwMode="auto">
          <a:xfrm>
            <a:off x="5024007" y="3637103"/>
            <a:ext cx="1555241" cy="51826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2114" fontAlgn="base">
              <a:lnSpc>
                <a:spcPct val="90000"/>
              </a:lnSpc>
              <a:spcBef>
                <a:spcPct val="0"/>
              </a:spcBef>
              <a:spcAft>
                <a:spcPts val="400"/>
              </a:spcAft>
              <a:defRPr/>
            </a:pPr>
            <a:r>
              <a:rPr lang="en-US" sz="1600" b="1" dirty="0">
                <a:solidFill>
                  <a:srgbClr val="1A1A1A"/>
                </a:solidFill>
                <a:latin typeface="Segoe UI"/>
                <a:cs typeface="Segoe UI" pitchFamily="34" charset="0"/>
              </a:rPr>
              <a:t>Power Automate</a:t>
            </a:r>
            <a:endParaRPr lang="en-US" sz="1836" b="1" dirty="0">
              <a:solidFill>
                <a:srgbClr val="1A1A1A"/>
              </a:solidFill>
              <a:latin typeface="Segoe UI"/>
              <a:cs typeface="Segoe UI" pitchFamily="34" charset="0"/>
            </a:endParaRPr>
          </a:p>
          <a:p>
            <a:pPr algn="ctr" defTabSz="932114" fontAlgn="base">
              <a:lnSpc>
                <a:spcPct val="90000"/>
              </a:lnSpc>
              <a:spcBef>
                <a:spcPct val="0"/>
              </a:spcBef>
              <a:spcAft>
                <a:spcPts val="400"/>
              </a:spcAft>
              <a:defRPr/>
            </a:pPr>
            <a:r>
              <a:rPr lang="en-US" sz="1200" dirty="0">
                <a:solidFill>
                  <a:srgbClr val="1A1A1A"/>
                </a:solidFill>
                <a:latin typeface="Segoe UI"/>
                <a:cs typeface="Segoe UI" pitchFamily="34" charset="0"/>
              </a:rPr>
              <a:t>Workflow automation</a:t>
            </a:r>
          </a:p>
        </p:txBody>
      </p:sp>
      <p:sp>
        <p:nvSpPr>
          <p:cNvPr id="35" name="Rectangle 34">
            <a:extLst>
              <a:ext uri="{FF2B5EF4-FFF2-40B4-BE49-F238E27FC236}">
                <a16:creationId xmlns:a16="http://schemas.microsoft.com/office/drawing/2014/main" id="{28FA43D3-DAC8-43B6-9175-8CDF494EDFC5}"/>
              </a:ext>
            </a:extLst>
          </p:cNvPr>
          <p:cNvSpPr/>
          <p:nvPr/>
        </p:nvSpPr>
        <p:spPr bwMode="auto">
          <a:xfrm>
            <a:off x="5534768" y="6071876"/>
            <a:ext cx="552039" cy="19679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2114" fontAlgn="base">
              <a:lnSpc>
                <a:spcPct val="90000"/>
              </a:lnSpc>
              <a:spcBef>
                <a:spcPct val="0"/>
              </a:spcBef>
              <a:spcAft>
                <a:spcPts val="400"/>
              </a:spcAft>
              <a:defRPr/>
            </a:pPr>
            <a:r>
              <a:rPr lang="en-US" sz="1400" b="1" dirty="0">
                <a:solidFill>
                  <a:srgbClr val="1A1A1A"/>
                </a:solidFill>
                <a:latin typeface="Segoe UI"/>
                <a:cs typeface="Segoe UI" pitchFamily="34" charset="0"/>
              </a:rPr>
              <a:t>Dataverse</a:t>
            </a:r>
          </a:p>
        </p:txBody>
      </p:sp>
      <p:sp>
        <p:nvSpPr>
          <p:cNvPr id="36" name="Rectangle 35">
            <a:extLst>
              <a:ext uri="{FF2B5EF4-FFF2-40B4-BE49-F238E27FC236}">
                <a16:creationId xmlns:a16="http://schemas.microsoft.com/office/drawing/2014/main" id="{FA807B61-C0AF-491F-9476-BCCE77C58688}"/>
              </a:ext>
            </a:extLst>
          </p:cNvPr>
          <p:cNvSpPr/>
          <p:nvPr/>
        </p:nvSpPr>
        <p:spPr bwMode="auto">
          <a:xfrm>
            <a:off x="1581966" y="6085670"/>
            <a:ext cx="552039" cy="4456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2114" fontAlgn="base">
              <a:lnSpc>
                <a:spcPct val="90000"/>
              </a:lnSpc>
              <a:spcBef>
                <a:spcPct val="0"/>
              </a:spcBef>
              <a:spcAft>
                <a:spcPts val="400"/>
              </a:spcAft>
              <a:defRPr/>
            </a:pPr>
            <a:r>
              <a:rPr lang="en-US" sz="1400" b="1">
                <a:solidFill>
                  <a:srgbClr val="1A1A1A"/>
                </a:solidFill>
                <a:latin typeface="Segoe UI"/>
                <a:cs typeface="Segoe UI" pitchFamily="34" charset="0"/>
              </a:rPr>
              <a:t>Data</a:t>
            </a:r>
            <a:br>
              <a:rPr lang="en-US" sz="1400" b="1">
                <a:solidFill>
                  <a:srgbClr val="1A1A1A"/>
                </a:solidFill>
                <a:latin typeface="Segoe UI"/>
                <a:cs typeface="Segoe UI" pitchFamily="34" charset="0"/>
              </a:rPr>
            </a:br>
            <a:r>
              <a:rPr lang="en-US" sz="1400" b="1">
                <a:solidFill>
                  <a:srgbClr val="1A1A1A"/>
                </a:solidFill>
                <a:latin typeface="Segoe UI"/>
                <a:cs typeface="Segoe UI" pitchFamily="34" charset="0"/>
              </a:rPr>
              <a:t>connectors</a:t>
            </a:r>
          </a:p>
        </p:txBody>
      </p:sp>
      <p:pic>
        <p:nvPicPr>
          <p:cNvPr id="5" name="Graphic 4">
            <a:extLst>
              <a:ext uri="{FF2B5EF4-FFF2-40B4-BE49-F238E27FC236}">
                <a16:creationId xmlns:a16="http://schemas.microsoft.com/office/drawing/2014/main" id="{DFF9E895-FAAD-41E1-B07D-80A674FE1F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61447" y="5222485"/>
            <a:ext cx="655705" cy="655705"/>
          </a:xfrm>
          <a:prstGeom prst="rect">
            <a:avLst/>
          </a:prstGeom>
        </p:spPr>
      </p:pic>
      <p:sp>
        <p:nvSpPr>
          <p:cNvPr id="54" name="Rectangle 53">
            <a:extLst>
              <a:ext uri="{FF2B5EF4-FFF2-40B4-BE49-F238E27FC236}">
                <a16:creationId xmlns:a16="http://schemas.microsoft.com/office/drawing/2014/main" id="{CC7922DD-161B-4101-8007-E0E20650B8D0}"/>
              </a:ext>
            </a:extLst>
          </p:cNvPr>
          <p:cNvSpPr/>
          <p:nvPr/>
        </p:nvSpPr>
        <p:spPr bwMode="auto">
          <a:xfrm>
            <a:off x="3542991" y="6129360"/>
            <a:ext cx="552039" cy="19679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2114" fontAlgn="base">
              <a:lnSpc>
                <a:spcPct val="90000"/>
              </a:lnSpc>
              <a:spcBef>
                <a:spcPct val="0"/>
              </a:spcBef>
              <a:spcAft>
                <a:spcPts val="400"/>
              </a:spcAft>
              <a:defRPr/>
            </a:pPr>
            <a:r>
              <a:rPr lang="en-US" sz="1400" b="1">
                <a:solidFill>
                  <a:srgbClr val="1A1A1A"/>
                </a:solidFill>
                <a:latin typeface="Segoe UI"/>
                <a:cs typeface="Segoe UI" pitchFamily="34" charset="0"/>
              </a:rPr>
              <a:t>AI Builder</a:t>
            </a:r>
          </a:p>
        </p:txBody>
      </p:sp>
      <p:cxnSp>
        <p:nvCxnSpPr>
          <p:cNvPr id="14" name="Straight Connector 13">
            <a:extLst>
              <a:ext uri="{FF2B5EF4-FFF2-40B4-BE49-F238E27FC236}">
                <a16:creationId xmlns:a16="http://schemas.microsoft.com/office/drawing/2014/main" id="{AE97F666-5C0B-4AEF-931E-A340094F2130}"/>
              </a:ext>
            </a:extLst>
          </p:cNvPr>
          <p:cNvCxnSpPr>
            <a:cxnSpLocks/>
            <a:stCxn id="4" idx="2"/>
            <a:endCxn id="3" idx="0"/>
          </p:cNvCxnSpPr>
          <p:nvPr/>
        </p:nvCxnSpPr>
        <p:spPr>
          <a:xfrm flipH="1">
            <a:off x="3819011" y="4465862"/>
            <a:ext cx="1" cy="778764"/>
          </a:xfrm>
          <a:prstGeom prst="line">
            <a:avLst/>
          </a:prstGeom>
          <a:ln w="15875">
            <a:solidFill>
              <a:schemeClr val="bg1">
                <a:lumMod val="50000"/>
                <a:lumOff val="50000"/>
              </a:schemeClr>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52" name="plug" title="Icon of a power plug showing an A to B connection">
            <a:extLst>
              <a:ext uri="{FF2B5EF4-FFF2-40B4-BE49-F238E27FC236}">
                <a16:creationId xmlns:a16="http://schemas.microsoft.com/office/drawing/2014/main" id="{08E9A98E-D227-41E2-8D4C-406C42F7DD12}"/>
              </a:ext>
            </a:extLst>
          </p:cNvPr>
          <p:cNvSpPr>
            <a:spLocks noChangeAspect="1" noEditPoints="1"/>
          </p:cNvSpPr>
          <p:nvPr/>
        </p:nvSpPr>
        <p:spPr bwMode="auto">
          <a:xfrm>
            <a:off x="1550244" y="5312747"/>
            <a:ext cx="615483" cy="583406"/>
          </a:xfrm>
          <a:custGeom>
            <a:avLst/>
            <a:gdLst>
              <a:gd name="T0" fmla="*/ 169 w 346"/>
              <a:gd name="T1" fmla="*/ 90 h 328"/>
              <a:gd name="T2" fmla="*/ 199 w 346"/>
              <a:gd name="T3" fmla="*/ 61 h 328"/>
              <a:gd name="T4" fmla="*/ 279 w 346"/>
              <a:gd name="T5" fmla="*/ 63 h 328"/>
              <a:gd name="T6" fmla="*/ 279 w 346"/>
              <a:gd name="T7" fmla="*/ 63 h 328"/>
              <a:gd name="T8" fmla="*/ 277 w 346"/>
              <a:gd name="T9" fmla="*/ 143 h 328"/>
              <a:gd name="T10" fmla="*/ 247 w 346"/>
              <a:gd name="T11" fmla="*/ 172 h 328"/>
              <a:gd name="T12" fmla="*/ 169 w 346"/>
              <a:gd name="T13" fmla="*/ 90 h 328"/>
              <a:gd name="T14" fmla="*/ 279 w 346"/>
              <a:gd name="T15" fmla="*/ 63 h 328"/>
              <a:gd name="T16" fmla="*/ 346 w 346"/>
              <a:gd name="T17" fmla="*/ 0 h 328"/>
              <a:gd name="T18" fmla="*/ 99 w 346"/>
              <a:gd name="T19" fmla="*/ 156 h 328"/>
              <a:gd name="T20" fmla="*/ 69 w 346"/>
              <a:gd name="T21" fmla="*/ 185 h 328"/>
              <a:gd name="T22" fmla="*/ 67 w 346"/>
              <a:gd name="T23" fmla="*/ 265 h 328"/>
              <a:gd name="T24" fmla="*/ 67 w 346"/>
              <a:gd name="T25" fmla="*/ 265 h 328"/>
              <a:gd name="T26" fmla="*/ 147 w 346"/>
              <a:gd name="T27" fmla="*/ 267 h 328"/>
              <a:gd name="T28" fmla="*/ 177 w 346"/>
              <a:gd name="T29" fmla="*/ 238 h 328"/>
              <a:gd name="T30" fmla="*/ 99 w 346"/>
              <a:gd name="T31" fmla="*/ 156 h 328"/>
              <a:gd name="T32" fmla="*/ 67 w 346"/>
              <a:gd name="T33" fmla="*/ 265 h 328"/>
              <a:gd name="T34" fmla="*/ 0 w 346"/>
              <a:gd name="T35" fmla="*/ 328 h 328"/>
              <a:gd name="T36" fmla="*/ 157 w 346"/>
              <a:gd name="T37" fmla="*/ 143 h 328"/>
              <a:gd name="T38" fmla="*/ 120 w 346"/>
              <a:gd name="T39" fmla="*/ 178 h 328"/>
              <a:gd name="T40" fmla="*/ 193 w 346"/>
              <a:gd name="T41" fmla="*/ 181 h 328"/>
              <a:gd name="T42" fmla="*/ 156 w 346"/>
              <a:gd name="T43" fmla="*/ 21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6" h="328">
                <a:moveTo>
                  <a:pt x="169" y="90"/>
                </a:moveTo>
                <a:cubicBezTo>
                  <a:pt x="199" y="61"/>
                  <a:pt x="199" y="61"/>
                  <a:pt x="199" y="61"/>
                </a:cubicBezTo>
                <a:cubicBezTo>
                  <a:pt x="222" y="40"/>
                  <a:pt x="258" y="41"/>
                  <a:pt x="279" y="63"/>
                </a:cubicBezTo>
                <a:cubicBezTo>
                  <a:pt x="279" y="63"/>
                  <a:pt x="279" y="63"/>
                  <a:pt x="279" y="63"/>
                </a:cubicBezTo>
                <a:cubicBezTo>
                  <a:pt x="300" y="86"/>
                  <a:pt x="300" y="122"/>
                  <a:pt x="277" y="143"/>
                </a:cubicBezTo>
                <a:cubicBezTo>
                  <a:pt x="247" y="172"/>
                  <a:pt x="247" y="172"/>
                  <a:pt x="247" y="172"/>
                </a:cubicBezTo>
                <a:lnTo>
                  <a:pt x="169" y="90"/>
                </a:lnTo>
                <a:close/>
                <a:moveTo>
                  <a:pt x="279" y="63"/>
                </a:moveTo>
                <a:cubicBezTo>
                  <a:pt x="346" y="0"/>
                  <a:pt x="346" y="0"/>
                  <a:pt x="346" y="0"/>
                </a:cubicBezTo>
                <a:moveTo>
                  <a:pt x="99" y="156"/>
                </a:moveTo>
                <a:cubicBezTo>
                  <a:pt x="69" y="185"/>
                  <a:pt x="69" y="185"/>
                  <a:pt x="69" y="185"/>
                </a:cubicBezTo>
                <a:cubicBezTo>
                  <a:pt x="46" y="206"/>
                  <a:pt x="46" y="242"/>
                  <a:pt x="67" y="265"/>
                </a:cubicBezTo>
                <a:cubicBezTo>
                  <a:pt x="67" y="265"/>
                  <a:pt x="67" y="265"/>
                  <a:pt x="67" y="265"/>
                </a:cubicBezTo>
                <a:cubicBezTo>
                  <a:pt x="88" y="287"/>
                  <a:pt x="124" y="288"/>
                  <a:pt x="147" y="267"/>
                </a:cubicBezTo>
                <a:cubicBezTo>
                  <a:pt x="177" y="238"/>
                  <a:pt x="177" y="238"/>
                  <a:pt x="177" y="238"/>
                </a:cubicBezTo>
                <a:lnTo>
                  <a:pt x="99" y="156"/>
                </a:lnTo>
                <a:close/>
                <a:moveTo>
                  <a:pt x="67" y="265"/>
                </a:moveTo>
                <a:cubicBezTo>
                  <a:pt x="0" y="328"/>
                  <a:pt x="0" y="328"/>
                  <a:pt x="0" y="328"/>
                </a:cubicBezTo>
                <a:moveTo>
                  <a:pt x="157" y="143"/>
                </a:moveTo>
                <a:cubicBezTo>
                  <a:pt x="120" y="178"/>
                  <a:pt x="120" y="178"/>
                  <a:pt x="120" y="178"/>
                </a:cubicBezTo>
                <a:moveTo>
                  <a:pt x="193" y="181"/>
                </a:moveTo>
                <a:cubicBezTo>
                  <a:pt x="156" y="216"/>
                  <a:pt x="156" y="216"/>
                  <a:pt x="156" y="216"/>
                </a:cubicBezTo>
              </a:path>
            </a:pathLst>
          </a:custGeom>
          <a:noFill/>
          <a:ln w="19050"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14" tIns="45706" rIns="91414" bIns="45706" numCol="1" anchor="t" anchorCtr="0" compatLnSpc="1">
            <a:prstTxWarp prst="textNoShape">
              <a:avLst/>
            </a:prstTxWarp>
          </a:bodyPr>
          <a:lstStyle>
            <a:defPPr>
              <a:defRPr lang="en-GB"/>
            </a:defPPr>
            <a:lvl1pPr algn="ctr" rtl="0" fontAlgn="base">
              <a:defRPr sz="1700" kern="1200">
                <a:solidFill>
                  <a:schemeClr val="tx1"/>
                </a:solidFill>
                <a:latin typeface="+mn-lt"/>
                <a:ea typeface="+mn-ea"/>
                <a:cs typeface="+mn-cs"/>
              </a:defRPr>
            </a:lvl1pPr>
            <a:lvl2pPr marL="539725" algn="ctr" rtl="0" fontAlgn="base">
              <a:defRPr sz="1700" kern="1200">
                <a:solidFill>
                  <a:schemeClr val="tx1"/>
                </a:solidFill>
                <a:latin typeface="+mn-lt"/>
                <a:ea typeface="+mn-ea"/>
                <a:cs typeface="+mn-cs"/>
              </a:defRPr>
            </a:lvl2pPr>
            <a:lvl3pPr marL="1079449" algn="ctr" rtl="0" fontAlgn="base">
              <a:defRPr sz="1700" kern="1200">
                <a:solidFill>
                  <a:schemeClr val="tx1"/>
                </a:solidFill>
                <a:latin typeface="+mn-lt"/>
                <a:ea typeface="+mn-ea"/>
                <a:cs typeface="+mn-cs"/>
              </a:defRPr>
            </a:lvl3pPr>
            <a:lvl4pPr marL="1619174" algn="ctr" rtl="0" fontAlgn="base">
              <a:defRPr sz="1700" kern="1200">
                <a:solidFill>
                  <a:schemeClr val="tx1"/>
                </a:solidFill>
                <a:latin typeface="+mn-lt"/>
                <a:ea typeface="+mn-ea"/>
                <a:cs typeface="+mn-cs"/>
              </a:defRPr>
            </a:lvl4pPr>
            <a:lvl5pPr marL="2158898" algn="ctr" rtl="0" fontAlgn="base">
              <a:defRPr sz="1700" kern="1200">
                <a:solidFill>
                  <a:schemeClr val="tx1"/>
                </a:solidFill>
                <a:latin typeface="+mn-lt"/>
                <a:ea typeface="+mn-ea"/>
                <a:cs typeface="+mn-cs"/>
              </a:defRPr>
            </a:lvl5pPr>
            <a:lvl6pPr marL="2698623" algn="l" defTabSz="1079449" rtl="0" eaLnBrk="1" latinLnBrk="0" hangingPunct="1">
              <a:defRPr sz="1700" kern="1200">
                <a:solidFill>
                  <a:schemeClr val="tx1"/>
                </a:solidFill>
                <a:latin typeface="+mn-lt"/>
                <a:ea typeface="+mn-ea"/>
                <a:cs typeface="+mn-cs"/>
              </a:defRPr>
            </a:lvl6pPr>
            <a:lvl7pPr marL="3238348" algn="l" defTabSz="1079449" rtl="0" eaLnBrk="1" latinLnBrk="0" hangingPunct="1">
              <a:defRPr sz="1700" kern="1200">
                <a:solidFill>
                  <a:schemeClr val="tx1"/>
                </a:solidFill>
                <a:latin typeface="+mn-lt"/>
                <a:ea typeface="+mn-ea"/>
                <a:cs typeface="+mn-cs"/>
              </a:defRPr>
            </a:lvl7pPr>
            <a:lvl8pPr marL="3778072" algn="l" defTabSz="1079449" rtl="0" eaLnBrk="1" latinLnBrk="0" hangingPunct="1">
              <a:defRPr sz="1700" kern="1200">
                <a:solidFill>
                  <a:schemeClr val="tx1"/>
                </a:solidFill>
                <a:latin typeface="+mn-lt"/>
                <a:ea typeface="+mn-ea"/>
                <a:cs typeface="+mn-cs"/>
              </a:defRPr>
            </a:lvl8pPr>
            <a:lvl9pPr marL="4317797" algn="l" defTabSz="1079449" rtl="0" eaLnBrk="1" latinLnBrk="0" hangingPunct="1">
              <a:defRPr sz="1700" kern="1200">
                <a:solidFill>
                  <a:schemeClr val="tx1"/>
                </a:solidFill>
                <a:latin typeface="+mn-lt"/>
                <a:ea typeface="+mn-ea"/>
                <a:cs typeface="+mn-cs"/>
              </a:defRPr>
            </a:lvl9pPr>
          </a:lstStyle>
          <a:p>
            <a:pPr defTabSz="914049">
              <a:defRPr/>
            </a:pPr>
            <a:endParaRPr lang="en-US" sz="900">
              <a:gradFill>
                <a:gsLst>
                  <a:gs pos="0">
                    <a:srgbClr val="505050"/>
                  </a:gs>
                  <a:gs pos="100000">
                    <a:srgbClr val="505050"/>
                  </a:gs>
                </a:gsLst>
                <a:lin ang="5400000" scaled="1"/>
              </a:gradFill>
              <a:latin typeface="Segoe UI"/>
            </a:endParaRPr>
          </a:p>
        </p:txBody>
      </p:sp>
      <p:pic>
        <p:nvPicPr>
          <p:cNvPr id="3" name="Graphic 2">
            <a:extLst>
              <a:ext uri="{FF2B5EF4-FFF2-40B4-BE49-F238E27FC236}">
                <a16:creationId xmlns:a16="http://schemas.microsoft.com/office/drawing/2014/main" id="{8CEF11E0-9187-4794-94D0-A9497286CF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468574" y="5244626"/>
            <a:ext cx="700873" cy="719646"/>
          </a:xfrm>
          <a:prstGeom prst="rect">
            <a:avLst/>
          </a:prstGeom>
        </p:spPr>
      </p:pic>
      <p:sp>
        <p:nvSpPr>
          <p:cNvPr id="2" name="Rectangle 1">
            <a:extLst>
              <a:ext uri="{FF2B5EF4-FFF2-40B4-BE49-F238E27FC236}">
                <a16:creationId xmlns:a16="http://schemas.microsoft.com/office/drawing/2014/main" id="{95AD1CEA-1E3B-4351-8C4A-223B2293163D}"/>
              </a:ext>
            </a:extLst>
          </p:cNvPr>
          <p:cNvSpPr/>
          <p:nvPr/>
        </p:nvSpPr>
        <p:spPr>
          <a:xfrm>
            <a:off x="2395481" y="1821283"/>
            <a:ext cx="2847061" cy="374846"/>
          </a:xfrm>
          <a:prstGeom prst="rect">
            <a:avLst/>
          </a:prstGeom>
        </p:spPr>
        <p:txBody>
          <a:bodyPr wrap="none">
            <a:spAutoFit/>
          </a:bodyPr>
          <a:lstStyle/>
          <a:p>
            <a:pPr algn="ctr" defTabSz="913523">
              <a:defRPr/>
            </a:pPr>
            <a:r>
              <a:rPr lang="en-US" sz="1836" b="1">
                <a:solidFill>
                  <a:srgbClr val="1A1A1A"/>
                </a:solidFill>
                <a:cs typeface="Segoe UI" panose="020B0502040204020203" pitchFamily="34" charset="0"/>
              </a:rPr>
              <a:t>Analyze. Act. Automate.</a:t>
            </a:r>
          </a:p>
        </p:txBody>
      </p:sp>
      <p:sp>
        <p:nvSpPr>
          <p:cNvPr id="42" name="Rectangle 41">
            <a:extLst>
              <a:ext uri="{FF2B5EF4-FFF2-40B4-BE49-F238E27FC236}">
                <a16:creationId xmlns:a16="http://schemas.microsoft.com/office/drawing/2014/main" id="{9AC16E80-6246-4030-89FF-756E61F823CC}"/>
              </a:ext>
            </a:extLst>
          </p:cNvPr>
          <p:cNvSpPr/>
          <p:nvPr/>
        </p:nvSpPr>
        <p:spPr bwMode="auto">
          <a:xfrm>
            <a:off x="9165760" y="4626103"/>
            <a:ext cx="552039" cy="79225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2114" fontAlgn="base">
              <a:lnSpc>
                <a:spcPct val="90000"/>
              </a:lnSpc>
              <a:spcBef>
                <a:spcPct val="0"/>
              </a:spcBef>
              <a:spcAft>
                <a:spcPts val="400"/>
              </a:spcAft>
              <a:defRPr/>
            </a:pPr>
            <a:r>
              <a:rPr lang="en-US" sz="1730" b="1" dirty="0">
                <a:solidFill>
                  <a:srgbClr val="1A1A1A"/>
                </a:solidFill>
                <a:latin typeface="Segoe UI"/>
                <a:cs typeface="Segoe UI" pitchFamily="34" charset="0"/>
              </a:rPr>
              <a:t>Project for Web</a:t>
            </a:r>
          </a:p>
          <a:p>
            <a:pPr algn="ctr" defTabSz="932114" fontAlgn="base">
              <a:lnSpc>
                <a:spcPct val="90000"/>
              </a:lnSpc>
              <a:spcBef>
                <a:spcPct val="0"/>
              </a:spcBef>
              <a:spcAft>
                <a:spcPts val="400"/>
              </a:spcAft>
              <a:defRPr/>
            </a:pPr>
            <a:r>
              <a:rPr lang="en-US" sz="1400" dirty="0">
                <a:solidFill>
                  <a:srgbClr val="1A1A1A"/>
                </a:solidFill>
                <a:latin typeface="Segoe UI"/>
                <a:cs typeface="Segoe UI" pitchFamily="34" charset="0"/>
              </a:rPr>
              <a:t>Modern Project</a:t>
            </a:r>
          </a:p>
          <a:p>
            <a:pPr algn="ctr" defTabSz="932114" fontAlgn="base">
              <a:lnSpc>
                <a:spcPct val="50000"/>
              </a:lnSpc>
              <a:spcBef>
                <a:spcPct val="0"/>
              </a:spcBef>
              <a:spcAft>
                <a:spcPts val="400"/>
              </a:spcAft>
              <a:defRPr/>
            </a:pPr>
            <a:r>
              <a:rPr lang="en-US" sz="1400" dirty="0">
                <a:solidFill>
                  <a:srgbClr val="1A1A1A"/>
                </a:solidFill>
                <a:latin typeface="Segoe UI"/>
                <a:cs typeface="Segoe UI" pitchFamily="34" charset="0"/>
              </a:rPr>
              <a:t>Management solution</a:t>
            </a:r>
          </a:p>
        </p:txBody>
      </p:sp>
      <p:pic>
        <p:nvPicPr>
          <p:cNvPr id="43" name="Picture 42" descr="A close up of a sign&#10;&#10;Description automatically generated">
            <a:extLst>
              <a:ext uri="{FF2B5EF4-FFF2-40B4-BE49-F238E27FC236}">
                <a16:creationId xmlns:a16="http://schemas.microsoft.com/office/drawing/2014/main" id="{E7BC50E4-7C58-40A2-AE79-1BAE7176A7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30268" y="3499146"/>
            <a:ext cx="1023023" cy="886912"/>
          </a:xfrm>
          <a:prstGeom prst="rect">
            <a:avLst/>
          </a:prstGeom>
        </p:spPr>
      </p:pic>
      <p:sp>
        <p:nvSpPr>
          <p:cNvPr id="4" name="Rectangle: Rounded Corners 3">
            <a:extLst>
              <a:ext uri="{FF2B5EF4-FFF2-40B4-BE49-F238E27FC236}">
                <a16:creationId xmlns:a16="http://schemas.microsoft.com/office/drawing/2014/main" id="{53798ED2-A40C-4CD6-9363-293194A6C597}"/>
              </a:ext>
            </a:extLst>
          </p:cNvPr>
          <p:cNvSpPr/>
          <p:nvPr/>
        </p:nvSpPr>
        <p:spPr bwMode="auto">
          <a:xfrm>
            <a:off x="921532" y="1588241"/>
            <a:ext cx="5794959" cy="2877621"/>
          </a:xfrm>
          <a:prstGeom prst="roundRect">
            <a:avLst/>
          </a:prstGeom>
          <a:noFill/>
          <a:ln w="12700">
            <a:solidFill>
              <a:schemeClr val="bg2">
                <a:lumMod val="75000"/>
                <a:lumOff val="2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defTabSz="932293"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cxnSp>
        <p:nvCxnSpPr>
          <p:cNvPr id="49" name="Straight Connector 48">
            <a:extLst>
              <a:ext uri="{FF2B5EF4-FFF2-40B4-BE49-F238E27FC236}">
                <a16:creationId xmlns:a16="http://schemas.microsoft.com/office/drawing/2014/main" id="{8D2D8B79-0EA8-4542-AF47-3752E6F5B356}"/>
              </a:ext>
            </a:extLst>
          </p:cNvPr>
          <p:cNvCxnSpPr>
            <a:cxnSpLocks/>
            <a:stCxn id="118" idx="6"/>
          </p:cNvCxnSpPr>
          <p:nvPr/>
        </p:nvCxnSpPr>
        <p:spPr>
          <a:xfrm>
            <a:off x="4276146" y="2894414"/>
            <a:ext cx="805963" cy="0"/>
          </a:xfrm>
          <a:prstGeom prst="line">
            <a:avLst/>
          </a:prstGeom>
          <a:ln w="15875">
            <a:solidFill>
              <a:schemeClr val="bg1">
                <a:lumMod val="50000"/>
                <a:lumOff val="50000"/>
              </a:schemeClr>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0" name="Left Bracket 19">
            <a:extLst>
              <a:ext uri="{FF2B5EF4-FFF2-40B4-BE49-F238E27FC236}">
                <a16:creationId xmlns:a16="http://schemas.microsoft.com/office/drawing/2014/main" id="{B328AB64-5CDA-416B-9A70-BDA0F48FA907}"/>
              </a:ext>
            </a:extLst>
          </p:cNvPr>
          <p:cNvSpPr/>
          <p:nvPr/>
        </p:nvSpPr>
        <p:spPr>
          <a:xfrm rot="5400000">
            <a:off x="3701558" y="2964145"/>
            <a:ext cx="329845" cy="3968671"/>
          </a:xfrm>
          <a:prstGeom prst="leftBracket">
            <a:avLst>
              <a:gd name="adj" fmla="val 0"/>
            </a:avLst>
          </a:prstGeom>
          <a:ln>
            <a:solidFill>
              <a:schemeClr val="bg2">
                <a:lumMod val="75000"/>
                <a:lumOff val="2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36">
              <a:solidFill>
                <a:srgbClr val="FF0000"/>
              </a:solidFill>
            </a:endParaRPr>
          </a:p>
        </p:txBody>
      </p:sp>
      <p:grpSp>
        <p:nvGrpSpPr>
          <p:cNvPr id="41" name="Group 40">
            <a:extLst>
              <a:ext uri="{FF2B5EF4-FFF2-40B4-BE49-F238E27FC236}">
                <a16:creationId xmlns:a16="http://schemas.microsoft.com/office/drawing/2014/main" id="{1DF75DD9-672F-4DB6-9BE9-82E99301355C}"/>
              </a:ext>
            </a:extLst>
          </p:cNvPr>
          <p:cNvGrpSpPr/>
          <p:nvPr/>
        </p:nvGrpSpPr>
        <p:grpSpPr>
          <a:xfrm>
            <a:off x="3361875" y="2437280"/>
            <a:ext cx="914270" cy="914270"/>
            <a:chOff x="3429287" y="2485655"/>
            <a:chExt cx="932603" cy="932603"/>
          </a:xfrm>
        </p:grpSpPr>
        <p:sp>
          <p:nvSpPr>
            <p:cNvPr id="44" name="Oval 43">
              <a:extLst>
                <a:ext uri="{FF2B5EF4-FFF2-40B4-BE49-F238E27FC236}">
                  <a16:creationId xmlns:a16="http://schemas.microsoft.com/office/drawing/2014/main" id="{F51418CE-884F-48DB-ADF6-D4EAE56997B6}"/>
                </a:ext>
              </a:extLst>
            </p:cNvPr>
            <p:cNvSpPr/>
            <p:nvPr/>
          </p:nvSpPr>
          <p:spPr bwMode="auto">
            <a:xfrm>
              <a:off x="3429287" y="2485655"/>
              <a:ext cx="932603" cy="932603"/>
            </a:xfrm>
            <a:prstGeom prst="ellipse">
              <a:avLst/>
            </a:prstGeom>
            <a:solidFill>
              <a:srgbClr val="5C005C"/>
            </a:solidFill>
            <a:ln>
              <a:noFill/>
            </a:ln>
            <a:effectLst>
              <a:outerShdw blurRad="63500" dist="381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64502" tIns="131603" rIns="164502" bIns="131603" numCol="1" spcCol="0" rtlCol="0" fromWordArt="0" anchor="ctr" anchorCtr="0" forceAA="0" compatLnSpc="1">
              <a:prstTxWarp prst="textNoShape">
                <a:avLst/>
              </a:prstTxWarp>
              <a:noAutofit/>
            </a:bodyPr>
            <a:lstStyle/>
            <a:p>
              <a:pPr defTabSz="838651" fontAlgn="base">
                <a:spcBef>
                  <a:spcPct val="0"/>
                </a:spcBef>
                <a:spcAft>
                  <a:spcPct val="0"/>
                </a:spcAft>
                <a:defRPr/>
              </a:pPr>
              <a:endParaRPr lang="en-US" sz="1799">
                <a:gradFill>
                  <a:gsLst>
                    <a:gs pos="0">
                      <a:srgbClr val="FFFFFF"/>
                    </a:gs>
                    <a:gs pos="100000">
                      <a:srgbClr val="FFFFFF"/>
                    </a:gs>
                  </a:gsLst>
                  <a:lin ang="5400000" scaled="0"/>
                </a:gradFill>
                <a:latin typeface="Segoe UI"/>
                <a:cs typeface="Segoe UI" pitchFamily="34" charset="0"/>
              </a:endParaRPr>
            </a:p>
          </p:txBody>
        </p:sp>
        <p:grpSp>
          <p:nvGrpSpPr>
            <p:cNvPr id="45" name="Group 4">
              <a:extLst>
                <a:ext uri="{FF2B5EF4-FFF2-40B4-BE49-F238E27FC236}">
                  <a16:creationId xmlns:a16="http://schemas.microsoft.com/office/drawing/2014/main" id="{5BF757E1-42BF-47E2-B525-9ADEAFDD52EB}"/>
                </a:ext>
              </a:extLst>
            </p:cNvPr>
            <p:cNvGrpSpPr>
              <a:grpSpLocks noChangeAspect="1"/>
            </p:cNvGrpSpPr>
            <p:nvPr/>
          </p:nvGrpSpPr>
          <p:grpSpPr bwMode="auto">
            <a:xfrm>
              <a:off x="3662626" y="2763398"/>
              <a:ext cx="490061" cy="377118"/>
              <a:chOff x="2880" y="2176"/>
              <a:chExt cx="256" cy="197"/>
            </a:xfrm>
            <a:solidFill>
              <a:srgbClr val="D2D2D2"/>
            </a:solidFill>
          </p:grpSpPr>
          <p:sp>
            <p:nvSpPr>
              <p:cNvPr id="46" name="Freeform 5">
                <a:extLst>
                  <a:ext uri="{FF2B5EF4-FFF2-40B4-BE49-F238E27FC236}">
                    <a16:creationId xmlns:a16="http://schemas.microsoft.com/office/drawing/2014/main" id="{EB0D96D0-BCF6-486D-ABFB-073274DF246D}"/>
                  </a:ext>
                </a:extLst>
              </p:cNvPr>
              <p:cNvSpPr>
                <a:spLocks/>
              </p:cNvSpPr>
              <p:nvPr/>
            </p:nvSpPr>
            <p:spPr bwMode="auto">
              <a:xfrm>
                <a:off x="3017" y="2320"/>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47" name="Freeform 6">
                <a:extLst>
                  <a:ext uri="{FF2B5EF4-FFF2-40B4-BE49-F238E27FC236}">
                    <a16:creationId xmlns:a16="http://schemas.microsoft.com/office/drawing/2014/main" id="{87D102D2-7BE0-4EBA-945E-3B45191E263D}"/>
                  </a:ext>
                </a:extLst>
              </p:cNvPr>
              <p:cNvSpPr>
                <a:spLocks/>
              </p:cNvSpPr>
              <p:nvPr/>
            </p:nvSpPr>
            <p:spPr bwMode="auto">
              <a:xfrm>
                <a:off x="3053" y="2283"/>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50" name="Freeform 7">
                <a:extLst>
                  <a:ext uri="{FF2B5EF4-FFF2-40B4-BE49-F238E27FC236}">
                    <a16:creationId xmlns:a16="http://schemas.microsoft.com/office/drawing/2014/main" id="{FFDCA523-0F0D-4A36-BC7C-8AE64A50FC58}"/>
                  </a:ext>
                </a:extLst>
              </p:cNvPr>
              <p:cNvSpPr>
                <a:spLocks noEditPoints="1"/>
              </p:cNvSpPr>
              <p:nvPr/>
            </p:nvSpPr>
            <p:spPr bwMode="auto">
              <a:xfrm>
                <a:off x="2909" y="2247"/>
                <a:ext cx="124" cy="126"/>
              </a:xfrm>
              <a:custGeom>
                <a:avLst/>
                <a:gdLst>
                  <a:gd name="T0" fmla="*/ 300 w 308"/>
                  <a:gd name="T1" fmla="*/ 139 h 307"/>
                  <a:gd name="T2" fmla="*/ 286 w 308"/>
                  <a:gd name="T3" fmla="*/ 125 h 307"/>
                  <a:gd name="T4" fmla="*/ 168 w 308"/>
                  <a:gd name="T5" fmla="*/ 8 h 307"/>
                  <a:gd name="T6" fmla="*/ 140 w 308"/>
                  <a:gd name="T7" fmla="*/ 8 h 307"/>
                  <a:gd name="T8" fmla="*/ 22 w 308"/>
                  <a:gd name="T9" fmla="*/ 125 h 307"/>
                  <a:gd name="T10" fmla="*/ 8 w 308"/>
                  <a:gd name="T11" fmla="*/ 139 h 307"/>
                  <a:gd name="T12" fmla="*/ 8 w 308"/>
                  <a:gd name="T13" fmla="*/ 168 h 307"/>
                  <a:gd name="T14" fmla="*/ 22 w 308"/>
                  <a:gd name="T15" fmla="*/ 182 h 307"/>
                  <a:gd name="T16" fmla="*/ 140 w 308"/>
                  <a:gd name="T17" fmla="*/ 299 h 307"/>
                  <a:gd name="T18" fmla="*/ 168 w 308"/>
                  <a:gd name="T19" fmla="*/ 299 h 307"/>
                  <a:gd name="T20" fmla="*/ 286 w 308"/>
                  <a:gd name="T21" fmla="*/ 182 h 307"/>
                  <a:gd name="T22" fmla="*/ 300 w 308"/>
                  <a:gd name="T23" fmla="*/ 168 h 307"/>
                  <a:gd name="T24" fmla="*/ 300 w 308"/>
                  <a:gd name="T25" fmla="*/ 139 h 307"/>
                  <a:gd name="T26" fmla="*/ 140 w 308"/>
                  <a:gd name="T27" fmla="*/ 210 h 307"/>
                  <a:gd name="T28" fmla="*/ 108 w 308"/>
                  <a:gd name="T29" fmla="*/ 179 h 307"/>
                  <a:gd name="T30" fmla="*/ 97 w 308"/>
                  <a:gd name="T31" fmla="*/ 168 h 307"/>
                  <a:gd name="T32" fmla="*/ 97 w 308"/>
                  <a:gd name="T33" fmla="*/ 139 h 307"/>
                  <a:gd name="T34" fmla="*/ 140 w 308"/>
                  <a:gd name="T35" fmla="*/ 97 h 307"/>
                  <a:gd name="T36" fmla="*/ 168 w 308"/>
                  <a:gd name="T37" fmla="*/ 97 h 307"/>
                  <a:gd name="T38" fmla="*/ 211 w 308"/>
                  <a:gd name="T39" fmla="*/ 139 h 307"/>
                  <a:gd name="T40" fmla="*/ 211 w 308"/>
                  <a:gd name="T41" fmla="*/ 168 h 307"/>
                  <a:gd name="T42" fmla="*/ 200 w 308"/>
                  <a:gd name="T43" fmla="*/ 179 h 307"/>
                  <a:gd name="T44" fmla="*/ 168 w 308"/>
                  <a:gd name="T45" fmla="*/ 210 h 307"/>
                  <a:gd name="T46" fmla="*/ 140 w 308"/>
                  <a:gd name="T47" fmla="*/ 21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8" h="307">
                    <a:moveTo>
                      <a:pt x="300" y="139"/>
                    </a:moveTo>
                    <a:cubicBezTo>
                      <a:pt x="286" y="125"/>
                      <a:pt x="286" y="125"/>
                      <a:pt x="286" y="125"/>
                    </a:cubicBezTo>
                    <a:cubicBezTo>
                      <a:pt x="168" y="8"/>
                      <a:pt x="168" y="8"/>
                      <a:pt x="168" y="8"/>
                    </a:cubicBezTo>
                    <a:cubicBezTo>
                      <a:pt x="161" y="0"/>
                      <a:pt x="148" y="0"/>
                      <a:pt x="140" y="8"/>
                    </a:cubicBezTo>
                    <a:cubicBezTo>
                      <a:pt x="22" y="125"/>
                      <a:pt x="22" y="125"/>
                      <a:pt x="22" y="125"/>
                    </a:cubicBezTo>
                    <a:cubicBezTo>
                      <a:pt x="8" y="139"/>
                      <a:pt x="8" y="139"/>
                      <a:pt x="8" y="139"/>
                    </a:cubicBezTo>
                    <a:cubicBezTo>
                      <a:pt x="0" y="147"/>
                      <a:pt x="0" y="160"/>
                      <a:pt x="8" y="168"/>
                    </a:cubicBezTo>
                    <a:cubicBezTo>
                      <a:pt x="22" y="182"/>
                      <a:pt x="22" y="182"/>
                      <a:pt x="22" y="182"/>
                    </a:cubicBezTo>
                    <a:cubicBezTo>
                      <a:pt x="140" y="299"/>
                      <a:pt x="140" y="299"/>
                      <a:pt x="140" y="299"/>
                    </a:cubicBezTo>
                    <a:cubicBezTo>
                      <a:pt x="148" y="307"/>
                      <a:pt x="161" y="307"/>
                      <a:pt x="168" y="299"/>
                    </a:cubicBezTo>
                    <a:cubicBezTo>
                      <a:pt x="286" y="182"/>
                      <a:pt x="286" y="182"/>
                      <a:pt x="286" y="182"/>
                    </a:cubicBezTo>
                    <a:cubicBezTo>
                      <a:pt x="300" y="168"/>
                      <a:pt x="300" y="168"/>
                      <a:pt x="300" y="168"/>
                    </a:cubicBezTo>
                    <a:cubicBezTo>
                      <a:pt x="308" y="160"/>
                      <a:pt x="308" y="147"/>
                      <a:pt x="300" y="139"/>
                    </a:cubicBezTo>
                    <a:moveTo>
                      <a:pt x="140" y="210"/>
                    </a:moveTo>
                    <a:cubicBezTo>
                      <a:pt x="108" y="179"/>
                      <a:pt x="108" y="179"/>
                      <a:pt x="108" y="179"/>
                    </a:cubicBezTo>
                    <a:cubicBezTo>
                      <a:pt x="97" y="168"/>
                      <a:pt x="97" y="168"/>
                      <a:pt x="97" y="168"/>
                    </a:cubicBezTo>
                    <a:cubicBezTo>
                      <a:pt x="89" y="160"/>
                      <a:pt x="89" y="147"/>
                      <a:pt x="97" y="139"/>
                    </a:cubicBezTo>
                    <a:cubicBezTo>
                      <a:pt x="140" y="97"/>
                      <a:pt x="140" y="97"/>
                      <a:pt x="140" y="97"/>
                    </a:cubicBezTo>
                    <a:cubicBezTo>
                      <a:pt x="148" y="89"/>
                      <a:pt x="161" y="89"/>
                      <a:pt x="168" y="97"/>
                    </a:cubicBezTo>
                    <a:cubicBezTo>
                      <a:pt x="211" y="139"/>
                      <a:pt x="211" y="139"/>
                      <a:pt x="211" y="139"/>
                    </a:cubicBezTo>
                    <a:cubicBezTo>
                      <a:pt x="219" y="147"/>
                      <a:pt x="219" y="160"/>
                      <a:pt x="211" y="168"/>
                    </a:cubicBezTo>
                    <a:cubicBezTo>
                      <a:pt x="200" y="179"/>
                      <a:pt x="200" y="179"/>
                      <a:pt x="200" y="179"/>
                    </a:cubicBezTo>
                    <a:cubicBezTo>
                      <a:pt x="168" y="210"/>
                      <a:pt x="168" y="210"/>
                      <a:pt x="168" y="210"/>
                    </a:cubicBezTo>
                    <a:cubicBezTo>
                      <a:pt x="161" y="218"/>
                      <a:pt x="148" y="218"/>
                      <a:pt x="140" y="21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51" name="Freeform 8">
                <a:extLst>
                  <a:ext uri="{FF2B5EF4-FFF2-40B4-BE49-F238E27FC236}">
                    <a16:creationId xmlns:a16="http://schemas.microsoft.com/office/drawing/2014/main" id="{C816CF73-EFCB-450B-BDF8-435AEACE42E6}"/>
                  </a:ext>
                </a:extLst>
              </p:cNvPr>
              <p:cNvSpPr>
                <a:spLocks/>
              </p:cNvSpPr>
              <p:nvPr/>
            </p:nvSpPr>
            <p:spPr bwMode="auto">
              <a:xfrm>
                <a:off x="3017" y="2247"/>
                <a:ext cx="52" cy="53"/>
              </a:xfrm>
              <a:custGeom>
                <a:avLst/>
                <a:gdLst>
                  <a:gd name="T0" fmla="*/ 79 w 130"/>
                  <a:gd name="T1" fmla="*/ 122 h 129"/>
                  <a:gd name="T2" fmla="*/ 122 w 130"/>
                  <a:gd name="T3" fmla="*/ 79 h 129"/>
                  <a:gd name="T4" fmla="*/ 122 w 130"/>
                  <a:gd name="T5" fmla="*/ 50 h 129"/>
                  <a:gd name="T6" fmla="*/ 79 w 130"/>
                  <a:gd name="T7" fmla="*/ 8 h 129"/>
                  <a:gd name="T8" fmla="*/ 51 w 130"/>
                  <a:gd name="T9" fmla="*/ 8 h 129"/>
                  <a:gd name="T10" fmla="*/ 8 w 130"/>
                  <a:gd name="T11" fmla="*/ 50 h 129"/>
                  <a:gd name="T12" fmla="*/ 8 w 130"/>
                  <a:gd name="T13" fmla="*/ 79 h 129"/>
                  <a:gd name="T14" fmla="*/ 51 w 130"/>
                  <a:gd name="T15" fmla="*/ 122 h 129"/>
                  <a:gd name="T16" fmla="*/ 79 w 130"/>
                  <a:gd name="T17" fmla="*/ 1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122"/>
                    </a:moveTo>
                    <a:cubicBezTo>
                      <a:pt x="122" y="79"/>
                      <a:pt x="122" y="79"/>
                      <a:pt x="122" y="79"/>
                    </a:cubicBezTo>
                    <a:cubicBezTo>
                      <a:pt x="130" y="71"/>
                      <a:pt x="130" y="58"/>
                      <a:pt x="122" y="50"/>
                    </a:cubicBezTo>
                    <a:cubicBezTo>
                      <a:pt x="79" y="8"/>
                      <a:pt x="79" y="8"/>
                      <a:pt x="79" y="8"/>
                    </a:cubicBez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53" name="Freeform 9">
                <a:extLst>
                  <a:ext uri="{FF2B5EF4-FFF2-40B4-BE49-F238E27FC236}">
                    <a16:creationId xmlns:a16="http://schemas.microsoft.com/office/drawing/2014/main" id="{2CCF44EC-16FF-4BBF-88EC-EC4A011EDFBB}"/>
                  </a:ext>
                </a:extLst>
              </p:cNvPr>
              <p:cNvSpPr>
                <a:spLocks/>
              </p:cNvSpPr>
              <p:nvPr/>
            </p:nvSpPr>
            <p:spPr bwMode="auto">
              <a:xfrm>
                <a:off x="2880" y="2176"/>
                <a:ext cx="256" cy="170"/>
              </a:xfrm>
              <a:custGeom>
                <a:avLst/>
                <a:gdLst>
                  <a:gd name="T0" fmla="*/ 562 w 638"/>
                  <a:gd name="T1" fmla="*/ 413 h 413"/>
                  <a:gd name="T2" fmla="*/ 549 w 638"/>
                  <a:gd name="T3" fmla="*/ 413 h 413"/>
                  <a:gd name="T4" fmla="*/ 549 w 638"/>
                  <a:gd name="T5" fmla="*/ 388 h 413"/>
                  <a:gd name="T6" fmla="*/ 562 w 638"/>
                  <a:gd name="T7" fmla="*/ 388 h 413"/>
                  <a:gd name="T8" fmla="*/ 612 w 638"/>
                  <a:gd name="T9" fmla="*/ 338 h 413"/>
                  <a:gd name="T10" fmla="*/ 612 w 638"/>
                  <a:gd name="T11" fmla="*/ 75 h 413"/>
                  <a:gd name="T12" fmla="*/ 562 w 638"/>
                  <a:gd name="T13" fmla="*/ 26 h 413"/>
                  <a:gd name="T14" fmla="*/ 75 w 638"/>
                  <a:gd name="T15" fmla="*/ 26 h 413"/>
                  <a:gd name="T16" fmla="*/ 25 w 638"/>
                  <a:gd name="T17" fmla="*/ 75 h 413"/>
                  <a:gd name="T18" fmla="*/ 25 w 638"/>
                  <a:gd name="T19" fmla="*/ 338 h 413"/>
                  <a:gd name="T20" fmla="*/ 75 w 638"/>
                  <a:gd name="T21" fmla="*/ 388 h 413"/>
                  <a:gd name="T22" fmla="*/ 88 w 638"/>
                  <a:gd name="T23" fmla="*/ 388 h 413"/>
                  <a:gd name="T24" fmla="*/ 88 w 638"/>
                  <a:gd name="T25" fmla="*/ 413 h 413"/>
                  <a:gd name="T26" fmla="*/ 75 w 638"/>
                  <a:gd name="T27" fmla="*/ 413 h 413"/>
                  <a:gd name="T28" fmla="*/ 0 w 638"/>
                  <a:gd name="T29" fmla="*/ 338 h 413"/>
                  <a:gd name="T30" fmla="*/ 0 w 638"/>
                  <a:gd name="T31" fmla="*/ 75 h 413"/>
                  <a:gd name="T32" fmla="*/ 75 w 638"/>
                  <a:gd name="T33" fmla="*/ 0 h 413"/>
                  <a:gd name="T34" fmla="*/ 562 w 638"/>
                  <a:gd name="T35" fmla="*/ 0 h 413"/>
                  <a:gd name="T36" fmla="*/ 638 w 638"/>
                  <a:gd name="T37" fmla="*/ 75 h 413"/>
                  <a:gd name="T38" fmla="*/ 638 w 638"/>
                  <a:gd name="T39" fmla="*/ 338 h 413"/>
                  <a:gd name="T40" fmla="*/ 562 w 638"/>
                  <a:gd name="T41" fmla="*/ 413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8" h="413">
                    <a:moveTo>
                      <a:pt x="562" y="413"/>
                    </a:moveTo>
                    <a:cubicBezTo>
                      <a:pt x="549" y="413"/>
                      <a:pt x="549" y="413"/>
                      <a:pt x="549" y="413"/>
                    </a:cubicBezTo>
                    <a:cubicBezTo>
                      <a:pt x="549" y="388"/>
                      <a:pt x="549" y="388"/>
                      <a:pt x="549" y="388"/>
                    </a:cubicBezTo>
                    <a:cubicBezTo>
                      <a:pt x="562" y="388"/>
                      <a:pt x="562" y="388"/>
                      <a:pt x="562" y="388"/>
                    </a:cubicBezTo>
                    <a:cubicBezTo>
                      <a:pt x="590" y="388"/>
                      <a:pt x="612" y="365"/>
                      <a:pt x="612" y="338"/>
                    </a:cubicBezTo>
                    <a:cubicBezTo>
                      <a:pt x="612" y="75"/>
                      <a:pt x="612" y="75"/>
                      <a:pt x="612" y="75"/>
                    </a:cubicBezTo>
                    <a:cubicBezTo>
                      <a:pt x="612" y="48"/>
                      <a:pt x="590" y="26"/>
                      <a:pt x="562" y="26"/>
                    </a:cubicBezTo>
                    <a:cubicBezTo>
                      <a:pt x="75" y="26"/>
                      <a:pt x="75" y="26"/>
                      <a:pt x="75" y="26"/>
                    </a:cubicBezTo>
                    <a:cubicBezTo>
                      <a:pt x="47" y="26"/>
                      <a:pt x="25" y="48"/>
                      <a:pt x="25" y="75"/>
                    </a:cubicBezTo>
                    <a:cubicBezTo>
                      <a:pt x="25" y="338"/>
                      <a:pt x="25" y="338"/>
                      <a:pt x="25" y="338"/>
                    </a:cubicBezTo>
                    <a:cubicBezTo>
                      <a:pt x="25" y="365"/>
                      <a:pt x="47" y="388"/>
                      <a:pt x="75" y="388"/>
                    </a:cubicBezTo>
                    <a:cubicBezTo>
                      <a:pt x="88" y="388"/>
                      <a:pt x="88" y="388"/>
                      <a:pt x="88" y="388"/>
                    </a:cubicBezTo>
                    <a:cubicBezTo>
                      <a:pt x="88" y="413"/>
                      <a:pt x="88" y="413"/>
                      <a:pt x="88" y="413"/>
                    </a:cubicBezTo>
                    <a:cubicBezTo>
                      <a:pt x="75" y="413"/>
                      <a:pt x="75" y="413"/>
                      <a:pt x="75" y="413"/>
                    </a:cubicBezTo>
                    <a:cubicBezTo>
                      <a:pt x="33" y="413"/>
                      <a:pt x="0" y="380"/>
                      <a:pt x="0" y="338"/>
                    </a:cubicBezTo>
                    <a:cubicBezTo>
                      <a:pt x="0" y="75"/>
                      <a:pt x="0" y="75"/>
                      <a:pt x="0" y="75"/>
                    </a:cubicBezTo>
                    <a:cubicBezTo>
                      <a:pt x="0" y="34"/>
                      <a:pt x="33" y="0"/>
                      <a:pt x="75" y="0"/>
                    </a:cubicBezTo>
                    <a:cubicBezTo>
                      <a:pt x="562" y="0"/>
                      <a:pt x="562" y="0"/>
                      <a:pt x="562" y="0"/>
                    </a:cubicBezTo>
                    <a:cubicBezTo>
                      <a:pt x="604" y="0"/>
                      <a:pt x="638" y="34"/>
                      <a:pt x="638" y="75"/>
                    </a:cubicBezTo>
                    <a:cubicBezTo>
                      <a:pt x="638" y="338"/>
                      <a:pt x="638" y="338"/>
                      <a:pt x="638" y="338"/>
                    </a:cubicBezTo>
                    <a:cubicBezTo>
                      <a:pt x="638" y="380"/>
                      <a:pt x="604" y="413"/>
                      <a:pt x="562" y="41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grpSp>
      </p:grpSp>
    </p:spTree>
    <p:extLst>
      <p:ext uri="{BB962C8B-B14F-4D97-AF65-F5344CB8AC3E}">
        <p14:creationId xmlns:p14="http://schemas.microsoft.com/office/powerpoint/2010/main" val="1681148901"/>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A35B786-5BF6-8B5B-4273-504DF25EE472}"/>
              </a:ext>
            </a:extLst>
          </p:cNvPr>
          <p:cNvSpPr>
            <a:spLocks noGrp="1"/>
          </p:cNvSpPr>
          <p:nvPr>
            <p:ph type="body" sz="quarter" idx="10"/>
          </p:nvPr>
        </p:nvSpPr>
        <p:spPr>
          <a:xfrm>
            <a:off x="437318" y="2139702"/>
            <a:ext cx="5250250" cy="2265364"/>
          </a:xfrm>
        </p:spPr>
        <p:txBody>
          <a:bodyPr/>
          <a:lstStyle/>
          <a:p>
            <a:r>
              <a:rPr lang="en-US" dirty="0"/>
              <a:t>Ready to use sample solution</a:t>
            </a:r>
          </a:p>
          <a:p>
            <a:r>
              <a:rPr lang="en-US" dirty="0"/>
              <a:t>Can be deployed in different environments</a:t>
            </a:r>
          </a:p>
          <a:p>
            <a:r>
              <a:rPr lang="en-US" dirty="0"/>
              <a:t>Can be extended</a:t>
            </a:r>
          </a:p>
          <a:p>
            <a:endParaRPr lang="LID4096" dirty="0"/>
          </a:p>
        </p:txBody>
      </p:sp>
      <p:sp>
        <p:nvSpPr>
          <p:cNvPr id="3" name="Title 2">
            <a:extLst>
              <a:ext uri="{FF2B5EF4-FFF2-40B4-BE49-F238E27FC236}">
                <a16:creationId xmlns:a16="http://schemas.microsoft.com/office/drawing/2014/main" id="{8F5F5563-6558-5C76-8A70-73432A1C5C1F}"/>
              </a:ext>
            </a:extLst>
          </p:cNvPr>
          <p:cNvSpPr>
            <a:spLocks noGrp="1"/>
          </p:cNvSpPr>
          <p:nvPr>
            <p:ph type="title"/>
          </p:nvPr>
        </p:nvSpPr>
        <p:spPr/>
        <p:txBody>
          <a:bodyPr/>
          <a:lstStyle/>
          <a:p>
            <a:r>
              <a:rPr lang="en-US" dirty="0"/>
              <a:t>Project for the web Accelerator</a:t>
            </a:r>
            <a:endParaRPr lang="LID4096" dirty="0"/>
          </a:p>
        </p:txBody>
      </p:sp>
      <p:pic>
        <p:nvPicPr>
          <p:cNvPr id="4" name="Picture 3">
            <a:extLst>
              <a:ext uri="{FF2B5EF4-FFF2-40B4-BE49-F238E27FC236}">
                <a16:creationId xmlns:a16="http://schemas.microsoft.com/office/drawing/2014/main" id="{F0B4709D-BE31-81CA-4D3A-B273CD6AC52E}"/>
              </a:ext>
            </a:extLst>
          </p:cNvPr>
          <p:cNvPicPr>
            <a:picLocks noChangeAspect="1"/>
          </p:cNvPicPr>
          <p:nvPr/>
        </p:nvPicPr>
        <p:blipFill>
          <a:blip r:embed="rId2"/>
          <a:stretch>
            <a:fillRect/>
          </a:stretch>
        </p:blipFill>
        <p:spPr>
          <a:xfrm>
            <a:off x="5860378" y="1633476"/>
            <a:ext cx="5894304" cy="3797574"/>
          </a:xfrm>
          <a:prstGeom prst="rect">
            <a:avLst/>
          </a:prstGeom>
        </p:spPr>
      </p:pic>
      <p:sp>
        <p:nvSpPr>
          <p:cNvPr id="5" name="TextBox 4">
            <a:extLst>
              <a:ext uri="{FF2B5EF4-FFF2-40B4-BE49-F238E27FC236}">
                <a16:creationId xmlns:a16="http://schemas.microsoft.com/office/drawing/2014/main" id="{9F374548-9FC4-7F8F-31D4-CD628857221C}"/>
              </a:ext>
            </a:extLst>
          </p:cNvPr>
          <p:cNvSpPr txBox="1"/>
          <p:nvPr/>
        </p:nvSpPr>
        <p:spPr>
          <a:xfrm>
            <a:off x="512064" y="5565338"/>
            <a:ext cx="11336038" cy="1061829"/>
          </a:xfrm>
          <a:prstGeom prst="rect">
            <a:avLst/>
          </a:prstGeom>
          <a:noFill/>
        </p:spPr>
        <p:txBody>
          <a:bodyPr wrap="square" lIns="0" tIns="0" rIns="0" bIns="0" rtlCol="0">
            <a:spAutoFit/>
          </a:bodyPr>
          <a:lstStyle/>
          <a:p>
            <a:r>
              <a:rPr lang="en-US" sz="2550" dirty="0"/>
              <a:t>Solution: </a:t>
            </a:r>
            <a:r>
              <a:rPr lang="en-US" sz="2550" dirty="0">
                <a:hlinkClick r:id="rId3"/>
              </a:rPr>
              <a:t>GitHub - </a:t>
            </a:r>
            <a:r>
              <a:rPr lang="en-US" sz="2550" dirty="0" err="1">
                <a:hlinkClick r:id="rId3"/>
              </a:rPr>
              <a:t>OfficeDev</a:t>
            </a:r>
            <a:r>
              <a:rPr lang="en-US" sz="2550" dirty="0">
                <a:hlinkClick r:id="rId3"/>
              </a:rPr>
              <a:t>/Project-Accelerator: An Accelerator solution for Project for the web</a:t>
            </a:r>
            <a:endParaRPr lang="en-US" sz="2550" dirty="0"/>
          </a:p>
          <a:p>
            <a:pPr algn="l"/>
            <a:endParaRPr lang="LID4096" sz="1800" dirty="0" err="1">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2041639374"/>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8E715C67-6031-4818-BDE7-74AE1B03105C}"/>
              </a:ext>
            </a:extLst>
          </p:cNvPr>
          <p:cNvSpPr>
            <a:spLocks noGrp="1"/>
          </p:cNvSpPr>
          <p:nvPr>
            <p:ph type="title"/>
          </p:nvPr>
        </p:nvSpPr>
        <p:spPr/>
        <p:txBody>
          <a:bodyPr/>
          <a:lstStyle/>
          <a:p>
            <a:r>
              <a:rPr lang="en-US" dirty="0"/>
              <a:t>Demo</a:t>
            </a:r>
            <a:br>
              <a:rPr lang="en-US" dirty="0"/>
            </a:br>
            <a:br>
              <a:rPr lang="en-US" dirty="0"/>
            </a:br>
            <a:r>
              <a:rPr lang="en-US" dirty="0"/>
              <a:t>Project and Portfolio management Solution</a:t>
            </a:r>
            <a:br>
              <a:rPr lang="en-US" dirty="0"/>
            </a:br>
            <a:br>
              <a:rPr lang="en-US" dirty="0"/>
            </a:br>
            <a:r>
              <a:rPr lang="sl-SI" sz="2353" dirty="0"/>
              <a:t>Project Solution </a:t>
            </a:r>
            <a:r>
              <a:rPr lang="en-US" sz="2353" dirty="0"/>
              <a:t>A</a:t>
            </a:r>
            <a:r>
              <a:rPr lang="sl-SI" sz="2353" dirty="0"/>
              <a:t>ccelerator</a:t>
            </a:r>
            <a:endParaRPr lang="en-US" dirty="0"/>
          </a:p>
        </p:txBody>
      </p:sp>
    </p:spTree>
    <p:extLst>
      <p:ext uri="{BB962C8B-B14F-4D97-AF65-F5344CB8AC3E}">
        <p14:creationId xmlns:p14="http://schemas.microsoft.com/office/powerpoint/2010/main" val="803554237"/>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GB" dirty="0"/>
              <a:t>Project for the web - Solution Dashboards</a:t>
            </a:r>
            <a:endParaRPr lang="en-US" dirty="0"/>
          </a:p>
        </p:txBody>
      </p:sp>
      <p:pic>
        <p:nvPicPr>
          <p:cNvPr id="13" name="Picture 12">
            <a:extLst>
              <a:ext uri="{FF2B5EF4-FFF2-40B4-BE49-F238E27FC236}">
                <a16:creationId xmlns:a16="http://schemas.microsoft.com/office/drawing/2014/main" id="{6BF64A10-C8BA-4D1D-A314-91FD0ADF2B36}"/>
              </a:ext>
            </a:extLst>
          </p:cNvPr>
          <p:cNvPicPr>
            <a:picLocks noChangeAspect="1"/>
          </p:cNvPicPr>
          <p:nvPr/>
        </p:nvPicPr>
        <p:blipFill>
          <a:blip r:embed="rId2"/>
          <a:stretch>
            <a:fillRect/>
          </a:stretch>
        </p:blipFill>
        <p:spPr>
          <a:xfrm>
            <a:off x="960776" y="1116553"/>
            <a:ext cx="10270449" cy="5400188"/>
          </a:xfrm>
          <a:prstGeom prst="rect">
            <a:avLst/>
          </a:prstGeom>
        </p:spPr>
      </p:pic>
    </p:spTree>
    <p:extLst>
      <p:ext uri="{BB962C8B-B14F-4D97-AF65-F5344CB8AC3E}">
        <p14:creationId xmlns:p14="http://schemas.microsoft.com/office/powerpoint/2010/main" val="349766724"/>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FCE41C-CDCA-4325-BE57-D24EB8271C46}"/>
              </a:ext>
            </a:extLst>
          </p:cNvPr>
          <p:cNvPicPr>
            <a:picLocks noChangeAspect="1"/>
          </p:cNvPicPr>
          <p:nvPr/>
        </p:nvPicPr>
        <p:blipFill>
          <a:blip r:embed="rId2"/>
          <a:stretch>
            <a:fillRect/>
          </a:stretch>
        </p:blipFill>
        <p:spPr>
          <a:xfrm>
            <a:off x="1412928" y="1248833"/>
            <a:ext cx="8989514" cy="5101547"/>
          </a:xfrm>
          <a:prstGeom prst="rect">
            <a:avLst/>
          </a:prstGeom>
          <a:noFill/>
        </p:spPr>
      </p:pic>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GB"/>
              <a:t>Manage Project requests, Ideas,Innovations</a:t>
            </a:r>
          </a:p>
        </p:txBody>
      </p:sp>
    </p:spTree>
    <p:extLst>
      <p:ext uri="{BB962C8B-B14F-4D97-AF65-F5344CB8AC3E}">
        <p14:creationId xmlns:p14="http://schemas.microsoft.com/office/powerpoint/2010/main" val="191112438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584982" y="2981702"/>
            <a:ext cx="4159930" cy="615466"/>
          </a:xfrm>
        </p:spPr>
        <p:txBody>
          <a:bodyPr wrap="square" anchor="t">
            <a:normAutofit/>
          </a:bodyPr>
          <a:lstStyle/>
          <a:p>
            <a:r>
              <a:rPr lang="en-US" dirty="0"/>
              <a:t>Project Request form</a:t>
            </a:r>
          </a:p>
        </p:txBody>
      </p:sp>
      <p:pic>
        <p:nvPicPr>
          <p:cNvPr id="7" name="Picture 6">
            <a:extLst>
              <a:ext uri="{FF2B5EF4-FFF2-40B4-BE49-F238E27FC236}">
                <a16:creationId xmlns:a16="http://schemas.microsoft.com/office/drawing/2014/main" id="{D9B53AC6-7D46-4F3B-A1DE-9216DA34F948}"/>
              </a:ext>
            </a:extLst>
          </p:cNvPr>
          <p:cNvPicPr>
            <a:picLocks noChangeAspect="1"/>
          </p:cNvPicPr>
          <p:nvPr/>
        </p:nvPicPr>
        <p:blipFill>
          <a:blip r:embed="rId2"/>
          <a:stretch>
            <a:fillRect/>
          </a:stretch>
        </p:blipFill>
        <p:spPr>
          <a:xfrm>
            <a:off x="5668389" y="138901"/>
            <a:ext cx="5938629" cy="6580199"/>
          </a:xfrm>
          <a:prstGeom prst="rect">
            <a:avLst/>
          </a:prstGeom>
          <a:noFill/>
        </p:spPr>
      </p:pic>
    </p:spTree>
    <p:extLst>
      <p:ext uri="{BB962C8B-B14F-4D97-AF65-F5344CB8AC3E}">
        <p14:creationId xmlns:p14="http://schemas.microsoft.com/office/powerpoint/2010/main" val="64712630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Project Requests reporting</a:t>
            </a:r>
          </a:p>
        </p:txBody>
      </p:sp>
      <p:pic>
        <p:nvPicPr>
          <p:cNvPr id="3" name="Picture 2">
            <a:extLst>
              <a:ext uri="{FF2B5EF4-FFF2-40B4-BE49-F238E27FC236}">
                <a16:creationId xmlns:a16="http://schemas.microsoft.com/office/drawing/2014/main" id="{E1392D2C-ABD9-4A28-8EDF-D9E5120EDADC}"/>
              </a:ext>
            </a:extLst>
          </p:cNvPr>
          <p:cNvPicPr>
            <a:picLocks noChangeAspect="1"/>
          </p:cNvPicPr>
          <p:nvPr/>
        </p:nvPicPr>
        <p:blipFill>
          <a:blip r:embed="rId2"/>
          <a:stretch>
            <a:fillRect/>
          </a:stretch>
        </p:blipFill>
        <p:spPr>
          <a:xfrm>
            <a:off x="372203" y="975441"/>
            <a:ext cx="11447595" cy="5329465"/>
          </a:xfrm>
          <a:prstGeom prst="rect">
            <a:avLst/>
          </a:prstGeom>
        </p:spPr>
      </p:pic>
    </p:spTree>
    <p:extLst>
      <p:ext uri="{BB962C8B-B14F-4D97-AF65-F5344CB8AC3E}">
        <p14:creationId xmlns:p14="http://schemas.microsoft.com/office/powerpoint/2010/main" val="3029466450"/>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Program management</a:t>
            </a:r>
          </a:p>
        </p:txBody>
      </p:sp>
      <p:pic>
        <p:nvPicPr>
          <p:cNvPr id="4" name="Picture 3">
            <a:extLst>
              <a:ext uri="{FF2B5EF4-FFF2-40B4-BE49-F238E27FC236}">
                <a16:creationId xmlns:a16="http://schemas.microsoft.com/office/drawing/2014/main" id="{68C3D1D2-3BB7-49FD-94D8-D777E723710B}"/>
              </a:ext>
            </a:extLst>
          </p:cNvPr>
          <p:cNvPicPr>
            <a:picLocks noChangeAspect="1"/>
          </p:cNvPicPr>
          <p:nvPr/>
        </p:nvPicPr>
        <p:blipFill>
          <a:blip r:embed="rId2"/>
          <a:stretch>
            <a:fillRect/>
          </a:stretch>
        </p:blipFill>
        <p:spPr>
          <a:xfrm>
            <a:off x="490061" y="1202026"/>
            <a:ext cx="11211878" cy="5057056"/>
          </a:xfrm>
          <a:prstGeom prst="rect">
            <a:avLst/>
          </a:prstGeom>
        </p:spPr>
      </p:pic>
    </p:spTree>
    <p:extLst>
      <p:ext uri="{BB962C8B-B14F-4D97-AF65-F5344CB8AC3E}">
        <p14:creationId xmlns:p14="http://schemas.microsoft.com/office/powerpoint/2010/main" val="425274207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Project management </a:t>
            </a:r>
          </a:p>
        </p:txBody>
      </p:sp>
      <p:pic>
        <p:nvPicPr>
          <p:cNvPr id="6" name="Picture 5">
            <a:extLst>
              <a:ext uri="{FF2B5EF4-FFF2-40B4-BE49-F238E27FC236}">
                <a16:creationId xmlns:a16="http://schemas.microsoft.com/office/drawing/2014/main" id="{398F6410-3D07-46F4-8344-67B9F4B5515B}"/>
              </a:ext>
            </a:extLst>
          </p:cNvPr>
          <p:cNvPicPr>
            <a:picLocks noChangeAspect="1"/>
          </p:cNvPicPr>
          <p:nvPr/>
        </p:nvPicPr>
        <p:blipFill>
          <a:blip r:embed="rId2"/>
          <a:stretch>
            <a:fillRect/>
          </a:stretch>
        </p:blipFill>
        <p:spPr>
          <a:xfrm>
            <a:off x="1384004" y="1025021"/>
            <a:ext cx="9423994" cy="5615454"/>
          </a:xfrm>
          <a:prstGeom prst="rect">
            <a:avLst/>
          </a:prstGeom>
        </p:spPr>
      </p:pic>
    </p:spTree>
    <p:extLst>
      <p:ext uri="{BB962C8B-B14F-4D97-AF65-F5344CB8AC3E}">
        <p14:creationId xmlns:p14="http://schemas.microsoft.com/office/powerpoint/2010/main" val="2729891611"/>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Project form</a:t>
            </a:r>
          </a:p>
        </p:txBody>
      </p:sp>
      <p:pic>
        <p:nvPicPr>
          <p:cNvPr id="3" name="Picture 2">
            <a:extLst>
              <a:ext uri="{FF2B5EF4-FFF2-40B4-BE49-F238E27FC236}">
                <a16:creationId xmlns:a16="http://schemas.microsoft.com/office/drawing/2014/main" id="{AB8E9437-A394-4051-8AEF-DBA66892FF66}"/>
              </a:ext>
            </a:extLst>
          </p:cNvPr>
          <p:cNvPicPr>
            <a:picLocks noChangeAspect="1"/>
          </p:cNvPicPr>
          <p:nvPr/>
        </p:nvPicPr>
        <p:blipFill>
          <a:blip r:embed="rId2"/>
          <a:stretch>
            <a:fillRect/>
          </a:stretch>
        </p:blipFill>
        <p:spPr>
          <a:xfrm>
            <a:off x="1762766" y="975441"/>
            <a:ext cx="8666470" cy="5583621"/>
          </a:xfrm>
          <a:prstGeom prst="rect">
            <a:avLst/>
          </a:prstGeom>
        </p:spPr>
      </p:pic>
    </p:spTree>
    <p:extLst>
      <p:ext uri="{BB962C8B-B14F-4D97-AF65-F5344CB8AC3E}">
        <p14:creationId xmlns:p14="http://schemas.microsoft.com/office/powerpoint/2010/main" val="1026695842"/>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Task management – Grid View</a:t>
            </a:r>
          </a:p>
        </p:txBody>
      </p:sp>
      <p:pic>
        <p:nvPicPr>
          <p:cNvPr id="4" name="Picture 3">
            <a:extLst>
              <a:ext uri="{FF2B5EF4-FFF2-40B4-BE49-F238E27FC236}">
                <a16:creationId xmlns:a16="http://schemas.microsoft.com/office/drawing/2014/main" id="{B74AA7C6-0545-48F8-A73F-27FD6B1A1205}"/>
              </a:ext>
            </a:extLst>
          </p:cNvPr>
          <p:cNvPicPr>
            <a:picLocks noChangeAspect="1"/>
          </p:cNvPicPr>
          <p:nvPr/>
        </p:nvPicPr>
        <p:blipFill>
          <a:blip r:embed="rId2"/>
          <a:stretch>
            <a:fillRect/>
          </a:stretch>
        </p:blipFill>
        <p:spPr>
          <a:xfrm>
            <a:off x="1603103" y="975440"/>
            <a:ext cx="8985795" cy="5571193"/>
          </a:xfrm>
          <a:prstGeom prst="rect">
            <a:avLst/>
          </a:prstGeom>
        </p:spPr>
      </p:pic>
    </p:spTree>
    <p:extLst>
      <p:ext uri="{BB962C8B-B14F-4D97-AF65-F5344CB8AC3E}">
        <p14:creationId xmlns:p14="http://schemas.microsoft.com/office/powerpoint/2010/main" val="3128224452"/>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Task management – Board View</a:t>
            </a:r>
          </a:p>
        </p:txBody>
      </p:sp>
      <p:pic>
        <p:nvPicPr>
          <p:cNvPr id="3" name="Picture 2">
            <a:extLst>
              <a:ext uri="{FF2B5EF4-FFF2-40B4-BE49-F238E27FC236}">
                <a16:creationId xmlns:a16="http://schemas.microsoft.com/office/drawing/2014/main" id="{793B9072-7C9C-4A28-8BC4-B6F417D9A4C1}"/>
              </a:ext>
            </a:extLst>
          </p:cNvPr>
          <p:cNvPicPr>
            <a:picLocks noChangeAspect="1"/>
          </p:cNvPicPr>
          <p:nvPr/>
        </p:nvPicPr>
        <p:blipFill>
          <a:blip r:embed="rId2"/>
          <a:stretch>
            <a:fillRect/>
          </a:stretch>
        </p:blipFill>
        <p:spPr>
          <a:xfrm>
            <a:off x="1585176" y="1104011"/>
            <a:ext cx="9021649" cy="5434052"/>
          </a:xfrm>
          <a:prstGeom prst="rect">
            <a:avLst/>
          </a:prstGeom>
        </p:spPr>
      </p:pic>
    </p:spTree>
    <p:extLst>
      <p:ext uri="{BB962C8B-B14F-4D97-AF65-F5344CB8AC3E}">
        <p14:creationId xmlns:p14="http://schemas.microsoft.com/office/powerpoint/2010/main" val="359530076"/>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Task management – Timeline View</a:t>
            </a:r>
          </a:p>
        </p:txBody>
      </p:sp>
      <p:pic>
        <p:nvPicPr>
          <p:cNvPr id="4" name="Picture 3">
            <a:extLst>
              <a:ext uri="{FF2B5EF4-FFF2-40B4-BE49-F238E27FC236}">
                <a16:creationId xmlns:a16="http://schemas.microsoft.com/office/drawing/2014/main" id="{5A0B73FA-F81D-4C0F-AA1D-6F1775759120}"/>
              </a:ext>
            </a:extLst>
          </p:cNvPr>
          <p:cNvPicPr>
            <a:picLocks noChangeAspect="1"/>
          </p:cNvPicPr>
          <p:nvPr/>
        </p:nvPicPr>
        <p:blipFill>
          <a:blip r:embed="rId2"/>
          <a:stretch>
            <a:fillRect/>
          </a:stretch>
        </p:blipFill>
        <p:spPr>
          <a:xfrm>
            <a:off x="1440943" y="975441"/>
            <a:ext cx="9310115" cy="5606324"/>
          </a:xfrm>
          <a:prstGeom prst="rect">
            <a:avLst/>
          </a:prstGeom>
        </p:spPr>
      </p:pic>
    </p:spTree>
    <p:extLst>
      <p:ext uri="{BB962C8B-B14F-4D97-AF65-F5344CB8AC3E}">
        <p14:creationId xmlns:p14="http://schemas.microsoft.com/office/powerpoint/2010/main" val="1843424933"/>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Reports - Portfolio Dashboard </a:t>
            </a:r>
          </a:p>
        </p:txBody>
      </p:sp>
      <p:pic>
        <p:nvPicPr>
          <p:cNvPr id="3" name="Picture 2">
            <a:extLst>
              <a:ext uri="{FF2B5EF4-FFF2-40B4-BE49-F238E27FC236}">
                <a16:creationId xmlns:a16="http://schemas.microsoft.com/office/drawing/2014/main" id="{3CC2FE62-41F2-4E80-B35A-9D2077BE0F07}"/>
              </a:ext>
            </a:extLst>
          </p:cNvPr>
          <p:cNvPicPr>
            <a:picLocks noChangeAspect="1"/>
          </p:cNvPicPr>
          <p:nvPr/>
        </p:nvPicPr>
        <p:blipFill>
          <a:blip r:embed="rId2"/>
          <a:stretch>
            <a:fillRect/>
          </a:stretch>
        </p:blipFill>
        <p:spPr>
          <a:xfrm>
            <a:off x="1548597" y="1049750"/>
            <a:ext cx="9094807" cy="5475300"/>
          </a:xfrm>
          <a:prstGeom prst="rect">
            <a:avLst/>
          </a:prstGeom>
        </p:spPr>
      </p:pic>
    </p:spTree>
    <p:extLst>
      <p:ext uri="{BB962C8B-B14F-4D97-AF65-F5344CB8AC3E}">
        <p14:creationId xmlns:p14="http://schemas.microsoft.com/office/powerpoint/2010/main" val="3382391011"/>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Reports – Task Overview</a:t>
            </a:r>
          </a:p>
        </p:txBody>
      </p:sp>
      <p:pic>
        <p:nvPicPr>
          <p:cNvPr id="4" name="Picture 3">
            <a:extLst>
              <a:ext uri="{FF2B5EF4-FFF2-40B4-BE49-F238E27FC236}">
                <a16:creationId xmlns:a16="http://schemas.microsoft.com/office/drawing/2014/main" id="{0DCD7887-12F8-49ED-8EAB-CC9F172F83F5}"/>
              </a:ext>
            </a:extLst>
          </p:cNvPr>
          <p:cNvPicPr>
            <a:picLocks noChangeAspect="1"/>
          </p:cNvPicPr>
          <p:nvPr/>
        </p:nvPicPr>
        <p:blipFill>
          <a:blip r:embed="rId2"/>
          <a:stretch>
            <a:fillRect/>
          </a:stretch>
        </p:blipFill>
        <p:spPr>
          <a:xfrm>
            <a:off x="1386943" y="996220"/>
            <a:ext cx="9418115" cy="5665527"/>
          </a:xfrm>
          <a:prstGeom prst="rect">
            <a:avLst/>
          </a:prstGeom>
        </p:spPr>
      </p:pic>
    </p:spTree>
    <p:extLst>
      <p:ext uri="{BB962C8B-B14F-4D97-AF65-F5344CB8AC3E}">
        <p14:creationId xmlns:p14="http://schemas.microsoft.com/office/powerpoint/2010/main" val="750150904"/>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0CE079F8-F522-4AB9-ACBF-754485460DA9}"/>
              </a:ext>
            </a:extLst>
          </p:cNvPr>
          <p:cNvSpPr>
            <a:spLocks noGrp="1"/>
          </p:cNvSpPr>
          <p:nvPr>
            <p:ph type="title"/>
          </p:nvPr>
        </p:nvSpPr>
        <p:spPr>
          <a:xfrm>
            <a:off x="427230" y="217526"/>
            <a:ext cx="9173474" cy="757914"/>
          </a:xfrm>
        </p:spPr>
        <p:txBody>
          <a:bodyPr/>
          <a:lstStyle/>
          <a:p>
            <a:r>
              <a:rPr lang="en-US" dirty="0"/>
              <a:t>Reports – Portfolio Timeline</a:t>
            </a:r>
          </a:p>
        </p:txBody>
      </p:sp>
      <p:pic>
        <p:nvPicPr>
          <p:cNvPr id="3" name="Picture 2">
            <a:extLst>
              <a:ext uri="{FF2B5EF4-FFF2-40B4-BE49-F238E27FC236}">
                <a16:creationId xmlns:a16="http://schemas.microsoft.com/office/drawing/2014/main" id="{8D6F0F6F-5E9F-4A49-ABA1-983D36CECF09}"/>
              </a:ext>
            </a:extLst>
          </p:cNvPr>
          <p:cNvPicPr>
            <a:picLocks noChangeAspect="1"/>
          </p:cNvPicPr>
          <p:nvPr/>
        </p:nvPicPr>
        <p:blipFill>
          <a:blip r:embed="rId2"/>
          <a:stretch>
            <a:fillRect/>
          </a:stretch>
        </p:blipFill>
        <p:spPr>
          <a:xfrm>
            <a:off x="1375196" y="975441"/>
            <a:ext cx="9441609" cy="5682655"/>
          </a:xfrm>
          <a:prstGeom prst="rect">
            <a:avLst/>
          </a:prstGeom>
        </p:spPr>
      </p:pic>
    </p:spTree>
    <p:extLst>
      <p:ext uri="{BB962C8B-B14F-4D97-AF65-F5344CB8AC3E}">
        <p14:creationId xmlns:p14="http://schemas.microsoft.com/office/powerpoint/2010/main" val="160252596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5E78EC-5054-47CC-893B-1C3C48926D0D}"/>
              </a:ext>
            </a:extLst>
          </p:cNvPr>
          <p:cNvSpPr txBox="1"/>
          <p:nvPr/>
        </p:nvSpPr>
        <p:spPr>
          <a:xfrm>
            <a:off x="385238" y="1020195"/>
            <a:ext cx="4764924" cy="3330102"/>
          </a:xfrm>
          <a:prstGeom prst="rect">
            <a:avLst/>
          </a:prstGeom>
          <a:noFill/>
        </p:spPr>
        <p:txBody>
          <a:bodyPr wrap="square" lIns="182854" tIns="146284" rIns="182854" bIns="146284" rtlCol="0">
            <a:spAutoFit/>
          </a:bodyPr>
          <a:lstStyle/>
          <a:p>
            <a:pPr defTabSz="914188">
              <a:lnSpc>
                <a:spcPct val="90000"/>
              </a:lnSpc>
              <a:spcAft>
                <a:spcPts val="600"/>
              </a:spcAft>
            </a:pPr>
            <a:br>
              <a:rPr lang="en-US" sz="2400" dirty="0">
                <a:gradFill>
                  <a:gsLst>
                    <a:gs pos="2917">
                      <a:srgbClr val="000000"/>
                    </a:gs>
                    <a:gs pos="30000">
                      <a:srgbClr val="000000"/>
                    </a:gs>
                  </a:gsLst>
                  <a:lin ang="5400000" scaled="0"/>
                </a:gradFill>
                <a:latin typeface="Segoe UI"/>
              </a:rPr>
            </a:br>
            <a:r>
              <a:rPr lang="en-US" sz="3600" spc="-50" dirty="0">
                <a:solidFill>
                  <a:srgbClr val="000000"/>
                </a:solidFill>
                <a:latin typeface="Segoe UI Semibold"/>
              </a:rPr>
              <a:t>Project for the Web</a:t>
            </a:r>
          </a:p>
          <a:p>
            <a:pPr defTabSz="914188">
              <a:lnSpc>
                <a:spcPct val="90000"/>
              </a:lnSpc>
              <a:spcAft>
                <a:spcPts val="600"/>
              </a:spcAft>
            </a:pPr>
            <a:endParaRPr lang="en-US" sz="3600" spc="-50" dirty="0">
              <a:solidFill>
                <a:srgbClr val="000000"/>
              </a:solidFill>
              <a:latin typeface="Segoe UI Semibold"/>
            </a:endParaRPr>
          </a:p>
          <a:p>
            <a:pPr defTabSz="914188">
              <a:lnSpc>
                <a:spcPct val="90000"/>
              </a:lnSpc>
              <a:spcAft>
                <a:spcPts val="600"/>
              </a:spcAft>
            </a:pPr>
            <a:r>
              <a:rPr lang="en-US" sz="2800" spc="-50" dirty="0">
                <a:solidFill>
                  <a:srgbClr val="000000"/>
                </a:solidFill>
                <a:latin typeface="Segoe UI Semibold"/>
              </a:rPr>
              <a:t>Setting up project and portfolio management environment(s) in enterprise organizations</a:t>
            </a:r>
            <a:endParaRPr lang="en-US" sz="1800" spc="-50" dirty="0">
              <a:solidFill>
                <a:srgbClr val="000000"/>
              </a:solidFill>
              <a:latin typeface="Segoe UI Semibold"/>
            </a:endParaRPr>
          </a:p>
        </p:txBody>
      </p:sp>
      <p:sp>
        <p:nvSpPr>
          <p:cNvPr id="21" name="Freeform: Shape 20">
            <a:extLst>
              <a:ext uri="{FF2B5EF4-FFF2-40B4-BE49-F238E27FC236}">
                <a16:creationId xmlns:a16="http://schemas.microsoft.com/office/drawing/2014/main" id="{949A3ACF-ED5D-454C-931D-1C1CAF4FF6AB}"/>
              </a:ext>
            </a:extLst>
          </p:cNvPr>
          <p:cNvSpPr/>
          <p:nvPr/>
        </p:nvSpPr>
        <p:spPr bwMode="auto">
          <a:xfrm>
            <a:off x="5318654" y="735095"/>
            <a:ext cx="6523600" cy="4505785"/>
          </a:xfrm>
          <a:custGeom>
            <a:avLst/>
            <a:gdLst>
              <a:gd name="connsiteX0" fmla="*/ 91919 w 6539667"/>
              <a:gd name="connsiteY0" fmla="*/ 0 h 4516882"/>
              <a:gd name="connsiteX1" fmla="*/ 6447748 w 6539667"/>
              <a:gd name="connsiteY1" fmla="*/ 0 h 4516882"/>
              <a:gd name="connsiteX2" fmla="*/ 6539667 w 6539667"/>
              <a:gd name="connsiteY2" fmla="*/ 91919 h 4516882"/>
              <a:gd name="connsiteX3" fmla="*/ 6539667 w 6539667"/>
              <a:gd name="connsiteY3" fmla="*/ 4424963 h 4516882"/>
              <a:gd name="connsiteX4" fmla="*/ 6447748 w 6539667"/>
              <a:gd name="connsiteY4" fmla="*/ 4516882 h 4516882"/>
              <a:gd name="connsiteX5" fmla="*/ 91919 w 6539667"/>
              <a:gd name="connsiteY5" fmla="*/ 4516882 h 4516882"/>
              <a:gd name="connsiteX6" fmla="*/ 0 w 6539667"/>
              <a:gd name="connsiteY6" fmla="*/ 4424963 h 4516882"/>
              <a:gd name="connsiteX7" fmla="*/ 0 w 6539667"/>
              <a:gd name="connsiteY7" fmla="*/ 91919 h 4516882"/>
              <a:gd name="connsiteX8" fmla="*/ 91919 w 6539667"/>
              <a:gd name="connsiteY8" fmla="*/ 0 h 4516882"/>
              <a:gd name="connsiteX9" fmla="*/ 305112 w 6539667"/>
              <a:gd name="connsiteY9" fmla="*/ 151510 h 4516882"/>
              <a:gd name="connsiteX10" fmla="*/ 219360 w 6539667"/>
              <a:gd name="connsiteY10" fmla="*/ 237262 h 4516882"/>
              <a:gd name="connsiteX11" fmla="*/ 219360 w 6539667"/>
              <a:gd name="connsiteY11" fmla="*/ 4279620 h 4516882"/>
              <a:gd name="connsiteX12" fmla="*/ 305112 w 6539667"/>
              <a:gd name="connsiteY12" fmla="*/ 4365372 h 4516882"/>
              <a:gd name="connsiteX13" fmla="*/ 6234554 w 6539667"/>
              <a:gd name="connsiteY13" fmla="*/ 4365372 h 4516882"/>
              <a:gd name="connsiteX14" fmla="*/ 6320306 w 6539667"/>
              <a:gd name="connsiteY14" fmla="*/ 4279620 h 4516882"/>
              <a:gd name="connsiteX15" fmla="*/ 6320306 w 6539667"/>
              <a:gd name="connsiteY15" fmla="*/ 237262 h 4516882"/>
              <a:gd name="connsiteX16" fmla="*/ 6234554 w 6539667"/>
              <a:gd name="connsiteY16" fmla="*/ 151510 h 4516882"/>
              <a:gd name="connsiteX17" fmla="*/ 305112 w 6539667"/>
              <a:gd name="connsiteY17" fmla="*/ 151510 h 4516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39667" h="4516882">
                <a:moveTo>
                  <a:pt x="91919" y="0"/>
                </a:moveTo>
                <a:lnTo>
                  <a:pt x="6447748" y="0"/>
                </a:lnTo>
                <a:cubicBezTo>
                  <a:pt x="6498513" y="0"/>
                  <a:pt x="6539667" y="41154"/>
                  <a:pt x="6539667" y="91919"/>
                </a:cubicBezTo>
                <a:lnTo>
                  <a:pt x="6539667" y="4424963"/>
                </a:lnTo>
                <a:cubicBezTo>
                  <a:pt x="6539667" y="4475728"/>
                  <a:pt x="6498513" y="4516882"/>
                  <a:pt x="6447748" y="4516882"/>
                </a:cubicBezTo>
                <a:lnTo>
                  <a:pt x="91919" y="4516882"/>
                </a:lnTo>
                <a:cubicBezTo>
                  <a:pt x="41154" y="4516882"/>
                  <a:pt x="0" y="4475728"/>
                  <a:pt x="0" y="4424963"/>
                </a:cubicBezTo>
                <a:lnTo>
                  <a:pt x="0" y="91919"/>
                </a:lnTo>
                <a:cubicBezTo>
                  <a:pt x="0" y="41154"/>
                  <a:pt x="41154" y="0"/>
                  <a:pt x="91919" y="0"/>
                </a:cubicBezTo>
                <a:close/>
                <a:moveTo>
                  <a:pt x="305112" y="151510"/>
                </a:moveTo>
                <a:cubicBezTo>
                  <a:pt x="257752" y="151510"/>
                  <a:pt x="219360" y="189902"/>
                  <a:pt x="219360" y="237262"/>
                </a:cubicBezTo>
                <a:lnTo>
                  <a:pt x="219360" y="4279620"/>
                </a:lnTo>
                <a:cubicBezTo>
                  <a:pt x="219360" y="4326980"/>
                  <a:pt x="257752" y="4365372"/>
                  <a:pt x="305112" y="4365372"/>
                </a:cubicBezTo>
                <a:lnTo>
                  <a:pt x="6234554" y="4365372"/>
                </a:lnTo>
                <a:cubicBezTo>
                  <a:pt x="6281914" y="4365372"/>
                  <a:pt x="6320306" y="4326980"/>
                  <a:pt x="6320306" y="4279620"/>
                </a:cubicBezTo>
                <a:lnTo>
                  <a:pt x="6320306" y="237262"/>
                </a:lnTo>
                <a:cubicBezTo>
                  <a:pt x="6320306" y="189902"/>
                  <a:pt x="6281914" y="151510"/>
                  <a:pt x="6234554" y="151510"/>
                </a:cubicBezTo>
                <a:lnTo>
                  <a:pt x="305112" y="151510"/>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5" name="Rectangle 24">
            <a:extLst>
              <a:ext uri="{FF2B5EF4-FFF2-40B4-BE49-F238E27FC236}">
                <a16:creationId xmlns:a16="http://schemas.microsoft.com/office/drawing/2014/main" id="{01F2D58B-DF1F-4DF2-AB27-A968669BEA73}"/>
              </a:ext>
            </a:extLst>
          </p:cNvPr>
          <p:cNvSpPr/>
          <p:nvPr/>
        </p:nvSpPr>
        <p:spPr bwMode="auto">
          <a:xfrm>
            <a:off x="11631636" y="937136"/>
            <a:ext cx="379109" cy="422215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12" name="Picture 11">
            <a:extLst>
              <a:ext uri="{FF2B5EF4-FFF2-40B4-BE49-F238E27FC236}">
                <a16:creationId xmlns:a16="http://schemas.microsoft.com/office/drawing/2014/main" id="{9FAA1137-D33C-34C5-0CC7-727865FEABE9}"/>
              </a:ext>
            </a:extLst>
          </p:cNvPr>
          <p:cNvPicPr>
            <a:picLocks noChangeAspect="1"/>
          </p:cNvPicPr>
          <p:nvPr/>
        </p:nvPicPr>
        <p:blipFill>
          <a:blip r:embed="rId3"/>
          <a:stretch>
            <a:fillRect/>
          </a:stretch>
        </p:blipFill>
        <p:spPr>
          <a:xfrm>
            <a:off x="5610531" y="1447131"/>
            <a:ext cx="6021105" cy="3081711"/>
          </a:xfrm>
          <a:prstGeom prst="rect">
            <a:avLst/>
          </a:prstGeom>
        </p:spPr>
      </p:pic>
    </p:spTree>
    <p:extLst>
      <p:ext uri="{BB962C8B-B14F-4D97-AF65-F5344CB8AC3E}">
        <p14:creationId xmlns:p14="http://schemas.microsoft.com/office/powerpoint/2010/main" val="4181168076"/>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351C403-FE33-4CD1-94B7-EE7050DF9CEB}"/>
              </a:ext>
            </a:extLst>
          </p:cNvPr>
          <p:cNvSpPr>
            <a:spLocks noGrp="1"/>
          </p:cNvSpPr>
          <p:nvPr>
            <p:ph type="title"/>
          </p:nvPr>
        </p:nvSpPr>
        <p:spPr>
          <a:xfrm>
            <a:off x="360814" y="180462"/>
            <a:ext cx="11334431" cy="739238"/>
          </a:xfrm>
        </p:spPr>
        <p:txBody>
          <a:bodyPr/>
          <a:lstStyle/>
          <a:p>
            <a:r>
              <a:rPr lang="en-US" dirty="0"/>
              <a:t>Project management needs in Enterprise organization</a:t>
            </a:r>
            <a:r>
              <a:rPr lang="sl-SI" dirty="0"/>
              <a:t>s</a:t>
            </a:r>
            <a:endParaRPr lang="en-US" dirty="0"/>
          </a:p>
        </p:txBody>
      </p:sp>
      <p:sp>
        <p:nvSpPr>
          <p:cNvPr id="5" name="TextBox 4">
            <a:extLst>
              <a:ext uri="{FF2B5EF4-FFF2-40B4-BE49-F238E27FC236}">
                <a16:creationId xmlns:a16="http://schemas.microsoft.com/office/drawing/2014/main" id="{23CB99B5-36F2-4239-B448-9057041F9930}"/>
              </a:ext>
            </a:extLst>
          </p:cNvPr>
          <p:cNvSpPr txBox="1"/>
          <p:nvPr/>
        </p:nvSpPr>
        <p:spPr>
          <a:xfrm>
            <a:off x="427229" y="1180158"/>
            <a:ext cx="2764505" cy="5014880"/>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en-US" sz="1730" dirty="0"/>
              <a:t>Simple organization wide project management tool</a:t>
            </a:r>
          </a:p>
          <a:p>
            <a:endParaRPr lang="en-US" sz="1730" dirty="0"/>
          </a:p>
          <a:p>
            <a:r>
              <a:rPr lang="en-US" sz="1730" dirty="0"/>
              <a:t>Scope</a:t>
            </a:r>
          </a:p>
          <a:p>
            <a:pPr marL="342834" indent="-342834">
              <a:buFont typeface="Arial" panose="020B0604020202020204" pitchFamily="34" charset="0"/>
              <a:buChar char="•"/>
            </a:pPr>
            <a:r>
              <a:rPr lang="en-US" sz="1200" dirty="0">
                <a:solidFill>
                  <a:srgbClr val="000000"/>
                </a:solidFill>
              </a:rPr>
              <a:t>Entire organization</a:t>
            </a:r>
          </a:p>
          <a:p>
            <a:pPr marL="342834" indent="-342834">
              <a:buFont typeface="Arial" panose="020B0604020202020204" pitchFamily="34" charset="0"/>
              <a:buChar char="•"/>
            </a:pPr>
            <a:endParaRPr lang="en-US" sz="1730" dirty="0"/>
          </a:p>
          <a:p>
            <a:r>
              <a:rPr lang="en-US" sz="1730" dirty="0"/>
              <a:t>Requirements</a:t>
            </a:r>
          </a:p>
          <a:p>
            <a:pPr marL="285695" indent="-285695">
              <a:buFont typeface="Arial" panose="020B0604020202020204" pitchFamily="34" charset="0"/>
              <a:buChar char="•"/>
            </a:pPr>
            <a:r>
              <a:rPr lang="en-US" sz="1200" dirty="0">
                <a:solidFill>
                  <a:srgbClr val="000000"/>
                </a:solidFill>
              </a:rPr>
              <a:t>Create and manage project schedules</a:t>
            </a:r>
          </a:p>
          <a:p>
            <a:pPr marL="285695" indent="-285695">
              <a:buFont typeface="Arial" panose="020B0604020202020204" pitchFamily="34" charset="0"/>
              <a:buChar char="•"/>
            </a:pPr>
            <a:r>
              <a:rPr lang="en-US" sz="1200" dirty="0">
                <a:solidFill>
                  <a:srgbClr val="000000"/>
                </a:solidFill>
              </a:rPr>
              <a:t>Allocate resources to project tasks</a:t>
            </a:r>
          </a:p>
          <a:p>
            <a:pPr marL="285695" indent="-285695">
              <a:buFont typeface="Arial" panose="020B0604020202020204" pitchFamily="34" charset="0"/>
              <a:buChar char="•"/>
            </a:pPr>
            <a:r>
              <a:rPr lang="en-US" sz="1200" dirty="0">
                <a:solidFill>
                  <a:srgbClr val="000000"/>
                </a:solidFill>
              </a:rPr>
              <a:t>Share the project with the team and stakeholders</a:t>
            </a:r>
          </a:p>
          <a:p>
            <a:pPr marL="285695" indent="-285695">
              <a:buFont typeface="Arial" panose="020B0604020202020204" pitchFamily="34" charset="0"/>
              <a:buChar char="•"/>
            </a:pPr>
            <a:r>
              <a:rPr lang="en-US" sz="1200" dirty="0">
                <a:solidFill>
                  <a:srgbClr val="000000"/>
                </a:solidFill>
              </a:rPr>
              <a:t>Share project plan in Microsoft Teams channels</a:t>
            </a:r>
          </a:p>
          <a:p>
            <a:pPr marL="285695" indent="-285695">
              <a:buFont typeface="Arial" panose="020B0604020202020204" pitchFamily="34" charset="0"/>
              <a:buChar char="•"/>
            </a:pPr>
            <a:r>
              <a:rPr lang="en-US" sz="1200" dirty="0">
                <a:solidFill>
                  <a:srgbClr val="000000"/>
                </a:solidFill>
              </a:rPr>
              <a:t>Collaborate on tasks, documents</a:t>
            </a:r>
          </a:p>
          <a:p>
            <a:pPr marL="285695" indent="-285695">
              <a:buFont typeface="Arial" panose="020B0604020202020204" pitchFamily="34" charset="0"/>
              <a:buChar char="•"/>
            </a:pPr>
            <a:r>
              <a:rPr lang="en-US" sz="1200" dirty="0">
                <a:solidFill>
                  <a:srgbClr val="000000"/>
                </a:solidFill>
              </a:rPr>
              <a:t>Update task assignments by team members (Coming in December)*</a:t>
            </a:r>
          </a:p>
          <a:p>
            <a:pPr marL="285695" indent="-285695">
              <a:buFont typeface="Arial" panose="020B0604020202020204" pitchFamily="34" charset="0"/>
              <a:buChar char="•"/>
            </a:pPr>
            <a:r>
              <a:rPr lang="en-US" sz="1200" dirty="0">
                <a:solidFill>
                  <a:srgbClr val="000000"/>
                </a:solidFill>
              </a:rPr>
              <a:t>View project reports**</a:t>
            </a:r>
          </a:p>
          <a:p>
            <a:endParaRPr lang="en-US" sz="1400" dirty="0"/>
          </a:p>
          <a:p>
            <a:r>
              <a:rPr lang="en-US" sz="1730" dirty="0"/>
              <a:t>Required licenses</a:t>
            </a:r>
          </a:p>
          <a:p>
            <a:pPr marL="285695" indent="-285695">
              <a:buFont typeface="Arial" panose="020B0604020202020204" pitchFamily="34" charset="0"/>
              <a:buChar char="•"/>
            </a:pPr>
            <a:r>
              <a:rPr lang="en-US" sz="1200" dirty="0">
                <a:solidFill>
                  <a:srgbClr val="000000"/>
                </a:solidFill>
              </a:rPr>
              <a:t>Project Plan 1/3 license to create/update </a:t>
            </a:r>
            <a:r>
              <a:rPr lang="sl-SI" sz="1200" dirty="0">
                <a:solidFill>
                  <a:srgbClr val="000000"/>
                </a:solidFill>
              </a:rPr>
              <a:t>p</a:t>
            </a:r>
            <a:r>
              <a:rPr lang="en-US" sz="1200" dirty="0" err="1">
                <a:solidFill>
                  <a:srgbClr val="000000"/>
                </a:solidFill>
              </a:rPr>
              <a:t>roject</a:t>
            </a:r>
            <a:r>
              <a:rPr lang="en-US" sz="1200" dirty="0">
                <a:solidFill>
                  <a:srgbClr val="000000"/>
                </a:solidFill>
              </a:rPr>
              <a:t> plans</a:t>
            </a:r>
          </a:p>
          <a:p>
            <a:pPr marL="285695" indent="-285695">
              <a:buFont typeface="Arial" panose="020B0604020202020204" pitchFamily="34" charset="0"/>
              <a:buChar char="•"/>
            </a:pPr>
            <a:endParaRPr lang="en-US" sz="1200" dirty="0">
              <a:solidFill>
                <a:srgbClr val="000000"/>
              </a:solidFill>
            </a:endParaRPr>
          </a:p>
        </p:txBody>
      </p:sp>
      <p:sp>
        <p:nvSpPr>
          <p:cNvPr id="7" name="TextBox 6">
            <a:extLst>
              <a:ext uri="{FF2B5EF4-FFF2-40B4-BE49-F238E27FC236}">
                <a16:creationId xmlns:a16="http://schemas.microsoft.com/office/drawing/2014/main" id="{BB39A713-1C25-4697-9E31-0ECA4089D4A2}"/>
              </a:ext>
            </a:extLst>
          </p:cNvPr>
          <p:cNvSpPr txBox="1"/>
          <p:nvPr/>
        </p:nvSpPr>
        <p:spPr>
          <a:xfrm>
            <a:off x="3460800" y="1180157"/>
            <a:ext cx="2764505" cy="4653582"/>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en-US" sz="1730"/>
              <a:t>Simple Project and Portfolio management tool (department/group)</a:t>
            </a:r>
          </a:p>
          <a:p>
            <a:endParaRPr lang="en-US" sz="1730"/>
          </a:p>
          <a:p>
            <a:r>
              <a:rPr lang="en-US" sz="1730"/>
              <a:t>Scope</a:t>
            </a:r>
          </a:p>
          <a:p>
            <a:pPr marL="285695" indent="-285695">
              <a:buFont typeface="Arial" panose="020B0604020202020204" pitchFamily="34" charset="0"/>
              <a:buChar char="•"/>
            </a:pPr>
            <a:r>
              <a:rPr lang="en-US" sz="1200"/>
              <a:t>Project Management Office, Investment management, Project Transformation Office</a:t>
            </a:r>
          </a:p>
          <a:p>
            <a:endParaRPr lang="en-US" sz="1730"/>
          </a:p>
          <a:p>
            <a:r>
              <a:rPr lang="en-US" sz="1730"/>
              <a:t>Requirements</a:t>
            </a:r>
          </a:p>
          <a:p>
            <a:pPr marL="285695" indent="-285695">
              <a:buFont typeface="Arial" panose="020B0604020202020204" pitchFamily="34" charset="0"/>
              <a:buChar char="•"/>
            </a:pPr>
            <a:r>
              <a:rPr lang="en-US" sz="1200">
                <a:solidFill>
                  <a:srgbClr val="000000"/>
                </a:solidFill>
              </a:rPr>
              <a:t>Project management process support </a:t>
            </a:r>
          </a:p>
          <a:p>
            <a:pPr marL="285695" indent="-285695">
              <a:buFont typeface="Arial" panose="020B0604020202020204" pitchFamily="34" charset="0"/>
              <a:buChar char="•"/>
            </a:pPr>
            <a:r>
              <a:rPr lang="en-US" sz="1200">
                <a:solidFill>
                  <a:srgbClr val="000000"/>
                </a:solidFill>
              </a:rPr>
              <a:t>Simple Org wide requirements….</a:t>
            </a:r>
          </a:p>
          <a:p>
            <a:pPr marL="285695" indent="-285695">
              <a:buFont typeface="Arial" panose="020B0604020202020204" pitchFamily="34" charset="0"/>
              <a:buChar char="•"/>
            </a:pPr>
            <a:r>
              <a:rPr lang="en-US" sz="1200">
                <a:solidFill>
                  <a:srgbClr val="000000"/>
                </a:solidFill>
              </a:rPr>
              <a:t>Managing Investments, Proejct requests, Portfolio, Programs, Risk, Issues…</a:t>
            </a:r>
          </a:p>
          <a:p>
            <a:pPr marL="285695" indent="-285695">
              <a:buFont typeface="Arial" panose="020B0604020202020204" pitchFamily="34" charset="0"/>
              <a:buChar char="•"/>
            </a:pPr>
            <a:r>
              <a:rPr lang="en-US" sz="1200">
                <a:solidFill>
                  <a:srgbClr val="000000"/>
                </a:solidFill>
              </a:rPr>
              <a:t>Advanced reporting**</a:t>
            </a:r>
          </a:p>
          <a:p>
            <a:endParaRPr lang="en-US" sz="1400"/>
          </a:p>
          <a:p>
            <a:r>
              <a:rPr lang="en-US" sz="1730"/>
              <a:t>Required licenses</a:t>
            </a:r>
          </a:p>
          <a:p>
            <a:pPr marL="285695" indent="-285695">
              <a:buFont typeface="Arial" panose="020B0604020202020204" pitchFamily="34" charset="0"/>
              <a:buChar char="•"/>
            </a:pPr>
            <a:r>
              <a:rPr lang="en-US" sz="1200">
                <a:solidFill>
                  <a:srgbClr val="000000"/>
                </a:solidFill>
              </a:rPr>
              <a:t>Project Plan 1/3 license for data entry/update </a:t>
            </a:r>
          </a:p>
        </p:txBody>
      </p:sp>
      <p:sp>
        <p:nvSpPr>
          <p:cNvPr id="9" name="TextBox 8">
            <a:extLst>
              <a:ext uri="{FF2B5EF4-FFF2-40B4-BE49-F238E27FC236}">
                <a16:creationId xmlns:a16="http://schemas.microsoft.com/office/drawing/2014/main" id="{F2A14619-0C6C-4C38-B760-4E5E53C99540}"/>
              </a:ext>
            </a:extLst>
          </p:cNvPr>
          <p:cNvSpPr txBox="1"/>
          <p:nvPr/>
        </p:nvSpPr>
        <p:spPr>
          <a:xfrm>
            <a:off x="9527944" y="1180158"/>
            <a:ext cx="2502783" cy="5392245"/>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en-US" sz="1730"/>
              <a:t>Advanced Investment, Project and Portfolio management solution</a:t>
            </a:r>
          </a:p>
          <a:p>
            <a:r>
              <a:rPr lang="en-US" sz="1730"/>
              <a:t>(department level)</a:t>
            </a:r>
          </a:p>
          <a:p>
            <a:r>
              <a:rPr lang="en-US" sz="1730"/>
              <a:t>Scope</a:t>
            </a:r>
          </a:p>
          <a:p>
            <a:pPr marL="285695" indent="-285695">
              <a:buFont typeface="Arial" panose="020B0604020202020204" pitchFamily="34" charset="0"/>
              <a:buChar char="•"/>
            </a:pPr>
            <a:r>
              <a:rPr lang="en-US" sz="1200"/>
              <a:t>Project Management office, Investment Managemen,  Project Transformation Office</a:t>
            </a:r>
          </a:p>
          <a:p>
            <a:endParaRPr lang="en-US" sz="1730"/>
          </a:p>
          <a:p>
            <a:r>
              <a:rPr lang="en-US" sz="1730"/>
              <a:t>Requirements</a:t>
            </a:r>
          </a:p>
          <a:p>
            <a:pPr marL="285695" indent="-285695">
              <a:buFont typeface="Arial" panose="020B0604020202020204" pitchFamily="34" charset="0"/>
              <a:buChar char="•"/>
            </a:pPr>
            <a:r>
              <a:rPr lang="en-US" sz="1200">
                <a:solidFill>
                  <a:srgbClr val="000000"/>
                </a:solidFill>
              </a:rPr>
              <a:t>Simple Project and Portfolio management tool +</a:t>
            </a:r>
          </a:p>
          <a:p>
            <a:pPr marL="285695" indent="-285695">
              <a:buFont typeface="Arial" panose="020B0604020202020204" pitchFamily="34" charset="0"/>
              <a:buChar char="•"/>
            </a:pPr>
            <a:r>
              <a:rPr lang="en-US" sz="1200">
                <a:solidFill>
                  <a:srgbClr val="000000"/>
                </a:solidFill>
              </a:rPr>
              <a:t>Finance management</a:t>
            </a:r>
          </a:p>
          <a:p>
            <a:pPr marL="285695" indent="-285695">
              <a:buFont typeface="Arial" panose="020B0604020202020204" pitchFamily="34" charset="0"/>
              <a:buChar char="•"/>
            </a:pPr>
            <a:r>
              <a:rPr lang="en-US" sz="1200">
                <a:solidFill>
                  <a:srgbClr val="000000"/>
                </a:solidFill>
              </a:rPr>
              <a:t>Integration for ERP, tasks management tools…</a:t>
            </a:r>
          </a:p>
          <a:p>
            <a:pPr marL="285695" indent="-285695">
              <a:buFont typeface="Arial" panose="020B0604020202020204" pitchFamily="34" charset="0"/>
              <a:buChar char="•"/>
            </a:pPr>
            <a:r>
              <a:rPr lang="en-US" sz="1200">
                <a:solidFill>
                  <a:srgbClr val="000000"/>
                </a:solidFill>
              </a:rPr>
              <a:t>Resource management with capacity planning</a:t>
            </a:r>
          </a:p>
          <a:p>
            <a:pPr marL="285695" indent="-285695">
              <a:buFont typeface="Arial" panose="020B0604020202020204" pitchFamily="34" charset="0"/>
              <a:buChar char="•"/>
            </a:pPr>
            <a:r>
              <a:rPr lang="en-US" sz="1200">
                <a:solidFill>
                  <a:srgbClr val="000000"/>
                </a:solidFill>
              </a:rPr>
              <a:t>Time sheeting</a:t>
            </a:r>
          </a:p>
          <a:p>
            <a:pPr marL="285695" indent="-285695">
              <a:buFont typeface="Arial" panose="020B0604020202020204" pitchFamily="34" charset="0"/>
              <a:buChar char="•"/>
            </a:pPr>
            <a:r>
              <a:rPr lang="en-US" sz="1200">
                <a:solidFill>
                  <a:srgbClr val="000000"/>
                </a:solidFill>
              </a:rPr>
              <a:t>Portfolio analytics</a:t>
            </a:r>
          </a:p>
          <a:p>
            <a:pPr marL="285695" indent="-285695">
              <a:buFont typeface="Arial" panose="020B0604020202020204" pitchFamily="34" charset="0"/>
              <a:buChar char="•"/>
            </a:pPr>
            <a:r>
              <a:rPr lang="en-US" sz="1200">
                <a:solidFill>
                  <a:srgbClr val="000000"/>
                </a:solidFill>
              </a:rPr>
              <a:t>Advanced reporting**</a:t>
            </a:r>
          </a:p>
          <a:p>
            <a:endParaRPr lang="en-US" sz="1400"/>
          </a:p>
          <a:p>
            <a:r>
              <a:rPr lang="en-US" sz="1730"/>
              <a:t>Required licenses</a:t>
            </a:r>
          </a:p>
          <a:p>
            <a:pPr marL="285695" indent="-285695">
              <a:buFont typeface="Arial" panose="020B0604020202020204" pitchFamily="34" charset="0"/>
              <a:buChar char="•"/>
            </a:pPr>
            <a:r>
              <a:rPr lang="en-US" sz="1200">
                <a:solidFill>
                  <a:srgbClr val="000000"/>
                </a:solidFill>
              </a:rPr>
              <a:t>Project Plan 1/3/5 license for data entry/data update </a:t>
            </a:r>
          </a:p>
          <a:p>
            <a:pPr marL="285695" indent="-285695">
              <a:buFont typeface="Arial" panose="020B0604020202020204" pitchFamily="34" charset="0"/>
              <a:buChar char="•"/>
            </a:pPr>
            <a:r>
              <a:rPr lang="en-US" sz="1200">
                <a:solidFill>
                  <a:srgbClr val="000000"/>
                </a:solidFill>
              </a:rPr>
              <a:t>Power App licenses</a:t>
            </a:r>
          </a:p>
        </p:txBody>
      </p:sp>
      <p:sp>
        <p:nvSpPr>
          <p:cNvPr id="11" name="TextBox 10">
            <a:extLst>
              <a:ext uri="{FF2B5EF4-FFF2-40B4-BE49-F238E27FC236}">
                <a16:creationId xmlns:a16="http://schemas.microsoft.com/office/drawing/2014/main" id="{7A97B723-F0EB-4074-9964-989AB625AC95}"/>
              </a:ext>
            </a:extLst>
          </p:cNvPr>
          <p:cNvSpPr txBox="1"/>
          <p:nvPr/>
        </p:nvSpPr>
        <p:spPr>
          <a:xfrm>
            <a:off x="6494370" y="1180157"/>
            <a:ext cx="2764505" cy="3914918"/>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en-US" sz="1730"/>
              <a:t>Resource management and capacity planning solution (department)</a:t>
            </a:r>
          </a:p>
          <a:p>
            <a:endParaRPr lang="en-US" sz="1730"/>
          </a:p>
          <a:p>
            <a:r>
              <a:rPr lang="en-US" sz="1730"/>
              <a:t>Scope</a:t>
            </a:r>
          </a:p>
          <a:p>
            <a:pPr marL="285695" indent="-285695">
              <a:buFont typeface="Arial" panose="020B0604020202020204" pitchFamily="34" charset="0"/>
              <a:buChar char="•"/>
            </a:pPr>
            <a:r>
              <a:rPr lang="en-US" sz="1200"/>
              <a:t>IT Project Management Office</a:t>
            </a:r>
          </a:p>
          <a:p>
            <a:pPr marL="285695" indent="-285695">
              <a:buFont typeface="Arial" panose="020B0604020202020204" pitchFamily="34" charset="0"/>
              <a:buChar char="•"/>
            </a:pPr>
            <a:endParaRPr lang="en-US" sz="1730"/>
          </a:p>
          <a:p>
            <a:r>
              <a:rPr lang="en-US" sz="1730"/>
              <a:t>Requirements</a:t>
            </a:r>
          </a:p>
          <a:p>
            <a:pPr marL="285695" indent="-285695">
              <a:buFont typeface="Arial" panose="020B0604020202020204" pitchFamily="34" charset="0"/>
              <a:buChar char="•"/>
            </a:pPr>
            <a:r>
              <a:rPr lang="en-US" sz="1200">
                <a:solidFill>
                  <a:srgbClr val="000000"/>
                </a:solidFill>
              </a:rPr>
              <a:t>…</a:t>
            </a:r>
          </a:p>
          <a:p>
            <a:pPr marL="285695" indent="-285695">
              <a:buFont typeface="Arial" panose="020B0604020202020204" pitchFamily="34" charset="0"/>
              <a:buChar char="•"/>
            </a:pPr>
            <a:r>
              <a:rPr lang="en-US" sz="1200"/>
              <a:t>Resource Bookings</a:t>
            </a:r>
          </a:p>
          <a:p>
            <a:pPr marL="285695" indent="-285695">
              <a:buFont typeface="Arial" panose="020B0604020202020204" pitchFamily="34" charset="0"/>
              <a:buChar char="•"/>
            </a:pPr>
            <a:r>
              <a:rPr lang="en-US" sz="1200"/>
              <a:t>Capacity planning</a:t>
            </a:r>
          </a:p>
          <a:p>
            <a:pPr marL="285695" indent="-285695">
              <a:buFont typeface="Arial" panose="020B0604020202020204" pitchFamily="34" charset="0"/>
              <a:buChar char="•"/>
            </a:pPr>
            <a:r>
              <a:rPr lang="en-US" sz="1200">
                <a:solidFill>
                  <a:srgbClr val="000000"/>
                </a:solidFill>
              </a:rPr>
              <a:t>Advanced reporting**</a:t>
            </a:r>
          </a:p>
          <a:p>
            <a:pPr marL="285695" indent="-285695">
              <a:buFont typeface="Arial" panose="020B0604020202020204" pitchFamily="34" charset="0"/>
              <a:buChar char="•"/>
            </a:pPr>
            <a:endParaRPr lang="en-US" sz="1200">
              <a:solidFill>
                <a:srgbClr val="000000"/>
              </a:solidFill>
            </a:endParaRPr>
          </a:p>
          <a:p>
            <a:endParaRPr lang="en-US" sz="1400"/>
          </a:p>
          <a:p>
            <a:r>
              <a:rPr lang="en-US" sz="1730"/>
              <a:t>Required licenses</a:t>
            </a:r>
          </a:p>
          <a:p>
            <a:pPr marL="285695" indent="-285695">
              <a:buFont typeface="Arial" panose="020B0604020202020204" pitchFamily="34" charset="0"/>
              <a:buChar char="•"/>
            </a:pPr>
            <a:r>
              <a:rPr lang="en-US" sz="1200">
                <a:solidFill>
                  <a:srgbClr val="000000"/>
                </a:solidFill>
              </a:rPr>
              <a:t>Project Plan 1/3/5 license for data entry/update</a:t>
            </a:r>
          </a:p>
        </p:txBody>
      </p:sp>
      <p:sp>
        <p:nvSpPr>
          <p:cNvPr id="13" name="TextBox 12">
            <a:extLst>
              <a:ext uri="{FF2B5EF4-FFF2-40B4-BE49-F238E27FC236}">
                <a16:creationId xmlns:a16="http://schemas.microsoft.com/office/drawing/2014/main" id="{EEB838BB-2D46-4463-BF7D-788ED3E26FDC}"/>
              </a:ext>
            </a:extLst>
          </p:cNvPr>
          <p:cNvSpPr txBox="1"/>
          <p:nvPr/>
        </p:nvSpPr>
        <p:spPr>
          <a:xfrm>
            <a:off x="17640" y="6520002"/>
            <a:ext cx="8555591" cy="275200"/>
          </a:xfrm>
          <a:prstGeom prst="rect">
            <a:avLst/>
          </a:prstGeom>
          <a:noFill/>
        </p:spPr>
        <p:txBody>
          <a:bodyPr wrap="square">
            <a:spAutoFit/>
          </a:bodyPr>
          <a:lstStyle/>
          <a:p>
            <a:r>
              <a:rPr lang="en-US" sz="1200">
                <a:solidFill>
                  <a:srgbClr val="000000"/>
                </a:solidFill>
              </a:rPr>
              <a:t>* users with Office license can view schedules, solution data and update resource tasks	** Requires Power BI license </a:t>
            </a:r>
            <a:endParaRPr lang="en-US" sz="1200"/>
          </a:p>
        </p:txBody>
      </p:sp>
    </p:spTree>
    <p:extLst>
      <p:ext uri="{BB962C8B-B14F-4D97-AF65-F5344CB8AC3E}">
        <p14:creationId xmlns:p14="http://schemas.microsoft.com/office/powerpoint/2010/main" val="395966870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6E53D-78B4-4FA3-B4D4-C7D22DBBB3F2}"/>
              </a:ext>
            </a:extLst>
          </p:cNvPr>
          <p:cNvSpPr>
            <a:spLocks noGrp="1"/>
          </p:cNvSpPr>
          <p:nvPr>
            <p:ph type="title"/>
          </p:nvPr>
        </p:nvSpPr>
        <p:spPr>
          <a:xfrm>
            <a:off x="360814" y="180461"/>
            <a:ext cx="11438491" cy="553920"/>
          </a:xfrm>
        </p:spPr>
        <p:txBody>
          <a:bodyPr/>
          <a:lstStyle/>
          <a:p>
            <a:r>
              <a:rPr lang="en-US" dirty="0"/>
              <a:t>Deploying Project</a:t>
            </a:r>
            <a:r>
              <a:rPr lang="sl-SI" dirty="0"/>
              <a:t> for </a:t>
            </a:r>
            <a:r>
              <a:rPr lang="sl-SI" dirty="0" err="1"/>
              <a:t>the</a:t>
            </a:r>
            <a:r>
              <a:rPr lang="sl-SI" dirty="0"/>
              <a:t> </a:t>
            </a:r>
            <a:r>
              <a:rPr lang="sl-SI" dirty="0" err="1"/>
              <a:t>web</a:t>
            </a:r>
            <a:r>
              <a:rPr lang="en-US" dirty="0"/>
              <a:t> in different environments</a:t>
            </a:r>
          </a:p>
        </p:txBody>
      </p:sp>
      <p:sp>
        <p:nvSpPr>
          <p:cNvPr id="3" name="Text Placeholder 2">
            <a:extLst>
              <a:ext uri="{FF2B5EF4-FFF2-40B4-BE49-F238E27FC236}">
                <a16:creationId xmlns:a16="http://schemas.microsoft.com/office/drawing/2014/main" id="{42937A18-3452-49E4-AD05-F16FB6525B90}"/>
              </a:ext>
            </a:extLst>
          </p:cNvPr>
          <p:cNvSpPr>
            <a:spLocks noGrp="1"/>
          </p:cNvSpPr>
          <p:nvPr>
            <p:ph type="body" sz="quarter" idx="10"/>
          </p:nvPr>
        </p:nvSpPr>
        <p:spPr>
          <a:xfrm>
            <a:off x="1463517" y="6148095"/>
            <a:ext cx="6607821" cy="473976"/>
          </a:xfrm>
        </p:spPr>
        <p:txBody>
          <a:bodyPr/>
          <a:lstStyle/>
          <a:p>
            <a:pPr marL="342834" indent="-342834">
              <a:buFont typeface="Arial" panose="020B0604020202020204" pitchFamily="34" charset="0"/>
              <a:buChar char="•"/>
            </a:pPr>
            <a:r>
              <a:rPr lang="en-US" sz="1400" dirty="0">
                <a:hlinkClick r:id="rId2"/>
              </a:rPr>
              <a:t>Environments overview - Power Platform | Microsoft Docs</a:t>
            </a:r>
            <a:endParaRPr lang="en-US" sz="1400" dirty="0"/>
          </a:p>
          <a:p>
            <a:pPr marL="342834" indent="-342834">
              <a:buFont typeface="Arial" panose="020B0604020202020204" pitchFamily="34" charset="0"/>
              <a:buChar char="•"/>
            </a:pPr>
            <a:r>
              <a:rPr lang="en-US" sz="1400" dirty="0">
                <a:hlinkClick r:id="rId3"/>
              </a:rPr>
              <a:t>Deploying Project for the web - Project for the web | Microsoft Docs</a:t>
            </a:r>
            <a:endParaRPr lang="en-US" sz="1400" dirty="0"/>
          </a:p>
        </p:txBody>
      </p:sp>
      <p:sp>
        <p:nvSpPr>
          <p:cNvPr id="5" name="Rectangle: Rounded Corners 4">
            <a:extLst>
              <a:ext uri="{FF2B5EF4-FFF2-40B4-BE49-F238E27FC236}">
                <a16:creationId xmlns:a16="http://schemas.microsoft.com/office/drawing/2014/main" id="{2ED768A2-6630-4416-8B3B-C0A4D236908F}"/>
              </a:ext>
            </a:extLst>
          </p:cNvPr>
          <p:cNvSpPr/>
          <p:nvPr/>
        </p:nvSpPr>
        <p:spPr bwMode="auto">
          <a:xfrm>
            <a:off x="528457" y="1194079"/>
            <a:ext cx="2185997" cy="4682718"/>
          </a:xfrm>
          <a:prstGeom prst="roundRect">
            <a:avLst/>
          </a:prstGeom>
          <a:no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pPr defTabSz="932293" fontAlgn="base">
              <a:spcBef>
                <a:spcPct val="0"/>
              </a:spcBef>
              <a:spcAft>
                <a:spcPct val="0"/>
              </a:spcAft>
            </a:pPr>
            <a:r>
              <a:rPr lang="en-US" sz="1200" b="1" dirty="0">
                <a:solidFill>
                  <a:schemeClr val="tx1"/>
                </a:solidFill>
                <a:ea typeface="Segoe UI" pitchFamily="34" charset="0"/>
                <a:cs typeface="Segoe UI" pitchFamily="34" charset="0"/>
              </a:rPr>
              <a:t>Default</a:t>
            </a:r>
          </a:p>
          <a:p>
            <a:pPr defTabSz="932293" fontAlgn="base">
              <a:spcBef>
                <a:spcPct val="0"/>
              </a:spcBef>
              <a:spcAft>
                <a:spcPct val="0"/>
              </a:spcAft>
            </a:pP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r>
              <a:rPr lang="en-US" sz="1200" dirty="0">
                <a:solidFill>
                  <a:schemeClr val="tx1"/>
                </a:solidFill>
                <a:ea typeface="Segoe UI" pitchFamily="34" charset="0"/>
                <a:cs typeface="Segoe UI" pitchFamily="34" charset="0"/>
              </a:rPr>
              <a:t>Project is automatically provisioned in Default environment when licensed user creates first project on http</a:t>
            </a:r>
            <a:r>
              <a:rPr lang="en-US" sz="1200" dirty="0">
                <a:solidFill>
                  <a:schemeClr val="tx1"/>
                </a:solidFill>
                <a:ea typeface="Segoe UI" pitchFamily="34" charset="0"/>
                <a:cs typeface="Segoe UI" pitchFamily="34" charset="0"/>
                <a:sym typeface="Wingdings" panose="05000000000000000000" pitchFamily="2" charset="2"/>
              </a:rPr>
              <a:t>://</a:t>
            </a:r>
            <a:r>
              <a:rPr lang="en-US" sz="1200" dirty="0">
                <a:solidFill>
                  <a:schemeClr val="tx1"/>
                </a:solidFill>
                <a:ea typeface="Segoe UI" pitchFamily="34" charset="0"/>
                <a:cs typeface="Segoe UI" pitchFamily="34" charset="0"/>
              </a:rPr>
              <a:t>project.microsoft.com</a:t>
            </a:r>
          </a:p>
          <a:p>
            <a:pPr defTabSz="932293" fontAlgn="base">
              <a:spcBef>
                <a:spcPct val="0"/>
              </a:spcBef>
              <a:spcAft>
                <a:spcPct val="0"/>
              </a:spcAft>
            </a:pP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r>
              <a:rPr lang="en-US" sz="1200" dirty="0">
                <a:solidFill>
                  <a:schemeClr val="tx1"/>
                </a:solidFill>
                <a:ea typeface="Segoe UI" pitchFamily="34" charset="0"/>
                <a:cs typeface="Segoe UI" pitchFamily="34" charset="0"/>
              </a:rPr>
              <a:t>+ native MS Teams integration (adding tabs in teams)</a:t>
            </a:r>
          </a:p>
          <a:p>
            <a:pPr defTabSz="932293" fontAlgn="base">
              <a:spcBef>
                <a:spcPct val="0"/>
              </a:spcBef>
              <a:spcAft>
                <a:spcPct val="0"/>
              </a:spcAft>
            </a:pPr>
            <a:r>
              <a:rPr lang="en-US" sz="1200" dirty="0">
                <a:solidFill>
                  <a:schemeClr val="tx1"/>
                </a:solidFill>
                <a:ea typeface="Segoe UI" pitchFamily="34" charset="0"/>
                <a:cs typeface="Segoe UI" pitchFamily="34" charset="0"/>
              </a:rPr>
              <a:t>+ scheduling on </a:t>
            </a:r>
            <a:r>
              <a:rPr lang="sl-SI" sz="1200" dirty="0">
                <a:solidFill>
                  <a:schemeClr val="tx1"/>
                </a:solidFill>
                <a:ea typeface="Segoe UI" pitchFamily="34" charset="0"/>
                <a:cs typeface="Segoe UI" pitchFamily="34" charset="0"/>
                <a:hlinkClick r:id="rId4"/>
              </a:rPr>
              <a:t>http://p</a:t>
            </a:r>
            <a:r>
              <a:rPr lang="en-US" sz="1200" dirty="0">
                <a:solidFill>
                  <a:schemeClr val="tx1"/>
                </a:solidFill>
                <a:ea typeface="Segoe UI" pitchFamily="34" charset="0"/>
                <a:cs typeface="Segoe UI" pitchFamily="34" charset="0"/>
                <a:hlinkClick r:id="rId4"/>
              </a:rPr>
              <a:t>roject.microsoft.com</a:t>
            </a:r>
            <a:r>
              <a:rPr lang="sl-SI" sz="1200" dirty="0">
                <a:solidFill>
                  <a:schemeClr val="tx1"/>
                </a:solidFill>
                <a:ea typeface="Segoe UI" pitchFamily="34" charset="0"/>
                <a:cs typeface="Segoe UI" pitchFamily="34" charset="0"/>
              </a:rPr>
              <a:t> </a:t>
            </a: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r>
              <a:rPr lang="en-US" sz="1200" dirty="0">
                <a:solidFill>
                  <a:schemeClr val="tx1"/>
                </a:solidFill>
                <a:ea typeface="Segoe UI" pitchFamily="34" charset="0"/>
                <a:cs typeface="Segoe UI" pitchFamily="34" charset="0"/>
              </a:rPr>
              <a:t>+Can be used with trial licenses</a:t>
            </a:r>
          </a:p>
          <a:p>
            <a:pPr defTabSz="932293" fontAlgn="base">
              <a:spcBef>
                <a:spcPct val="0"/>
              </a:spcBef>
              <a:spcAft>
                <a:spcPct val="0"/>
              </a:spcAft>
            </a:pP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r>
              <a:rPr lang="en-US" sz="1200" dirty="0">
                <a:solidFill>
                  <a:schemeClr val="tx1"/>
                </a:solidFill>
                <a:ea typeface="Segoe UI" pitchFamily="34" charset="0"/>
                <a:cs typeface="Segoe UI" pitchFamily="34" charset="0"/>
                <a:hlinkClick r:id="rId5"/>
              </a:rPr>
              <a:t>https://docs.microsoft.com/en-us/power-platform/admin/environments-overview#the-default-environment</a:t>
            </a: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endParaRPr lang="en-US" sz="120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Rounded Corners 8">
            <a:extLst>
              <a:ext uri="{FF2B5EF4-FFF2-40B4-BE49-F238E27FC236}">
                <a16:creationId xmlns:a16="http://schemas.microsoft.com/office/drawing/2014/main" id="{D1877FB3-458D-4536-9EE9-7B28167F800C}"/>
              </a:ext>
            </a:extLst>
          </p:cNvPr>
          <p:cNvSpPr/>
          <p:nvPr/>
        </p:nvSpPr>
        <p:spPr bwMode="auto">
          <a:xfrm>
            <a:off x="5230068" y="1194078"/>
            <a:ext cx="2185997" cy="4682717"/>
          </a:xfrm>
          <a:prstGeom prst="roundRect">
            <a:avLst/>
          </a:prstGeom>
          <a:no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pPr defTabSz="932293" fontAlgn="base">
              <a:spcBef>
                <a:spcPct val="0"/>
              </a:spcBef>
              <a:spcAft>
                <a:spcPct val="0"/>
              </a:spcAft>
            </a:pPr>
            <a:r>
              <a:rPr lang="en-US" sz="1200" b="1">
                <a:solidFill>
                  <a:schemeClr val="tx1"/>
                </a:solidFill>
                <a:ea typeface="Segoe UI" pitchFamily="34" charset="0"/>
                <a:cs typeface="Segoe UI" pitchFamily="34" charset="0"/>
              </a:rPr>
              <a:t>Trial (Subscription based)</a:t>
            </a:r>
          </a:p>
          <a:p>
            <a:pPr defTabSz="932293" fontAlgn="base">
              <a:spcBef>
                <a:spcPct val="0"/>
              </a:spcBef>
              <a:spcAft>
                <a:spcPct val="0"/>
              </a:spcAft>
            </a:pPr>
            <a:endParaRPr lang="en-US" sz="1200">
              <a:solidFill>
                <a:schemeClr val="tx1"/>
              </a:solidFill>
              <a:ea typeface="Segoe UI" pitchFamily="34" charset="0"/>
              <a:cs typeface="Segoe UI" pitchFamily="34" charset="0"/>
            </a:endParaRPr>
          </a:p>
          <a:p>
            <a:pPr defTabSz="932293" fontAlgn="base">
              <a:spcBef>
                <a:spcPct val="0"/>
              </a:spcBef>
              <a:spcAft>
                <a:spcPct val="0"/>
              </a:spcAft>
            </a:pPr>
            <a:r>
              <a:rPr lang="en-US" sz="1200">
                <a:solidFill>
                  <a:schemeClr val="tx1"/>
                </a:solidFill>
                <a:ea typeface="Segoe UI" pitchFamily="34" charset="0"/>
                <a:cs typeface="Segoe UI" pitchFamily="34" charset="0"/>
              </a:rPr>
              <a:t>to be used only when you would like to test project in </a:t>
            </a:r>
            <a:r>
              <a:rPr lang="en-US" sz="1200" b="1">
                <a:solidFill>
                  <a:schemeClr val="tx1"/>
                </a:solidFill>
                <a:ea typeface="Segoe UI" pitchFamily="34" charset="0"/>
                <a:cs typeface="Segoe UI" pitchFamily="34" charset="0"/>
              </a:rPr>
              <a:t>non-default</a:t>
            </a:r>
            <a:r>
              <a:rPr lang="en-US" sz="1200">
                <a:solidFill>
                  <a:schemeClr val="tx1"/>
                </a:solidFill>
                <a:ea typeface="Segoe UI" pitchFamily="34" charset="0"/>
                <a:cs typeface="Segoe UI" pitchFamily="34" charset="0"/>
              </a:rPr>
              <a:t> environment, and you only have Project </a:t>
            </a:r>
            <a:r>
              <a:rPr lang="en-US" sz="1200" b="1">
                <a:solidFill>
                  <a:schemeClr val="tx1"/>
                </a:solidFill>
                <a:ea typeface="Segoe UI" pitchFamily="34" charset="0"/>
                <a:cs typeface="Segoe UI" pitchFamily="34" charset="0"/>
              </a:rPr>
              <a:t>trial</a:t>
            </a:r>
            <a:r>
              <a:rPr lang="en-US" sz="1200">
                <a:solidFill>
                  <a:schemeClr val="tx1"/>
                </a:solidFill>
                <a:ea typeface="Segoe UI" pitchFamily="34" charset="0"/>
                <a:cs typeface="Segoe UI" pitchFamily="34" charset="0"/>
              </a:rPr>
              <a:t> licenses.</a:t>
            </a:r>
          </a:p>
          <a:p>
            <a:pPr defTabSz="932293" fontAlgn="base">
              <a:spcBef>
                <a:spcPct val="0"/>
              </a:spcBef>
              <a:spcAft>
                <a:spcPct val="0"/>
              </a:spcAft>
            </a:pPr>
            <a:endParaRPr lang="en-US" sz="1200">
              <a:solidFill>
                <a:schemeClr val="tx1"/>
              </a:solidFill>
              <a:ea typeface="Segoe UI" pitchFamily="34" charset="0"/>
              <a:cs typeface="Segoe UI" pitchFamily="34" charset="0"/>
            </a:endParaRPr>
          </a:p>
          <a:p>
            <a:pPr defTabSz="932293" fontAlgn="base">
              <a:spcBef>
                <a:spcPct val="0"/>
              </a:spcBef>
              <a:spcAft>
                <a:spcPct val="0"/>
              </a:spcAft>
            </a:pPr>
            <a:r>
              <a:rPr lang="en-US" sz="1200">
                <a:solidFill>
                  <a:schemeClr val="tx1"/>
                </a:solidFill>
                <a:ea typeface="Segoe UI" pitchFamily="34" charset="0"/>
                <a:cs typeface="Segoe UI" pitchFamily="34" charset="0"/>
              </a:rPr>
              <a:t>More info on Dataverse trial environments: </a:t>
            </a:r>
            <a:r>
              <a:rPr lang="en-US" sz="1200">
                <a:hlinkClick r:id="rId6"/>
              </a:rPr>
              <a:t>About trial environments: standard and subscription-based - Power Platform | Microsoft Docs</a:t>
            </a:r>
            <a:endParaRPr lang="en-US" sz="1200">
              <a:solidFill>
                <a:schemeClr val="tx1"/>
              </a:solidFill>
              <a:ea typeface="Segoe UI" pitchFamily="34" charset="0"/>
              <a:cs typeface="Segoe UI" pitchFamily="34" charset="0"/>
            </a:endParaRPr>
          </a:p>
          <a:p>
            <a:pPr defTabSz="932293" fontAlgn="base">
              <a:spcBef>
                <a:spcPct val="0"/>
              </a:spcBef>
              <a:spcAft>
                <a:spcPct val="0"/>
              </a:spcAft>
            </a:pPr>
            <a:endParaRPr lang="en-US" sz="1200">
              <a:solidFill>
                <a:schemeClr val="tx1"/>
              </a:solidFill>
              <a:ea typeface="Segoe UI" pitchFamily="34" charset="0"/>
              <a:cs typeface="Segoe UI" pitchFamily="34" charset="0"/>
            </a:endParaRPr>
          </a:p>
          <a:p>
            <a:pPr defTabSz="932293" fontAlgn="base">
              <a:spcBef>
                <a:spcPct val="0"/>
              </a:spcBef>
              <a:spcAft>
                <a:spcPct val="0"/>
              </a:spcAft>
            </a:pPr>
            <a:endParaRPr lang="en-US" sz="120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Rounded Corners 10">
            <a:extLst>
              <a:ext uri="{FF2B5EF4-FFF2-40B4-BE49-F238E27FC236}">
                <a16:creationId xmlns:a16="http://schemas.microsoft.com/office/drawing/2014/main" id="{BEB62A46-EF3A-42C5-BD90-71F889AB490E}"/>
              </a:ext>
            </a:extLst>
          </p:cNvPr>
          <p:cNvSpPr/>
          <p:nvPr/>
        </p:nvSpPr>
        <p:spPr bwMode="auto">
          <a:xfrm>
            <a:off x="7579153" y="1194078"/>
            <a:ext cx="2185997" cy="4682717"/>
          </a:xfrm>
          <a:prstGeom prst="roundRect">
            <a:avLst/>
          </a:prstGeom>
          <a:no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pPr defTabSz="932293" fontAlgn="base">
              <a:spcBef>
                <a:spcPct val="0"/>
              </a:spcBef>
              <a:spcAft>
                <a:spcPct val="0"/>
              </a:spcAft>
            </a:pPr>
            <a:r>
              <a:rPr lang="en-US" sz="1200" b="1">
                <a:solidFill>
                  <a:schemeClr val="tx1"/>
                </a:solidFill>
                <a:ea typeface="Segoe UI" pitchFamily="34" charset="0"/>
                <a:cs typeface="Segoe UI" pitchFamily="34" charset="0"/>
              </a:rPr>
              <a:t>Developer</a:t>
            </a:r>
          </a:p>
          <a:p>
            <a:pPr defTabSz="932293" fontAlgn="base">
              <a:spcBef>
                <a:spcPct val="0"/>
              </a:spcBef>
              <a:spcAft>
                <a:spcPct val="0"/>
              </a:spcAft>
            </a:pPr>
            <a:endParaRPr lang="en-US" sz="1200">
              <a:solidFill>
                <a:schemeClr val="tx1"/>
              </a:solidFill>
              <a:ea typeface="Segoe UI" pitchFamily="34" charset="0"/>
              <a:cs typeface="Segoe UI" pitchFamily="34" charset="0"/>
            </a:endParaRPr>
          </a:p>
          <a:p>
            <a:pPr defTabSz="932293" fontAlgn="base">
              <a:spcBef>
                <a:spcPct val="0"/>
              </a:spcBef>
              <a:spcAft>
                <a:spcPct val="0"/>
              </a:spcAft>
            </a:pPr>
            <a:r>
              <a:rPr lang="en-US" sz="1200">
                <a:solidFill>
                  <a:srgbClr val="171717"/>
                </a:solidFill>
                <a:latin typeface="Segoe UI" panose="020B0502040204020203" pitchFamily="34" charset="0"/>
              </a:rPr>
              <a:t>Power Apps Developer Plan gives you a free development environment to build and test with Power Apps, Power Automate, and Microsoft Dataverse</a:t>
            </a:r>
          </a:p>
          <a:p>
            <a:pPr defTabSz="932293" fontAlgn="base">
              <a:spcBef>
                <a:spcPct val="0"/>
              </a:spcBef>
              <a:spcAft>
                <a:spcPct val="0"/>
              </a:spcAft>
            </a:pPr>
            <a:endParaRPr lang="en-US" sz="1200">
              <a:solidFill>
                <a:srgbClr val="171717"/>
              </a:solidFill>
              <a:latin typeface="Segoe UI" panose="020B0502040204020203" pitchFamily="34" charset="0"/>
              <a:ea typeface="Segoe UI" pitchFamily="34" charset="0"/>
              <a:cs typeface="Segoe UI" pitchFamily="34" charset="0"/>
            </a:endParaRPr>
          </a:p>
          <a:p>
            <a:pPr defTabSz="932293" fontAlgn="base">
              <a:spcBef>
                <a:spcPct val="0"/>
              </a:spcBef>
              <a:spcAft>
                <a:spcPct val="0"/>
              </a:spcAft>
            </a:pPr>
            <a:r>
              <a:rPr lang="en-US" sz="1200">
                <a:hlinkClick r:id="rId7"/>
              </a:rPr>
              <a:t>Sign up for Power Apps Developer Plan - Power Apps | Microsoft Docs</a:t>
            </a:r>
            <a:endParaRPr lang="en-US" sz="1200">
              <a:gradFill>
                <a:gsLst>
                  <a:gs pos="0">
                    <a:srgbClr val="FFFFFF"/>
                  </a:gs>
                  <a:gs pos="100000">
                    <a:srgbClr val="FFFFFF"/>
                  </a:gs>
                </a:gsLst>
                <a:lin ang="5400000" scaled="0"/>
              </a:gradFill>
              <a:ea typeface="Segoe UI" pitchFamily="34" charset="0"/>
              <a:cs typeface="Segoe UI" pitchFamily="34" charset="0"/>
            </a:endParaRPr>
          </a:p>
        </p:txBody>
      </p:sp>
      <p:sp>
        <p:nvSpPr>
          <p:cNvPr id="13" name="Rectangle: Rounded Corners 12">
            <a:extLst>
              <a:ext uri="{FF2B5EF4-FFF2-40B4-BE49-F238E27FC236}">
                <a16:creationId xmlns:a16="http://schemas.microsoft.com/office/drawing/2014/main" id="{D8A4BBD7-35C6-4B76-A3C1-2B580CCE7AD3}"/>
              </a:ext>
            </a:extLst>
          </p:cNvPr>
          <p:cNvSpPr/>
          <p:nvPr/>
        </p:nvSpPr>
        <p:spPr bwMode="auto">
          <a:xfrm>
            <a:off x="2880984" y="1194078"/>
            <a:ext cx="2185997" cy="4682718"/>
          </a:xfrm>
          <a:prstGeom prst="roundRect">
            <a:avLst/>
          </a:prstGeom>
          <a:no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pPr defTabSz="932293" fontAlgn="base">
              <a:spcBef>
                <a:spcPct val="0"/>
              </a:spcBef>
              <a:spcAft>
                <a:spcPct val="0"/>
              </a:spcAft>
            </a:pPr>
            <a:r>
              <a:rPr lang="en-US" sz="1200" b="1" dirty="0">
                <a:solidFill>
                  <a:schemeClr val="tx1"/>
                </a:solidFill>
                <a:ea typeface="Segoe UI" pitchFamily="34" charset="0"/>
                <a:cs typeface="Segoe UI" pitchFamily="34" charset="0"/>
              </a:rPr>
              <a:t>Sandbox</a:t>
            </a:r>
          </a:p>
          <a:p>
            <a:pPr defTabSz="932293" fontAlgn="base">
              <a:spcBef>
                <a:spcPct val="0"/>
              </a:spcBef>
              <a:spcAft>
                <a:spcPct val="0"/>
              </a:spcAft>
            </a:pP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r>
              <a:rPr lang="en-US" sz="1200" dirty="0">
                <a:solidFill>
                  <a:schemeClr val="tx1"/>
                </a:solidFill>
                <a:ea typeface="Segoe UI" pitchFamily="34" charset="0"/>
                <a:cs typeface="Segoe UI" pitchFamily="34" charset="0"/>
              </a:rPr>
              <a:t>for develop/test/ training/preproduction environments</a:t>
            </a:r>
          </a:p>
          <a:p>
            <a:pPr defTabSz="932293" fontAlgn="base">
              <a:spcBef>
                <a:spcPct val="0"/>
              </a:spcBef>
              <a:spcAft>
                <a:spcPct val="0"/>
              </a:spcAft>
            </a:pP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r>
              <a:rPr lang="en-US" sz="1200" dirty="0">
                <a:solidFill>
                  <a:schemeClr val="tx1"/>
                </a:solidFill>
                <a:ea typeface="Segoe UI" pitchFamily="34" charset="0"/>
                <a:cs typeface="Segoe UI" pitchFamily="34" charset="0"/>
              </a:rPr>
              <a:t>+ Support for ALM (dev/test/production)</a:t>
            </a:r>
          </a:p>
          <a:p>
            <a:pPr defTabSz="932293" fontAlgn="base">
              <a:spcBef>
                <a:spcPct val="0"/>
              </a:spcBef>
              <a:spcAft>
                <a:spcPct val="0"/>
              </a:spcAft>
            </a:pPr>
            <a:r>
              <a:rPr lang="en-US" sz="1200" dirty="0">
                <a:solidFill>
                  <a:schemeClr val="tx1"/>
                </a:solidFill>
                <a:ea typeface="Segoe UI" pitchFamily="34" charset="0"/>
                <a:cs typeface="Segoe UI" pitchFamily="34" charset="0"/>
              </a:rPr>
              <a:t>+ control who can access the environment</a:t>
            </a:r>
          </a:p>
          <a:p>
            <a:pPr defTabSz="932293" fontAlgn="base">
              <a:spcBef>
                <a:spcPct val="0"/>
              </a:spcBef>
              <a:spcAft>
                <a:spcPct val="0"/>
              </a:spcAft>
            </a:pPr>
            <a:r>
              <a:rPr lang="en-US" sz="1200" dirty="0">
                <a:solidFill>
                  <a:schemeClr val="tx1"/>
                </a:solidFill>
                <a:ea typeface="Segoe UI" pitchFamily="34" charset="0"/>
                <a:cs typeface="Segoe UI" pitchFamily="34" charset="0"/>
              </a:rPr>
              <a:t>+ different Project solution for different business units.</a:t>
            </a:r>
          </a:p>
          <a:p>
            <a:pPr defTabSz="932293" fontAlgn="base">
              <a:spcBef>
                <a:spcPct val="0"/>
              </a:spcBef>
              <a:spcAft>
                <a:spcPct val="0"/>
              </a:spcAft>
            </a:pPr>
            <a:r>
              <a:rPr lang="en-US" sz="1200" dirty="0">
                <a:solidFill>
                  <a:schemeClr val="tx1"/>
                </a:solidFill>
                <a:ea typeface="Segoe UI" pitchFamily="34" charset="0"/>
                <a:cs typeface="Segoe UI" pitchFamily="34" charset="0"/>
              </a:rPr>
              <a:t>+backup/restore</a:t>
            </a:r>
          </a:p>
          <a:p>
            <a:pPr defTabSz="932293" fontAlgn="base">
              <a:spcBef>
                <a:spcPct val="0"/>
              </a:spcBef>
              <a:spcAft>
                <a:spcPct val="0"/>
              </a:spcAft>
            </a:pPr>
            <a:endParaRPr lang="en-US" sz="1200" dirty="0">
              <a:solidFill>
                <a:schemeClr val="tx1"/>
              </a:solidFill>
              <a:ea typeface="Segoe UI" pitchFamily="34" charset="0"/>
              <a:cs typeface="Segoe UI" pitchFamily="34" charset="0"/>
            </a:endParaRPr>
          </a:p>
          <a:p>
            <a:pPr defTabSz="932293" fontAlgn="base">
              <a:spcBef>
                <a:spcPct val="0"/>
              </a:spcBef>
              <a:spcAft>
                <a:spcPct val="0"/>
              </a:spcAft>
            </a:pPr>
            <a:r>
              <a:rPr lang="en-US" sz="1200" dirty="0">
                <a:solidFill>
                  <a:schemeClr val="tx1"/>
                </a:solidFill>
                <a:ea typeface="Segoe UI" pitchFamily="34" charset="0"/>
                <a:cs typeface="Segoe UI" pitchFamily="34" charset="0"/>
              </a:rPr>
              <a:t>User Interface in PowerApps (not with Project app scheduling on </a:t>
            </a:r>
            <a:r>
              <a:rPr lang="en-US" sz="1200" dirty="0">
                <a:solidFill>
                  <a:schemeClr val="tx1"/>
                </a:solidFill>
                <a:ea typeface="Segoe UI" pitchFamily="34" charset="0"/>
                <a:cs typeface="Segoe UI" pitchFamily="34" charset="0"/>
                <a:hlinkClick r:id="rId4"/>
              </a:rPr>
              <a:t>http://project.microsoft.com</a:t>
            </a:r>
            <a:r>
              <a:rPr lang="en-US" sz="1200" dirty="0">
                <a:solidFill>
                  <a:schemeClr val="tx1"/>
                </a:solidFill>
                <a:ea typeface="Segoe UI" pitchFamily="34" charset="0"/>
                <a:cs typeface="Segoe UI" pitchFamily="34" charset="0"/>
              </a:rPr>
              <a:t>)</a:t>
            </a:r>
          </a:p>
          <a:p>
            <a:pPr defTabSz="932293" fontAlgn="base">
              <a:spcBef>
                <a:spcPct val="0"/>
              </a:spcBef>
              <a:spcAft>
                <a:spcPct val="0"/>
              </a:spcAft>
            </a:pPr>
            <a:endParaRPr lang="en-US" sz="120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Rounded Corners 14">
            <a:extLst>
              <a:ext uri="{FF2B5EF4-FFF2-40B4-BE49-F238E27FC236}">
                <a16:creationId xmlns:a16="http://schemas.microsoft.com/office/drawing/2014/main" id="{5E807664-CD40-4AAD-B115-BEF1A19CA6D2}"/>
              </a:ext>
            </a:extLst>
          </p:cNvPr>
          <p:cNvSpPr/>
          <p:nvPr/>
        </p:nvSpPr>
        <p:spPr bwMode="auto">
          <a:xfrm>
            <a:off x="9931681" y="1194078"/>
            <a:ext cx="2185997" cy="4682716"/>
          </a:xfrm>
          <a:prstGeom prst="roundRect">
            <a:avLst/>
          </a:prstGeom>
          <a:no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pPr defTabSz="932293" fontAlgn="base">
              <a:spcBef>
                <a:spcPct val="0"/>
              </a:spcBef>
              <a:spcAft>
                <a:spcPct val="0"/>
              </a:spcAft>
            </a:pPr>
            <a:r>
              <a:rPr lang="en-US" sz="1200" b="1">
                <a:solidFill>
                  <a:schemeClr val="tx1"/>
                </a:solidFill>
                <a:ea typeface="Segoe UI" pitchFamily="34" charset="0"/>
                <a:cs typeface="Segoe UI" pitchFamily="34" charset="0"/>
              </a:rPr>
              <a:t>Production</a:t>
            </a:r>
          </a:p>
          <a:p>
            <a:pPr defTabSz="932293" fontAlgn="base">
              <a:spcBef>
                <a:spcPct val="0"/>
              </a:spcBef>
              <a:spcAft>
                <a:spcPct val="0"/>
              </a:spcAft>
            </a:pPr>
            <a:endParaRPr lang="en-US" sz="1200">
              <a:solidFill>
                <a:schemeClr val="tx1"/>
              </a:solidFill>
              <a:ea typeface="Segoe UI" pitchFamily="34" charset="0"/>
              <a:cs typeface="Segoe UI" pitchFamily="34" charset="0"/>
            </a:endParaRPr>
          </a:p>
          <a:p>
            <a:pPr defTabSz="932293" fontAlgn="base">
              <a:spcBef>
                <a:spcPct val="0"/>
              </a:spcBef>
              <a:spcAft>
                <a:spcPct val="0"/>
              </a:spcAft>
            </a:pPr>
            <a:r>
              <a:rPr lang="en-US" sz="1200">
                <a:solidFill>
                  <a:schemeClr val="tx1"/>
                </a:solidFill>
                <a:ea typeface="Segoe UI" pitchFamily="34" charset="0"/>
                <a:cs typeface="Segoe UI" pitchFamily="34" charset="0"/>
              </a:rPr>
              <a:t>+for custom Project for the web solution</a:t>
            </a:r>
          </a:p>
          <a:p>
            <a:pPr defTabSz="932293" fontAlgn="base">
              <a:spcBef>
                <a:spcPct val="0"/>
              </a:spcBef>
              <a:spcAft>
                <a:spcPct val="0"/>
              </a:spcAft>
            </a:pPr>
            <a:endParaRPr lang="en-US" sz="1200">
              <a:solidFill>
                <a:schemeClr val="tx1"/>
              </a:solidFill>
              <a:ea typeface="Segoe UI" pitchFamily="34" charset="0"/>
              <a:cs typeface="Segoe UI" pitchFamily="34" charset="0"/>
            </a:endParaRPr>
          </a:p>
          <a:p>
            <a:pPr defTabSz="932293" fontAlgn="base">
              <a:spcBef>
                <a:spcPct val="0"/>
              </a:spcBef>
              <a:spcAft>
                <a:spcPct val="0"/>
              </a:spcAft>
            </a:pPr>
            <a:endParaRPr lang="en-US" sz="1200">
              <a:gradFill>
                <a:gsLst>
                  <a:gs pos="0">
                    <a:srgbClr val="FFFFFF"/>
                  </a:gs>
                  <a:gs pos="100000">
                    <a:srgbClr val="FFFFFF"/>
                  </a:gs>
                </a:gsLst>
                <a:lin ang="5400000" scaled="0"/>
              </a:gradFill>
              <a:ea typeface="Segoe UI" pitchFamily="34" charset="0"/>
              <a:cs typeface="Segoe UI" pitchFamily="34" charset="0"/>
            </a:endParaRPr>
          </a:p>
          <a:p>
            <a:pPr defTabSz="932293" fontAlgn="base">
              <a:spcBef>
                <a:spcPct val="0"/>
              </a:spcBef>
              <a:spcAft>
                <a:spcPct val="0"/>
              </a:spcAft>
            </a:pPr>
            <a:r>
              <a:rPr lang="en-US" sz="1200">
                <a:solidFill>
                  <a:schemeClr val="tx1"/>
                </a:solidFill>
                <a:ea typeface="Segoe UI" pitchFamily="34" charset="0"/>
                <a:cs typeface="Segoe UI" pitchFamily="34" charset="0"/>
              </a:rPr>
              <a:t>+ Support for ALM (dev/test/production)</a:t>
            </a:r>
          </a:p>
          <a:p>
            <a:pPr defTabSz="932293" fontAlgn="base">
              <a:spcBef>
                <a:spcPct val="0"/>
              </a:spcBef>
              <a:spcAft>
                <a:spcPct val="0"/>
              </a:spcAft>
            </a:pPr>
            <a:r>
              <a:rPr lang="en-US" sz="1200">
                <a:solidFill>
                  <a:schemeClr val="tx1"/>
                </a:solidFill>
                <a:ea typeface="Segoe UI" pitchFamily="34" charset="0"/>
                <a:cs typeface="Segoe UI" pitchFamily="34" charset="0"/>
              </a:rPr>
              <a:t>+ control who can access the environment</a:t>
            </a:r>
          </a:p>
          <a:p>
            <a:pPr defTabSz="932293" fontAlgn="base">
              <a:spcBef>
                <a:spcPct val="0"/>
              </a:spcBef>
              <a:spcAft>
                <a:spcPct val="0"/>
              </a:spcAft>
            </a:pPr>
            <a:r>
              <a:rPr lang="en-US" sz="1200">
                <a:solidFill>
                  <a:schemeClr val="tx1"/>
                </a:solidFill>
                <a:ea typeface="Segoe UI" pitchFamily="34" charset="0"/>
                <a:cs typeface="Segoe UI" pitchFamily="34" charset="0"/>
              </a:rPr>
              <a:t>+ different Project solution for different business unit.</a:t>
            </a:r>
          </a:p>
          <a:p>
            <a:pPr defTabSz="932293" fontAlgn="base">
              <a:spcBef>
                <a:spcPct val="0"/>
              </a:spcBef>
              <a:spcAft>
                <a:spcPct val="0"/>
              </a:spcAft>
            </a:pPr>
            <a:r>
              <a:rPr lang="en-US" sz="1200">
                <a:solidFill>
                  <a:schemeClr val="tx1"/>
                </a:solidFill>
                <a:ea typeface="Segoe UI" pitchFamily="34" charset="0"/>
                <a:cs typeface="Segoe UI" pitchFamily="34" charset="0"/>
              </a:rPr>
              <a:t>+backup/restore</a:t>
            </a:r>
          </a:p>
          <a:p>
            <a:pPr defTabSz="932293" fontAlgn="base">
              <a:spcBef>
                <a:spcPct val="0"/>
              </a:spcBef>
              <a:spcAft>
                <a:spcPct val="0"/>
              </a:spcAft>
            </a:pPr>
            <a:endParaRPr lang="en-US" sz="1200">
              <a:solidFill>
                <a:schemeClr val="tx1"/>
              </a:solidFill>
              <a:ea typeface="Segoe UI" pitchFamily="34" charset="0"/>
              <a:cs typeface="Segoe UI" pitchFamily="34" charset="0"/>
            </a:endParaRPr>
          </a:p>
          <a:p>
            <a:pPr defTabSz="932293" fontAlgn="base">
              <a:spcBef>
                <a:spcPct val="0"/>
              </a:spcBef>
              <a:spcAft>
                <a:spcPct val="0"/>
              </a:spcAft>
            </a:pPr>
            <a:r>
              <a:rPr lang="en-US" sz="1200">
                <a:solidFill>
                  <a:schemeClr val="tx1"/>
                </a:solidFill>
                <a:ea typeface="Segoe UI" pitchFamily="34" charset="0"/>
                <a:cs typeface="Segoe UI" pitchFamily="34" charset="0"/>
              </a:rPr>
              <a:t>User interface in PowerApps (not with Project app scheduling on </a:t>
            </a:r>
            <a:r>
              <a:rPr lang="en-US" sz="1200">
                <a:solidFill>
                  <a:schemeClr val="tx1"/>
                </a:solidFill>
                <a:ea typeface="Segoe UI" pitchFamily="34" charset="0"/>
                <a:cs typeface="Segoe UI" pitchFamily="34" charset="0"/>
                <a:hlinkClick r:id="rId4"/>
              </a:rPr>
              <a:t>http://project.microsoft.com</a:t>
            </a:r>
            <a:r>
              <a:rPr lang="en-US" sz="1200">
                <a:solidFill>
                  <a:schemeClr val="tx1"/>
                </a:solidFill>
                <a:ea typeface="Segoe UI" pitchFamily="34" charset="0"/>
                <a:cs typeface="Segoe UI" pitchFamily="34" charset="0"/>
              </a:rPr>
              <a:t>)</a:t>
            </a:r>
          </a:p>
          <a:p>
            <a:pPr defTabSz="932293" fontAlgn="base">
              <a:spcBef>
                <a:spcPct val="0"/>
              </a:spcBef>
              <a:spcAft>
                <a:spcPct val="0"/>
              </a:spcAft>
            </a:pPr>
            <a:endParaRPr lang="en-US" sz="12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212928301"/>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72499046-A77C-41D7-BB41-161F566A0327}"/>
              </a:ext>
            </a:extLst>
          </p:cNvPr>
          <p:cNvSpPr/>
          <p:nvPr/>
        </p:nvSpPr>
        <p:spPr bwMode="auto">
          <a:xfrm>
            <a:off x="756801" y="1367698"/>
            <a:ext cx="10274022" cy="5083007"/>
          </a:xfrm>
          <a:prstGeom prst="roundRect">
            <a:avLst/>
          </a:prstGeom>
          <a:solidFill>
            <a:schemeClr val="accent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b" anchorCtr="0" forceAA="0" compatLnSpc="1">
            <a:prstTxWarp prst="textNoShape">
              <a:avLst/>
            </a:prstTxWarp>
            <a:noAutofit/>
          </a:bodyPr>
          <a:lstStyle/>
          <a:p>
            <a:pPr algn="r" defTabSz="932293" fontAlgn="base">
              <a:spcBef>
                <a:spcPct val="0"/>
              </a:spcBef>
              <a:spcAft>
                <a:spcPct val="0"/>
              </a:spcAft>
            </a:pPr>
            <a:r>
              <a:rPr lang="en-US" sz="2000" dirty="0">
                <a:solidFill>
                  <a:schemeClr val="tx1"/>
                </a:solidFill>
                <a:ea typeface="Segoe UI" pitchFamily="34" charset="0"/>
                <a:cs typeface="Segoe UI" pitchFamily="34" charset="0"/>
              </a:rPr>
              <a:t>Organization Tenant</a:t>
            </a:r>
          </a:p>
        </p:txBody>
      </p:sp>
      <p:sp>
        <p:nvSpPr>
          <p:cNvPr id="8" name="Title 7">
            <a:extLst>
              <a:ext uri="{FF2B5EF4-FFF2-40B4-BE49-F238E27FC236}">
                <a16:creationId xmlns:a16="http://schemas.microsoft.com/office/drawing/2014/main" id="{A3420151-79EE-4BC3-A5EE-6E3B0F31D3A8}"/>
              </a:ext>
            </a:extLst>
          </p:cNvPr>
          <p:cNvSpPr>
            <a:spLocks noGrp="1"/>
          </p:cNvSpPr>
          <p:nvPr>
            <p:ph type="title"/>
          </p:nvPr>
        </p:nvSpPr>
        <p:spPr>
          <a:xfrm>
            <a:off x="360813" y="180461"/>
            <a:ext cx="11016957" cy="1107839"/>
          </a:xfrm>
        </p:spPr>
        <p:txBody>
          <a:bodyPr/>
          <a:lstStyle/>
          <a:p>
            <a:r>
              <a:rPr lang="en-US" dirty="0"/>
              <a:t>Project for the web in Enterprise organization – deployment model</a:t>
            </a:r>
          </a:p>
        </p:txBody>
      </p:sp>
      <p:sp>
        <p:nvSpPr>
          <p:cNvPr id="10" name="Rectangle: Rounded Corners 9">
            <a:extLst>
              <a:ext uri="{FF2B5EF4-FFF2-40B4-BE49-F238E27FC236}">
                <a16:creationId xmlns:a16="http://schemas.microsoft.com/office/drawing/2014/main" id="{BF4E006C-3E06-4012-8D19-FECF9E7A8770}"/>
              </a:ext>
            </a:extLst>
          </p:cNvPr>
          <p:cNvSpPr/>
          <p:nvPr/>
        </p:nvSpPr>
        <p:spPr bwMode="auto">
          <a:xfrm>
            <a:off x="1007369" y="1753539"/>
            <a:ext cx="1971166" cy="2818301"/>
          </a:xfrm>
          <a:prstGeom prst="roundRect">
            <a:avLst/>
          </a:prstGeom>
          <a:solidFill>
            <a:srgbClr val="00827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r>
              <a:rPr lang="en-US" sz="1400"/>
              <a:t>Environment: </a:t>
            </a:r>
          </a:p>
          <a:p>
            <a:r>
              <a:rPr lang="en-US" sz="1400"/>
              <a:t>Default</a:t>
            </a:r>
          </a:p>
          <a:p>
            <a:endParaRPr lang="en-US" sz="1400"/>
          </a:p>
          <a:p>
            <a:r>
              <a:rPr lang="en-US" sz="1400"/>
              <a:t>Purpose:</a:t>
            </a:r>
          </a:p>
          <a:p>
            <a:r>
              <a:rPr lang="en-US" sz="1400"/>
              <a:t>Simple organization wide project management tool</a:t>
            </a:r>
          </a:p>
        </p:txBody>
      </p:sp>
      <p:sp>
        <p:nvSpPr>
          <p:cNvPr id="13" name="Rectangle: Rounded Corners 12">
            <a:extLst>
              <a:ext uri="{FF2B5EF4-FFF2-40B4-BE49-F238E27FC236}">
                <a16:creationId xmlns:a16="http://schemas.microsoft.com/office/drawing/2014/main" id="{9B63DB30-2D6B-4072-A061-6C7D1B7B99C4}"/>
              </a:ext>
            </a:extLst>
          </p:cNvPr>
          <p:cNvSpPr/>
          <p:nvPr/>
        </p:nvSpPr>
        <p:spPr bwMode="auto">
          <a:xfrm>
            <a:off x="3229104" y="1753539"/>
            <a:ext cx="1972520" cy="2818301"/>
          </a:xfrm>
          <a:prstGeom prst="round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r>
              <a:rPr lang="en-US" sz="1400"/>
              <a:t>Environment: Sandbox</a:t>
            </a:r>
          </a:p>
          <a:p>
            <a:endParaRPr lang="en-US" sz="1400"/>
          </a:p>
          <a:p>
            <a:r>
              <a:rPr lang="en-US" sz="1400"/>
              <a:t>PMO Solution</a:t>
            </a:r>
          </a:p>
        </p:txBody>
      </p:sp>
      <p:sp>
        <p:nvSpPr>
          <p:cNvPr id="15" name="Rectangle: Rounded Corners 14">
            <a:extLst>
              <a:ext uri="{FF2B5EF4-FFF2-40B4-BE49-F238E27FC236}">
                <a16:creationId xmlns:a16="http://schemas.microsoft.com/office/drawing/2014/main" id="{32A7FF31-EEC7-4F39-B6AC-C1C179DDB7F9}"/>
              </a:ext>
            </a:extLst>
          </p:cNvPr>
          <p:cNvSpPr/>
          <p:nvPr/>
        </p:nvSpPr>
        <p:spPr bwMode="auto">
          <a:xfrm>
            <a:off x="4135182" y="2979553"/>
            <a:ext cx="1972520" cy="2689410"/>
          </a:xfrm>
          <a:prstGeom prst="roundRect">
            <a:avLst/>
          </a:prstGeom>
          <a:solidFill>
            <a:srgbClr val="00827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r>
              <a:rPr lang="en-US" sz="1400"/>
              <a:t>Environment: Production</a:t>
            </a:r>
          </a:p>
          <a:p>
            <a:endParaRPr lang="en-US" sz="1400"/>
          </a:p>
          <a:p>
            <a:r>
              <a:rPr lang="en-US" sz="1400"/>
              <a:t>PMO Solution</a:t>
            </a:r>
          </a:p>
        </p:txBody>
      </p:sp>
      <p:sp>
        <p:nvSpPr>
          <p:cNvPr id="19" name="Rectangle: Rounded Corners 18">
            <a:extLst>
              <a:ext uri="{FF2B5EF4-FFF2-40B4-BE49-F238E27FC236}">
                <a16:creationId xmlns:a16="http://schemas.microsoft.com/office/drawing/2014/main" id="{764451BF-B576-4D95-8654-EBF1A983AB2C}"/>
              </a:ext>
            </a:extLst>
          </p:cNvPr>
          <p:cNvSpPr/>
          <p:nvPr/>
        </p:nvSpPr>
        <p:spPr bwMode="auto">
          <a:xfrm>
            <a:off x="6305527" y="1753539"/>
            <a:ext cx="1972520" cy="2818301"/>
          </a:xfrm>
          <a:prstGeom prst="roundRect">
            <a:avLst/>
          </a:prstGeom>
          <a:solidFill>
            <a:srgbClr val="00827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r>
              <a:rPr lang="en-US" sz="1400"/>
              <a:t>Environment: Production</a:t>
            </a:r>
          </a:p>
          <a:p>
            <a:endParaRPr lang="en-US" sz="1400"/>
          </a:p>
          <a:p>
            <a:r>
              <a:rPr lang="en-US" sz="1400"/>
              <a:t>IT PMO Solution</a:t>
            </a:r>
          </a:p>
        </p:txBody>
      </p:sp>
      <p:sp>
        <p:nvSpPr>
          <p:cNvPr id="21" name="Rectangle: Rounded Corners 20">
            <a:extLst>
              <a:ext uri="{FF2B5EF4-FFF2-40B4-BE49-F238E27FC236}">
                <a16:creationId xmlns:a16="http://schemas.microsoft.com/office/drawing/2014/main" id="{0CA887DB-DC53-49BE-903B-704A6B8ED214}"/>
              </a:ext>
            </a:extLst>
          </p:cNvPr>
          <p:cNvSpPr/>
          <p:nvPr/>
        </p:nvSpPr>
        <p:spPr bwMode="auto">
          <a:xfrm>
            <a:off x="8580004" y="1753538"/>
            <a:ext cx="1972520" cy="2818301"/>
          </a:xfrm>
          <a:prstGeom prst="roundRect">
            <a:avLst/>
          </a:prstGeom>
          <a:solidFill>
            <a:srgbClr val="00827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r>
              <a:rPr lang="en-US" sz="1400"/>
              <a:t>Environment: Production</a:t>
            </a:r>
          </a:p>
          <a:p>
            <a:endParaRPr lang="en-US" sz="1400"/>
          </a:p>
          <a:p>
            <a:r>
              <a:rPr lang="en-US" sz="1400"/>
              <a:t>Investment management Solution</a:t>
            </a:r>
          </a:p>
        </p:txBody>
      </p:sp>
      <p:sp>
        <p:nvSpPr>
          <p:cNvPr id="24" name="Arrow: Circular 23">
            <a:extLst>
              <a:ext uri="{FF2B5EF4-FFF2-40B4-BE49-F238E27FC236}">
                <a16:creationId xmlns:a16="http://schemas.microsoft.com/office/drawing/2014/main" id="{9A04A8FB-A0E1-4AD1-9C33-FAFA61B37183}"/>
              </a:ext>
            </a:extLst>
          </p:cNvPr>
          <p:cNvSpPr/>
          <p:nvPr/>
        </p:nvSpPr>
        <p:spPr bwMode="auto">
          <a:xfrm>
            <a:off x="4604349" y="2090491"/>
            <a:ext cx="1274946" cy="1719499"/>
          </a:xfrm>
          <a:prstGeom prst="circularArrow">
            <a:avLst>
              <a:gd name="adj1" fmla="val 12500"/>
              <a:gd name="adj2" fmla="val 1142319"/>
              <a:gd name="adj3" fmla="val 20457681"/>
              <a:gd name="adj4" fmla="val 16242720"/>
              <a:gd name="adj5" fmla="val 12500"/>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t" anchorCtr="0" forceAA="0" compatLnSpc="1">
            <a:prstTxWarp prst="textNoShape">
              <a:avLst/>
            </a:prstTxWarp>
            <a:noAutofit/>
          </a:bodyPr>
          <a:lstStyle/>
          <a:p>
            <a:pPr defTabSz="932293" fontAlgn="base">
              <a:spcBef>
                <a:spcPct val="0"/>
              </a:spcBef>
              <a:spcAft>
                <a:spcPct val="0"/>
              </a:spcAft>
            </a:pPr>
            <a:endParaRPr lang="en-US" sz="20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4242547770"/>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5E78EC-5054-47CC-893B-1C3C48926D0D}"/>
              </a:ext>
            </a:extLst>
          </p:cNvPr>
          <p:cNvSpPr txBox="1"/>
          <p:nvPr/>
        </p:nvSpPr>
        <p:spPr>
          <a:xfrm>
            <a:off x="385238" y="1020195"/>
            <a:ext cx="4764924" cy="2554505"/>
          </a:xfrm>
          <a:prstGeom prst="rect">
            <a:avLst/>
          </a:prstGeom>
          <a:noFill/>
        </p:spPr>
        <p:txBody>
          <a:bodyPr wrap="square" lIns="182854" tIns="146284" rIns="182854" bIns="146284" rtlCol="0">
            <a:spAutoFit/>
          </a:bodyPr>
          <a:lstStyle/>
          <a:p>
            <a:pPr defTabSz="914188">
              <a:lnSpc>
                <a:spcPct val="90000"/>
              </a:lnSpc>
              <a:spcAft>
                <a:spcPts val="600"/>
              </a:spcAft>
            </a:pPr>
            <a:br>
              <a:rPr lang="en-US" sz="2400" dirty="0">
                <a:gradFill>
                  <a:gsLst>
                    <a:gs pos="2917">
                      <a:srgbClr val="000000"/>
                    </a:gs>
                    <a:gs pos="30000">
                      <a:srgbClr val="000000"/>
                    </a:gs>
                  </a:gsLst>
                  <a:lin ang="5400000" scaled="0"/>
                </a:gradFill>
                <a:latin typeface="Segoe UI"/>
              </a:rPr>
            </a:br>
            <a:r>
              <a:rPr lang="en-US" sz="3600" spc="-50" dirty="0">
                <a:solidFill>
                  <a:srgbClr val="000000"/>
                </a:solidFill>
                <a:latin typeface="Segoe UI Semibold"/>
              </a:rPr>
              <a:t>Project for the Web</a:t>
            </a:r>
          </a:p>
          <a:p>
            <a:pPr defTabSz="914188">
              <a:lnSpc>
                <a:spcPct val="90000"/>
              </a:lnSpc>
              <a:spcAft>
                <a:spcPts val="600"/>
              </a:spcAft>
            </a:pPr>
            <a:endParaRPr lang="en-US" sz="3600" spc="-50" dirty="0">
              <a:solidFill>
                <a:srgbClr val="000000"/>
              </a:solidFill>
              <a:latin typeface="Segoe UI Semibold"/>
            </a:endParaRPr>
          </a:p>
          <a:p>
            <a:pPr defTabSz="914188">
              <a:lnSpc>
                <a:spcPct val="90000"/>
              </a:lnSpc>
              <a:spcAft>
                <a:spcPts val="600"/>
              </a:spcAft>
            </a:pPr>
            <a:r>
              <a:rPr lang="en-US" sz="2800" spc="-50" dirty="0">
                <a:solidFill>
                  <a:srgbClr val="000000"/>
                </a:solidFill>
                <a:latin typeface="Segoe UI Semibold"/>
              </a:rPr>
              <a:t>Customizing Project for the web</a:t>
            </a:r>
            <a:endParaRPr lang="en-US" sz="1800" spc="-50" dirty="0">
              <a:solidFill>
                <a:srgbClr val="000000"/>
              </a:solidFill>
              <a:latin typeface="Segoe UI Semibold"/>
            </a:endParaRPr>
          </a:p>
        </p:txBody>
      </p:sp>
      <p:sp>
        <p:nvSpPr>
          <p:cNvPr id="21" name="Freeform: Shape 20">
            <a:extLst>
              <a:ext uri="{FF2B5EF4-FFF2-40B4-BE49-F238E27FC236}">
                <a16:creationId xmlns:a16="http://schemas.microsoft.com/office/drawing/2014/main" id="{949A3ACF-ED5D-454C-931D-1C1CAF4FF6AB}"/>
              </a:ext>
            </a:extLst>
          </p:cNvPr>
          <p:cNvSpPr/>
          <p:nvPr/>
        </p:nvSpPr>
        <p:spPr bwMode="auto">
          <a:xfrm>
            <a:off x="5318654" y="735095"/>
            <a:ext cx="6523600" cy="4505785"/>
          </a:xfrm>
          <a:custGeom>
            <a:avLst/>
            <a:gdLst>
              <a:gd name="connsiteX0" fmla="*/ 91919 w 6539667"/>
              <a:gd name="connsiteY0" fmla="*/ 0 h 4516882"/>
              <a:gd name="connsiteX1" fmla="*/ 6447748 w 6539667"/>
              <a:gd name="connsiteY1" fmla="*/ 0 h 4516882"/>
              <a:gd name="connsiteX2" fmla="*/ 6539667 w 6539667"/>
              <a:gd name="connsiteY2" fmla="*/ 91919 h 4516882"/>
              <a:gd name="connsiteX3" fmla="*/ 6539667 w 6539667"/>
              <a:gd name="connsiteY3" fmla="*/ 4424963 h 4516882"/>
              <a:gd name="connsiteX4" fmla="*/ 6447748 w 6539667"/>
              <a:gd name="connsiteY4" fmla="*/ 4516882 h 4516882"/>
              <a:gd name="connsiteX5" fmla="*/ 91919 w 6539667"/>
              <a:gd name="connsiteY5" fmla="*/ 4516882 h 4516882"/>
              <a:gd name="connsiteX6" fmla="*/ 0 w 6539667"/>
              <a:gd name="connsiteY6" fmla="*/ 4424963 h 4516882"/>
              <a:gd name="connsiteX7" fmla="*/ 0 w 6539667"/>
              <a:gd name="connsiteY7" fmla="*/ 91919 h 4516882"/>
              <a:gd name="connsiteX8" fmla="*/ 91919 w 6539667"/>
              <a:gd name="connsiteY8" fmla="*/ 0 h 4516882"/>
              <a:gd name="connsiteX9" fmla="*/ 305112 w 6539667"/>
              <a:gd name="connsiteY9" fmla="*/ 151510 h 4516882"/>
              <a:gd name="connsiteX10" fmla="*/ 219360 w 6539667"/>
              <a:gd name="connsiteY10" fmla="*/ 237262 h 4516882"/>
              <a:gd name="connsiteX11" fmla="*/ 219360 w 6539667"/>
              <a:gd name="connsiteY11" fmla="*/ 4279620 h 4516882"/>
              <a:gd name="connsiteX12" fmla="*/ 305112 w 6539667"/>
              <a:gd name="connsiteY12" fmla="*/ 4365372 h 4516882"/>
              <a:gd name="connsiteX13" fmla="*/ 6234554 w 6539667"/>
              <a:gd name="connsiteY13" fmla="*/ 4365372 h 4516882"/>
              <a:gd name="connsiteX14" fmla="*/ 6320306 w 6539667"/>
              <a:gd name="connsiteY14" fmla="*/ 4279620 h 4516882"/>
              <a:gd name="connsiteX15" fmla="*/ 6320306 w 6539667"/>
              <a:gd name="connsiteY15" fmla="*/ 237262 h 4516882"/>
              <a:gd name="connsiteX16" fmla="*/ 6234554 w 6539667"/>
              <a:gd name="connsiteY16" fmla="*/ 151510 h 4516882"/>
              <a:gd name="connsiteX17" fmla="*/ 305112 w 6539667"/>
              <a:gd name="connsiteY17" fmla="*/ 151510 h 4516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39667" h="4516882">
                <a:moveTo>
                  <a:pt x="91919" y="0"/>
                </a:moveTo>
                <a:lnTo>
                  <a:pt x="6447748" y="0"/>
                </a:lnTo>
                <a:cubicBezTo>
                  <a:pt x="6498513" y="0"/>
                  <a:pt x="6539667" y="41154"/>
                  <a:pt x="6539667" y="91919"/>
                </a:cubicBezTo>
                <a:lnTo>
                  <a:pt x="6539667" y="4424963"/>
                </a:lnTo>
                <a:cubicBezTo>
                  <a:pt x="6539667" y="4475728"/>
                  <a:pt x="6498513" y="4516882"/>
                  <a:pt x="6447748" y="4516882"/>
                </a:cubicBezTo>
                <a:lnTo>
                  <a:pt x="91919" y="4516882"/>
                </a:lnTo>
                <a:cubicBezTo>
                  <a:pt x="41154" y="4516882"/>
                  <a:pt x="0" y="4475728"/>
                  <a:pt x="0" y="4424963"/>
                </a:cubicBezTo>
                <a:lnTo>
                  <a:pt x="0" y="91919"/>
                </a:lnTo>
                <a:cubicBezTo>
                  <a:pt x="0" y="41154"/>
                  <a:pt x="41154" y="0"/>
                  <a:pt x="91919" y="0"/>
                </a:cubicBezTo>
                <a:close/>
                <a:moveTo>
                  <a:pt x="305112" y="151510"/>
                </a:moveTo>
                <a:cubicBezTo>
                  <a:pt x="257752" y="151510"/>
                  <a:pt x="219360" y="189902"/>
                  <a:pt x="219360" y="237262"/>
                </a:cubicBezTo>
                <a:lnTo>
                  <a:pt x="219360" y="4279620"/>
                </a:lnTo>
                <a:cubicBezTo>
                  <a:pt x="219360" y="4326980"/>
                  <a:pt x="257752" y="4365372"/>
                  <a:pt x="305112" y="4365372"/>
                </a:cubicBezTo>
                <a:lnTo>
                  <a:pt x="6234554" y="4365372"/>
                </a:lnTo>
                <a:cubicBezTo>
                  <a:pt x="6281914" y="4365372"/>
                  <a:pt x="6320306" y="4326980"/>
                  <a:pt x="6320306" y="4279620"/>
                </a:cubicBezTo>
                <a:lnTo>
                  <a:pt x="6320306" y="237262"/>
                </a:lnTo>
                <a:cubicBezTo>
                  <a:pt x="6320306" y="189902"/>
                  <a:pt x="6281914" y="151510"/>
                  <a:pt x="6234554" y="151510"/>
                </a:cubicBezTo>
                <a:lnTo>
                  <a:pt x="305112" y="151510"/>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5" name="Rectangle 24">
            <a:extLst>
              <a:ext uri="{FF2B5EF4-FFF2-40B4-BE49-F238E27FC236}">
                <a16:creationId xmlns:a16="http://schemas.microsoft.com/office/drawing/2014/main" id="{01F2D58B-DF1F-4DF2-AB27-A968669BEA73}"/>
              </a:ext>
            </a:extLst>
          </p:cNvPr>
          <p:cNvSpPr/>
          <p:nvPr/>
        </p:nvSpPr>
        <p:spPr bwMode="auto">
          <a:xfrm>
            <a:off x="11631636" y="937136"/>
            <a:ext cx="379109" cy="4222151"/>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4" name="Picture 3">
            <a:extLst>
              <a:ext uri="{FF2B5EF4-FFF2-40B4-BE49-F238E27FC236}">
                <a16:creationId xmlns:a16="http://schemas.microsoft.com/office/drawing/2014/main" id="{E5D249BB-FCF2-3ADC-56B9-87BE60883907}"/>
              </a:ext>
            </a:extLst>
          </p:cNvPr>
          <p:cNvPicPr>
            <a:picLocks noChangeAspect="1"/>
          </p:cNvPicPr>
          <p:nvPr/>
        </p:nvPicPr>
        <p:blipFill>
          <a:blip r:embed="rId3"/>
          <a:stretch>
            <a:fillRect/>
          </a:stretch>
        </p:blipFill>
        <p:spPr>
          <a:xfrm>
            <a:off x="5736841" y="1904564"/>
            <a:ext cx="5810549" cy="3340272"/>
          </a:xfrm>
          <a:prstGeom prst="rect">
            <a:avLst/>
          </a:prstGeom>
        </p:spPr>
      </p:pic>
    </p:spTree>
    <p:extLst>
      <p:ext uri="{BB962C8B-B14F-4D97-AF65-F5344CB8AC3E}">
        <p14:creationId xmlns:p14="http://schemas.microsoft.com/office/powerpoint/2010/main" val="1509535501"/>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F8CA931-9A98-A0D7-A3E4-691A75C509D2}"/>
              </a:ext>
            </a:extLst>
          </p:cNvPr>
          <p:cNvSpPr>
            <a:spLocks noGrp="1"/>
          </p:cNvSpPr>
          <p:nvPr>
            <p:ph type="body" sz="quarter" idx="10"/>
          </p:nvPr>
        </p:nvSpPr>
        <p:spPr>
          <a:xfrm>
            <a:off x="437318" y="2139702"/>
            <a:ext cx="11339774" cy="3471591"/>
          </a:xfrm>
        </p:spPr>
        <p:txBody>
          <a:bodyPr/>
          <a:lstStyle/>
          <a:p>
            <a:r>
              <a:rPr lang="en-US" dirty="0"/>
              <a:t>Project for the web is a </a:t>
            </a:r>
            <a:r>
              <a:rPr lang="en-US" b="1" dirty="0"/>
              <a:t>model-driven power app</a:t>
            </a:r>
          </a:p>
          <a:p>
            <a:r>
              <a:rPr lang="en-US" dirty="0"/>
              <a:t>Plan environments (Default, name environments – Sandbox, production)</a:t>
            </a:r>
          </a:p>
          <a:p>
            <a:r>
              <a:rPr lang="en-US" dirty="0"/>
              <a:t>Managed/unmanaged customization – managed is preferred</a:t>
            </a:r>
          </a:p>
          <a:p>
            <a:endParaRPr lang="en-US" b="1" dirty="0"/>
          </a:p>
          <a:p>
            <a:r>
              <a:rPr lang="en-US" dirty="0"/>
              <a:t>Designer: </a:t>
            </a:r>
            <a:r>
              <a:rPr lang="en-US" dirty="0">
                <a:hlinkClick r:id="rId2"/>
              </a:rPr>
              <a:t>http:</a:t>
            </a:r>
            <a:r>
              <a:rPr lang="en-US" dirty="0">
                <a:sym typeface="Wingdings" panose="05000000000000000000" pitchFamily="2" charset="2"/>
                <a:hlinkClick r:id="rId2"/>
              </a:rPr>
              <a:t>//make</a:t>
            </a:r>
            <a:r>
              <a:rPr lang="en-US" dirty="0">
                <a:hlinkClick r:id="rId2"/>
              </a:rPr>
              <a:t>.powerapps.com</a:t>
            </a:r>
            <a:endParaRPr lang="en-US" dirty="0"/>
          </a:p>
          <a:p>
            <a:r>
              <a:rPr lang="en-US" dirty="0"/>
              <a:t>Administration: </a:t>
            </a:r>
            <a:r>
              <a:rPr lang="en-US" dirty="0">
                <a:hlinkClick r:id="rId3"/>
              </a:rPr>
              <a:t>https://admin.powerplatform.microsoft.com/</a:t>
            </a:r>
            <a:endParaRPr lang="en-US" dirty="0"/>
          </a:p>
          <a:p>
            <a:endParaRPr lang="LID4096" dirty="0"/>
          </a:p>
        </p:txBody>
      </p:sp>
      <p:sp>
        <p:nvSpPr>
          <p:cNvPr id="3" name="Title 2">
            <a:extLst>
              <a:ext uri="{FF2B5EF4-FFF2-40B4-BE49-F238E27FC236}">
                <a16:creationId xmlns:a16="http://schemas.microsoft.com/office/drawing/2014/main" id="{C983158A-4604-76CB-CDB8-8CB50F9EABB1}"/>
              </a:ext>
            </a:extLst>
          </p:cNvPr>
          <p:cNvSpPr>
            <a:spLocks noGrp="1"/>
          </p:cNvSpPr>
          <p:nvPr>
            <p:ph type="title"/>
          </p:nvPr>
        </p:nvSpPr>
        <p:spPr/>
        <p:txBody>
          <a:bodyPr/>
          <a:lstStyle/>
          <a:p>
            <a:r>
              <a:rPr lang="en-US" dirty="0"/>
              <a:t>Customizing Project for the web – how to begin</a:t>
            </a:r>
            <a:endParaRPr lang="LID4096" dirty="0"/>
          </a:p>
        </p:txBody>
      </p:sp>
    </p:spTree>
    <p:extLst>
      <p:ext uri="{BB962C8B-B14F-4D97-AF65-F5344CB8AC3E}">
        <p14:creationId xmlns:p14="http://schemas.microsoft.com/office/powerpoint/2010/main" val="2032846039"/>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71452E2-1EA6-486C-9AEA-06576E8D7617}"/>
              </a:ext>
            </a:extLst>
          </p:cNvPr>
          <p:cNvPicPr>
            <a:picLocks noChangeAspect="1"/>
          </p:cNvPicPr>
          <p:nvPr/>
        </p:nvPicPr>
        <p:blipFill>
          <a:blip r:embed="rId2"/>
          <a:stretch>
            <a:fillRect/>
          </a:stretch>
        </p:blipFill>
        <p:spPr>
          <a:xfrm>
            <a:off x="1808396" y="1543862"/>
            <a:ext cx="8388963" cy="4875728"/>
          </a:xfrm>
          <a:prstGeom prst="rect">
            <a:avLst/>
          </a:prstGeom>
        </p:spPr>
      </p:pic>
      <p:sp>
        <p:nvSpPr>
          <p:cNvPr id="6" name="TextBox 5">
            <a:extLst>
              <a:ext uri="{FF2B5EF4-FFF2-40B4-BE49-F238E27FC236}">
                <a16:creationId xmlns:a16="http://schemas.microsoft.com/office/drawing/2014/main" id="{1379535A-7223-4F85-91B9-DF06E7DDEB64}"/>
              </a:ext>
            </a:extLst>
          </p:cNvPr>
          <p:cNvSpPr txBox="1">
            <a:spLocks noChangeAspect="1"/>
          </p:cNvSpPr>
          <p:nvPr/>
        </p:nvSpPr>
        <p:spPr>
          <a:xfrm>
            <a:off x="2878955" y="4746106"/>
            <a:ext cx="7318403" cy="1378031"/>
          </a:xfrm>
          <a:prstGeom prst="rect">
            <a:avLst/>
          </a:prstGeom>
          <a:solidFill>
            <a:schemeClr val="accent1">
              <a:alpha val="20000"/>
            </a:schemeClr>
          </a:solidFill>
        </p:spPr>
        <p:txBody>
          <a:bodyPr wrap="square" rtlCol="0" anchor="ctr">
            <a:noAutofit/>
          </a:bodyPr>
          <a:lstStyle/>
          <a:p>
            <a:pPr algn="ctr"/>
            <a:r>
              <a:rPr lang="en-GB" sz="1400"/>
              <a:t>Default solutions in Dataverse database</a:t>
            </a:r>
          </a:p>
        </p:txBody>
      </p:sp>
      <p:sp>
        <p:nvSpPr>
          <p:cNvPr id="8" name="TextBox 7">
            <a:extLst>
              <a:ext uri="{FF2B5EF4-FFF2-40B4-BE49-F238E27FC236}">
                <a16:creationId xmlns:a16="http://schemas.microsoft.com/office/drawing/2014/main" id="{59BCA82E-FB17-4360-AB38-08044357FE5B}"/>
              </a:ext>
            </a:extLst>
          </p:cNvPr>
          <p:cNvSpPr txBox="1">
            <a:spLocks noChangeAspect="1"/>
          </p:cNvSpPr>
          <p:nvPr/>
        </p:nvSpPr>
        <p:spPr>
          <a:xfrm>
            <a:off x="2878954" y="2908731"/>
            <a:ext cx="7318403" cy="1837375"/>
          </a:xfrm>
          <a:prstGeom prst="rect">
            <a:avLst/>
          </a:prstGeom>
          <a:solidFill>
            <a:srgbClr val="00B050">
              <a:alpha val="20000"/>
            </a:srgbClr>
          </a:solidFill>
        </p:spPr>
        <p:txBody>
          <a:bodyPr wrap="square" rtlCol="0" anchor="ctr">
            <a:noAutofit/>
          </a:bodyPr>
          <a:lstStyle/>
          <a:p>
            <a:pPr algn="ctr"/>
            <a:r>
              <a:rPr lang="en-GB" sz="1400"/>
              <a:t>Microsoft Project Service Core solutions</a:t>
            </a:r>
          </a:p>
        </p:txBody>
      </p:sp>
      <p:sp>
        <p:nvSpPr>
          <p:cNvPr id="10" name="TextBox 9">
            <a:extLst>
              <a:ext uri="{FF2B5EF4-FFF2-40B4-BE49-F238E27FC236}">
                <a16:creationId xmlns:a16="http://schemas.microsoft.com/office/drawing/2014/main" id="{B2F18E18-EE15-43ED-8FD6-5E7C5B40E38C}"/>
              </a:ext>
            </a:extLst>
          </p:cNvPr>
          <p:cNvSpPr txBox="1">
            <a:spLocks noChangeAspect="1"/>
          </p:cNvSpPr>
          <p:nvPr/>
        </p:nvSpPr>
        <p:spPr>
          <a:xfrm>
            <a:off x="2878954" y="2692790"/>
            <a:ext cx="7318403" cy="220838"/>
          </a:xfrm>
          <a:prstGeom prst="rect">
            <a:avLst/>
          </a:prstGeom>
          <a:solidFill>
            <a:srgbClr val="FFC000">
              <a:alpha val="20000"/>
            </a:srgbClr>
          </a:solidFill>
        </p:spPr>
        <p:txBody>
          <a:bodyPr wrap="square" rtlCol="0" anchor="ctr">
            <a:noAutofit/>
          </a:bodyPr>
          <a:lstStyle/>
          <a:p>
            <a:pPr algn="ctr"/>
            <a:r>
              <a:rPr lang="en-GB" sz="1400"/>
              <a:t>Project Accelerator solution</a:t>
            </a:r>
          </a:p>
        </p:txBody>
      </p:sp>
      <p:sp>
        <p:nvSpPr>
          <p:cNvPr id="12" name="TextBox 11">
            <a:extLst>
              <a:ext uri="{FF2B5EF4-FFF2-40B4-BE49-F238E27FC236}">
                <a16:creationId xmlns:a16="http://schemas.microsoft.com/office/drawing/2014/main" id="{43AD5AE2-2716-4B5B-9398-4E5F647330DB}"/>
              </a:ext>
            </a:extLst>
          </p:cNvPr>
          <p:cNvSpPr txBox="1">
            <a:spLocks noChangeAspect="1"/>
          </p:cNvSpPr>
          <p:nvPr/>
        </p:nvSpPr>
        <p:spPr>
          <a:xfrm>
            <a:off x="2878954" y="2441034"/>
            <a:ext cx="7318403" cy="251757"/>
          </a:xfrm>
          <a:prstGeom prst="rect">
            <a:avLst/>
          </a:prstGeom>
          <a:solidFill>
            <a:srgbClr val="92D050">
              <a:alpha val="20000"/>
            </a:srgbClr>
          </a:solidFill>
        </p:spPr>
        <p:txBody>
          <a:bodyPr wrap="square" rtlCol="0" anchor="ctr">
            <a:noAutofit/>
          </a:bodyPr>
          <a:lstStyle/>
          <a:p>
            <a:pPr algn="ctr"/>
            <a:r>
              <a:rPr lang="en-GB" sz="1400"/>
              <a:t>Custom solution</a:t>
            </a:r>
          </a:p>
        </p:txBody>
      </p:sp>
      <p:sp>
        <p:nvSpPr>
          <p:cNvPr id="2" name="Title 1">
            <a:extLst>
              <a:ext uri="{FF2B5EF4-FFF2-40B4-BE49-F238E27FC236}">
                <a16:creationId xmlns:a16="http://schemas.microsoft.com/office/drawing/2014/main" id="{57DBA880-A933-46B9-B0B1-DA37294FCAE7}"/>
              </a:ext>
            </a:extLst>
          </p:cNvPr>
          <p:cNvSpPr txBox="1">
            <a:spLocks/>
          </p:cNvSpPr>
          <p:nvPr/>
        </p:nvSpPr>
        <p:spPr>
          <a:xfrm>
            <a:off x="360814" y="180462"/>
            <a:ext cx="7829259" cy="984885"/>
          </a:xfrm>
          <a:prstGeom prst="rect">
            <a:avLst/>
          </a:prstGeom>
        </p:spPr>
        <p:txBody>
          <a:bodyPr vert="horz" wrap="non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gradFill>
                  <a:gsLst>
                    <a:gs pos="7051">
                      <a:schemeClr val="tx1"/>
                    </a:gs>
                    <a:gs pos="20000">
                      <a:schemeClr val="tx1"/>
                    </a:gs>
                  </a:gsLst>
                  <a:lin ang="5400000" scaled="1"/>
                </a:gradFill>
                <a:effectLst/>
                <a:latin typeface="+mj-lt"/>
                <a:ea typeface="+mn-ea"/>
                <a:cs typeface="Segoe UI" pitchFamily="34" charset="0"/>
              </a:defRPr>
            </a:lvl1pPr>
          </a:lstStyle>
          <a:p>
            <a:pPr defTabSz="932205">
              <a:defRPr/>
            </a:pPr>
            <a:r>
              <a:rPr lang="en-US">
                <a:solidFill>
                  <a:srgbClr val="1A1A1A"/>
                </a:solidFill>
                <a:latin typeface="Segoe UI Semibold"/>
              </a:rPr>
              <a:t>Project for the web custom solution</a:t>
            </a:r>
          </a:p>
          <a:p>
            <a:pPr defTabSz="932205">
              <a:defRPr/>
            </a:pPr>
            <a:r>
              <a:rPr lang="en-US" sz="2800">
                <a:solidFill>
                  <a:srgbClr val="1A1A1A"/>
                </a:solidFill>
                <a:latin typeface="Segoe UI Semibold"/>
              </a:rPr>
              <a:t>Power Platform – example of customization layers</a:t>
            </a:r>
          </a:p>
        </p:txBody>
      </p:sp>
    </p:spTree>
    <p:extLst>
      <p:ext uri="{BB962C8B-B14F-4D97-AF65-F5344CB8AC3E}">
        <p14:creationId xmlns:p14="http://schemas.microsoft.com/office/powerpoint/2010/main" val="11877684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8E715C67-6031-4818-BDE7-74AE1B03105C}"/>
              </a:ext>
            </a:extLst>
          </p:cNvPr>
          <p:cNvSpPr>
            <a:spLocks noGrp="1"/>
          </p:cNvSpPr>
          <p:nvPr>
            <p:ph type="title"/>
          </p:nvPr>
        </p:nvSpPr>
        <p:spPr/>
        <p:txBody>
          <a:bodyPr/>
          <a:lstStyle/>
          <a:p>
            <a:r>
              <a:rPr lang="en-US" dirty="0"/>
              <a:t>Demo</a:t>
            </a:r>
            <a:br>
              <a:rPr lang="en-US" dirty="0"/>
            </a:br>
            <a:br>
              <a:rPr lang="en-US" dirty="0"/>
            </a:br>
            <a:r>
              <a:rPr lang="en-US" dirty="0"/>
              <a:t>Customizing Project for the web</a:t>
            </a:r>
            <a:br>
              <a:rPr lang="en-US" dirty="0"/>
            </a:br>
            <a:br>
              <a:rPr lang="en-US" dirty="0"/>
            </a:br>
            <a:r>
              <a:rPr lang="sl-SI" sz="2353" dirty="0"/>
              <a:t>Project Solution </a:t>
            </a:r>
            <a:r>
              <a:rPr lang="en-US" sz="2353" dirty="0"/>
              <a:t>A</a:t>
            </a:r>
            <a:r>
              <a:rPr lang="sl-SI" sz="2353" dirty="0"/>
              <a:t>ccelerator</a:t>
            </a:r>
            <a:endParaRPr lang="en-US" dirty="0"/>
          </a:p>
        </p:txBody>
      </p:sp>
    </p:spTree>
    <p:extLst>
      <p:ext uri="{BB962C8B-B14F-4D97-AF65-F5344CB8AC3E}">
        <p14:creationId xmlns:p14="http://schemas.microsoft.com/office/powerpoint/2010/main" val="148319536"/>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2D092F8-5CED-402D-B74E-83D355D456EF}"/>
              </a:ext>
            </a:extLst>
          </p:cNvPr>
          <p:cNvSpPr>
            <a:spLocks noGrp="1"/>
          </p:cNvSpPr>
          <p:nvPr>
            <p:ph type="body" sz="quarter" idx="10"/>
          </p:nvPr>
        </p:nvSpPr>
        <p:spPr>
          <a:xfrm>
            <a:off x="422690" y="1511500"/>
            <a:ext cx="11339774" cy="2609430"/>
          </a:xfrm>
        </p:spPr>
        <p:txBody>
          <a:bodyPr/>
          <a:lstStyle/>
          <a:p>
            <a:r>
              <a:rPr lang="en-US" sz="1961" dirty="0"/>
              <a:t>With an experienced</a:t>
            </a:r>
            <a:r>
              <a:rPr lang="en-US" sz="1961" b="1" dirty="0"/>
              <a:t> partner</a:t>
            </a:r>
          </a:p>
          <a:p>
            <a:pPr marL="448193" indent="-448193">
              <a:buFont typeface="Arial" panose="020B0604020202020204" pitchFamily="34" charset="0"/>
              <a:buChar char="•"/>
            </a:pPr>
            <a:r>
              <a:rPr lang="en-US" sz="1961" dirty="0"/>
              <a:t>Microsoft Certified </a:t>
            </a:r>
            <a:r>
              <a:rPr lang="en-US" sz="1961" b="1" dirty="0"/>
              <a:t>Project and Portfolio management </a:t>
            </a:r>
            <a:r>
              <a:rPr lang="en-US" sz="1961" dirty="0"/>
              <a:t>partners</a:t>
            </a:r>
          </a:p>
          <a:p>
            <a:r>
              <a:rPr lang="en-US" sz="1961" dirty="0"/>
              <a:t>Consider </a:t>
            </a:r>
            <a:r>
              <a:rPr lang="en-US" sz="1961" b="1" dirty="0"/>
              <a:t>phased</a:t>
            </a:r>
            <a:r>
              <a:rPr lang="en-US" sz="1961" dirty="0"/>
              <a:t> approach</a:t>
            </a:r>
          </a:p>
          <a:p>
            <a:pPr marL="448193" indent="-448193">
              <a:buFont typeface="Arial" panose="020B0604020202020204" pitchFamily="34" charset="0"/>
              <a:buChar char="•"/>
            </a:pPr>
            <a:r>
              <a:rPr lang="en-US" sz="1961" dirty="0"/>
              <a:t>Example from Project management system implementation</a:t>
            </a:r>
          </a:p>
          <a:p>
            <a:endParaRPr lang="en-US" dirty="0"/>
          </a:p>
          <a:p>
            <a:endParaRPr lang="en-US" dirty="0"/>
          </a:p>
        </p:txBody>
      </p:sp>
      <p:sp>
        <p:nvSpPr>
          <p:cNvPr id="2" name="Title 1">
            <a:extLst>
              <a:ext uri="{FF2B5EF4-FFF2-40B4-BE49-F238E27FC236}">
                <a16:creationId xmlns:a16="http://schemas.microsoft.com/office/drawing/2014/main" id="{C7256C12-3C86-44B5-99AF-8E1F1A6A64C9}"/>
              </a:ext>
            </a:extLst>
          </p:cNvPr>
          <p:cNvSpPr>
            <a:spLocks noGrp="1"/>
          </p:cNvSpPr>
          <p:nvPr>
            <p:ph type="title"/>
          </p:nvPr>
        </p:nvSpPr>
        <p:spPr/>
        <p:txBody>
          <a:bodyPr/>
          <a:lstStyle/>
          <a:p>
            <a:r>
              <a:rPr lang="en-US" dirty="0"/>
              <a:t>Proposed Approach to the implementation</a:t>
            </a:r>
            <a:endParaRPr lang="en-SI" dirty="0"/>
          </a:p>
        </p:txBody>
      </p:sp>
      <p:pic>
        <p:nvPicPr>
          <p:cNvPr id="44" name="Picture 43">
            <a:extLst>
              <a:ext uri="{FF2B5EF4-FFF2-40B4-BE49-F238E27FC236}">
                <a16:creationId xmlns:a16="http://schemas.microsoft.com/office/drawing/2014/main" id="{9EAC2600-7605-461F-8743-04AB4C90C22E}"/>
              </a:ext>
            </a:extLst>
          </p:cNvPr>
          <p:cNvPicPr>
            <a:picLocks noChangeAspect="1"/>
          </p:cNvPicPr>
          <p:nvPr/>
        </p:nvPicPr>
        <p:blipFill>
          <a:blip r:embed="rId2"/>
          <a:stretch>
            <a:fillRect/>
          </a:stretch>
        </p:blipFill>
        <p:spPr>
          <a:xfrm>
            <a:off x="1546414" y="3429090"/>
            <a:ext cx="4094369" cy="2748829"/>
          </a:xfrm>
          <a:prstGeom prst="rect">
            <a:avLst/>
          </a:prstGeom>
        </p:spPr>
      </p:pic>
      <p:pic>
        <p:nvPicPr>
          <p:cNvPr id="73" name="Picture 72">
            <a:extLst>
              <a:ext uri="{FF2B5EF4-FFF2-40B4-BE49-F238E27FC236}">
                <a16:creationId xmlns:a16="http://schemas.microsoft.com/office/drawing/2014/main" id="{1B4EBC3C-A1F6-4684-A5A2-3FD43257C185}"/>
              </a:ext>
            </a:extLst>
          </p:cNvPr>
          <p:cNvPicPr>
            <a:picLocks noChangeAspect="1"/>
          </p:cNvPicPr>
          <p:nvPr/>
        </p:nvPicPr>
        <p:blipFill>
          <a:blip r:embed="rId3"/>
          <a:stretch>
            <a:fillRect/>
          </a:stretch>
        </p:blipFill>
        <p:spPr>
          <a:xfrm>
            <a:off x="5532749" y="3389455"/>
            <a:ext cx="3809354" cy="2748830"/>
          </a:xfrm>
          <a:prstGeom prst="rect">
            <a:avLst/>
          </a:prstGeom>
        </p:spPr>
      </p:pic>
    </p:spTree>
    <p:extLst>
      <p:ext uri="{BB962C8B-B14F-4D97-AF65-F5344CB8AC3E}">
        <p14:creationId xmlns:p14="http://schemas.microsoft.com/office/powerpoint/2010/main" val="2464044184"/>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C62C664-57AE-4D9D-BB26-8AB3DAE4BA94}"/>
              </a:ext>
            </a:extLst>
          </p:cNvPr>
          <p:cNvSpPr>
            <a:spLocks noGrp="1"/>
          </p:cNvSpPr>
          <p:nvPr>
            <p:ph type="title"/>
          </p:nvPr>
        </p:nvSpPr>
        <p:spPr>
          <a:xfrm>
            <a:off x="353739" y="177410"/>
            <a:ext cx="11334431" cy="757806"/>
          </a:xfrm>
        </p:spPr>
        <p:txBody>
          <a:bodyPr/>
          <a:lstStyle/>
          <a:p>
            <a:r>
              <a:rPr lang="en-US" dirty="0"/>
              <a:t>Licensing – Project Management Solution</a:t>
            </a:r>
            <a:endParaRPr lang="en-SI" dirty="0"/>
          </a:p>
        </p:txBody>
      </p:sp>
      <p:sp>
        <p:nvSpPr>
          <p:cNvPr id="4" name="Rectangle 3">
            <a:extLst>
              <a:ext uri="{FF2B5EF4-FFF2-40B4-BE49-F238E27FC236}">
                <a16:creationId xmlns:a16="http://schemas.microsoft.com/office/drawing/2014/main" id="{BC8790B5-1042-4B02-A7B7-6203120196CD}"/>
              </a:ext>
            </a:extLst>
          </p:cNvPr>
          <p:cNvSpPr/>
          <p:nvPr/>
        </p:nvSpPr>
        <p:spPr bwMode="auto">
          <a:xfrm>
            <a:off x="1380356" y="2636862"/>
            <a:ext cx="551961" cy="79213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Project Plan 1</a:t>
            </a:r>
          </a:p>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$10</a:t>
            </a: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Project for the web</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Integration in MS Teams</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Power BI Content pack</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View Project Roadmaps</a:t>
            </a:r>
          </a:p>
          <a:p>
            <a:pPr algn="ctr" defTabSz="931935" fontAlgn="base">
              <a:lnSpc>
                <a:spcPct val="90000"/>
              </a:lnSpc>
              <a:spcBef>
                <a:spcPct val="0"/>
              </a:spcBef>
              <a:spcAft>
                <a:spcPts val="400"/>
              </a:spcAft>
              <a:defRPr/>
            </a:pPr>
            <a:endParaRPr lang="en-US" sz="1400"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Advanced PPM Solution built</a:t>
            </a:r>
          </a:p>
          <a:p>
            <a:pPr algn="ctr" defTabSz="931935" fontAlgn="base">
              <a:lnSpc>
                <a:spcPct val="90000"/>
              </a:lnSpc>
              <a:spcBef>
                <a:spcPct val="0"/>
              </a:spcBef>
              <a:spcAft>
                <a:spcPts val="400"/>
              </a:spcAft>
              <a:defRPr/>
            </a:pPr>
            <a:r>
              <a:rPr lang="en-US" sz="1400" b="1">
                <a:solidFill>
                  <a:srgbClr val="1A1A1A"/>
                </a:solidFill>
                <a:latin typeface="Segoe UI"/>
                <a:cs typeface="Segoe UI" pitchFamily="34" charset="0"/>
              </a:rPr>
              <a:t> on Project for the Web*</a:t>
            </a:r>
          </a:p>
          <a:p>
            <a:pPr algn="ctr" defTabSz="931935" fontAlgn="base">
              <a:lnSpc>
                <a:spcPct val="90000"/>
              </a:lnSpc>
              <a:spcBef>
                <a:spcPct val="0"/>
              </a:spcBef>
              <a:spcAft>
                <a:spcPts val="400"/>
              </a:spcAft>
              <a:defRPr/>
            </a:pPr>
            <a:endParaRPr lang="sl-SI"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Project Online Essentials</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Access to Project Online service for</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 Team member role</a:t>
            </a:r>
            <a:endParaRPr lang="en-US"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sz="1400"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sz="1400"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sz="1400"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p:txBody>
      </p:sp>
      <p:pic>
        <p:nvPicPr>
          <p:cNvPr id="5" name="Picture 4" descr="A close up of a sign&#10;&#10;Description automatically generated">
            <a:extLst>
              <a:ext uri="{FF2B5EF4-FFF2-40B4-BE49-F238E27FC236}">
                <a16:creationId xmlns:a16="http://schemas.microsoft.com/office/drawing/2014/main" id="{EBCE089A-C1F5-4577-893D-5ED645D9A7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4898" y="1510066"/>
            <a:ext cx="1022878" cy="886786"/>
          </a:xfrm>
          <a:prstGeom prst="rect">
            <a:avLst/>
          </a:prstGeom>
        </p:spPr>
      </p:pic>
      <p:sp>
        <p:nvSpPr>
          <p:cNvPr id="6" name="Rectangle 5">
            <a:extLst>
              <a:ext uri="{FF2B5EF4-FFF2-40B4-BE49-F238E27FC236}">
                <a16:creationId xmlns:a16="http://schemas.microsoft.com/office/drawing/2014/main" id="{1E70E58E-07AC-480C-980A-28F86C4F908E}"/>
              </a:ext>
            </a:extLst>
          </p:cNvPr>
          <p:cNvSpPr/>
          <p:nvPr/>
        </p:nvSpPr>
        <p:spPr bwMode="auto">
          <a:xfrm>
            <a:off x="5279555" y="2636862"/>
            <a:ext cx="551961" cy="79213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Project Plan 3</a:t>
            </a:r>
          </a:p>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$30</a:t>
            </a: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Project for the web</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Integration in MS Teams</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Power BI Content pack</a:t>
            </a: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Project Roadmaps</a:t>
            </a:r>
          </a:p>
          <a:p>
            <a:pPr algn="ctr" defTabSz="931935" fontAlgn="base">
              <a:lnSpc>
                <a:spcPct val="90000"/>
              </a:lnSpc>
              <a:spcBef>
                <a:spcPct val="0"/>
              </a:spcBef>
              <a:spcAft>
                <a:spcPts val="400"/>
              </a:spcAft>
              <a:defRPr/>
            </a:pPr>
            <a:endParaRPr lang="en-US"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Advanced PPM Solution built</a:t>
            </a: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 on Project for the Web*</a:t>
            </a:r>
          </a:p>
          <a:p>
            <a:pPr algn="ctr" defTabSz="931935" fontAlgn="base">
              <a:lnSpc>
                <a:spcPct val="90000"/>
              </a:lnSpc>
              <a:spcBef>
                <a:spcPct val="0"/>
              </a:spcBef>
              <a:spcAft>
                <a:spcPts val="400"/>
              </a:spcAft>
              <a:defRPr/>
            </a:pPr>
            <a:endParaRPr lang="en-US"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Project Online Professional</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Access to Project Online service</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 Project Online Professional  desktop client</a:t>
            </a:r>
            <a:endParaRPr lang="en-US"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p:txBody>
      </p:sp>
      <p:pic>
        <p:nvPicPr>
          <p:cNvPr id="7" name="Picture 6" descr="A close up of a sign&#10;&#10;Description automatically generated">
            <a:extLst>
              <a:ext uri="{FF2B5EF4-FFF2-40B4-BE49-F238E27FC236}">
                <a16:creationId xmlns:a16="http://schemas.microsoft.com/office/drawing/2014/main" id="{23F9BCB6-EF6B-44B7-80C3-466AD957AB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44096" y="1510066"/>
            <a:ext cx="1022878" cy="886786"/>
          </a:xfrm>
          <a:prstGeom prst="rect">
            <a:avLst/>
          </a:prstGeom>
        </p:spPr>
      </p:pic>
      <p:sp>
        <p:nvSpPr>
          <p:cNvPr id="8" name="Rectangle 7">
            <a:extLst>
              <a:ext uri="{FF2B5EF4-FFF2-40B4-BE49-F238E27FC236}">
                <a16:creationId xmlns:a16="http://schemas.microsoft.com/office/drawing/2014/main" id="{9D2DA52E-DE6B-43CF-BEE7-0B59BCFA8362}"/>
              </a:ext>
            </a:extLst>
          </p:cNvPr>
          <p:cNvSpPr/>
          <p:nvPr/>
        </p:nvSpPr>
        <p:spPr bwMode="auto">
          <a:xfrm>
            <a:off x="9413501" y="2636862"/>
            <a:ext cx="551961" cy="79213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Project Plan 5</a:t>
            </a:r>
          </a:p>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$55</a:t>
            </a: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Project for the web</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Integration in MS Teams</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Power BI Content pack</a:t>
            </a: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Project Roadmaps</a:t>
            </a:r>
          </a:p>
          <a:p>
            <a:pPr algn="ctr" defTabSz="931935" fontAlgn="base">
              <a:lnSpc>
                <a:spcPct val="90000"/>
              </a:lnSpc>
              <a:spcBef>
                <a:spcPct val="0"/>
              </a:spcBef>
              <a:spcAft>
                <a:spcPts val="400"/>
              </a:spcAft>
              <a:defRPr/>
            </a:pPr>
            <a:endParaRPr lang="en-US"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Advanced PPM Solution built</a:t>
            </a: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 on Project for the Web*</a:t>
            </a:r>
          </a:p>
          <a:p>
            <a:pPr algn="ctr" defTabSz="931935" fontAlgn="base">
              <a:lnSpc>
                <a:spcPct val="90000"/>
              </a:lnSpc>
              <a:spcBef>
                <a:spcPct val="0"/>
              </a:spcBef>
              <a:spcAft>
                <a:spcPts val="400"/>
              </a:spcAft>
              <a:defRPr/>
            </a:pPr>
            <a:endParaRPr lang="en-US"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Project Online Premium</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Access to Project Online service</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Advanced resource management</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Portfolio Analytics</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 Project Online Professional desktop client</a:t>
            </a:r>
            <a:endParaRPr lang="en-US"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p:txBody>
      </p:sp>
      <p:pic>
        <p:nvPicPr>
          <p:cNvPr id="9" name="Picture 8" descr="A close up of a sign&#10;&#10;Description automatically generated">
            <a:extLst>
              <a:ext uri="{FF2B5EF4-FFF2-40B4-BE49-F238E27FC236}">
                <a16:creationId xmlns:a16="http://schemas.microsoft.com/office/drawing/2014/main" id="{408E114C-C144-42AC-8F37-FBF492CC34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8042" y="1510066"/>
            <a:ext cx="1022878" cy="886786"/>
          </a:xfrm>
          <a:prstGeom prst="rect">
            <a:avLst/>
          </a:prstGeom>
        </p:spPr>
      </p:pic>
      <p:sp>
        <p:nvSpPr>
          <p:cNvPr id="10" name="TextBox 9">
            <a:extLst>
              <a:ext uri="{FF2B5EF4-FFF2-40B4-BE49-F238E27FC236}">
                <a16:creationId xmlns:a16="http://schemas.microsoft.com/office/drawing/2014/main" id="{03332323-44CA-4CFF-967C-3E8B96C095C4}"/>
              </a:ext>
            </a:extLst>
          </p:cNvPr>
          <p:cNvSpPr txBox="1"/>
          <p:nvPr/>
        </p:nvSpPr>
        <p:spPr>
          <a:xfrm>
            <a:off x="427229" y="6165281"/>
            <a:ext cx="5404286" cy="690660"/>
          </a:xfrm>
          <a:prstGeom prst="rect">
            <a:avLst/>
          </a:prstGeom>
          <a:noFill/>
        </p:spPr>
        <p:txBody>
          <a:bodyPr wrap="square" lIns="179259" tIns="143407" rIns="179259" bIns="143407" rtlCol="0">
            <a:spAutoFit/>
          </a:bodyPr>
          <a:lstStyle/>
          <a:p>
            <a:pPr>
              <a:lnSpc>
                <a:spcPct val="90000"/>
              </a:lnSpc>
              <a:spcAft>
                <a:spcPts val="588"/>
              </a:spcAft>
            </a:pPr>
            <a:r>
              <a:rPr lang="en-US" sz="1175" dirty="0">
                <a:gradFill>
                  <a:gsLst>
                    <a:gs pos="2917">
                      <a:schemeClr val="tx1"/>
                    </a:gs>
                    <a:gs pos="30000">
                      <a:schemeClr val="tx1"/>
                    </a:gs>
                  </a:gsLst>
                  <a:lin ang="5400000" scaled="0"/>
                </a:gradFill>
              </a:rPr>
              <a:t>*   Details in Microsoft Project Service description</a:t>
            </a:r>
          </a:p>
          <a:p>
            <a:pPr>
              <a:lnSpc>
                <a:spcPct val="90000"/>
              </a:lnSpc>
              <a:spcAft>
                <a:spcPts val="588"/>
              </a:spcAft>
            </a:pPr>
            <a:r>
              <a:rPr lang="en-US" sz="1175" dirty="0">
                <a:gradFill>
                  <a:gsLst>
                    <a:gs pos="2917">
                      <a:schemeClr val="tx1"/>
                    </a:gs>
                    <a:gs pos="30000">
                      <a:schemeClr val="tx1"/>
                    </a:gs>
                  </a:gsLst>
                  <a:lin ang="5400000" scaled="0"/>
                </a:gradFill>
              </a:rPr>
              <a:t>** All plans allow access to Project Server solution for selected roles.</a:t>
            </a:r>
            <a:endParaRPr lang="en-SI" sz="1175" dirty="0" err="1">
              <a:gradFill>
                <a:gsLst>
                  <a:gs pos="2917">
                    <a:schemeClr val="tx1"/>
                  </a:gs>
                  <a:gs pos="30000">
                    <a:schemeClr val="tx1"/>
                  </a:gs>
                </a:gsLst>
                <a:lin ang="5400000" scaled="0"/>
              </a:gradFill>
            </a:endParaRPr>
          </a:p>
        </p:txBody>
      </p:sp>
      <p:sp>
        <p:nvSpPr>
          <p:cNvPr id="11" name="Rectangle 10">
            <a:extLst>
              <a:ext uri="{FF2B5EF4-FFF2-40B4-BE49-F238E27FC236}">
                <a16:creationId xmlns:a16="http://schemas.microsoft.com/office/drawing/2014/main" id="{911DEB9E-A79E-49EE-A37A-943E067278F0}"/>
              </a:ext>
            </a:extLst>
          </p:cNvPr>
          <p:cNvSpPr/>
          <p:nvPr/>
        </p:nvSpPr>
        <p:spPr bwMode="auto">
          <a:xfrm>
            <a:off x="3680835" y="864314"/>
            <a:ext cx="4025762" cy="5891956"/>
          </a:xfrm>
          <a:prstGeom prst="rect">
            <a:avLst/>
          </a:prstGeom>
          <a:noFill/>
          <a:ln w="22225">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SI" sz="2353"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7637813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C62C664-57AE-4D9D-BB26-8AB3DAE4BA94}"/>
              </a:ext>
            </a:extLst>
          </p:cNvPr>
          <p:cNvSpPr>
            <a:spLocks noGrp="1"/>
          </p:cNvSpPr>
          <p:nvPr>
            <p:ph type="title"/>
          </p:nvPr>
        </p:nvSpPr>
        <p:spPr>
          <a:xfrm>
            <a:off x="353739" y="177410"/>
            <a:ext cx="11334431" cy="757806"/>
          </a:xfrm>
        </p:spPr>
        <p:txBody>
          <a:bodyPr/>
          <a:lstStyle/>
          <a:p>
            <a:r>
              <a:rPr lang="en-US" dirty="0"/>
              <a:t>Microsoft Project and Portfolio management Solutions</a:t>
            </a:r>
            <a:endParaRPr lang="en-SI" dirty="0"/>
          </a:p>
        </p:txBody>
      </p:sp>
      <p:sp>
        <p:nvSpPr>
          <p:cNvPr id="4" name="Rectangle 3">
            <a:extLst>
              <a:ext uri="{FF2B5EF4-FFF2-40B4-BE49-F238E27FC236}">
                <a16:creationId xmlns:a16="http://schemas.microsoft.com/office/drawing/2014/main" id="{BC8790B5-1042-4B02-A7B7-6203120196CD}"/>
              </a:ext>
            </a:extLst>
          </p:cNvPr>
          <p:cNvSpPr/>
          <p:nvPr/>
        </p:nvSpPr>
        <p:spPr bwMode="auto">
          <a:xfrm>
            <a:off x="1420876" y="2408147"/>
            <a:ext cx="551961" cy="79213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Project Server</a:t>
            </a: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On Premise solution</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Based on SharePoint technology</a:t>
            </a:r>
          </a:p>
          <a:p>
            <a:pPr algn="ctr" defTabSz="931935" fontAlgn="base">
              <a:lnSpc>
                <a:spcPct val="90000"/>
              </a:lnSpc>
              <a:spcBef>
                <a:spcPct val="0"/>
              </a:spcBef>
              <a:spcAft>
                <a:spcPts val="400"/>
              </a:spcAft>
              <a:defRPr/>
            </a:pPr>
            <a:endParaRPr lang="en-US"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Covering</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Portfolio management</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Resource management</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Project Management</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Portfolio analytics</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Automatic notifications</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Schedule management</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(fully integrated with MS Project)</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Time sheeting</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Reporting</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a:t>
            </a:r>
          </a:p>
          <a:p>
            <a:pPr algn="ctr" defTabSz="931935" fontAlgn="base">
              <a:lnSpc>
                <a:spcPct val="90000"/>
              </a:lnSpc>
              <a:spcBef>
                <a:spcPct val="0"/>
              </a:spcBef>
              <a:spcAft>
                <a:spcPts val="400"/>
              </a:spcAft>
              <a:defRPr/>
            </a:pPr>
            <a:endParaRPr lang="en-US"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sz="1400"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sz="1400"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sz="1400"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p:txBody>
      </p:sp>
      <p:sp>
        <p:nvSpPr>
          <p:cNvPr id="6" name="Rectangle 5">
            <a:extLst>
              <a:ext uri="{FF2B5EF4-FFF2-40B4-BE49-F238E27FC236}">
                <a16:creationId xmlns:a16="http://schemas.microsoft.com/office/drawing/2014/main" id="{1E70E58E-07AC-480C-980A-28F86C4F908E}"/>
              </a:ext>
            </a:extLst>
          </p:cNvPr>
          <p:cNvSpPr/>
          <p:nvPr/>
        </p:nvSpPr>
        <p:spPr bwMode="auto">
          <a:xfrm>
            <a:off x="5417736" y="2734654"/>
            <a:ext cx="551961" cy="79213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Project Online</a:t>
            </a: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Cloud Solution</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Based on SharePoint Online technology</a:t>
            </a:r>
          </a:p>
          <a:p>
            <a:pPr algn="ctr" defTabSz="931935" fontAlgn="base">
              <a:lnSpc>
                <a:spcPct val="90000"/>
              </a:lnSpc>
              <a:spcBef>
                <a:spcPct val="0"/>
              </a:spcBef>
              <a:spcAft>
                <a:spcPts val="400"/>
              </a:spcAft>
              <a:defRPr/>
            </a:pPr>
            <a:endParaRPr lang="en-US"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r>
              <a:rPr lang="en-US" sz="1400" b="1" dirty="0">
                <a:solidFill>
                  <a:srgbClr val="1A1A1A"/>
                </a:solidFill>
                <a:latin typeface="Segoe UI"/>
                <a:cs typeface="Segoe UI" pitchFamily="34" charset="0"/>
              </a:rPr>
              <a:t>Covering</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Same as Project Server</a:t>
            </a:r>
          </a:p>
          <a:p>
            <a:pPr algn="ctr" defTabSz="931935" fontAlgn="base">
              <a:lnSpc>
                <a:spcPct val="90000"/>
              </a:lnSpc>
              <a:spcBef>
                <a:spcPct val="0"/>
              </a:spcBef>
              <a:spcAft>
                <a:spcPts val="400"/>
              </a:spcAft>
              <a:defRPr/>
            </a:pPr>
            <a:r>
              <a:rPr lang="en-US" sz="1400" dirty="0">
                <a:solidFill>
                  <a:srgbClr val="1A1A1A"/>
                </a:solidFill>
                <a:latin typeface="Segoe UI"/>
                <a:cs typeface="Segoe UI" pitchFamily="34" charset="0"/>
              </a:rPr>
              <a:t>+ some enhancements</a:t>
            </a:r>
          </a:p>
          <a:p>
            <a:pPr algn="ctr" defTabSz="931935" fontAlgn="base">
              <a:lnSpc>
                <a:spcPct val="90000"/>
              </a:lnSpc>
              <a:spcBef>
                <a:spcPct val="0"/>
              </a:spcBef>
              <a:spcAft>
                <a:spcPts val="400"/>
              </a:spcAft>
              <a:defRPr/>
            </a:pPr>
            <a:endParaRPr lang="en-US" sz="1400" b="1" dirty="0">
              <a:solidFill>
                <a:srgbClr val="1A1A1A"/>
              </a:solidFill>
              <a:latin typeface="Segoe UI"/>
              <a:cs typeface="Segoe UI" pitchFamily="34" charset="0"/>
            </a:endParaRP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p:txBody>
      </p:sp>
      <p:sp>
        <p:nvSpPr>
          <p:cNvPr id="8" name="Rectangle 7">
            <a:extLst>
              <a:ext uri="{FF2B5EF4-FFF2-40B4-BE49-F238E27FC236}">
                <a16:creationId xmlns:a16="http://schemas.microsoft.com/office/drawing/2014/main" id="{9D2DA52E-DE6B-43CF-BEE7-0B59BCFA8362}"/>
              </a:ext>
            </a:extLst>
          </p:cNvPr>
          <p:cNvSpPr/>
          <p:nvPr/>
        </p:nvSpPr>
        <p:spPr bwMode="auto">
          <a:xfrm>
            <a:off x="9414597" y="2636862"/>
            <a:ext cx="551961" cy="79213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31935" fontAlgn="base">
              <a:lnSpc>
                <a:spcPct val="90000"/>
              </a:lnSpc>
              <a:spcBef>
                <a:spcPct val="0"/>
              </a:spcBef>
              <a:spcAft>
                <a:spcPts val="400"/>
              </a:spcAft>
              <a:defRPr/>
            </a:pPr>
            <a:r>
              <a:rPr lang="en-US" b="1" dirty="0">
                <a:solidFill>
                  <a:srgbClr val="1A1A1A"/>
                </a:solidFill>
                <a:latin typeface="Segoe UI"/>
                <a:cs typeface="Segoe UI" pitchFamily="34" charset="0"/>
              </a:rPr>
              <a:t>Project for the web</a:t>
            </a:r>
          </a:p>
          <a:p>
            <a:pPr algn="ctr" defTabSz="931935" fontAlgn="base">
              <a:lnSpc>
                <a:spcPct val="90000"/>
              </a:lnSpc>
              <a:spcBef>
                <a:spcPct val="0"/>
              </a:spcBef>
              <a:spcAft>
                <a:spcPts val="400"/>
              </a:spcAft>
              <a:defRPr/>
            </a:pPr>
            <a:endParaRPr lang="en-US" b="1" dirty="0">
              <a:solidFill>
                <a:srgbClr val="1A1A1A"/>
              </a:solidFill>
              <a:latin typeface="Segoe UI"/>
              <a:cs typeface="Segoe UI" pitchFamily="34" charset="0"/>
            </a:endParaRPr>
          </a:p>
          <a:p>
            <a:pPr algn="ctr" defTabSz="950663" fontAlgn="base">
              <a:lnSpc>
                <a:spcPct val="90000"/>
              </a:lnSpc>
              <a:spcBef>
                <a:spcPct val="0"/>
              </a:spcBef>
              <a:spcAft>
                <a:spcPts val="408"/>
              </a:spcAft>
              <a:defRPr/>
            </a:pPr>
            <a:r>
              <a:rPr lang="en-US" sz="1400" b="1" dirty="0">
                <a:solidFill>
                  <a:srgbClr val="1A1A1A"/>
                </a:solidFill>
                <a:latin typeface="Segoe UI"/>
                <a:cs typeface="Segoe UI" pitchFamily="34" charset="0"/>
              </a:rPr>
              <a:t>Cloud Solution</a:t>
            </a:r>
          </a:p>
          <a:p>
            <a:pPr algn="ctr" defTabSz="950663" fontAlgn="base">
              <a:lnSpc>
                <a:spcPct val="90000"/>
              </a:lnSpc>
              <a:spcBef>
                <a:spcPct val="0"/>
              </a:spcBef>
              <a:spcAft>
                <a:spcPts val="408"/>
              </a:spcAft>
              <a:defRPr/>
            </a:pPr>
            <a:r>
              <a:rPr lang="en-US" sz="1400" dirty="0">
                <a:solidFill>
                  <a:srgbClr val="1A1A1A"/>
                </a:solidFill>
                <a:latin typeface="Segoe UI"/>
                <a:cs typeface="Segoe UI" pitchFamily="34" charset="0"/>
              </a:rPr>
              <a:t>Based on PowerApps platform</a:t>
            </a:r>
          </a:p>
          <a:p>
            <a:pPr algn="ctr" defTabSz="950663" fontAlgn="base">
              <a:lnSpc>
                <a:spcPct val="90000"/>
              </a:lnSpc>
              <a:spcBef>
                <a:spcPct val="0"/>
              </a:spcBef>
              <a:spcAft>
                <a:spcPts val="408"/>
              </a:spcAft>
              <a:defRPr/>
            </a:pPr>
            <a:r>
              <a:rPr lang="en-US" sz="1400" dirty="0">
                <a:solidFill>
                  <a:srgbClr val="1A1A1A"/>
                </a:solidFill>
                <a:latin typeface="Segoe UI"/>
                <a:cs typeface="Segoe UI" pitchFamily="34" charset="0"/>
              </a:rPr>
              <a:t>Microsoft new PPM solution</a:t>
            </a:r>
          </a:p>
          <a:p>
            <a:pPr algn="ctr" defTabSz="950663" fontAlgn="base">
              <a:lnSpc>
                <a:spcPct val="90000"/>
              </a:lnSpc>
              <a:spcBef>
                <a:spcPct val="0"/>
              </a:spcBef>
              <a:spcAft>
                <a:spcPts val="408"/>
              </a:spcAft>
              <a:defRPr/>
            </a:pPr>
            <a:endParaRPr lang="en-US" sz="1400" dirty="0">
              <a:solidFill>
                <a:srgbClr val="1A1A1A"/>
              </a:solidFill>
              <a:latin typeface="Segoe UI"/>
              <a:cs typeface="Segoe UI" pitchFamily="34" charset="0"/>
            </a:endParaRPr>
          </a:p>
          <a:p>
            <a:pPr algn="ctr" defTabSz="950663" fontAlgn="base">
              <a:lnSpc>
                <a:spcPct val="90000"/>
              </a:lnSpc>
              <a:spcBef>
                <a:spcPct val="0"/>
              </a:spcBef>
              <a:spcAft>
                <a:spcPts val="408"/>
              </a:spcAft>
              <a:defRPr/>
            </a:pPr>
            <a:r>
              <a:rPr lang="en-US" sz="1400" dirty="0">
                <a:solidFill>
                  <a:srgbClr val="1A1A1A"/>
                </a:solidFill>
                <a:latin typeface="Segoe UI"/>
                <a:cs typeface="Segoe UI" pitchFamily="34" charset="0"/>
              </a:rPr>
              <a:t>For simple project management scenarios</a:t>
            </a:r>
          </a:p>
          <a:p>
            <a:pPr algn="ctr" defTabSz="950663" fontAlgn="base">
              <a:lnSpc>
                <a:spcPct val="90000"/>
              </a:lnSpc>
              <a:spcBef>
                <a:spcPct val="0"/>
              </a:spcBef>
              <a:spcAft>
                <a:spcPts val="408"/>
              </a:spcAft>
              <a:defRPr/>
            </a:pPr>
            <a:endParaRPr lang="en-US" sz="1400" dirty="0">
              <a:solidFill>
                <a:srgbClr val="1A1A1A"/>
              </a:solidFill>
              <a:latin typeface="Segoe UI"/>
              <a:cs typeface="Segoe UI" pitchFamily="34" charset="0"/>
            </a:endParaRPr>
          </a:p>
          <a:p>
            <a:pPr algn="ctr" defTabSz="950663" fontAlgn="base">
              <a:lnSpc>
                <a:spcPct val="90000"/>
              </a:lnSpc>
              <a:spcBef>
                <a:spcPct val="0"/>
              </a:spcBef>
              <a:spcAft>
                <a:spcPts val="408"/>
              </a:spcAft>
              <a:defRPr/>
            </a:pPr>
            <a:r>
              <a:rPr lang="en-US" sz="1400" dirty="0">
                <a:solidFill>
                  <a:srgbClr val="1A1A1A"/>
                </a:solidFill>
                <a:latin typeface="Segoe UI"/>
                <a:cs typeface="Segoe UI" pitchFamily="34" charset="0"/>
              </a:rPr>
              <a:t>Easy to customize</a:t>
            </a:r>
          </a:p>
          <a:p>
            <a:pPr algn="ctr" defTabSz="950663" fontAlgn="base">
              <a:lnSpc>
                <a:spcPct val="90000"/>
              </a:lnSpc>
              <a:spcBef>
                <a:spcPct val="0"/>
              </a:spcBef>
              <a:spcAft>
                <a:spcPts val="408"/>
              </a:spcAft>
              <a:defRPr/>
            </a:pPr>
            <a:r>
              <a:rPr lang="en-US" sz="1400" dirty="0">
                <a:solidFill>
                  <a:srgbClr val="1A1A1A"/>
                </a:solidFill>
                <a:latin typeface="Segoe UI"/>
                <a:cs typeface="Segoe UI" pitchFamily="34" charset="0"/>
              </a:rPr>
              <a:t>(additional tables, fields, </a:t>
            </a:r>
          </a:p>
          <a:p>
            <a:pPr algn="ctr" defTabSz="950663" fontAlgn="base">
              <a:lnSpc>
                <a:spcPct val="90000"/>
              </a:lnSpc>
              <a:spcBef>
                <a:spcPct val="0"/>
              </a:spcBef>
              <a:spcAft>
                <a:spcPts val="408"/>
              </a:spcAft>
              <a:defRPr/>
            </a:pPr>
            <a:r>
              <a:rPr lang="en-US" sz="1400" dirty="0">
                <a:solidFill>
                  <a:srgbClr val="1A1A1A"/>
                </a:solidFill>
                <a:latin typeface="Segoe UI"/>
                <a:cs typeface="Segoe UI" pitchFamily="34" charset="0"/>
              </a:rPr>
              <a:t>forms, processes…)</a:t>
            </a:r>
          </a:p>
        </p:txBody>
      </p:sp>
      <p:sp>
        <p:nvSpPr>
          <p:cNvPr id="19" name="Rectangle 18">
            <a:extLst>
              <a:ext uri="{FF2B5EF4-FFF2-40B4-BE49-F238E27FC236}">
                <a16:creationId xmlns:a16="http://schemas.microsoft.com/office/drawing/2014/main" id="{75E3A04C-04D5-44E4-81D7-E6AA33164016}"/>
              </a:ext>
            </a:extLst>
          </p:cNvPr>
          <p:cNvSpPr/>
          <p:nvPr/>
        </p:nvSpPr>
        <p:spPr bwMode="auto">
          <a:xfrm>
            <a:off x="7662409" y="935217"/>
            <a:ext cx="4025762" cy="5891956"/>
          </a:xfrm>
          <a:prstGeom prst="rect">
            <a:avLst/>
          </a:prstGeom>
          <a:noFill/>
          <a:ln w="22225">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SI" sz="2353" dirty="0" err="1">
              <a:gradFill>
                <a:gsLst>
                  <a:gs pos="0">
                    <a:srgbClr val="FFFFFF"/>
                  </a:gs>
                  <a:gs pos="100000">
                    <a:srgbClr val="FFFFFF"/>
                  </a:gs>
                </a:gsLst>
                <a:lin ang="5400000" scaled="0"/>
              </a:gradFill>
              <a:ea typeface="Segoe UI" pitchFamily="34" charset="0"/>
              <a:cs typeface="Segoe UI" pitchFamily="34" charset="0"/>
            </a:endParaRPr>
          </a:p>
        </p:txBody>
      </p:sp>
      <p:pic>
        <p:nvPicPr>
          <p:cNvPr id="21" name="Picture 20" descr="A close up of a sign&#10;&#10;Description automatically generated">
            <a:extLst>
              <a:ext uri="{FF2B5EF4-FFF2-40B4-BE49-F238E27FC236}">
                <a16:creationId xmlns:a16="http://schemas.microsoft.com/office/drawing/2014/main" id="{2AFB8DDB-6FAD-4B02-9790-14E3409642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4898" y="1510066"/>
            <a:ext cx="1022878" cy="886786"/>
          </a:xfrm>
          <a:prstGeom prst="rect">
            <a:avLst/>
          </a:prstGeom>
        </p:spPr>
      </p:pic>
      <p:pic>
        <p:nvPicPr>
          <p:cNvPr id="23" name="Picture 22" descr="A close up of a sign&#10;&#10;Description automatically generated">
            <a:extLst>
              <a:ext uri="{FF2B5EF4-FFF2-40B4-BE49-F238E27FC236}">
                <a16:creationId xmlns:a16="http://schemas.microsoft.com/office/drawing/2014/main" id="{1ACC68AF-685E-40C4-9834-A0D2A2F1F6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2276" y="1521361"/>
            <a:ext cx="1022878" cy="886786"/>
          </a:xfrm>
          <a:prstGeom prst="rect">
            <a:avLst/>
          </a:prstGeom>
        </p:spPr>
      </p:pic>
      <p:pic>
        <p:nvPicPr>
          <p:cNvPr id="25" name="Picture 24" descr="A close up of a sign&#10;&#10;Description automatically generated">
            <a:extLst>
              <a:ext uri="{FF2B5EF4-FFF2-40B4-BE49-F238E27FC236}">
                <a16:creationId xmlns:a16="http://schemas.microsoft.com/office/drawing/2014/main" id="{736FAB1A-190F-45D4-A4AA-0C374FCD25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3558" y="1510066"/>
            <a:ext cx="1022878" cy="886786"/>
          </a:xfrm>
          <a:prstGeom prst="rect">
            <a:avLst/>
          </a:prstGeom>
        </p:spPr>
      </p:pic>
    </p:spTree>
    <p:extLst>
      <p:ext uri="{BB962C8B-B14F-4D97-AF65-F5344CB8AC3E}">
        <p14:creationId xmlns:p14="http://schemas.microsoft.com/office/powerpoint/2010/main" val="23969713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979E0-9F18-42D6-A87B-685235937A7C}"/>
              </a:ext>
            </a:extLst>
          </p:cNvPr>
          <p:cNvSpPr>
            <a:spLocks noGrp="1"/>
          </p:cNvSpPr>
          <p:nvPr>
            <p:ph type="title"/>
          </p:nvPr>
        </p:nvSpPr>
        <p:spPr>
          <a:xfrm>
            <a:off x="352924" y="176949"/>
            <a:ext cx="11336039" cy="553998"/>
          </a:xfrm>
        </p:spPr>
        <p:txBody>
          <a:bodyPr/>
          <a:lstStyle/>
          <a:p>
            <a:r>
              <a:rPr lang="en-US" dirty="0"/>
              <a:t>Work and Project management requirements</a:t>
            </a:r>
            <a:endParaRPr lang="en-SI" dirty="0"/>
          </a:p>
        </p:txBody>
      </p:sp>
      <p:cxnSp>
        <p:nvCxnSpPr>
          <p:cNvPr id="54" name="Straight Arrow Connector 53">
            <a:extLst>
              <a:ext uri="{FF2B5EF4-FFF2-40B4-BE49-F238E27FC236}">
                <a16:creationId xmlns:a16="http://schemas.microsoft.com/office/drawing/2014/main" id="{08322714-5EBB-41C0-AB16-066340ED83E1}"/>
              </a:ext>
            </a:extLst>
          </p:cNvPr>
          <p:cNvCxnSpPr>
            <a:cxnSpLocks/>
          </p:cNvCxnSpPr>
          <p:nvPr/>
        </p:nvCxnSpPr>
        <p:spPr>
          <a:xfrm flipV="1">
            <a:off x="1643588" y="1228306"/>
            <a:ext cx="21168" cy="5523478"/>
          </a:xfrm>
          <a:prstGeom prst="straightConnector1">
            <a:avLst/>
          </a:prstGeom>
          <a:ln w="19050">
            <a:solidFill>
              <a:schemeClr val="tx1"/>
            </a:solidFill>
            <a:prstDash val="dash"/>
            <a:headEnd type="none" w="lg" len="med"/>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BC503DF1-ED6A-4CA7-80FC-5AB0473439DD}"/>
              </a:ext>
            </a:extLst>
          </p:cNvPr>
          <p:cNvCxnSpPr>
            <a:cxnSpLocks/>
          </p:cNvCxnSpPr>
          <p:nvPr/>
        </p:nvCxnSpPr>
        <p:spPr>
          <a:xfrm flipV="1">
            <a:off x="1391305" y="6580635"/>
            <a:ext cx="8820028" cy="39277"/>
          </a:xfrm>
          <a:prstGeom prst="straightConnector1">
            <a:avLst/>
          </a:prstGeom>
          <a:ln w="19050">
            <a:solidFill>
              <a:schemeClr val="tx1"/>
            </a:solidFill>
            <a:prstDash val="dash"/>
            <a:headEnd type="none" w="lg" len="med"/>
            <a:tailEnd type="non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1DE9D6A2-1D03-425F-90C9-70E4E6C52238}"/>
              </a:ext>
            </a:extLst>
          </p:cNvPr>
          <p:cNvSpPr txBox="1"/>
          <p:nvPr/>
        </p:nvSpPr>
        <p:spPr>
          <a:xfrm rot="16200000">
            <a:off x="629380" y="3803118"/>
            <a:ext cx="2028419" cy="246222"/>
          </a:xfrm>
          <a:prstGeom prst="rect">
            <a:avLst/>
          </a:prstGeom>
          <a:solidFill>
            <a:schemeClr val="bg1"/>
          </a:solidFill>
        </p:spPr>
        <p:txBody>
          <a:bodyPr wrap="square" lIns="0" tIns="0" rIns="0" bIns="0" rtlCol="0">
            <a:spAutoFit/>
          </a:bodyPr>
          <a:lstStyle/>
          <a:p>
            <a:pPr algn="ctr" defTabSz="914192">
              <a:defRPr/>
            </a:pPr>
            <a:r>
              <a:rPr lang="en-US" sz="1600" dirty="0">
                <a:gradFill>
                  <a:gsLst>
                    <a:gs pos="2917">
                      <a:srgbClr val="000000"/>
                    </a:gs>
                    <a:gs pos="30000">
                      <a:srgbClr val="000000"/>
                    </a:gs>
                  </a:gsLst>
                  <a:lin ang="5400000" scaled="0"/>
                </a:gradFill>
                <a:latin typeface="Segoe UI"/>
              </a:rPr>
              <a:t>Organizational level</a:t>
            </a:r>
          </a:p>
        </p:txBody>
      </p:sp>
      <p:sp>
        <p:nvSpPr>
          <p:cNvPr id="59" name="TextBox 58">
            <a:extLst>
              <a:ext uri="{FF2B5EF4-FFF2-40B4-BE49-F238E27FC236}">
                <a16:creationId xmlns:a16="http://schemas.microsoft.com/office/drawing/2014/main" id="{8257D3DA-5204-46E9-90BB-57D4DACB32A5}"/>
              </a:ext>
            </a:extLst>
          </p:cNvPr>
          <p:cNvSpPr txBox="1"/>
          <p:nvPr/>
        </p:nvSpPr>
        <p:spPr>
          <a:xfrm>
            <a:off x="5364103" y="6474711"/>
            <a:ext cx="1603490" cy="246221"/>
          </a:xfrm>
          <a:prstGeom prst="rect">
            <a:avLst/>
          </a:prstGeom>
          <a:solidFill>
            <a:schemeClr val="bg1"/>
          </a:solidFill>
        </p:spPr>
        <p:txBody>
          <a:bodyPr wrap="square" lIns="0" tIns="0" rIns="0" bIns="0" rtlCol="0">
            <a:spAutoFit/>
          </a:bodyPr>
          <a:lstStyle/>
          <a:p>
            <a:pPr algn="ctr" defTabSz="914192">
              <a:defRPr/>
            </a:pPr>
            <a:r>
              <a:rPr lang="en-US" sz="1600" dirty="0">
                <a:gradFill>
                  <a:gsLst>
                    <a:gs pos="2917">
                      <a:srgbClr val="000000"/>
                    </a:gs>
                    <a:gs pos="30000">
                      <a:srgbClr val="000000"/>
                    </a:gs>
                  </a:gsLst>
                  <a:lin ang="5400000" scaled="0"/>
                </a:gradFill>
                <a:latin typeface="Segoe UI"/>
              </a:rPr>
              <a:t>Capabilities</a:t>
            </a:r>
          </a:p>
        </p:txBody>
      </p:sp>
      <p:sp>
        <p:nvSpPr>
          <p:cNvPr id="64" name="TextBox 63">
            <a:extLst>
              <a:ext uri="{FF2B5EF4-FFF2-40B4-BE49-F238E27FC236}">
                <a16:creationId xmlns:a16="http://schemas.microsoft.com/office/drawing/2014/main" id="{D6AECDC5-8629-4E1D-B438-F975F49A6D4F}"/>
              </a:ext>
            </a:extLst>
          </p:cNvPr>
          <p:cNvSpPr txBox="1"/>
          <p:nvPr/>
        </p:nvSpPr>
        <p:spPr>
          <a:xfrm>
            <a:off x="2216359" y="5836304"/>
            <a:ext cx="7993571" cy="432223"/>
          </a:xfrm>
          <a:prstGeom prst="rect">
            <a:avLst/>
          </a:prstGeom>
          <a:solidFill>
            <a:srgbClr val="E4E9ED"/>
          </a:solidFill>
          <a:ln>
            <a:solidFill>
              <a:srgbClr val="E4E9ED">
                <a:alpha val="50000"/>
              </a:srgbClr>
            </a:solidFill>
          </a:ln>
        </p:spPr>
        <p:style>
          <a:lnRef idx="3">
            <a:schemeClr val="lt1"/>
          </a:lnRef>
          <a:fillRef idx="1">
            <a:schemeClr val="accent1"/>
          </a:fillRef>
          <a:effectRef idx="1">
            <a:schemeClr val="accent1"/>
          </a:effectRef>
          <a:fontRef idx="minor">
            <a:schemeClr val="lt1"/>
          </a:fontRef>
        </p:style>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Collaboration and communication</a:t>
            </a:r>
            <a:endParaRPr lang="en-SI" sz="1029" b="1" dirty="0" err="1">
              <a:gradFill>
                <a:gsLst>
                  <a:gs pos="2917">
                    <a:schemeClr val="tx1"/>
                  </a:gs>
                  <a:gs pos="30000">
                    <a:schemeClr val="tx1"/>
                  </a:gs>
                </a:gsLst>
                <a:lin ang="5400000" scaled="0"/>
              </a:gradFill>
            </a:endParaRPr>
          </a:p>
        </p:txBody>
      </p:sp>
      <p:sp>
        <p:nvSpPr>
          <p:cNvPr id="65" name="TextBox 64">
            <a:extLst>
              <a:ext uri="{FF2B5EF4-FFF2-40B4-BE49-F238E27FC236}">
                <a16:creationId xmlns:a16="http://schemas.microsoft.com/office/drawing/2014/main" id="{11AC627D-11CE-42C1-AA0A-3F703D4524B6}"/>
              </a:ext>
            </a:extLst>
          </p:cNvPr>
          <p:cNvSpPr txBox="1"/>
          <p:nvPr/>
        </p:nvSpPr>
        <p:spPr>
          <a:xfrm>
            <a:off x="4305718" y="4236847"/>
            <a:ext cx="1658739" cy="1517570"/>
          </a:xfrm>
          <a:prstGeom prst="rect">
            <a:avLst/>
          </a:prstGeom>
          <a:solidFill>
            <a:srgbClr val="E4E9ED"/>
          </a:solidFill>
        </p:spPr>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Plan Driven</a:t>
            </a:r>
          </a:p>
          <a:p>
            <a:pPr algn="ctr">
              <a:lnSpc>
                <a:spcPct val="90000"/>
              </a:lnSpc>
              <a:spcAft>
                <a:spcPts val="588"/>
              </a:spcAft>
            </a:pPr>
            <a:r>
              <a:rPr lang="en-US" sz="1029" dirty="0">
                <a:gradFill>
                  <a:gsLst>
                    <a:gs pos="2917">
                      <a:schemeClr val="tx1"/>
                    </a:gs>
                    <a:gs pos="30000">
                      <a:schemeClr val="tx1"/>
                    </a:gs>
                  </a:gsLst>
                  <a:lin ang="5400000" scaled="0"/>
                </a:gradFill>
              </a:rPr>
              <a:t>Phases</a:t>
            </a:r>
          </a:p>
          <a:p>
            <a:pPr algn="ctr">
              <a:lnSpc>
                <a:spcPct val="90000"/>
              </a:lnSpc>
              <a:spcAft>
                <a:spcPts val="588"/>
              </a:spcAft>
            </a:pPr>
            <a:r>
              <a:rPr lang="en-US" sz="1029" dirty="0">
                <a:gradFill>
                  <a:gsLst>
                    <a:gs pos="2917">
                      <a:schemeClr val="tx1"/>
                    </a:gs>
                    <a:gs pos="30000">
                      <a:schemeClr val="tx1"/>
                    </a:gs>
                  </a:gsLst>
                  <a:lin ang="5400000" scaled="0"/>
                </a:gradFill>
              </a:rPr>
              <a:t>Tasks</a:t>
            </a:r>
          </a:p>
          <a:p>
            <a:pPr algn="ctr">
              <a:lnSpc>
                <a:spcPct val="90000"/>
              </a:lnSpc>
              <a:spcAft>
                <a:spcPts val="588"/>
              </a:spcAft>
            </a:pPr>
            <a:r>
              <a:rPr lang="en-US" sz="1029" dirty="0">
                <a:gradFill>
                  <a:gsLst>
                    <a:gs pos="2917">
                      <a:schemeClr val="tx1"/>
                    </a:gs>
                    <a:gs pos="30000">
                      <a:schemeClr val="tx1"/>
                    </a:gs>
                  </a:gsLst>
                  <a:lin ang="5400000" scaled="0"/>
                </a:gradFill>
              </a:rPr>
              <a:t>Milestones</a:t>
            </a:r>
          </a:p>
          <a:p>
            <a:pPr algn="ctr">
              <a:lnSpc>
                <a:spcPct val="90000"/>
              </a:lnSpc>
              <a:spcAft>
                <a:spcPts val="588"/>
              </a:spcAft>
            </a:pPr>
            <a:r>
              <a:rPr lang="en-US" sz="1029" dirty="0">
                <a:gradFill>
                  <a:gsLst>
                    <a:gs pos="2917">
                      <a:schemeClr val="tx1"/>
                    </a:gs>
                    <a:gs pos="30000">
                      <a:schemeClr val="tx1"/>
                    </a:gs>
                  </a:gsLst>
                  <a:lin ang="5400000" scaled="0"/>
                </a:gradFill>
              </a:rPr>
              <a:t>WBS</a:t>
            </a:r>
          </a:p>
          <a:p>
            <a:pPr algn="ctr">
              <a:lnSpc>
                <a:spcPct val="90000"/>
              </a:lnSpc>
              <a:spcAft>
                <a:spcPts val="588"/>
              </a:spcAft>
            </a:pPr>
            <a:r>
              <a:rPr lang="en-US" sz="1029" dirty="0">
                <a:gradFill>
                  <a:gsLst>
                    <a:gs pos="2917">
                      <a:schemeClr val="tx1"/>
                    </a:gs>
                    <a:gs pos="30000">
                      <a:schemeClr val="tx1"/>
                    </a:gs>
                  </a:gsLst>
                  <a:lin ang="5400000" scaled="0"/>
                </a:gradFill>
              </a:rPr>
              <a:t>Gantts</a:t>
            </a:r>
            <a:endParaRPr lang="en-SI" sz="1029" dirty="0" err="1">
              <a:gradFill>
                <a:gsLst>
                  <a:gs pos="2917">
                    <a:schemeClr val="tx1"/>
                  </a:gs>
                  <a:gs pos="30000">
                    <a:schemeClr val="tx1"/>
                  </a:gs>
                </a:gsLst>
                <a:lin ang="5400000" scaled="0"/>
              </a:gradFill>
            </a:endParaRPr>
          </a:p>
        </p:txBody>
      </p:sp>
      <p:sp>
        <p:nvSpPr>
          <p:cNvPr id="75" name="TextBox 74">
            <a:extLst>
              <a:ext uri="{FF2B5EF4-FFF2-40B4-BE49-F238E27FC236}">
                <a16:creationId xmlns:a16="http://schemas.microsoft.com/office/drawing/2014/main" id="{05D9B48F-01BD-40A4-9D4D-379B679B2DC2}"/>
              </a:ext>
            </a:extLst>
          </p:cNvPr>
          <p:cNvSpPr txBox="1"/>
          <p:nvPr/>
        </p:nvSpPr>
        <p:spPr>
          <a:xfrm>
            <a:off x="8418530" y="4229687"/>
            <a:ext cx="1792804" cy="1529612"/>
          </a:xfrm>
          <a:prstGeom prst="rect">
            <a:avLst/>
          </a:prstGeom>
          <a:solidFill>
            <a:srgbClr val="E4E9ED"/>
          </a:solidFill>
        </p:spPr>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Professional services</a:t>
            </a:r>
          </a:p>
          <a:p>
            <a:pPr algn="ctr">
              <a:lnSpc>
                <a:spcPct val="90000"/>
              </a:lnSpc>
              <a:spcAft>
                <a:spcPts val="588"/>
              </a:spcAft>
            </a:pPr>
            <a:r>
              <a:rPr lang="en-US" sz="1029" dirty="0">
                <a:gradFill>
                  <a:gsLst>
                    <a:gs pos="2917">
                      <a:schemeClr val="tx1"/>
                    </a:gs>
                    <a:gs pos="30000">
                      <a:schemeClr val="tx1"/>
                    </a:gs>
                  </a:gsLst>
                  <a:lin ang="5400000" scaled="0"/>
                </a:gradFill>
              </a:rPr>
              <a:t>Resource management </a:t>
            </a:r>
          </a:p>
          <a:p>
            <a:pPr algn="ctr">
              <a:lnSpc>
                <a:spcPct val="90000"/>
              </a:lnSpc>
              <a:spcAft>
                <a:spcPts val="588"/>
              </a:spcAft>
            </a:pPr>
            <a:r>
              <a:rPr lang="en-US" sz="1029" dirty="0">
                <a:gradFill>
                  <a:gsLst>
                    <a:gs pos="2917">
                      <a:schemeClr val="tx1"/>
                    </a:gs>
                    <a:gs pos="30000">
                      <a:schemeClr val="tx1"/>
                    </a:gs>
                  </a:gsLst>
                  <a:lin ang="5400000" scaled="0"/>
                </a:gradFill>
              </a:rPr>
              <a:t>Invoicing</a:t>
            </a:r>
          </a:p>
          <a:p>
            <a:pPr algn="ctr">
              <a:lnSpc>
                <a:spcPct val="90000"/>
              </a:lnSpc>
              <a:spcAft>
                <a:spcPts val="588"/>
              </a:spcAft>
            </a:pPr>
            <a:r>
              <a:rPr lang="en-US" sz="1029" dirty="0">
                <a:gradFill>
                  <a:gsLst>
                    <a:gs pos="2917">
                      <a:schemeClr val="tx1"/>
                    </a:gs>
                    <a:gs pos="30000">
                      <a:schemeClr val="tx1"/>
                    </a:gs>
                  </a:gsLst>
                  <a:lin ang="5400000" scaled="0"/>
                </a:gradFill>
              </a:rPr>
              <a:t>Expenses</a:t>
            </a:r>
          </a:p>
          <a:p>
            <a:pPr algn="ctr">
              <a:lnSpc>
                <a:spcPct val="90000"/>
              </a:lnSpc>
              <a:spcAft>
                <a:spcPts val="588"/>
              </a:spcAft>
            </a:pPr>
            <a:r>
              <a:rPr lang="en-US" sz="1029" dirty="0">
                <a:gradFill>
                  <a:gsLst>
                    <a:gs pos="2917">
                      <a:schemeClr val="tx1"/>
                    </a:gs>
                    <a:gs pos="30000">
                      <a:schemeClr val="tx1"/>
                    </a:gs>
                  </a:gsLst>
                  <a:lin ang="5400000" scaled="0"/>
                </a:gradFill>
              </a:rPr>
              <a:t>Revenue recognition</a:t>
            </a:r>
          </a:p>
          <a:p>
            <a:pPr algn="ctr">
              <a:lnSpc>
                <a:spcPct val="90000"/>
              </a:lnSpc>
              <a:spcAft>
                <a:spcPts val="588"/>
              </a:spcAft>
            </a:pPr>
            <a:r>
              <a:rPr lang="en-US" sz="1029" dirty="0">
                <a:gradFill>
                  <a:gsLst>
                    <a:gs pos="2917">
                      <a:schemeClr val="tx1"/>
                    </a:gs>
                    <a:gs pos="30000">
                      <a:schemeClr val="tx1"/>
                    </a:gs>
                  </a:gsLst>
                  <a:lin ang="5400000" scaled="0"/>
                </a:gradFill>
              </a:rPr>
              <a:t>Accruals</a:t>
            </a:r>
            <a:endParaRPr lang="en-SI" sz="1029" dirty="0" err="1">
              <a:gradFill>
                <a:gsLst>
                  <a:gs pos="2917">
                    <a:schemeClr val="tx1"/>
                  </a:gs>
                  <a:gs pos="30000">
                    <a:schemeClr val="tx1"/>
                  </a:gs>
                </a:gsLst>
                <a:lin ang="5400000" scaled="0"/>
              </a:gradFill>
            </a:endParaRPr>
          </a:p>
        </p:txBody>
      </p:sp>
      <p:grpSp>
        <p:nvGrpSpPr>
          <p:cNvPr id="12" name="Group 11" descr="Dynamics">
            <a:extLst>
              <a:ext uri="{FF2B5EF4-FFF2-40B4-BE49-F238E27FC236}">
                <a16:creationId xmlns:a16="http://schemas.microsoft.com/office/drawing/2014/main" id="{8E30766B-775E-4BEC-84C6-FA6D8E99B87E}"/>
              </a:ext>
            </a:extLst>
          </p:cNvPr>
          <p:cNvGrpSpPr/>
          <p:nvPr/>
        </p:nvGrpSpPr>
        <p:grpSpPr>
          <a:xfrm>
            <a:off x="8058880" y="4664444"/>
            <a:ext cx="705846" cy="705846"/>
            <a:chOff x="10716371" y="4134477"/>
            <a:chExt cx="1188720" cy="1188720"/>
          </a:xfrm>
        </p:grpSpPr>
        <p:grpSp>
          <p:nvGrpSpPr>
            <p:cNvPr id="13" name="Group 12">
              <a:extLst>
                <a:ext uri="{FF2B5EF4-FFF2-40B4-BE49-F238E27FC236}">
                  <a16:creationId xmlns:a16="http://schemas.microsoft.com/office/drawing/2014/main" id="{D6E74DD5-62BB-42FA-A912-CBF7D4A5A4F2}"/>
                </a:ext>
              </a:extLst>
            </p:cNvPr>
            <p:cNvGrpSpPr/>
            <p:nvPr/>
          </p:nvGrpSpPr>
          <p:grpSpPr>
            <a:xfrm>
              <a:off x="10716371" y="4134477"/>
              <a:ext cx="1188720" cy="1188720"/>
              <a:chOff x="10716371" y="4134477"/>
              <a:chExt cx="1188720" cy="1188720"/>
            </a:xfrm>
            <a:solidFill>
              <a:schemeClr val="bg1"/>
            </a:solidFill>
          </p:grpSpPr>
          <p:sp>
            <p:nvSpPr>
              <p:cNvPr id="16" name="Oval 15">
                <a:extLst>
                  <a:ext uri="{FF2B5EF4-FFF2-40B4-BE49-F238E27FC236}">
                    <a16:creationId xmlns:a16="http://schemas.microsoft.com/office/drawing/2014/main" id="{9AEDD06F-8053-4FD3-BC84-5C6BCBC1871D}"/>
                  </a:ext>
                </a:extLst>
              </p:cNvPr>
              <p:cNvSpPr/>
              <p:nvPr/>
            </p:nvSpPr>
            <p:spPr>
              <a:xfrm>
                <a:off x="10716371" y="4134477"/>
                <a:ext cx="1188720" cy="1188720"/>
              </a:xfrm>
              <a:prstGeom prst="ellipse">
                <a:avLst/>
              </a:prstGeom>
              <a:grp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5870">
                  <a:defRPr/>
                </a:pPr>
                <a:endParaRPr lang="en-US" sz="1729">
                  <a:solidFill>
                    <a:prstClr val="white"/>
                  </a:solidFill>
                  <a:latin typeface="Calibri" panose="020F0502020204030204"/>
                </a:endParaRPr>
              </a:p>
            </p:txBody>
          </p:sp>
          <p:sp>
            <p:nvSpPr>
              <p:cNvPr id="17" name="Arc 16">
                <a:extLst>
                  <a:ext uri="{FF2B5EF4-FFF2-40B4-BE49-F238E27FC236}">
                    <a16:creationId xmlns:a16="http://schemas.microsoft.com/office/drawing/2014/main" id="{A4AA1561-8477-41CE-9C7A-EBFD91C257C9}"/>
                  </a:ext>
                </a:extLst>
              </p:cNvPr>
              <p:cNvSpPr/>
              <p:nvPr/>
            </p:nvSpPr>
            <p:spPr>
              <a:xfrm>
                <a:off x="10716371" y="4134477"/>
                <a:ext cx="1188720" cy="1188720"/>
              </a:xfrm>
              <a:prstGeom prst="arc">
                <a:avLst>
                  <a:gd name="adj1" fmla="val 11727905"/>
                  <a:gd name="adj2" fmla="val 15940189"/>
                </a:avLst>
              </a:prstGeom>
              <a:grpFill/>
              <a:ln w="57150">
                <a:solidFill>
                  <a:srgbClr val="13224D"/>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895870">
                  <a:defRPr/>
                </a:pPr>
                <a:endParaRPr lang="en-US" sz="1729">
                  <a:solidFill>
                    <a:prstClr val="black"/>
                  </a:solidFill>
                  <a:latin typeface="Calibri" panose="020F0502020204030204"/>
                </a:endParaRPr>
              </a:p>
            </p:txBody>
          </p:sp>
        </p:grpSp>
        <p:sp>
          <p:nvSpPr>
            <p:cNvPr id="14" name="TextBox 13">
              <a:extLst>
                <a:ext uri="{FF2B5EF4-FFF2-40B4-BE49-F238E27FC236}">
                  <a16:creationId xmlns:a16="http://schemas.microsoft.com/office/drawing/2014/main" id="{3399C5FC-34B7-4B4B-ACF4-740796E5F48F}"/>
                </a:ext>
              </a:extLst>
            </p:cNvPr>
            <p:cNvSpPr txBox="1"/>
            <p:nvPr/>
          </p:nvSpPr>
          <p:spPr>
            <a:xfrm>
              <a:off x="10783474" y="4815862"/>
              <a:ext cx="1044796" cy="361211"/>
            </a:xfrm>
            <a:prstGeom prst="rect">
              <a:avLst/>
            </a:prstGeom>
            <a:noFill/>
          </p:spPr>
          <p:txBody>
            <a:bodyPr wrap="square" rtlCol="0">
              <a:spAutoFit/>
            </a:bodyPr>
            <a:lstStyle/>
            <a:p>
              <a:pPr algn="ctr" defTabSz="895870">
                <a:lnSpc>
                  <a:spcPct val="90000"/>
                </a:lnSpc>
                <a:defRPr/>
              </a:pPr>
              <a:r>
                <a:rPr lang="en-US" sz="882" dirty="0">
                  <a:solidFill>
                    <a:prstClr val="black"/>
                  </a:solidFill>
                  <a:latin typeface="Segoe UI" panose="020B0502040204020203" pitchFamily="34" charset="0"/>
                  <a:cs typeface="Segoe UI" panose="020B0502040204020203" pitchFamily="34" charset="0"/>
                </a:rPr>
                <a:t>D365</a:t>
              </a:r>
            </a:p>
          </p:txBody>
        </p:sp>
        <p:pic>
          <p:nvPicPr>
            <p:cNvPr id="15" name="Picture 20" descr="Image result for azure dynamics logo png">
              <a:extLst>
                <a:ext uri="{FF2B5EF4-FFF2-40B4-BE49-F238E27FC236}">
                  <a16:creationId xmlns:a16="http://schemas.microsoft.com/office/drawing/2014/main" id="{975CED72-D9C6-42AC-B65A-7CCB8D7145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4957"/>
            <a:stretch/>
          </p:blipFill>
          <p:spPr bwMode="auto">
            <a:xfrm>
              <a:off x="11154368" y="4378381"/>
              <a:ext cx="312727" cy="432813"/>
            </a:xfrm>
            <a:prstGeom prst="rect">
              <a:avLst/>
            </a:prstGeom>
            <a:noFill/>
            <a:extLst>
              <a:ext uri="{909E8E84-426E-40DD-AFC4-6F175D3DCCD1}">
                <a14:hiddenFill xmlns:a14="http://schemas.microsoft.com/office/drawing/2010/main">
                  <a:solidFill>
                    <a:srgbClr val="FFFFFF"/>
                  </a:solidFill>
                </a14:hiddenFill>
              </a:ext>
            </a:extLst>
          </p:spPr>
        </p:pic>
      </p:grpSp>
      <p:sp>
        <p:nvSpPr>
          <p:cNvPr id="76" name="TextBox 75">
            <a:extLst>
              <a:ext uri="{FF2B5EF4-FFF2-40B4-BE49-F238E27FC236}">
                <a16:creationId xmlns:a16="http://schemas.microsoft.com/office/drawing/2014/main" id="{E2B94EF5-1A47-4AA6-A8C4-994E7EF59A7B}"/>
              </a:ext>
            </a:extLst>
          </p:cNvPr>
          <p:cNvSpPr txBox="1"/>
          <p:nvPr/>
        </p:nvSpPr>
        <p:spPr>
          <a:xfrm>
            <a:off x="2217762" y="4243096"/>
            <a:ext cx="1658739" cy="1517570"/>
          </a:xfrm>
          <a:prstGeom prst="rect">
            <a:avLst/>
          </a:prstGeom>
          <a:solidFill>
            <a:srgbClr val="E4E9ED"/>
          </a:solidFill>
        </p:spPr>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Unstructured work</a:t>
            </a:r>
          </a:p>
          <a:p>
            <a:pPr algn="ctr">
              <a:lnSpc>
                <a:spcPct val="90000"/>
              </a:lnSpc>
              <a:spcAft>
                <a:spcPts val="588"/>
              </a:spcAft>
            </a:pPr>
            <a:r>
              <a:rPr lang="en-US" sz="1029" dirty="0">
                <a:gradFill>
                  <a:gsLst>
                    <a:gs pos="2917">
                      <a:schemeClr val="tx1"/>
                    </a:gs>
                    <a:gs pos="30000">
                      <a:schemeClr val="tx1"/>
                    </a:gs>
                  </a:gsLst>
                  <a:lin ang="5400000" scaled="0"/>
                </a:gradFill>
              </a:rPr>
              <a:t>Requests </a:t>
            </a:r>
          </a:p>
          <a:p>
            <a:pPr algn="ctr">
              <a:lnSpc>
                <a:spcPct val="90000"/>
              </a:lnSpc>
              <a:spcAft>
                <a:spcPts val="588"/>
              </a:spcAft>
            </a:pPr>
            <a:r>
              <a:rPr lang="en-US" sz="1029" dirty="0">
                <a:gradFill>
                  <a:gsLst>
                    <a:gs pos="2917">
                      <a:schemeClr val="tx1"/>
                    </a:gs>
                    <a:gs pos="30000">
                      <a:schemeClr val="tx1"/>
                    </a:gs>
                  </a:gsLst>
                  <a:lin ang="5400000" scaled="0"/>
                </a:gradFill>
              </a:rPr>
              <a:t>Asks</a:t>
            </a:r>
          </a:p>
          <a:p>
            <a:pPr algn="ctr">
              <a:lnSpc>
                <a:spcPct val="90000"/>
              </a:lnSpc>
              <a:spcAft>
                <a:spcPts val="588"/>
              </a:spcAft>
            </a:pPr>
            <a:r>
              <a:rPr lang="en-US" sz="1029" dirty="0">
                <a:gradFill>
                  <a:gsLst>
                    <a:gs pos="2917">
                      <a:schemeClr val="tx1"/>
                    </a:gs>
                    <a:gs pos="30000">
                      <a:schemeClr val="tx1"/>
                    </a:gs>
                  </a:gsLst>
                  <a:lin ang="5400000" scaled="0"/>
                </a:gradFill>
              </a:rPr>
              <a:t>Tasks</a:t>
            </a:r>
          </a:p>
          <a:p>
            <a:pPr algn="ctr">
              <a:lnSpc>
                <a:spcPct val="90000"/>
              </a:lnSpc>
              <a:spcAft>
                <a:spcPts val="588"/>
              </a:spcAft>
            </a:pPr>
            <a:r>
              <a:rPr lang="en-US" sz="1029" dirty="0">
                <a:gradFill>
                  <a:gsLst>
                    <a:gs pos="2917">
                      <a:schemeClr val="tx1"/>
                    </a:gs>
                    <a:gs pos="30000">
                      <a:schemeClr val="tx1"/>
                    </a:gs>
                  </a:gsLst>
                  <a:lin ang="5400000" scaled="0"/>
                </a:gradFill>
              </a:rPr>
              <a:t>Ad hoc</a:t>
            </a:r>
          </a:p>
          <a:p>
            <a:pPr algn="ctr">
              <a:lnSpc>
                <a:spcPct val="90000"/>
              </a:lnSpc>
              <a:spcAft>
                <a:spcPts val="588"/>
              </a:spcAft>
            </a:pPr>
            <a:r>
              <a:rPr lang="en-US" sz="1029" dirty="0">
                <a:gradFill>
                  <a:gsLst>
                    <a:gs pos="2917">
                      <a:schemeClr val="tx1"/>
                    </a:gs>
                    <a:gs pos="30000">
                      <a:schemeClr val="tx1"/>
                    </a:gs>
                  </a:gsLst>
                  <a:lin ang="5400000" scaled="0"/>
                </a:gradFill>
              </a:rPr>
              <a:t>Simple</a:t>
            </a:r>
          </a:p>
        </p:txBody>
      </p:sp>
      <p:grpSp>
        <p:nvGrpSpPr>
          <p:cNvPr id="83" name="Group 82">
            <a:extLst>
              <a:ext uri="{FF2B5EF4-FFF2-40B4-BE49-F238E27FC236}">
                <a16:creationId xmlns:a16="http://schemas.microsoft.com/office/drawing/2014/main" id="{967CB4A3-A24F-4FA5-AE48-84CA6282F8CE}"/>
              </a:ext>
            </a:extLst>
          </p:cNvPr>
          <p:cNvGrpSpPr/>
          <p:nvPr/>
        </p:nvGrpSpPr>
        <p:grpSpPr>
          <a:xfrm>
            <a:off x="4045746" y="4645881"/>
            <a:ext cx="705846" cy="705846"/>
            <a:chOff x="10033328" y="189068"/>
            <a:chExt cx="1040949" cy="1021739"/>
          </a:xfrm>
        </p:grpSpPr>
        <p:sp>
          <p:nvSpPr>
            <p:cNvPr id="84" name="Oval 83">
              <a:extLst>
                <a:ext uri="{FF2B5EF4-FFF2-40B4-BE49-F238E27FC236}">
                  <a16:creationId xmlns:a16="http://schemas.microsoft.com/office/drawing/2014/main" id="{EB801FD0-5AB2-443F-9008-A7342A9CFB00}"/>
                </a:ext>
              </a:extLst>
            </p:cNvPr>
            <p:cNvSpPr/>
            <p:nvPr/>
          </p:nvSpPr>
          <p:spPr>
            <a:xfrm>
              <a:off x="10033328" y="189068"/>
              <a:ext cx="1040949" cy="1021739"/>
            </a:xfrm>
            <a:prstGeom prst="ellipse">
              <a:avLst/>
            </a:prstGeom>
            <a:solidFill>
              <a:schemeClr val="bg1"/>
            </a:solid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874">
                <a:defRPr/>
              </a:pPr>
              <a:endParaRPr lang="en-US">
                <a:solidFill>
                  <a:prstClr val="white"/>
                </a:solidFill>
                <a:latin typeface="Calibri" panose="020F0502020204030204"/>
              </a:endParaRPr>
            </a:p>
          </p:txBody>
        </p:sp>
        <p:sp>
          <p:nvSpPr>
            <p:cNvPr id="85" name="Arc 84">
              <a:extLst>
                <a:ext uri="{FF2B5EF4-FFF2-40B4-BE49-F238E27FC236}">
                  <a16:creationId xmlns:a16="http://schemas.microsoft.com/office/drawing/2014/main" id="{90FDAA1D-5E17-455F-9B9C-FC0CA2F34F80}"/>
                </a:ext>
              </a:extLst>
            </p:cNvPr>
            <p:cNvSpPr/>
            <p:nvPr/>
          </p:nvSpPr>
          <p:spPr>
            <a:xfrm>
              <a:off x="10033328" y="189068"/>
              <a:ext cx="1040949" cy="1021739"/>
            </a:xfrm>
            <a:prstGeom prst="arc">
              <a:avLst>
                <a:gd name="adj1" fmla="val 11727905"/>
                <a:gd name="adj2" fmla="val 15940189"/>
              </a:avLst>
            </a:prstGeom>
            <a:solidFill>
              <a:schemeClr val="bg1"/>
            </a:solidFill>
            <a:ln w="57150">
              <a:solidFill>
                <a:srgbClr val="31752F"/>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874">
                <a:defRPr/>
              </a:pPr>
              <a:endParaRPr lang="en-US">
                <a:solidFill>
                  <a:prstClr val="black"/>
                </a:solidFill>
                <a:latin typeface="Calibri" panose="020F0502020204030204"/>
              </a:endParaRPr>
            </a:p>
          </p:txBody>
        </p:sp>
        <p:sp>
          <p:nvSpPr>
            <p:cNvPr id="86" name="TextBox 85">
              <a:extLst>
                <a:ext uri="{FF2B5EF4-FFF2-40B4-BE49-F238E27FC236}">
                  <a16:creationId xmlns:a16="http://schemas.microsoft.com/office/drawing/2014/main" id="{166692FA-066B-4AE7-BAAB-09BD40DC6A70}"/>
                </a:ext>
              </a:extLst>
            </p:cNvPr>
            <p:cNvSpPr txBox="1"/>
            <p:nvPr/>
          </p:nvSpPr>
          <p:spPr>
            <a:xfrm>
              <a:off x="10132367" y="773886"/>
              <a:ext cx="842872" cy="310471"/>
            </a:xfrm>
            <a:prstGeom prst="rect">
              <a:avLst/>
            </a:prstGeom>
            <a:noFill/>
          </p:spPr>
          <p:txBody>
            <a:bodyPr wrap="square" rtlCol="0">
              <a:spAutoFit/>
            </a:bodyPr>
            <a:lstStyle/>
            <a:p>
              <a:pPr algn="ctr" defTabSz="913874">
                <a:lnSpc>
                  <a:spcPct val="90000"/>
                </a:lnSpc>
                <a:defRPr/>
              </a:pPr>
              <a:r>
                <a:rPr lang="en-US" sz="882" dirty="0">
                  <a:solidFill>
                    <a:prstClr val="black"/>
                  </a:solidFill>
                  <a:latin typeface="Segoe UI" panose="020B0502040204020203" pitchFamily="34" charset="0"/>
                  <a:cs typeface="Segoe UI" panose="020B0502040204020203" pitchFamily="34" charset="0"/>
                </a:rPr>
                <a:t>Project</a:t>
              </a:r>
              <a:endParaRPr lang="en-US" sz="1200" dirty="0">
                <a:solidFill>
                  <a:prstClr val="black"/>
                </a:solidFill>
                <a:latin typeface="Segoe UI" panose="020B0502040204020203" pitchFamily="34" charset="0"/>
                <a:cs typeface="Segoe UI" panose="020B0502040204020203" pitchFamily="34" charset="0"/>
              </a:endParaRPr>
            </a:p>
          </p:txBody>
        </p:sp>
        <p:pic>
          <p:nvPicPr>
            <p:cNvPr id="87" name="Picture 86" descr="A picture containing clock&#10;&#10;Description automatically generated">
              <a:extLst>
                <a:ext uri="{FF2B5EF4-FFF2-40B4-BE49-F238E27FC236}">
                  <a16:creationId xmlns:a16="http://schemas.microsoft.com/office/drawing/2014/main" id="{6C910EFB-741F-4B78-995C-7DA47276F9D5}"/>
                </a:ext>
              </a:extLst>
            </p:cNvPr>
            <p:cNvPicPr>
              <a:picLocks noChangeAspect="1"/>
            </p:cNvPicPr>
            <p:nvPr/>
          </p:nvPicPr>
          <p:blipFill rotWithShape="1">
            <a:blip r:embed="rId3"/>
            <a:srcRect l="20358" t="22517" r="21987" b="24226"/>
            <a:stretch/>
          </p:blipFill>
          <p:spPr>
            <a:xfrm>
              <a:off x="10332292" y="381879"/>
              <a:ext cx="443020" cy="401678"/>
            </a:xfrm>
            <a:prstGeom prst="rect">
              <a:avLst/>
            </a:prstGeom>
          </p:spPr>
        </p:pic>
      </p:grpSp>
      <p:grpSp>
        <p:nvGrpSpPr>
          <p:cNvPr id="18" name="Group 17" descr="Teams">
            <a:extLst>
              <a:ext uri="{FF2B5EF4-FFF2-40B4-BE49-F238E27FC236}">
                <a16:creationId xmlns:a16="http://schemas.microsoft.com/office/drawing/2014/main" id="{C5852D63-A5FE-435F-A57B-BC090C231A46}"/>
              </a:ext>
              <a:ext uri="{C183D7F6-B498-43B3-948B-1728B52AA6E4}">
                <adec:decorative xmlns:adec="http://schemas.microsoft.com/office/drawing/2017/decorative" val="0"/>
              </a:ext>
            </a:extLst>
          </p:cNvPr>
          <p:cNvGrpSpPr/>
          <p:nvPr/>
        </p:nvGrpSpPr>
        <p:grpSpPr>
          <a:xfrm>
            <a:off x="1889133" y="5698703"/>
            <a:ext cx="705846" cy="705846"/>
            <a:chOff x="6786471" y="3297427"/>
            <a:chExt cx="1025864" cy="1025864"/>
          </a:xfrm>
        </p:grpSpPr>
        <p:grpSp>
          <p:nvGrpSpPr>
            <p:cNvPr id="19" name="Group 18">
              <a:extLst>
                <a:ext uri="{FF2B5EF4-FFF2-40B4-BE49-F238E27FC236}">
                  <a16:creationId xmlns:a16="http://schemas.microsoft.com/office/drawing/2014/main" id="{B774DE86-B2F6-4DE8-8CD9-80A49525376B}"/>
                </a:ext>
              </a:extLst>
            </p:cNvPr>
            <p:cNvGrpSpPr/>
            <p:nvPr/>
          </p:nvGrpSpPr>
          <p:grpSpPr>
            <a:xfrm>
              <a:off x="6786471" y="3297427"/>
              <a:ext cx="1025864" cy="1025864"/>
              <a:chOff x="3021276" y="1324609"/>
              <a:chExt cx="1188720" cy="1188720"/>
            </a:xfrm>
            <a:solidFill>
              <a:schemeClr val="bg1"/>
            </a:solidFill>
          </p:grpSpPr>
          <p:sp>
            <p:nvSpPr>
              <p:cNvPr id="22" name="Oval 21">
                <a:extLst>
                  <a:ext uri="{FF2B5EF4-FFF2-40B4-BE49-F238E27FC236}">
                    <a16:creationId xmlns:a16="http://schemas.microsoft.com/office/drawing/2014/main" id="{BEDF046E-C3B4-4F4D-9A8F-8BE3813A58F5}"/>
                  </a:ext>
                </a:extLst>
              </p:cNvPr>
              <p:cNvSpPr/>
              <p:nvPr/>
            </p:nvSpPr>
            <p:spPr>
              <a:xfrm>
                <a:off x="3021276" y="1324609"/>
                <a:ext cx="1188720" cy="1188720"/>
              </a:xfrm>
              <a:prstGeom prst="ellipse">
                <a:avLst/>
              </a:prstGeom>
              <a:grp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874">
                  <a:defRPr/>
                </a:pPr>
                <a:endParaRPr lang="en-US">
                  <a:solidFill>
                    <a:prstClr val="white"/>
                  </a:solidFill>
                  <a:latin typeface="Calibri" panose="020F0502020204030204"/>
                </a:endParaRPr>
              </a:p>
            </p:txBody>
          </p:sp>
          <p:sp>
            <p:nvSpPr>
              <p:cNvPr id="23" name="Arc 22">
                <a:extLst>
                  <a:ext uri="{FF2B5EF4-FFF2-40B4-BE49-F238E27FC236}">
                    <a16:creationId xmlns:a16="http://schemas.microsoft.com/office/drawing/2014/main" id="{A3024372-C44C-43A5-8D0C-B66D46B7B977}"/>
                  </a:ext>
                </a:extLst>
              </p:cNvPr>
              <p:cNvSpPr/>
              <p:nvPr/>
            </p:nvSpPr>
            <p:spPr>
              <a:xfrm>
                <a:off x="3021276" y="1324609"/>
                <a:ext cx="1188720" cy="1188720"/>
              </a:xfrm>
              <a:prstGeom prst="arc">
                <a:avLst>
                  <a:gd name="adj1" fmla="val 11727905"/>
                  <a:gd name="adj2" fmla="val 15940189"/>
                </a:avLst>
              </a:prstGeom>
              <a:grpFill/>
              <a:ln w="57150">
                <a:solidFill>
                  <a:srgbClr val="5558AF"/>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874">
                  <a:defRPr/>
                </a:pPr>
                <a:endParaRPr lang="en-US">
                  <a:solidFill>
                    <a:prstClr val="black"/>
                  </a:solidFill>
                  <a:latin typeface="Calibri" panose="020F0502020204030204"/>
                </a:endParaRPr>
              </a:p>
            </p:txBody>
          </p:sp>
        </p:grpSp>
        <p:sp>
          <p:nvSpPr>
            <p:cNvPr id="20" name="TextBox 19">
              <a:extLst>
                <a:ext uri="{FF2B5EF4-FFF2-40B4-BE49-F238E27FC236}">
                  <a16:creationId xmlns:a16="http://schemas.microsoft.com/office/drawing/2014/main" id="{80A5F95A-D8A5-485C-B44A-ED999F1D51E7}"/>
                </a:ext>
              </a:extLst>
            </p:cNvPr>
            <p:cNvSpPr txBox="1"/>
            <p:nvPr/>
          </p:nvSpPr>
          <p:spPr>
            <a:xfrm>
              <a:off x="6833191" y="3883519"/>
              <a:ext cx="932428" cy="311724"/>
            </a:xfrm>
            <a:prstGeom prst="rect">
              <a:avLst/>
            </a:prstGeom>
            <a:noFill/>
          </p:spPr>
          <p:txBody>
            <a:bodyPr wrap="square" rtlCol="0">
              <a:spAutoFit/>
            </a:bodyPr>
            <a:lstStyle/>
            <a:p>
              <a:pPr algn="ctr" defTabSz="913874">
                <a:lnSpc>
                  <a:spcPct val="90000"/>
                </a:lnSpc>
                <a:defRPr/>
              </a:pPr>
              <a:r>
                <a:rPr lang="en-US" sz="882" dirty="0">
                  <a:solidFill>
                    <a:prstClr val="black"/>
                  </a:solidFill>
                  <a:latin typeface="Segoe UI" panose="020B0502040204020203" pitchFamily="34" charset="0"/>
                  <a:cs typeface="Segoe UI" panose="020B0502040204020203" pitchFamily="34" charset="0"/>
                </a:rPr>
                <a:t>Teams</a:t>
              </a:r>
            </a:p>
          </p:txBody>
        </p:sp>
        <p:pic>
          <p:nvPicPr>
            <p:cNvPr id="21" name="Graphic 20">
              <a:extLst>
                <a:ext uri="{FF2B5EF4-FFF2-40B4-BE49-F238E27FC236}">
                  <a16:creationId xmlns:a16="http://schemas.microsoft.com/office/drawing/2014/main" id="{2FC656E1-56C6-469A-83AD-2E2E2DE7A7E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908441" y="3353515"/>
              <a:ext cx="724768" cy="696562"/>
            </a:xfrm>
            <a:prstGeom prst="rect">
              <a:avLst/>
            </a:prstGeom>
          </p:spPr>
        </p:pic>
      </p:grpSp>
      <p:grpSp>
        <p:nvGrpSpPr>
          <p:cNvPr id="3" name="Group 2">
            <a:extLst>
              <a:ext uri="{FF2B5EF4-FFF2-40B4-BE49-F238E27FC236}">
                <a16:creationId xmlns:a16="http://schemas.microsoft.com/office/drawing/2014/main" id="{F0C98B13-A540-43AB-84EF-47A69CCD6E6B}"/>
              </a:ext>
            </a:extLst>
          </p:cNvPr>
          <p:cNvGrpSpPr/>
          <p:nvPr/>
        </p:nvGrpSpPr>
        <p:grpSpPr>
          <a:xfrm>
            <a:off x="2216359" y="1356242"/>
            <a:ext cx="7993571" cy="2766935"/>
            <a:chOff x="2260800" y="1382941"/>
            <a:chExt cx="8153859" cy="2822418"/>
          </a:xfrm>
        </p:grpSpPr>
        <p:sp>
          <p:nvSpPr>
            <p:cNvPr id="97" name="TextBox 96">
              <a:extLst>
                <a:ext uri="{FF2B5EF4-FFF2-40B4-BE49-F238E27FC236}">
                  <a16:creationId xmlns:a16="http://schemas.microsoft.com/office/drawing/2014/main" id="{86CA14B2-A450-463F-B5DB-F7BD80740D5D}"/>
                </a:ext>
              </a:extLst>
            </p:cNvPr>
            <p:cNvSpPr txBox="1"/>
            <p:nvPr/>
          </p:nvSpPr>
          <p:spPr>
            <a:xfrm>
              <a:off x="2260800" y="3764469"/>
              <a:ext cx="8153859" cy="440890"/>
            </a:xfrm>
            <a:prstGeom prst="rect">
              <a:avLst/>
            </a:prstGeom>
            <a:solidFill>
              <a:srgbClr val="E4E9ED"/>
            </a:solidFill>
            <a:ln>
              <a:solidFill>
                <a:srgbClr val="E4E9ED">
                  <a:alpha val="50000"/>
                </a:srgbClr>
              </a:solidFill>
            </a:ln>
          </p:spPr>
          <p:style>
            <a:lnRef idx="3">
              <a:schemeClr val="lt1"/>
            </a:lnRef>
            <a:fillRef idx="1">
              <a:schemeClr val="accent1"/>
            </a:fillRef>
            <a:effectRef idx="1">
              <a:schemeClr val="accent1"/>
            </a:effectRef>
            <a:fontRef idx="minor">
              <a:schemeClr val="lt1"/>
            </a:fontRef>
          </p:style>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Work Management </a:t>
              </a:r>
              <a:r>
                <a:rPr lang="en-US" sz="1029" dirty="0">
                  <a:gradFill>
                    <a:gsLst>
                      <a:gs pos="2917">
                        <a:schemeClr val="tx1"/>
                      </a:gs>
                      <a:gs pos="30000">
                        <a:schemeClr val="tx1"/>
                      </a:gs>
                    </a:gsLst>
                    <a:lin ang="5400000" scaled="0"/>
                  </a:gradFill>
                </a:rPr>
                <a:t>(scope, cost, deliverables, KPIs, Resources) </a:t>
              </a:r>
              <a:endParaRPr lang="en-SI" sz="1029" dirty="0" err="1">
                <a:gradFill>
                  <a:gsLst>
                    <a:gs pos="2917">
                      <a:schemeClr val="tx1"/>
                    </a:gs>
                    <a:gs pos="30000">
                      <a:schemeClr val="tx1"/>
                    </a:gs>
                  </a:gsLst>
                  <a:lin ang="5400000" scaled="0"/>
                </a:gradFill>
              </a:endParaRPr>
            </a:p>
          </p:txBody>
        </p:sp>
        <p:sp>
          <p:nvSpPr>
            <p:cNvPr id="99" name="TextBox 98">
              <a:extLst>
                <a:ext uri="{FF2B5EF4-FFF2-40B4-BE49-F238E27FC236}">
                  <a16:creationId xmlns:a16="http://schemas.microsoft.com/office/drawing/2014/main" id="{92D47D87-8D78-41D0-ABF0-274479603CB5}"/>
                </a:ext>
              </a:extLst>
            </p:cNvPr>
            <p:cNvSpPr txBox="1"/>
            <p:nvPr/>
          </p:nvSpPr>
          <p:spPr>
            <a:xfrm>
              <a:off x="2260800" y="3227605"/>
              <a:ext cx="8153859" cy="440890"/>
            </a:xfrm>
            <a:prstGeom prst="rect">
              <a:avLst/>
            </a:prstGeom>
            <a:solidFill>
              <a:srgbClr val="E4E9ED"/>
            </a:solidFill>
            <a:ln>
              <a:solidFill>
                <a:srgbClr val="E4E9ED">
                  <a:alpha val="50000"/>
                </a:srgbClr>
              </a:solidFill>
            </a:ln>
          </p:spPr>
          <p:style>
            <a:lnRef idx="3">
              <a:schemeClr val="lt1"/>
            </a:lnRef>
            <a:fillRef idx="1">
              <a:schemeClr val="accent1"/>
            </a:fillRef>
            <a:effectRef idx="1">
              <a:schemeClr val="accent1"/>
            </a:effectRef>
            <a:fontRef idx="minor">
              <a:schemeClr val="lt1"/>
            </a:fontRef>
          </p:style>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Methodology support </a:t>
              </a:r>
              <a:r>
                <a:rPr lang="en-US" sz="1029" dirty="0">
                  <a:gradFill>
                    <a:gsLst>
                      <a:gs pos="2917">
                        <a:schemeClr val="tx1"/>
                      </a:gs>
                      <a:gs pos="30000">
                        <a:schemeClr val="tx1"/>
                      </a:gs>
                    </a:gsLst>
                    <a:lin ang="5400000" scaled="0"/>
                  </a:gradFill>
                </a:rPr>
                <a:t>(processes, stage-gate models, Prince2, PMI, PM</a:t>
              </a:r>
              <a:r>
                <a:rPr lang="en-US" sz="1029" baseline="30000" dirty="0">
                  <a:gradFill>
                    <a:gsLst>
                      <a:gs pos="2917">
                        <a:schemeClr val="tx1"/>
                      </a:gs>
                      <a:gs pos="30000">
                        <a:schemeClr val="tx1"/>
                      </a:gs>
                    </a:gsLst>
                    <a:lin ang="5400000" scaled="0"/>
                  </a:gradFill>
                </a:rPr>
                <a:t>2</a:t>
              </a:r>
              <a:r>
                <a:rPr lang="en-US" sz="1029" dirty="0">
                  <a:gradFill>
                    <a:gsLst>
                      <a:gs pos="2917">
                        <a:schemeClr val="tx1"/>
                      </a:gs>
                      <a:gs pos="30000">
                        <a:schemeClr val="tx1"/>
                      </a:gs>
                    </a:gsLst>
                    <a:lin ang="5400000" scaled="0"/>
                  </a:gradFill>
                </a:rPr>
                <a:t>) </a:t>
              </a:r>
              <a:endParaRPr lang="en-SI" sz="1029" dirty="0" err="1">
                <a:gradFill>
                  <a:gsLst>
                    <a:gs pos="2917">
                      <a:schemeClr val="tx1"/>
                    </a:gs>
                    <a:gs pos="30000">
                      <a:schemeClr val="tx1"/>
                    </a:gs>
                  </a:gsLst>
                  <a:lin ang="5400000" scaled="0"/>
                </a:gradFill>
              </a:endParaRPr>
            </a:p>
          </p:txBody>
        </p:sp>
        <p:sp>
          <p:nvSpPr>
            <p:cNvPr id="100" name="TextBox 99">
              <a:extLst>
                <a:ext uri="{FF2B5EF4-FFF2-40B4-BE49-F238E27FC236}">
                  <a16:creationId xmlns:a16="http://schemas.microsoft.com/office/drawing/2014/main" id="{E6BE7FEC-5EDF-4D66-9317-4F93606EEF4E}"/>
                </a:ext>
              </a:extLst>
            </p:cNvPr>
            <p:cNvSpPr txBox="1"/>
            <p:nvPr/>
          </p:nvSpPr>
          <p:spPr>
            <a:xfrm>
              <a:off x="2260800" y="1382941"/>
              <a:ext cx="8153859" cy="1754856"/>
            </a:xfrm>
            <a:prstGeom prst="rect">
              <a:avLst/>
            </a:prstGeom>
            <a:solidFill>
              <a:srgbClr val="E4E9ED"/>
            </a:solidFill>
            <a:ln>
              <a:solidFill>
                <a:srgbClr val="E4E9ED">
                  <a:alpha val="50000"/>
                </a:srgbClr>
              </a:solidFill>
            </a:ln>
          </p:spPr>
          <p:style>
            <a:lnRef idx="3">
              <a:schemeClr val="lt1"/>
            </a:lnRef>
            <a:fillRef idx="1">
              <a:schemeClr val="accent1"/>
            </a:fillRef>
            <a:effectRef idx="1">
              <a:schemeClr val="accent1"/>
            </a:effectRef>
            <a:fontRef idx="minor">
              <a:schemeClr val="lt1"/>
            </a:fontRef>
          </p:style>
          <p:txBody>
            <a:bodyPr wrap="square" lIns="179285" tIns="143428" rIns="179285" bIns="143428" rtlCol="0">
              <a:noAutofit/>
            </a:bodyPr>
            <a:lstStyle/>
            <a:p>
              <a:pPr algn="ctr">
                <a:lnSpc>
                  <a:spcPct val="90000"/>
                </a:lnSpc>
                <a:spcAft>
                  <a:spcPts val="588"/>
                </a:spcAft>
              </a:pPr>
              <a:r>
                <a:rPr lang="en-US" sz="1029" b="1" dirty="0">
                  <a:gradFill>
                    <a:gsLst>
                      <a:gs pos="2917">
                        <a:schemeClr val="tx1"/>
                      </a:gs>
                      <a:gs pos="30000">
                        <a:schemeClr val="tx1"/>
                      </a:gs>
                    </a:gsLst>
                    <a:lin ang="5400000" scaled="0"/>
                  </a:gradFill>
                </a:rPr>
                <a:t>Vision, Performance, Strategy</a:t>
              </a:r>
              <a:endParaRPr lang="en-SI" sz="1029" dirty="0" err="1">
                <a:gradFill>
                  <a:gsLst>
                    <a:gs pos="2917">
                      <a:schemeClr val="tx1"/>
                    </a:gs>
                    <a:gs pos="30000">
                      <a:schemeClr val="tx1"/>
                    </a:gs>
                  </a:gsLst>
                  <a:lin ang="5400000" scaled="0"/>
                </a:gradFill>
              </a:endParaRPr>
            </a:p>
          </p:txBody>
        </p:sp>
        <p:sp>
          <p:nvSpPr>
            <p:cNvPr id="101" name="TextBox 100">
              <a:extLst>
                <a:ext uri="{FF2B5EF4-FFF2-40B4-BE49-F238E27FC236}">
                  <a16:creationId xmlns:a16="http://schemas.microsoft.com/office/drawing/2014/main" id="{FD1E31D0-ECC4-4245-928A-D966B92689A2}"/>
                </a:ext>
              </a:extLst>
            </p:cNvPr>
            <p:cNvSpPr txBox="1"/>
            <p:nvPr/>
          </p:nvSpPr>
          <p:spPr>
            <a:xfrm>
              <a:off x="3586721" y="1819694"/>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Financial </a:t>
              </a:r>
              <a:r>
                <a:rPr lang="en-US" sz="882" b="1" dirty="0">
                  <a:gradFill>
                    <a:gsLst>
                      <a:gs pos="2917">
                        <a:schemeClr val="tx1"/>
                      </a:gs>
                      <a:gs pos="30000">
                        <a:schemeClr val="tx1"/>
                      </a:gs>
                    </a:gsLst>
                    <a:lin ang="5400000" scaled="0"/>
                  </a:gradFill>
                </a:rPr>
                <a:t>Forecasting</a:t>
              </a:r>
              <a:endParaRPr lang="en-SI" sz="882" b="1" dirty="0" err="1">
                <a:gradFill>
                  <a:gsLst>
                    <a:gs pos="2917">
                      <a:schemeClr val="tx1"/>
                    </a:gs>
                    <a:gs pos="30000">
                      <a:schemeClr val="tx1"/>
                    </a:gs>
                  </a:gsLst>
                  <a:lin ang="5400000" scaled="0"/>
                </a:gradFill>
              </a:endParaRPr>
            </a:p>
          </p:txBody>
        </p:sp>
        <p:sp>
          <p:nvSpPr>
            <p:cNvPr id="102" name="TextBox 101">
              <a:extLst>
                <a:ext uri="{FF2B5EF4-FFF2-40B4-BE49-F238E27FC236}">
                  <a16:creationId xmlns:a16="http://schemas.microsoft.com/office/drawing/2014/main" id="{D15E04D2-9926-4841-856C-E4E2B60BDC29}"/>
                </a:ext>
              </a:extLst>
            </p:cNvPr>
            <p:cNvSpPr txBox="1"/>
            <p:nvPr/>
          </p:nvSpPr>
          <p:spPr>
            <a:xfrm>
              <a:off x="3586721" y="2458383"/>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Execute on </a:t>
              </a:r>
              <a:r>
                <a:rPr lang="en-US" sz="882" b="1" dirty="0">
                  <a:gradFill>
                    <a:gsLst>
                      <a:gs pos="2917">
                        <a:schemeClr val="tx1"/>
                      </a:gs>
                      <a:gs pos="30000">
                        <a:schemeClr val="tx1"/>
                      </a:gs>
                    </a:gsLst>
                    <a:lin ang="5400000" scaled="0"/>
                  </a:gradFill>
                </a:rPr>
                <a:t>Strategy</a:t>
              </a:r>
              <a:endParaRPr lang="en-SI" sz="882" b="1" dirty="0" err="1">
                <a:gradFill>
                  <a:gsLst>
                    <a:gs pos="2917">
                      <a:schemeClr val="tx1"/>
                    </a:gs>
                    <a:gs pos="30000">
                      <a:schemeClr val="tx1"/>
                    </a:gs>
                  </a:gsLst>
                  <a:lin ang="5400000" scaled="0"/>
                </a:gradFill>
              </a:endParaRPr>
            </a:p>
          </p:txBody>
        </p:sp>
        <p:sp>
          <p:nvSpPr>
            <p:cNvPr id="103" name="TextBox 102">
              <a:extLst>
                <a:ext uri="{FF2B5EF4-FFF2-40B4-BE49-F238E27FC236}">
                  <a16:creationId xmlns:a16="http://schemas.microsoft.com/office/drawing/2014/main" id="{AF5C3FB6-3F84-43E6-A417-53D72609C85F}"/>
                </a:ext>
              </a:extLst>
            </p:cNvPr>
            <p:cNvSpPr txBox="1"/>
            <p:nvPr/>
          </p:nvSpPr>
          <p:spPr>
            <a:xfrm>
              <a:off x="4910317" y="1811267"/>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Portfolio </a:t>
              </a:r>
              <a:r>
                <a:rPr lang="en-US" sz="882" b="1" dirty="0">
                  <a:gradFill>
                    <a:gsLst>
                      <a:gs pos="2917">
                        <a:schemeClr val="tx1"/>
                      </a:gs>
                      <a:gs pos="30000">
                        <a:schemeClr val="tx1"/>
                      </a:gs>
                    </a:gsLst>
                    <a:lin ang="5400000" scaled="0"/>
                  </a:gradFill>
                </a:rPr>
                <a:t>Roadmaps</a:t>
              </a:r>
              <a:endParaRPr lang="en-SI" sz="882" b="1" dirty="0" err="1">
                <a:gradFill>
                  <a:gsLst>
                    <a:gs pos="2917">
                      <a:schemeClr val="tx1"/>
                    </a:gs>
                    <a:gs pos="30000">
                      <a:schemeClr val="tx1"/>
                    </a:gs>
                  </a:gsLst>
                  <a:lin ang="5400000" scaled="0"/>
                </a:gradFill>
              </a:endParaRPr>
            </a:p>
          </p:txBody>
        </p:sp>
        <p:sp>
          <p:nvSpPr>
            <p:cNvPr id="104" name="TextBox 103">
              <a:extLst>
                <a:ext uri="{FF2B5EF4-FFF2-40B4-BE49-F238E27FC236}">
                  <a16:creationId xmlns:a16="http://schemas.microsoft.com/office/drawing/2014/main" id="{4479341B-695F-48B2-9B3E-F6E7005F4359}"/>
                </a:ext>
              </a:extLst>
            </p:cNvPr>
            <p:cNvSpPr txBox="1"/>
            <p:nvPr/>
          </p:nvSpPr>
          <p:spPr>
            <a:xfrm>
              <a:off x="6233162" y="1809100"/>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b="1" dirty="0">
                  <a:gradFill>
                    <a:gsLst>
                      <a:gs pos="2917">
                        <a:schemeClr val="tx1"/>
                      </a:gs>
                      <a:gs pos="30000">
                        <a:schemeClr val="tx1"/>
                      </a:gs>
                    </a:gsLst>
                    <a:lin ang="5400000" scaled="0"/>
                  </a:gradFill>
                </a:rPr>
                <a:t>Baselines</a:t>
              </a:r>
              <a:r>
                <a:rPr lang="en-US" sz="882" dirty="0">
                  <a:gradFill>
                    <a:gsLst>
                      <a:gs pos="2917">
                        <a:schemeClr val="tx1"/>
                      </a:gs>
                      <a:gs pos="30000">
                        <a:schemeClr val="tx1"/>
                      </a:gs>
                    </a:gsLst>
                    <a:lin ang="5400000" scaled="0"/>
                  </a:gradFill>
                </a:rPr>
                <a:t> and </a:t>
              </a:r>
              <a:r>
                <a:rPr lang="en-US" sz="882" b="1" dirty="0">
                  <a:gradFill>
                    <a:gsLst>
                      <a:gs pos="2917">
                        <a:schemeClr val="tx1"/>
                      </a:gs>
                      <a:gs pos="30000">
                        <a:schemeClr val="tx1"/>
                      </a:gs>
                    </a:gsLst>
                    <a:lin ang="5400000" scaled="0"/>
                  </a:gradFill>
                </a:rPr>
                <a:t>KPIs</a:t>
              </a:r>
              <a:endParaRPr lang="en-SI" sz="882" b="1" dirty="0" err="1">
                <a:gradFill>
                  <a:gsLst>
                    <a:gs pos="2917">
                      <a:schemeClr val="tx1"/>
                    </a:gs>
                    <a:gs pos="30000">
                      <a:schemeClr val="tx1"/>
                    </a:gs>
                  </a:gsLst>
                  <a:lin ang="5400000" scaled="0"/>
                </a:gradFill>
              </a:endParaRPr>
            </a:p>
          </p:txBody>
        </p:sp>
        <p:sp>
          <p:nvSpPr>
            <p:cNvPr id="105" name="TextBox 104">
              <a:extLst>
                <a:ext uri="{FF2B5EF4-FFF2-40B4-BE49-F238E27FC236}">
                  <a16:creationId xmlns:a16="http://schemas.microsoft.com/office/drawing/2014/main" id="{75A1F6F3-3F31-43CE-BA5A-104DB3606947}"/>
                </a:ext>
              </a:extLst>
            </p:cNvPr>
            <p:cNvSpPr txBox="1"/>
            <p:nvPr/>
          </p:nvSpPr>
          <p:spPr>
            <a:xfrm>
              <a:off x="8878853" y="1819695"/>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b="1" dirty="0">
                  <a:gradFill>
                    <a:gsLst>
                      <a:gs pos="2917">
                        <a:schemeClr val="tx1"/>
                      </a:gs>
                      <a:gs pos="30000">
                        <a:schemeClr val="tx1"/>
                      </a:gs>
                    </a:gsLst>
                    <a:lin ang="5400000" scaled="0"/>
                  </a:gradFill>
                </a:rPr>
                <a:t>Risk and Issue </a:t>
              </a:r>
              <a:r>
                <a:rPr lang="en-US" sz="882" dirty="0">
                  <a:gradFill>
                    <a:gsLst>
                      <a:gs pos="2917">
                        <a:schemeClr val="tx1"/>
                      </a:gs>
                      <a:gs pos="30000">
                        <a:schemeClr val="tx1"/>
                      </a:gs>
                    </a:gsLst>
                    <a:lin ang="5400000" scaled="0"/>
                  </a:gradFill>
                </a:rPr>
                <a:t>management</a:t>
              </a:r>
              <a:endParaRPr lang="en-SI" sz="882" dirty="0" err="1">
                <a:gradFill>
                  <a:gsLst>
                    <a:gs pos="2917">
                      <a:schemeClr val="tx1"/>
                    </a:gs>
                    <a:gs pos="30000">
                      <a:schemeClr val="tx1"/>
                    </a:gs>
                  </a:gsLst>
                  <a:lin ang="5400000" scaled="0"/>
                </a:gradFill>
              </a:endParaRPr>
            </a:p>
          </p:txBody>
        </p:sp>
        <p:sp>
          <p:nvSpPr>
            <p:cNvPr id="106" name="TextBox 105">
              <a:extLst>
                <a:ext uri="{FF2B5EF4-FFF2-40B4-BE49-F238E27FC236}">
                  <a16:creationId xmlns:a16="http://schemas.microsoft.com/office/drawing/2014/main" id="{7897FB14-019A-4762-B1BB-F247883CEDE8}"/>
                </a:ext>
              </a:extLst>
            </p:cNvPr>
            <p:cNvSpPr txBox="1"/>
            <p:nvPr/>
          </p:nvSpPr>
          <p:spPr>
            <a:xfrm>
              <a:off x="7555257" y="1809100"/>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Portfolio </a:t>
              </a:r>
              <a:r>
                <a:rPr lang="en-US" sz="882" b="1" dirty="0">
                  <a:gradFill>
                    <a:gsLst>
                      <a:gs pos="2917">
                        <a:schemeClr val="tx1"/>
                      </a:gs>
                      <a:gs pos="30000">
                        <a:schemeClr val="tx1"/>
                      </a:gs>
                    </a:gsLst>
                    <a:lin ang="5400000" scaled="0"/>
                  </a:gradFill>
                </a:rPr>
                <a:t>Governance</a:t>
              </a:r>
              <a:endParaRPr lang="en-SI" sz="882" b="1" dirty="0" err="1">
                <a:gradFill>
                  <a:gsLst>
                    <a:gs pos="2917">
                      <a:schemeClr val="tx1"/>
                    </a:gs>
                    <a:gs pos="30000">
                      <a:schemeClr val="tx1"/>
                    </a:gs>
                  </a:gsLst>
                  <a:lin ang="5400000" scaled="0"/>
                </a:gradFill>
              </a:endParaRPr>
            </a:p>
          </p:txBody>
        </p:sp>
        <p:sp>
          <p:nvSpPr>
            <p:cNvPr id="107" name="TextBox 106">
              <a:extLst>
                <a:ext uri="{FF2B5EF4-FFF2-40B4-BE49-F238E27FC236}">
                  <a16:creationId xmlns:a16="http://schemas.microsoft.com/office/drawing/2014/main" id="{10A7D733-FC15-487F-A4BF-97FE8E12420E}"/>
                </a:ext>
              </a:extLst>
            </p:cNvPr>
            <p:cNvSpPr txBox="1"/>
            <p:nvPr/>
          </p:nvSpPr>
          <p:spPr>
            <a:xfrm>
              <a:off x="6238540" y="2478022"/>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Portfolio </a:t>
              </a:r>
              <a:r>
                <a:rPr lang="en-US" sz="882" b="1" dirty="0">
                  <a:gradFill>
                    <a:gsLst>
                      <a:gs pos="2917">
                        <a:schemeClr val="tx1"/>
                      </a:gs>
                      <a:gs pos="30000">
                        <a:schemeClr val="tx1"/>
                      </a:gs>
                    </a:gsLst>
                    <a:lin ang="5400000" scaled="0"/>
                  </a:gradFill>
                </a:rPr>
                <a:t>Founding</a:t>
              </a:r>
              <a:endParaRPr lang="en-SI" sz="882" b="1" dirty="0" err="1">
                <a:gradFill>
                  <a:gsLst>
                    <a:gs pos="2917">
                      <a:schemeClr val="tx1"/>
                    </a:gs>
                    <a:gs pos="30000">
                      <a:schemeClr val="tx1"/>
                    </a:gs>
                  </a:gsLst>
                  <a:lin ang="5400000" scaled="0"/>
                </a:gradFill>
              </a:endParaRPr>
            </a:p>
          </p:txBody>
        </p:sp>
        <p:sp>
          <p:nvSpPr>
            <p:cNvPr id="108" name="TextBox 107">
              <a:extLst>
                <a:ext uri="{FF2B5EF4-FFF2-40B4-BE49-F238E27FC236}">
                  <a16:creationId xmlns:a16="http://schemas.microsoft.com/office/drawing/2014/main" id="{81039F49-C05F-4454-8098-4101E7EA4FB0}"/>
                </a:ext>
              </a:extLst>
            </p:cNvPr>
            <p:cNvSpPr txBox="1"/>
            <p:nvPr/>
          </p:nvSpPr>
          <p:spPr>
            <a:xfrm>
              <a:off x="7566763" y="2498650"/>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b="1" dirty="0">
                  <a:gradFill>
                    <a:gsLst>
                      <a:gs pos="2917">
                        <a:schemeClr val="tx1"/>
                      </a:gs>
                      <a:gs pos="30000">
                        <a:schemeClr val="tx1"/>
                      </a:gs>
                    </a:gsLst>
                    <a:lin ang="5400000" scaled="0"/>
                  </a:gradFill>
                </a:rPr>
                <a:t>Capacity planning</a:t>
              </a:r>
              <a:endParaRPr lang="en-SI" sz="882" b="1" dirty="0" err="1">
                <a:gradFill>
                  <a:gsLst>
                    <a:gs pos="2917">
                      <a:schemeClr val="tx1"/>
                    </a:gs>
                    <a:gs pos="30000">
                      <a:schemeClr val="tx1"/>
                    </a:gs>
                  </a:gsLst>
                  <a:lin ang="5400000" scaled="0"/>
                </a:gradFill>
              </a:endParaRPr>
            </a:p>
          </p:txBody>
        </p:sp>
        <p:sp>
          <p:nvSpPr>
            <p:cNvPr id="109" name="TextBox 108">
              <a:extLst>
                <a:ext uri="{FF2B5EF4-FFF2-40B4-BE49-F238E27FC236}">
                  <a16:creationId xmlns:a16="http://schemas.microsoft.com/office/drawing/2014/main" id="{C0A3541B-3BEE-4EEE-9A74-87AD656106C0}"/>
                </a:ext>
              </a:extLst>
            </p:cNvPr>
            <p:cNvSpPr txBox="1"/>
            <p:nvPr/>
          </p:nvSpPr>
          <p:spPr>
            <a:xfrm>
              <a:off x="8878853" y="2491615"/>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Portfolio </a:t>
              </a:r>
              <a:r>
                <a:rPr lang="en-US" sz="882" b="1" dirty="0">
                  <a:gradFill>
                    <a:gsLst>
                      <a:gs pos="2917">
                        <a:schemeClr val="tx1"/>
                      </a:gs>
                      <a:gs pos="30000">
                        <a:schemeClr val="tx1"/>
                      </a:gs>
                    </a:gsLst>
                    <a:lin ang="5400000" scaled="0"/>
                  </a:gradFill>
                </a:rPr>
                <a:t>Insights</a:t>
              </a:r>
              <a:endParaRPr lang="en-SI" sz="882" b="1" dirty="0" err="1">
                <a:gradFill>
                  <a:gsLst>
                    <a:gs pos="2917">
                      <a:schemeClr val="tx1"/>
                    </a:gs>
                    <a:gs pos="30000">
                      <a:schemeClr val="tx1"/>
                    </a:gs>
                  </a:gsLst>
                  <a:lin ang="5400000" scaled="0"/>
                </a:gradFill>
              </a:endParaRPr>
            </a:p>
          </p:txBody>
        </p:sp>
        <p:sp>
          <p:nvSpPr>
            <p:cNvPr id="110" name="TextBox 109">
              <a:extLst>
                <a:ext uri="{FF2B5EF4-FFF2-40B4-BE49-F238E27FC236}">
                  <a16:creationId xmlns:a16="http://schemas.microsoft.com/office/drawing/2014/main" id="{85D642D1-0F7C-4FBB-883D-414CBDAF01D1}"/>
                </a:ext>
              </a:extLst>
            </p:cNvPr>
            <p:cNvSpPr txBox="1"/>
            <p:nvPr/>
          </p:nvSpPr>
          <p:spPr>
            <a:xfrm>
              <a:off x="4910317" y="2470926"/>
              <a:ext cx="1197204" cy="544765"/>
            </a:xfrm>
            <a:prstGeom prst="rect">
              <a:avLst/>
            </a:prstGeom>
            <a:solidFill>
              <a:schemeClr val="accent6">
                <a:lumMod val="75000"/>
              </a:schemeClr>
            </a:solidFill>
          </p:spPr>
          <p:txBody>
            <a:bodyPr wrap="square" lIns="179285" tIns="143428" rIns="179285" bIns="143428" rtlCol="0">
              <a:spAutoFit/>
            </a:bodyPr>
            <a:lstStyle/>
            <a:p>
              <a:pPr algn="ctr">
                <a:lnSpc>
                  <a:spcPct val="90000"/>
                </a:lnSpc>
                <a:spcAft>
                  <a:spcPts val="588"/>
                </a:spcAft>
              </a:pPr>
              <a:r>
                <a:rPr lang="en-US" sz="882" dirty="0">
                  <a:gradFill>
                    <a:gsLst>
                      <a:gs pos="2917">
                        <a:schemeClr val="tx1"/>
                      </a:gs>
                      <a:gs pos="30000">
                        <a:schemeClr val="tx1"/>
                      </a:gs>
                    </a:gsLst>
                    <a:lin ang="5400000" scaled="0"/>
                  </a:gradFill>
                </a:rPr>
                <a:t>Status </a:t>
              </a:r>
              <a:r>
                <a:rPr lang="en-US" sz="882" b="1" dirty="0">
                  <a:gradFill>
                    <a:gsLst>
                      <a:gs pos="2917">
                        <a:schemeClr val="tx1"/>
                      </a:gs>
                      <a:gs pos="30000">
                        <a:schemeClr val="tx1"/>
                      </a:gs>
                    </a:gsLst>
                    <a:lin ang="5400000" scaled="0"/>
                  </a:gradFill>
                </a:rPr>
                <a:t>Reporting</a:t>
              </a:r>
              <a:endParaRPr lang="en-SI" sz="882" b="1" dirty="0" err="1">
                <a:gradFill>
                  <a:gsLst>
                    <a:gs pos="2917">
                      <a:schemeClr val="tx1"/>
                    </a:gs>
                    <a:gs pos="30000">
                      <a:schemeClr val="tx1"/>
                    </a:gs>
                  </a:gsLst>
                  <a:lin ang="5400000" scaled="0"/>
                </a:gradFill>
              </a:endParaRPr>
            </a:p>
          </p:txBody>
        </p:sp>
      </p:grpSp>
      <p:grpSp>
        <p:nvGrpSpPr>
          <p:cNvPr id="112" name="Group 111">
            <a:extLst>
              <a:ext uri="{FF2B5EF4-FFF2-40B4-BE49-F238E27FC236}">
                <a16:creationId xmlns:a16="http://schemas.microsoft.com/office/drawing/2014/main" id="{0DB38A52-4244-431F-91CD-F59FE13F5885}"/>
              </a:ext>
            </a:extLst>
          </p:cNvPr>
          <p:cNvGrpSpPr/>
          <p:nvPr/>
        </p:nvGrpSpPr>
        <p:grpSpPr>
          <a:xfrm>
            <a:off x="1994040" y="1799833"/>
            <a:ext cx="541446" cy="541446"/>
            <a:chOff x="1239852" y="2348796"/>
            <a:chExt cx="914400" cy="914400"/>
          </a:xfrm>
        </p:grpSpPr>
        <p:sp>
          <p:nvSpPr>
            <p:cNvPr id="113" name="Oval 112">
              <a:extLst>
                <a:ext uri="{FF2B5EF4-FFF2-40B4-BE49-F238E27FC236}">
                  <a16:creationId xmlns:a16="http://schemas.microsoft.com/office/drawing/2014/main" id="{4A721270-F2B9-475E-A7E1-6F265D8878B5}"/>
                </a:ext>
              </a:extLst>
            </p:cNvPr>
            <p:cNvSpPr/>
            <p:nvPr/>
          </p:nvSpPr>
          <p:spPr bwMode="auto">
            <a:xfrm>
              <a:off x="1239852" y="2348796"/>
              <a:ext cx="914400" cy="914400"/>
            </a:xfrm>
            <a:prstGeom prst="ellipse">
              <a:avLst/>
            </a:prstGeom>
            <a:solidFill>
              <a:srgbClr val="FFC000"/>
            </a:solidFill>
            <a:ln>
              <a:noFill/>
            </a:ln>
            <a:effectLst>
              <a:outerShdw blurRad="63500" dist="381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64502" tIns="131603" rIns="164502" bIns="131603" numCol="1" spcCol="0" rtlCol="0" fromWordArt="0" anchor="ctr" anchorCtr="0" forceAA="0" compatLnSpc="1">
              <a:prstTxWarp prst="textNoShape">
                <a:avLst/>
              </a:prstTxWarp>
              <a:noAutofit/>
            </a:bodyPr>
            <a:lstStyle/>
            <a:p>
              <a:pPr defTabSz="838651" fontAlgn="base">
                <a:spcBef>
                  <a:spcPct val="0"/>
                </a:spcBef>
                <a:spcAft>
                  <a:spcPct val="0"/>
                </a:spcAft>
                <a:defRPr/>
              </a:pPr>
              <a:endParaRPr lang="en-US" sz="1799">
                <a:solidFill>
                  <a:srgbClr val="1A1A1A"/>
                </a:solidFill>
                <a:latin typeface="Segoe UI"/>
                <a:cs typeface="Segoe UI" pitchFamily="34" charset="0"/>
              </a:endParaRPr>
            </a:p>
          </p:txBody>
        </p:sp>
        <p:grpSp>
          <p:nvGrpSpPr>
            <p:cNvPr id="114" name="Group 12">
              <a:extLst>
                <a:ext uri="{FF2B5EF4-FFF2-40B4-BE49-F238E27FC236}">
                  <a16:creationId xmlns:a16="http://schemas.microsoft.com/office/drawing/2014/main" id="{9EB3D522-97FD-4B76-A1B3-8DA8971226B4}"/>
                </a:ext>
              </a:extLst>
            </p:cNvPr>
            <p:cNvGrpSpPr>
              <a:grpSpLocks noChangeAspect="1"/>
            </p:cNvGrpSpPr>
            <p:nvPr/>
          </p:nvGrpSpPr>
          <p:grpSpPr bwMode="auto">
            <a:xfrm>
              <a:off x="1454926" y="2622056"/>
              <a:ext cx="484252" cy="367883"/>
              <a:chOff x="4543" y="2176"/>
              <a:chExt cx="258" cy="196"/>
            </a:xfrm>
            <a:solidFill>
              <a:schemeClr val="bg1"/>
            </a:solidFill>
          </p:grpSpPr>
          <p:sp>
            <p:nvSpPr>
              <p:cNvPr id="116" name="Freeform 13">
                <a:extLst>
                  <a:ext uri="{FF2B5EF4-FFF2-40B4-BE49-F238E27FC236}">
                    <a16:creationId xmlns:a16="http://schemas.microsoft.com/office/drawing/2014/main" id="{BE0453CE-5640-40CA-8000-459FE2798F72}"/>
                  </a:ext>
                </a:extLst>
              </p:cNvPr>
              <p:cNvSpPr>
                <a:spLocks/>
              </p:cNvSpPr>
              <p:nvPr/>
            </p:nvSpPr>
            <p:spPr bwMode="auto">
              <a:xfrm>
                <a:off x="4543" y="2176"/>
                <a:ext cx="258" cy="170"/>
              </a:xfrm>
              <a:custGeom>
                <a:avLst/>
                <a:gdLst>
                  <a:gd name="T0" fmla="*/ 635 w 720"/>
                  <a:gd name="T1" fmla="*/ 467 h 467"/>
                  <a:gd name="T2" fmla="*/ 620 w 720"/>
                  <a:gd name="T3" fmla="*/ 467 h 467"/>
                  <a:gd name="T4" fmla="*/ 620 w 720"/>
                  <a:gd name="T5" fmla="*/ 438 h 467"/>
                  <a:gd name="T6" fmla="*/ 635 w 720"/>
                  <a:gd name="T7" fmla="*/ 438 h 467"/>
                  <a:gd name="T8" fmla="*/ 691 w 720"/>
                  <a:gd name="T9" fmla="*/ 382 h 467"/>
                  <a:gd name="T10" fmla="*/ 691 w 720"/>
                  <a:gd name="T11" fmla="*/ 85 h 467"/>
                  <a:gd name="T12" fmla="*/ 635 w 720"/>
                  <a:gd name="T13" fmla="*/ 29 h 467"/>
                  <a:gd name="T14" fmla="*/ 85 w 720"/>
                  <a:gd name="T15" fmla="*/ 29 h 467"/>
                  <a:gd name="T16" fmla="*/ 29 w 720"/>
                  <a:gd name="T17" fmla="*/ 85 h 467"/>
                  <a:gd name="T18" fmla="*/ 29 w 720"/>
                  <a:gd name="T19" fmla="*/ 382 h 467"/>
                  <a:gd name="T20" fmla="*/ 85 w 720"/>
                  <a:gd name="T21" fmla="*/ 438 h 467"/>
                  <a:gd name="T22" fmla="*/ 99 w 720"/>
                  <a:gd name="T23" fmla="*/ 438 h 467"/>
                  <a:gd name="T24" fmla="*/ 99 w 720"/>
                  <a:gd name="T25" fmla="*/ 467 h 467"/>
                  <a:gd name="T26" fmla="*/ 85 w 720"/>
                  <a:gd name="T27" fmla="*/ 467 h 467"/>
                  <a:gd name="T28" fmla="*/ 0 w 720"/>
                  <a:gd name="T29" fmla="*/ 382 h 467"/>
                  <a:gd name="T30" fmla="*/ 0 w 720"/>
                  <a:gd name="T31" fmla="*/ 85 h 467"/>
                  <a:gd name="T32" fmla="*/ 85 w 720"/>
                  <a:gd name="T33" fmla="*/ 0 h 467"/>
                  <a:gd name="T34" fmla="*/ 635 w 720"/>
                  <a:gd name="T35" fmla="*/ 0 h 467"/>
                  <a:gd name="T36" fmla="*/ 720 w 720"/>
                  <a:gd name="T37" fmla="*/ 85 h 467"/>
                  <a:gd name="T38" fmla="*/ 720 w 720"/>
                  <a:gd name="T39" fmla="*/ 382 h 467"/>
                  <a:gd name="T40" fmla="*/ 635 w 720"/>
                  <a:gd name="T41"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0" h="467">
                    <a:moveTo>
                      <a:pt x="635" y="467"/>
                    </a:moveTo>
                    <a:cubicBezTo>
                      <a:pt x="620" y="467"/>
                      <a:pt x="620" y="467"/>
                      <a:pt x="620" y="467"/>
                    </a:cubicBezTo>
                    <a:cubicBezTo>
                      <a:pt x="620" y="438"/>
                      <a:pt x="620" y="438"/>
                      <a:pt x="620" y="438"/>
                    </a:cubicBezTo>
                    <a:cubicBezTo>
                      <a:pt x="635" y="438"/>
                      <a:pt x="635" y="438"/>
                      <a:pt x="635" y="438"/>
                    </a:cubicBezTo>
                    <a:cubicBezTo>
                      <a:pt x="666" y="438"/>
                      <a:pt x="691" y="413"/>
                      <a:pt x="691" y="382"/>
                    </a:cubicBezTo>
                    <a:cubicBezTo>
                      <a:pt x="691" y="85"/>
                      <a:pt x="691" y="85"/>
                      <a:pt x="691" y="85"/>
                    </a:cubicBezTo>
                    <a:cubicBezTo>
                      <a:pt x="691" y="54"/>
                      <a:pt x="666" y="29"/>
                      <a:pt x="635" y="29"/>
                    </a:cubicBezTo>
                    <a:cubicBezTo>
                      <a:pt x="85" y="29"/>
                      <a:pt x="85" y="29"/>
                      <a:pt x="85" y="29"/>
                    </a:cubicBezTo>
                    <a:cubicBezTo>
                      <a:pt x="54" y="29"/>
                      <a:pt x="29" y="54"/>
                      <a:pt x="29" y="85"/>
                    </a:cubicBezTo>
                    <a:cubicBezTo>
                      <a:pt x="29" y="382"/>
                      <a:pt x="29" y="382"/>
                      <a:pt x="29" y="382"/>
                    </a:cubicBezTo>
                    <a:cubicBezTo>
                      <a:pt x="29" y="413"/>
                      <a:pt x="54" y="438"/>
                      <a:pt x="85" y="438"/>
                    </a:cubicBezTo>
                    <a:cubicBezTo>
                      <a:pt x="99" y="438"/>
                      <a:pt x="99" y="438"/>
                      <a:pt x="99" y="438"/>
                    </a:cubicBezTo>
                    <a:cubicBezTo>
                      <a:pt x="99" y="467"/>
                      <a:pt x="99" y="467"/>
                      <a:pt x="99" y="467"/>
                    </a:cubicBezTo>
                    <a:cubicBezTo>
                      <a:pt x="85" y="467"/>
                      <a:pt x="85" y="467"/>
                      <a:pt x="85" y="467"/>
                    </a:cubicBezTo>
                    <a:cubicBezTo>
                      <a:pt x="38" y="467"/>
                      <a:pt x="0" y="429"/>
                      <a:pt x="0" y="382"/>
                    </a:cubicBezTo>
                    <a:cubicBezTo>
                      <a:pt x="0" y="85"/>
                      <a:pt x="0" y="85"/>
                      <a:pt x="0" y="85"/>
                    </a:cubicBezTo>
                    <a:cubicBezTo>
                      <a:pt x="0" y="38"/>
                      <a:pt x="38" y="0"/>
                      <a:pt x="85" y="0"/>
                    </a:cubicBezTo>
                    <a:cubicBezTo>
                      <a:pt x="635" y="0"/>
                      <a:pt x="635" y="0"/>
                      <a:pt x="635" y="0"/>
                    </a:cubicBezTo>
                    <a:cubicBezTo>
                      <a:pt x="682" y="0"/>
                      <a:pt x="720" y="38"/>
                      <a:pt x="720" y="85"/>
                    </a:cubicBezTo>
                    <a:cubicBezTo>
                      <a:pt x="720" y="382"/>
                      <a:pt x="720" y="382"/>
                      <a:pt x="720" y="382"/>
                    </a:cubicBezTo>
                    <a:cubicBezTo>
                      <a:pt x="720" y="429"/>
                      <a:pt x="682" y="467"/>
                      <a:pt x="635" y="46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7" name="Freeform 14">
                <a:extLst>
                  <a:ext uri="{FF2B5EF4-FFF2-40B4-BE49-F238E27FC236}">
                    <a16:creationId xmlns:a16="http://schemas.microsoft.com/office/drawing/2014/main" id="{67C53AFA-587C-481A-883F-3D969F2E253D}"/>
                  </a:ext>
                </a:extLst>
              </p:cNvPr>
              <p:cNvSpPr>
                <a:spLocks/>
              </p:cNvSpPr>
              <p:nvPr/>
            </p:nvSpPr>
            <p:spPr bwMode="auto">
              <a:xfrm>
                <a:off x="4591" y="2311"/>
                <a:ext cx="28" cy="61"/>
              </a:xfrm>
              <a:custGeom>
                <a:avLst/>
                <a:gdLst>
                  <a:gd name="T0" fmla="*/ 40 w 79"/>
                  <a:gd name="T1" fmla="*/ 169 h 169"/>
                  <a:gd name="T2" fmla="*/ 0 w 79"/>
                  <a:gd name="T3" fmla="*/ 130 h 169"/>
                  <a:gd name="T4" fmla="*/ 0 w 79"/>
                  <a:gd name="T5" fmla="*/ 39 h 169"/>
                  <a:gd name="T6" fmla="*/ 40 w 79"/>
                  <a:gd name="T7" fmla="*/ 0 h 169"/>
                  <a:gd name="T8" fmla="*/ 40 w 79"/>
                  <a:gd name="T9" fmla="*/ 0 h 169"/>
                  <a:gd name="T10" fmla="*/ 79 w 79"/>
                  <a:gd name="T11" fmla="*/ 39 h 169"/>
                  <a:gd name="T12" fmla="*/ 79 w 79"/>
                  <a:gd name="T13" fmla="*/ 130 h 169"/>
                  <a:gd name="T14" fmla="*/ 40 w 79"/>
                  <a:gd name="T15" fmla="*/ 169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69">
                    <a:moveTo>
                      <a:pt x="40" y="169"/>
                    </a:moveTo>
                    <a:cubicBezTo>
                      <a:pt x="18" y="169"/>
                      <a:pt x="0" y="152"/>
                      <a:pt x="0" y="130"/>
                    </a:cubicBezTo>
                    <a:cubicBezTo>
                      <a:pt x="0" y="39"/>
                      <a:pt x="0" y="39"/>
                      <a:pt x="0" y="39"/>
                    </a:cubicBezTo>
                    <a:cubicBezTo>
                      <a:pt x="0" y="17"/>
                      <a:pt x="18" y="0"/>
                      <a:pt x="40" y="0"/>
                    </a:cubicBezTo>
                    <a:cubicBezTo>
                      <a:pt x="40" y="0"/>
                      <a:pt x="40" y="0"/>
                      <a:pt x="40" y="0"/>
                    </a:cubicBezTo>
                    <a:cubicBezTo>
                      <a:pt x="62" y="0"/>
                      <a:pt x="79" y="17"/>
                      <a:pt x="79" y="39"/>
                    </a:cubicBezTo>
                    <a:cubicBezTo>
                      <a:pt x="79" y="130"/>
                      <a:pt x="79" y="130"/>
                      <a:pt x="79" y="130"/>
                    </a:cubicBezTo>
                    <a:cubicBezTo>
                      <a:pt x="79" y="152"/>
                      <a:pt x="62" y="169"/>
                      <a:pt x="40"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8" name="Freeform 15">
                <a:extLst>
                  <a:ext uri="{FF2B5EF4-FFF2-40B4-BE49-F238E27FC236}">
                    <a16:creationId xmlns:a16="http://schemas.microsoft.com/office/drawing/2014/main" id="{9ACAB401-B1E8-4298-815F-27446F405041}"/>
                  </a:ext>
                </a:extLst>
              </p:cNvPr>
              <p:cNvSpPr>
                <a:spLocks/>
              </p:cNvSpPr>
              <p:nvPr/>
            </p:nvSpPr>
            <p:spPr bwMode="auto">
              <a:xfrm>
                <a:off x="4635" y="2259"/>
                <a:ext cx="29" cy="113"/>
              </a:xfrm>
              <a:custGeom>
                <a:avLst/>
                <a:gdLst>
                  <a:gd name="T0" fmla="*/ 40 w 79"/>
                  <a:gd name="T1" fmla="*/ 312 h 312"/>
                  <a:gd name="T2" fmla="*/ 0 w 79"/>
                  <a:gd name="T3" fmla="*/ 273 h 312"/>
                  <a:gd name="T4" fmla="*/ 0 w 79"/>
                  <a:gd name="T5" fmla="*/ 40 h 312"/>
                  <a:gd name="T6" fmla="*/ 40 w 79"/>
                  <a:gd name="T7" fmla="*/ 0 h 312"/>
                  <a:gd name="T8" fmla="*/ 79 w 79"/>
                  <a:gd name="T9" fmla="*/ 40 h 312"/>
                  <a:gd name="T10" fmla="*/ 79 w 79"/>
                  <a:gd name="T11" fmla="*/ 273 h 312"/>
                  <a:gd name="T12" fmla="*/ 40 w 79"/>
                  <a:gd name="T13" fmla="*/ 312 h 312"/>
                </a:gdLst>
                <a:ahLst/>
                <a:cxnLst>
                  <a:cxn ang="0">
                    <a:pos x="T0" y="T1"/>
                  </a:cxn>
                  <a:cxn ang="0">
                    <a:pos x="T2" y="T3"/>
                  </a:cxn>
                  <a:cxn ang="0">
                    <a:pos x="T4" y="T5"/>
                  </a:cxn>
                  <a:cxn ang="0">
                    <a:pos x="T6" y="T7"/>
                  </a:cxn>
                  <a:cxn ang="0">
                    <a:pos x="T8" y="T9"/>
                  </a:cxn>
                  <a:cxn ang="0">
                    <a:pos x="T10" y="T11"/>
                  </a:cxn>
                  <a:cxn ang="0">
                    <a:pos x="T12" y="T13"/>
                  </a:cxn>
                </a:cxnLst>
                <a:rect l="0" t="0" r="r" b="b"/>
                <a:pathLst>
                  <a:path w="79" h="312">
                    <a:moveTo>
                      <a:pt x="40" y="312"/>
                    </a:moveTo>
                    <a:cubicBezTo>
                      <a:pt x="18" y="312"/>
                      <a:pt x="0" y="295"/>
                      <a:pt x="0" y="273"/>
                    </a:cubicBezTo>
                    <a:cubicBezTo>
                      <a:pt x="0" y="40"/>
                      <a:pt x="0" y="40"/>
                      <a:pt x="0" y="40"/>
                    </a:cubicBezTo>
                    <a:cubicBezTo>
                      <a:pt x="0" y="18"/>
                      <a:pt x="18" y="0"/>
                      <a:pt x="40" y="0"/>
                    </a:cubicBezTo>
                    <a:cubicBezTo>
                      <a:pt x="62" y="0"/>
                      <a:pt x="79" y="18"/>
                      <a:pt x="79" y="40"/>
                    </a:cubicBezTo>
                    <a:cubicBezTo>
                      <a:pt x="79" y="273"/>
                      <a:pt x="79" y="273"/>
                      <a:pt x="79" y="273"/>
                    </a:cubicBezTo>
                    <a:cubicBezTo>
                      <a:pt x="79" y="295"/>
                      <a:pt x="62" y="312"/>
                      <a:pt x="40" y="3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19" name="Freeform 16">
                <a:extLst>
                  <a:ext uri="{FF2B5EF4-FFF2-40B4-BE49-F238E27FC236}">
                    <a16:creationId xmlns:a16="http://schemas.microsoft.com/office/drawing/2014/main" id="{421DD2C9-7342-446C-8977-3A205E97DFDE}"/>
                  </a:ext>
                </a:extLst>
              </p:cNvPr>
              <p:cNvSpPr>
                <a:spLocks/>
              </p:cNvSpPr>
              <p:nvPr/>
            </p:nvSpPr>
            <p:spPr bwMode="auto">
              <a:xfrm>
                <a:off x="4724" y="2223"/>
                <a:ext cx="29" cy="149"/>
              </a:xfrm>
              <a:custGeom>
                <a:avLst/>
                <a:gdLst>
                  <a:gd name="T0" fmla="*/ 40 w 79"/>
                  <a:gd name="T1" fmla="*/ 409 h 409"/>
                  <a:gd name="T2" fmla="*/ 0 w 79"/>
                  <a:gd name="T3" fmla="*/ 370 h 409"/>
                  <a:gd name="T4" fmla="*/ 0 w 79"/>
                  <a:gd name="T5" fmla="*/ 39 h 409"/>
                  <a:gd name="T6" fmla="*/ 40 w 79"/>
                  <a:gd name="T7" fmla="*/ 0 h 409"/>
                  <a:gd name="T8" fmla="*/ 79 w 79"/>
                  <a:gd name="T9" fmla="*/ 39 h 409"/>
                  <a:gd name="T10" fmla="*/ 79 w 79"/>
                  <a:gd name="T11" fmla="*/ 370 h 409"/>
                  <a:gd name="T12" fmla="*/ 40 w 79"/>
                  <a:gd name="T13" fmla="*/ 409 h 409"/>
                </a:gdLst>
                <a:ahLst/>
                <a:cxnLst>
                  <a:cxn ang="0">
                    <a:pos x="T0" y="T1"/>
                  </a:cxn>
                  <a:cxn ang="0">
                    <a:pos x="T2" y="T3"/>
                  </a:cxn>
                  <a:cxn ang="0">
                    <a:pos x="T4" y="T5"/>
                  </a:cxn>
                  <a:cxn ang="0">
                    <a:pos x="T6" y="T7"/>
                  </a:cxn>
                  <a:cxn ang="0">
                    <a:pos x="T8" y="T9"/>
                  </a:cxn>
                  <a:cxn ang="0">
                    <a:pos x="T10" y="T11"/>
                  </a:cxn>
                  <a:cxn ang="0">
                    <a:pos x="T12" y="T13"/>
                  </a:cxn>
                </a:cxnLst>
                <a:rect l="0" t="0" r="r" b="b"/>
                <a:pathLst>
                  <a:path w="79" h="409">
                    <a:moveTo>
                      <a:pt x="40" y="409"/>
                    </a:moveTo>
                    <a:cubicBezTo>
                      <a:pt x="18" y="409"/>
                      <a:pt x="0" y="392"/>
                      <a:pt x="0" y="370"/>
                    </a:cubicBezTo>
                    <a:cubicBezTo>
                      <a:pt x="0" y="39"/>
                      <a:pt x="0" y="39"/>
                      <a:pt x="0" y="39"/>
                    </a:cubicBezTo>
                    <a:cubicBezTo>
                      <a:pt x="0" y="18"/>
                      <a:pt x="18" y="0"/>
                      <a:pt x="40" y="0"/>
                    </a:cubicBezTo>
                    <a:cubicBezTo>
                      <a:pt x="61" y="0"/>
                      <a:pt x="79" y="18"/>
                      <a:pt x="79" y="39"/>
                    </a:cubicBezTo>
                    <a:cubicBezTo>
                      <a:pt x="79" y="370"/>
                      <a:pt x="79" y="370"/>
                      <a:pt x="79" y="370"/>
                    </a:cubicBezTo>
                    <a:cubicBezTo>
                      <a:pt x="79" y="392"/>
                      <a:pt x="61" y="409"/>
                      <a:pt x="40" y="40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sp>
            <p:nvSpPr>
              <p:cNvPr id="120" name="Freeform 17">
                <a:extLst>
                  <a:ext uri="{FF2B5EF4-FFF2-40B4-BE49-F238E27FC236}">
                    <a16:creationId xmlns:a16="http://schemas.microsoft.com/office/drawing/2014/main" id="{D75760FA-C7FB-4357-80AB-C2126B7ED753}"/>
                  </a:ext>
                </a:extLst>
              </p:cNvPr>
              <p:cNvSpPr>
                <a:spLocks/>
              </p:cNvSpPr>
              <p:nvPr/>
            </p:nvSpPr>
            <p:spPr bwMode="auto">
              <a:xfrm>
                <a:off x="4680" y="2280"/>
                <a:ext cx="28" cy="92"/>
              </a:xfrm>
              <a:custGeom>
                <a:avLst/>
                <a:gdLst>
                  <a:gd name="T0" fmla="*/ 40 w 79"/>
                  <a:gd name="T1" fmla="*/ 252 h 252"/>
                  <a:gd name="T2" fmla="*/ 0 w 79"/>
                  <a:gd name="T3" fmla="*/ 213 h 252"/>
                  <a:gd name="T4" fmla="*/ 0 w 79"/>
                  <a:gd name="T5" fmla="*/ 40 h 252"/>
                  <a:gd name="T6" fmla="*/ 40 w 79"/>
                  <a:gd name="T7" fmla="*/ 0 h 252"/>
                  <a:gd name="T8" fmla="*/ 79 w 79"/>
                  <a:gd name="T9" fmla="*/ 40 h 252"/>
                  <a:gd name="T10" fmla="*/ 79 w 79"/>
                  <a:gd name="T11" fmla="*/ 213 h 252"/>
                  <a:gd name="T12" fmla="*/ 40 w 79"/>
                  <a:gd name="T13" fmla="*/ 252 h 252"/>
                </a:gdLst>
                <a:ahLst/>
                <a:cxnLst>
                  <a:cxn ang="0">
                    <a:pos x="T0" y="T1"/>
                  </a:cxn>
                  <a:cxn ang="0">
                    <a:pos x="T2" y="T3"/>
                  </a:cxn>
                  <a:cxn ang="0">
                    <a:pos x="T4" y="T5"/>
                  </a:cxn>
                  <a:cxn ang="0">
                    <a:pos x="T6" y="T7"/>
                  </a:cxn>
                  <a:cxn ang="0">
                    <a:pos x="T8" y="T9"/>
                  </a:cxn>
                  <a:cxn ang="0">
                    <a:pos x="T10" y="T11"/>
                  </a:cxn>
                  <a:cxn ang="0">
                    <a:pos x="T12" y="T13"/>
                  </a:cxn>
                </a:cxnLst>
                <a:rect l="0" t="0" r="r" b="b"/>
                <a:pathLst>
                  <a:path w="79" h="252">
                    <a:moveTo>
                      <a:pt x="40" y="252"/>
                    </a:moveTo>
                    <a:cubicBezTo>
                      <a:pt x="18" y="252"/>
                      <a:pt x="0" y="235"/>
                      <a:pt x="0" y="213"/>
                    </a:cubicBezTo>
                    <a:cubicBezTo>
                      <a:pt x="0" y="40"/>
                      <a:pt x="0" y="40"/>
                      <a:pt x="0" y="40"/>
                    </a:cubicBezTo>
                    <a:cubicBezTo>
                      <a:pt x="0" y="18"/>
                      <a:pt x="18" y="0"/>
                      <a:pt x="40" y="0"/>
                    </a:cubicBezTo>
                    <a:cubicBezTo>
                      <a:pt x="61" y="0"/>
                      <a:pt x="79" y="18"/>
                      <a:pt x="79" y="40"/>
                    </a:cubicBezTo>
                    <a:cubicBezTo>
                      <a:pt x="79" y="213"/>
                      <a:pt x="79" y="213"/>
                      <a:pt x="79" y="213"/>
                    </a:cubicBezTo>
                    <a:cubicBezTo>
                      <a:pt x="79" y="235"/>
                      <a:pt x="62" y="252"/>
                      <a:pt x="40" y="2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1A1A1A"/>
                  </a:solidFill>
                  <a:latin typeface="Segoe UI Semilight"/>
                </a:endParaRPr>
              </a:p>
            </p:txBody>
          </p:sp>
        </p:grpSp>
      </p:grpSp>
      <p:grpSp>
        <p:nvGrpSpPr>
          <p:cNvPr id="134" name="Group 133">
            <a:extLst>
              <a:ext uri="{FF2B5EF4-FFF2-40B4-BE49-F238E27FC236}">
                <a16:creationId xmlns:a16="http://schemas.microsoft.com/office/drawing/2014/main" id="{9294DC43-5009-4B0C-9545-479808F7E3B5}"/>
              </a:ext>
            </a:extLst>
          </p:cNvPr>
          <p:cNvGrpSpPr/>
          <p:nvPr/>
        </p:nvGrpSpPr>
        <p:grpSpPr>
          <a:xfrm>
            <a:off x="1989020" y="2471607"/>
            <a:ext cx="539972" cy="536403"/>
            <a:chOff x="3429287" y="2485655"/>
            <a:chExt cx="932603" cy="926438"/>
          </a:xfrm>
        </p:grpSpPr>
        <p:sp>
          <p:nvSpPr>
            <p:cNvPr id="135" name="Oval 134">
              <a:extLst>
                <a:ext uri="{FF2B5EF4-FFF2-40B4-BE49-F238E27FC236}">
                  <a16:creationId xmlns:a16="http://schemas.microsoft.com/office/drawing/2014/main" id="{10DEB10F-304E-4740-8571-ED5C035C3A20}"/>
                </a:ext>
              </a:extLst>
            </p:cNvPr>
            <p:cNvSpPr/>
            <p:nvPr/>
          </p:nvSpPr>
          <p:spPr bwMode="auto">
            <a:xfrm>
              <a:off x="3429287" y="2485655"/>
              <a:ext cx="932603" cy="926438"/>
            </a:xfrm>
            <a:prstGeom prst="ellipse">
              <a:avLst/>
            </a:prstGeom>
            <a:solidFill>
              <a:srgbClr val="5C005C"/>
            </a:solidFill>
            <a:ln>
              <a:noFill/>
            </a:ln>
            <a:effectLst>
              <a:outerShdw blurRad="63500" dist="38100" dir="2700000" algn="tl" rotWithShape="0">
                <a:prstClr val="black">
                  <a:alpha val="2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64502" tIns="131603" rIns="164502" bIns="131603" numCol="1" spcCol="0" rtlCol="0" fromWordArt="0" anchor="ctr" anchorCtr="0" forceAA="0" compatLnSpc="1">
              <a:prstTxWarp prst="textNoShape">
                <a:avLst/>
              </a:prstTxWarp>
              <a:noAutofit/>
            </a:bodyPr>
            <a:lstStyle/>
            <a:p>
              <a:pPr defTabSz="838651" fontAlgn="base">
                <a:spcBef>
                  <a:spcPct val="0"/>
                </a:spcBef>
                <a:spcAft>
                  <a:spcPct val="0"/>
                </a:spcAft>
                <a:defRPr/>
              </a:pPr>
              <a:endParaRPr lang="en-US" sz="1799">
                <a:gradFill>
                  <a:gsLst>
                    <a:gs pos="0">
                      <a:srgbClr val="FFFFFF"/>
                    </a:gs>
                    <a:gs pos="100000">
                      <a:srgbClr val="FFFFFF"/>
                    </a:gs>
                  </a:gsLst>
                  <a:lin ang="5400000" scaled="0"/>
                </a:gradFill>
                <a:latin typeface="Segoe UI"/>
                <a:cs typeface="Segoe UI" pitchFamily="34" charset="0"/>
              </a:endParaRPr>
            </a:p>
          </p:txBody>
        </p:sp>
        <p:grpSp>
          <p:nvGrpSpPr>
            <p:cNvPr id="136" name="Group 4">
              <a:extLst>
                <a:ext uri="{FF2B5EF4-FFF2-40B4-BE49-F238E27FC236}">
                  <a16:creationId xmlns:a16="http://schemas.microsoft.com/office/drawing/2014/main" id="{7E819C19-480F-403C-A27F-362E9ECA4460}"/>
                </a:ext>
              </a:extLst>
            </p:cNvPr>
            <p:cNvGrpSpPr>
              <a:grpSpLocks noChangeAspect="1"/>
            </p:cNvGrpSpPr>
            <p:nvPr/>
          </p:nvGrpSpPr>
          <p:grpSpPr bwMode="auto">
            <a:xfrm>
              <a:off x="3662626" y="2763398"/>
              <a:ext cx="490061" cy="377118"/>
              <a:chOff x="2880" y="2176"/>
              <a:chExt cx="256" cy="197"/>
            </a:xfrm>
            <a:solidFill>
              <a:srgbClr val="D2D2D2"/>
            </a:solidFill>
          </p:grpSpPr>
          <p:sp>
            <p:nvSpPr>
              <p:cNvPr id="137" name="Freeform 5">
                <a:extLst>
                  <a:ext uri="{FF2B5EF4-FFF2-40B4-BE49-F238E27FC236}">
                    <a16:creationId xmlns:a16="http://schemas.microsoft.com/office/drawing/2014/main" id="{4EFE1262-1237-4985-9CD3-51DFCC658CB5}"/>
                  </a:ext>
                </a:extLst>
              </p:cNvPr>
              <p:cNvSpPr>
                <a:spLocks/>
              </p:cNvSpPr>
              <p:nvPr/>
            </p:nvSpPr>
            <p:spPr bwMode="auto">
              <a:xfrm>
                <a:off x="3017" y="2320"/>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138" name="Freeform 6">
                <a:extLst>
                  <a:ext uri="{FF2B5EF4-FFF2-40B4-BE49-F238E27FC236}">
                    <a16:creationId xmlns:a16="http://schemas.microsoft.com/office/drawing/2014/main" id="{D379EFD1-8867-4984-9E9C-B85EADA05574}"/>
                  </a:ext>
                </a:extLst>
              </p:cNvPr>
              <p:cNvSpPr>
                <a:spLocks/>
              </p:cNvSpPr>
              <p:nvPr/>
            </p:nvSpPr>
            <p:spPr bwMode="auto">
              <a:xfrm>
                <a:off x="3053" y="2283"/>
                <a:ext cx="52" cy="53"/>
              </a:xfrm>
              <a:custGeom>
                <a:avLst/>
                <a:gdLst>
                  <a:gd name="T0" fmla="*/ 79 w 130"/>
                  <a:gd name="T1" fmla="*/ 8 h 129"/>
                  <a:gd name="T2" fmla="*/ 51 w 130"/>
                  <a:gd name="T3" fmla="*/ 8 h 129"/>
                  <a:gd name="T4" fmla="*/ 8 w 130"/>
                  <a:gd name="T5" fmla="*/ 50 h 129"/>
                  <a:gd name="T6" fmla="*/ 8 w 130"/>
                  <a:gd name="T7" fmla="*/ 79 h 129"/>
                  <a:gd name="T8" fmla="*/ 51 w 130"/>
                  <a:gd name="T9" fmla="*/ 122 h 129"/>
                  <a:gd name="T10" fmla="*/ 79 w 130"/>
                  <a:gd name="T11" fmla="*/ 122 h 129"/>
                  <a:gd name="T12" fmla="*/ 122 w 130"/>
                  <a:gd name="T13" fmla="*/ 79 h 129"/>
                  <a:gd name="T14" fmla="*/ 122 w 130"/>
                  <a:gd name="T15" fmla="*/ 50 h 129"/>
                  <a:gd name="T16" fmla="*/ 79 w 130"/>
                  <a:gd name="T17"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8"/>
                    </a:move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cubicBezTo>
                      <a:pt x="122" y="79"/>
                      <a:pt x="122" y="79"/>
                      <a:pt x="122" y="79"/>
                    </a:cubicBezTo>
                    <a:cubicBezTo>
                      <a:pt x="130" y="71"/>
                      <a:pt x="130" y="58"/>
                      <a:pt x="122" y="50"/>
                    </a:cubicBezTo>
                    <a:lnTo>
                      <a:pt x="79"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139" name="Freeform 7">
                <a:extLst>
                  <a:ext uri="{FF2B5EF4-FFF2-40B4-BE49-F238E27FC236}">
                    <a16:creationId xmlns:a16="http://schemas.microsoft.com/office/drawing/2014/main" id="{29A00BAC-DB87-4511-82F4-5494BF2B4D80}"/>
                  </a:ext>
                </a:extLst>
              </p:cNvPr>
              <p:cNvSpPr>
                <a:spLocks noEditPoints="1"/>
              </p:cNvSpPr>
              <p:nvPr/>
            </p:nvSpPr>
            <p:spPr bwMode="auto">
              <a:xfrm>
                <a:off x="2909" y="2247"/>
                <a:ext cx="124" cy="126"/>
              </a:xfrm>
              <a:custGeom>
                <a:avLst/>
                <a:gdLst>
                  <a:gd name="T0" fmla="*/ 300 w 308"/>
                  <a:gd name="T1" fmla="*/ 139 h 307"/>
                  <a:gd name="T2" fmla="*/ 286 w 308"/>
                  <a:gd name="T3" fmla="*/ 125 h 307"/>
                  <a:gd name="T4" fmla="*/ 168 w 308"/>
                  <a:gd name="T5" fmla="*/ 8 h 307"/>
                  <a:gd name="T6" fmla="*/ 140 w 308"/>
                  <a:gd name="T7" fmla="*/ 8 h 307"/>
                  <a:gd name="T8" fmla="*/ 22 w 308"/>
                  <a:gd name="T9" fmla="*/ 125 h 307"/>
                  <a:gd name="T10" fmla="*/ 8 w 308"/>
                  <a:gd name="T11" fmla="*/ 139 h 307"/>
                  <a:gd name="T12" fmla="*/ 8 w 308"/>
                  <a:gd name="T13" fmla="*/ 168 h 307"/>
                  <a:gd name="T14" fmla="*/ 22 w 308"/>
                  <a:gd name="T15" fmla="*/ 182 h 307"/>
                  <a:gd name="T16" fmla="*/ 140 w 308"/>
                  <a:gd name="T17" fmla="*/ 299 h 307"/>
                  <a:gd name="T18" fmla="*/ 168 w 308"/>
                  <a:gd name="T19" fmla="*/ 299 h 307"/>
                  <a:gd name="T20" fmla="*/ 286 w 308"/>
                  <a:gd name="T21" fmla="*/ 182 h 307"/>
                  <a:gd name="T22" fmla="*/ 300 w 308"/>
                  <a:gd name="T23" fmla="*/ 168 h 307"/>
                  <a:gd name="T24" fmla="*/ 300 w 308"/>
                  <a:gd name="T25" fmla="*/ 139 h 307"/>
                  <a:gd name="T26" fmla="*/ 140 w 308"/>
                  <a:gd name="T27" fmla="*/ 210 h 307"/>
                  <a:gd name="T28" fmla="*/ 108 w 308"/>
                  <a:gd name="T29" fmla="*/ 179 h 307"/>
                  <a:gd name="T30" fmla="*/ 97 w 308"/>
                  <a:gd name="T31" fmla="*/ 168 h 307"/>
                  <a:gd name="T32" fmla="*/ 97 w 308"/>
                  <a:gd name="T33" fmla="*/ 139 h 307"/>
                  <a:gd name="T34" fmla="*/ 140 w 308"/>
                  <a:gd name="T35" fmla="*/ 97 h 307"/>
                  <a:gd name="T36" fmla="*/ 168 w 308"/>
                  <a:gd name="T37" fmla="*/ 97 h 307"/>
                  <a:gd name="T38" fmla="*/ 211 w 308"/>
                  <a:gd name="T39" fmla="*/ 139 h 307"/>
                  <a:gd name="T40" fmla="*/ 211 w 308"/>
                  <a:gd name="T41" fmla="*/ 168 h 307"/>
                  <a:gd name="T42" fmla="*/ 200 w 308"/>
                  <a:gd name="T43" fmla="*/ 179 h 307"/>
                  <a:gd name="T44" fmla="*/ 168 w 308"/>
                  <a:gd name="T45" fmla="*/ 210 h 307"/>
                  <a:gd name="T46" fmla="*/ 140 w 308"/>
                  <a:gd name="T47" fmla="*/ 21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8" h="307">
                    <a:moveTo>
                      <a:pt x="300" y="139"/>
                    </a:moveTo>
                    <a:cubicBezTo>
                      <a:pt x="286" y="125"/>
                      <a:pt x="286" y="125"/>
                      <a:pt x="286" y="125"/>
                    </a:cubicBezTo>
                    <a:cubicBezTo>
                      <a:pt x="168" y="8"/>
                      <a:pt x="168" y="8"/>
                      <a:pt x="168" y="8"/>
                    </a:cubicBezTo>
                    <a:cubicBezTo>
                      <a:pt x="161" y="0"/>
                      <a:pt x="148" y="0"/>
                      <a:pt x="140" y="8"/>
                    </a:cubicBezTo>
                    <a:cubicBezTo>
                      <a:pt x="22" y="125"/>
                      <a:pt x="22" y="125"/>
                      <a:pt x="22" y="125"/>
                    </a:cubicBezTo>
                    <a:cubicBezTo>
                      <a:pt x="8" y="139"/>
                      <a:pt x="8" y="139"/>
                      <a:pt x="8" y="139"/>
                    </a:cubicBezTo>
                    <a:cubicBezTo>
                      <a:pt x="0" y="147"/>
                      <a:pt x="0" y="160"/>
                      <a:pt x="8" y="168"/>
                    </a:cubicBezTo>
                    <a:cubicBezTo>
                      <a:pt x="22" y="182"/>
                      <a:pt x="22" y="182"/>
                      <a:pt x="22" y="182"/>
                    </a:cubicBezTo>
                    <a:cubicBezTo>
                      <a:pt x="140" y="299"/>
                      <a:pt x="140" y="299"/>
                      <a:pt x="140" y="299"/>
                    </a:cubicBezTo>
                    <a:cubicBezTo>
                      <a:pt x="148" y="307"/>
                      <a:pt x="161" y="307"/>
                      <a:pt x="168" y="299"/>
                    </a:cubicBezTo>
                    <a:cubicBezTo>
                      <a:pt x="286" y="182"/>
                      <a:pt x="286" y="182"/>
                      <a:pt x="286" y="182"/>
                    </a:cubicBezTo>
                    <a:cubicBezTo>
                      <a:pt x="300" y="168"/>
                      <a:pt x="300" y="168"/>
                      <a:pt x="300" y="168"/>
                    </a:cubicBezTo>
                    <a:cubicBezTo>
                      <a:pt x="308" y="160"/>
                      <a:pt x="308" y="147"/>
                      <a:pt x="300" y="139"/>
                    </a:cubicBezTo>
                    <a:moveTo>
                      <a:pt x="140" y="210"/>
                    </a:moveTo>
                    <a:cubicBezTo>
                      <a:pt x="108" y="179"/>
                      <a:pt x="108" y="179"/>
                      <a:pt x="108" y="179"/>
                    </a:cubicBezTo>
                    <a:cubicBezTo>
                      <a:pt x="97" y="168"/>
                      <a:pt x="97" y="168"/>
                      <a:pt x="97" y="168"/>
                    </a:cubicBezTo>
                    <a:cubicBezTo>
                      <a:pt x="89" y="160"/>
                      <a:pt x="89" y="147"/>
                      <a:pt x="97" y="139"/>
                    </a:cubicBezTo>
                    <a:cubicBezTo>
                      <a:pt x="140" y="97"/>
                      <a:pt x="140" y="97"/>
                      <a:pt x="140" y="97"/>
                    </a:cubicBezTo>
                    <a:cubicBezTo>
                      <a:pt x="148" y="89"/>
                      <a:pt x="161" y="89"/>
                      <a:pt x="168" y="97"/>
                    </a:cubicBezTo>
                    <a:cubicBezTo>
                      <a:pt x="211" y="139"/>
                      <a:pt x="211" y="139"/>
                      <a:pt x="211" y="139"/>
                    </a:cubicBezTo>
                    <a:cubicBezTo>
                      <a:pt x="219" y="147"/>
                      <a:pt x="219" y="160"/>
                      <a:pt x="211" y="168"/>
                    </a:cubicBezTo>
                    <a:cubicBezTo>
                      <a:pt x="200" y="179"/>
                      <a:pt x="200" y="179"/>
                      <a:pt x="200" y="179"/>
                    </a:cubicBezTo>
                    <a:cubicBezTo>
                      <a:pt x="168" y="210"/>
                      <a:pt x="168" y="210"/>
                      <a:pt x="168" y="210"/>
                    </a:cubicBezTo>
                    <a:cubicBezTo>
                      <a:pt x="161" y="218"/>
                      <a:pt x="148" y="218"/>
                      <a:pt x="140" y="21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140" name="Freeform 8">
                <a:extLst>
                  <a:ext uri="{FF2B5EF4-FFF2-40B4-BE49-F238E27FC236}">
                    <a16:creationId xmlns:a16="http://schemas.microsoft.com/office/drawing/2014/main" id="{110B7D7C-16B8-4975-95D5-8AE37DC87998}"/>
                  </a:ext>
                </a:extLst>
              </p:cNvPr>
              <p:cNvSpPr>
                <a:spLocks/>
              </p:cNvSpPr>
              <p:nvPr/>
            </p:nvSpPr>
            <p:spPr bwMode="auto">
              <a:xfrm>
                <a:off x="3017" y="2247"/>
                <a:ext cx="52" cy="53"/>
              </a:xfrm>
              <a:custGeom>
                <a:avLst/>
                <a:gdLst>
                  <a:gd name="T0" fmla="*/ 79 w 130"/>
                  <a:gd name="T1" fmla="*/ 122 h 129"/>
                  <a:gd name="T2" fmla="*/ 122 w 130"/>
                  <a:gd name="T3" fmla="*/ 79 h 129"/>
                  <a:gd name="T4" fmla="*/ 122 w 130"/>
                  <a:gd name="T5" fmla="*/ 50 h 129"/>
                  <a:gd name="T6" fmla="*/ 79 w 130"/>
                  <a:gd name="T7" fmla="*/ 8 h 129"/>
                  <a:gd name="T8" fmla="*/ 51 w 130"/>
                  <a:gd name="T9" fmla="*/ 8 h 129"/>
                  <a:gd name="T10" fmla="*/ 8 w 130"/>
                  <a:gd name="T11" fmla="*/ 50 h 129"/>
                  <a:gd name="T12" fmla="*/ 8 w 130"/>
                  <a:gd name="T13" fmla="*/ 79 h 129"/>
                  <a:gd name="T14" fmla="*/ 51 w 130"/>
                  <a:gd name="T15" fmla="*/ 122 h 129"/>
                  <a:gd name="T16" fmla="*/ 79 w 130"/>
                  <a:gd name="T17" fmla="*/ 1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129">
                    <a:moveTo>
                      <a:pt x="79" y="122"/>
                    </a:moveTo>
                    <a:cubicBezTo>
                      <a:pt x="122" y="79"/>
                      <a:pt x="122" y="79"/>
                      <a:pt x="122" y="79"/>
                    </a:cubicBezTo>
                    <a:cubicBezTo>
                      <a:pt x="130" y="71"/>
                      <a:pt x="130" y="58"/>
                      <a:pt x="122" y="50"/>
                    </a:cubicBezTo>
                    <a:cubicBezTo>
                      <a:pt x="79" y="8"/>
                      <a:pt x="79" y="8"/>
                      <a:pt x="79" y="8"/>
                    </a:cubicBezTo>
                    <a:cubicBezTo>
                      <a:pt x="71" y="0"/>
                      <a:pt x="59" y="0"/>
                      <a:pt x="51" y="8"/>
                    </a:cubicBezTo>
                    <a:cubicBezTo>
                      <a:pt x="8" y="50"/>
                      <a:pt x="8" y="50"/>
                      <a:pt x="8" y="50"/>
                    </a:cubicBezTo>
                    <a:cubicBezTo>
                      <a:pt x="0" y="58"/>
                      <a:pt x="0" y="71"/>
                      <a:pt x="8" y="79"/>
                    </a:cubicBezTo>
                    <a:cubicBezTo>
                      <a:pt x="51" y="122"/>
                      <a:pt x="51" y="122"/>
                      <a:pt x="51" y="122"/>
                    </a:cubicBezTo>
                    <a:cubicBezTo>
                      <a:pt x="59" y="129"/>
                      <a:pt x="71" y="129"/>
                      <a:pt x="79" y="12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sp>
            <p:nvSpPr>
              <p:cNvPr id="141" name="Freeform 9">
                <a:extLst>
                  <a:ext uri="{FF2B5EF4-FFF2-40B4-BE49-F238E27FC236}">
                    <a16:creationId xmlns:a16="http://schemas.microsoft.com/office/drawing/2014/main" id="{8DC6BCA9-7974-4F5C-8DEE-3EA686CA2F7F}"/>
                  </a:ext>
                </a:extLst>
              </p:cNvPr>
              <p:cNvSpPr>
                <a:spLocks/>
              </p:cNvSpPr>
              <p:nvPr/>
            </p:nvSpPr>
            <p:spPr bwMode="auto">
              <a:xfrm>
                <a:off x="2880" y="2176"/>
                <a:ext cx="256" cy="170"/>
              </a:xfrm>
              <a:custGeom>
                <a:avLst/>
                <a:gdLst>
                  <a:gd name="T0" fmla="*/ 562 w 638"/>
                  <a:gd name="T1" fmla="*/ 413 h 413"/>
                  <a:gd name="T2" fmla="*/ 549 w 638"/>
                  <a:gd name="T3" fmla="*/ 413 h 413"/>
                  <a:gd name="T4" fmla="*/ 549 w 638"/>
                  <a:gd name="T5" fmla="*/ 388 h 413"/>
                  <a:gd name="T6" fmla="*/ 562 w 638"/>
                  <a:gd name="T7" fmla="*/ 388 h 413"/>
                  <a:gd name="T8" fmla="*/ 612 w 638"/>
                  <a:gd name="T9" fmla="*/ 338 h 413"/>
                  <a:gd name="T10" fmla="*/ 612 w 638"/>
                  <a:gd name="T11" fmla="*/ 75 h 413"/>
                  <a:gd name="T12" fmla="*/ 562 w 638"/>
                  <a:gd name="T13" fmla="*/ 26 h 413"/>
                  <a:gd name="T14" fmla="*/ 75 w 638"/>
                  <a:gd name="T15" fmla="*/ 26 h 413"/>
                  <a:gd name="T16" fmla="*/ 25 w 638"/>
                  <a:gd name="T17" fmla="*/ 75 h 413"/>
                  <a:gd name="T18" fmla="*/ 25 w 638"/>
                  <a:gd name="T19" fmla="*/ 338 h 413"/>
                  <a:gd name="T20" fmla="*/ 75 w 638"/>
                  <a:gd name="T21" fmla="*/ 388 h 413"/>
                  <a:gd name="T22" fmla="*/ 88 w 638"/>
                  <a:gd name="T23" fmla="*/ 388 h 413"/>
                  <a:gd name="T24" fmla="*/ 88 w 638"/>
                  <a:gd name="T25" fmla="*/ 413 h 413"/>
                  <a:gd name="T26" fmla="*/ 75 w 638"/>
                  <a:gd name="T27" fmla="*/ 413 h 413"/>
                  <a:gd name="T28" fmla="*/ 0 w 638"/>
                  <a:gd name="T29" fmla="*/ 338 h 413"/>
                  <a:gd name="T30" fmla="*/ 0 w 638"/>
                  <a:gd name="T31" fmla="*/ 75 h 413"/>
                  <a:gd name="T32" fmla="*/ 75 w 638"/>
                  <a:gd name="T33" fmla="*/ 0 h 413"/>
                  <a:gd name="T34" fmla="*/ 562 w 638"/>
                  <a:gd name="T35" fmla="*/ 0 h 413"/>
                  <a:gd name="T36" fmla="*/ 638 w 638"/>
                  <a:gd name="T37" fmla="*/ 75 h 413"/>
                  <a:gd name="T38" fmla="*/ 638 w 638"/>
                  <a:gd name="T39" fmla="*/ 338 h 413"/>
                  <a:gd name="T40" fmla="*/ 562 w 638"/>
                  <a:gd name="T41" fmla="*/ 413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8" h="413">
                    <a:moveTo>
                      <a:pt x="562" y="413"/>
                    </a:moveTo>
                    <a:cubicBezTo>
                      <a:pt x="549" y="413"/>
                      <a:pt x="549" y="413"/>
                      <a:pt x="549" y="413"/>
                    </a:cubicBezTo>
                    <a:cubicBezTo>
                      <a:pt x="549" y="388"/>
                      <a:pt x="549" y="388"/>
                      <a:pt x="549" y="388"/>
                    </a:cubicBezTo>
                    <a:cubicBezTo>
                      <a:pt x="562" y="388"/>
                      <a:pt x="562" y="388"/>
                      <a:pt x="562" y="388"/>
                    </a:cubicBezTo>
                    <a:cubicBezTo>
                      <a:pt x="590" y="388"/>
                      <a:pt x="612" y="365"/>
                      <a:pt x="612" y="338"/>
                    </a:cubicBezTo>
                    <a:cubicBezTo>
                      <a:pt x="612" y="75"/>
                      <a:pt x="612" y="75"/>
                      <a:pt x="612" y="75"/>
                    </a:cubicBezTo>
                    <a:cubicBezTo>
                      <a:pt x="612" y="48"/>
                      <a:pt x="590" y="26"/>
                      <a:pt x="562" y="26"/>
                    </a:cubicBezTo>
                    <a:cubicBezTo>
                      <a:pt x="75" y="26"/>
                      <a:pt x="75" y="26"/>
                      <a:pt x="75" y="26"/>
                    </a:cubicBezTo>
                    <a:cubicBezTo>
                      <a:pt x="47" y="26"/>
                      <a:pt x="25" y="48"/>
                      <a:pt x="25" y="75"/>
                    </a:cubicBezTo>
                    <a:cubicBezTo>
                      <a:pt x="25" y="338"/>
                      <a:pt x="25" y="338"/>
                      <a:pt x="25" y="338"/>
                    </a:cubicBezTo>
                    <a:cubicBezTo>
                      <a:pt x="25" y="365"/>
                      <a:pt x="47" y="388"/>
                      <a:pt x="75" y="388"/>
                    </a:cubicBezTo>
                    <a:cubicBezTo>
                      <a:pt x="88" y="388"/>
                      <a:pt x="88" y="388"/>
                      <a:pt x="88" y="388"/>
                    </a:cubicBezTo>
                    <a:cubicBezTo>
                      <a:pt x="88" y="413"/>
                      <a:pt x="88" y="413"/>
                      <a:pt x="88" y="413"/>
                    </a:cubicBezTo>
                    <a:cubicBezTo>
                      <a:pt x="75" y="413"/>
                      <a:pt x="75" y="413"/>
                      <a:pt x="75" y="413"/>
                    </a:cubicBezTo>
                    <a:cubicBezTo>
                      <a:pt x="33" y="413"/>
                      <a:pt x="0" y="380"/>
                      <a:pt x="0" y="338"/>
                    </a:cubicBezTo>
                    <a:cubicBezTo>
                      <a:pt x="0" y="75"/>
                      <a:pt x="0" y="75"/>
                      <a:pt x="0" y="75"/>
                    </a:cubicBezTo>
                    <a:cubicBezTo>
                      <a:pt x="0" y="34"/>
                      <a:pt x="33" y="0"/>
                      <a:pt x="75" y="0"/>
                    </a:cubicBezTo>
                    <a:cubicBezTo>
                      <a:pt x="562" y="0"/>
                      <a:pt x="562" y="0"/>
                      <a:pt x="562" y="0"/>
                    </a:cubicBezTo>
                    <a:cubicBezTo>
                      <a:pt x="604" y="0"/>
                      <a:pt x="638" y="34"/>
                      <a:pt x="638" y="75"/>
                    </a:cubicBezTo>
                    <a:cubicBezTo>
                      <a:pt x="638" y="338"/>
                      <a:pt x="638" y="338"/>
                      <a:pt x="638" y="338"/>
                    </a:cubicBezTo>
                    <a:cubicBezTo>
                      <a:pt x="638" y="380"/>
                      <a:pt x="604" y="413"/>
                      <a:pt x="562" y="41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049">
                  <a:defRPr/>
                </a:pPr>
                <a:endParaRPr lang="en-US" sz="1836" kern="0">
                  <a:solidFill>
                    <a:srgbClr val="505050"/>
                  </a:solidFill>
                  <a:latin typeface="Segoe UI"/>
                </a:endParaRPr>
              </a:p>
            </p:txBody>
          </p:sp>
        </p:grpSp>
      </p:grpSp>
      <p:sp>
        <p:nvSpPr>
          <p:cNvPr id="4" name="TextBox 3">
            <a:extLst>
              <a:ext uri="{FF2B5EF4-FFF2-40B4-BE49-F238E27FC236}">
                <a16:creationId xmlns:a16="http://schemas.microsoft.com/office/drawing/2014/main" id="{C9222155-6A5E-2B4B-C295-2FE1132A2C9D}"/>
              </a:ext>
            </a:extLst>
          </p:cNvPr>
          <p:cNvSpPr txBox="1"/>
          <p:nvPr/>
        </p:nvSpPr>
        <p:spPr>
          <a:xfrm>
            <a:off x="6361710" y="4240019"/>
            <a:ext cx="1658739" cy="1517570"/>
          </a:xfrm>
          <a:prstGeom prst="rect">
            <a:avLst/>
          </a:prstGeom>
          <a:solidFill>
            <a:srgbClr val="E4E9ED"/>
          </a:solidFill>
        </p:spPr>
        <p:txBody>
          <a:bodyPr wrap="square" lIns="179285" tIns="143428" rIns="179285" bIns="143428" rtlCol="0">
            <a:spAutoFit/>
          </a:bodyPr>
          <a:lstStyle/>
          <a:p>
            <a:pPr algn="ctr">
              <a:lnSpc>
                <a:spcPct val="90000"/>
              </a:lnSpc>
              <a:spcAft>
                <a:spcPts val="588"/>
              </a:spcAft>
            </a:pPr>
            <a:r>
              <a:rPr lang="en-US" sz="1029" b="1" dirty="0">
                <a:gradFill>
                  <a:gsLst>
                    <a:gs pos="2917">
                      <a:schemeClr val="tx1"/>
                    </a:gs>
                    <a:gs pos="30000">
                      <a:schemeClr val="tx1"/>
                    </a:gs>
                  </a:gsLst>
                  <a:lin ang="5400000" scaled="0"/>
                </a:gradFill>
              </a:rPr>
              <a:t>Change Driven</a:t>
            </a:r>
          </a:p>
          <a:p>
            <a:pPr algn="ctr">
              <a:lnSpc>
                <a:spcPct val="90000"/>
              </a:lnSpc>
              <a:spcAft>
                <a:spcPts val="588"/>
              </a:spcAft>
            </a:pPr>
            <a:r>
              <a:rPr lang="en-US" sz="1029" dirty="0">
                <a:gradFill>
                  <a:gsLst>
                    <a:gs pos="2917">
                      <a:schemeClr val="tx1"/>
                    </a:gs>
                    <a:gs pos="30000">
                      <a:schemeClr val="tx1"/>
                    </a:gs>
                  </a:gsLst>
                  <a:lin ang="5400000" scaled="0"/>
                </a:gradFill>
              </a:rPr>
              <a:t>Sprints </a:t>
            </a:r>
          </a:p>
          <a:p>
            <a:pPr algn="ctr">
              <a:lnSpc>
                <a:spcPct val="90000"/>
              </a:lnSpc>
              <a:spcAft>
                <a:spcPts val="588"/>
              </a:spcAft>
            </a:pPr>
            <a:r>
              <a:rPr lang="en-US" sz="1029" dirty="0">
                <a:gradFill>
                  <a:gsLst>
                    <a:gs pos="2917">
                      <a:schemeClr val="tx1"/>
                    </a:gs>
                    <a:gs pos="30000">
                      <a:schemeClr val="tx1"/>
                    </a:gs>
                  </a:gsLst>
                  <a:lin ang="5400000" scaled="0"/>
                </a:gradFill>
              </a:rPr>
              <a:t>Epics</a:t>
            </a:r>
          </a:p>
          <a:p>
            <a:pPr algn="ctr">
              <a:lnSpc>
                <a:spcPct val="90000"/>
              </a:lnSpc>
              <a:spcAft>
                <a:spcPts val="588"/>
              </a:spcAft>
            </a:pPr>
            <a:r>
              <a:rPr lang="en-US" sz="1029" dirty="0">
                <a:gradFill>
                  <a:gsLst>
                    <a:gs pos="2917">
                      <a:schemeClr val="tx1"/>
                    </a:gs>
                    <a:gs pos="30000">
                      <a:schemeClr val="tx1"/>
                    </a:gs>
                  </a:gsLst>
                  <a:lin ang="5400000" scaled="0"/>
                </a:gradFill>
              </a:rPr>
              <a:t>Features</a:t>
            </a:r>
          </a:p>
          <a:p>
            <a:pPr algn="ctr">
              <a:lnSpc>
                <a:spcPct val="90000"/>
              </a:lnSpc>
              <a:spcAft>
                <a:spcPts val="588"/>
              </a:spcAft>
            </a:pPr>
            <a:r>
              <a:rPr lang="en-US" sz="1029" dirty="0">
                <a:gradFill>
                  <a:gsLst>
                    <a:gs pos="2917">
                      <a:schemeClr val="tx1"/>
                    </a:gs>
                    <a:gs pos="30000">
                      <a:schemeClr val="tx1"/>
                    </a:gs>
                  </a:gsLst>
                  <a:lin ang="5400000" scaled="0"/>
                </a:gradFill>
              </a:rPr>
              <a:t>Stories</a:t>
            </a:r>
          </a:p>
          <a:p>
            <a:pPr algn="ctr">
              <a:lnSpc>
                <a:spcPct val="90000"/>
              </a:lnSpc>
              <a:spcAft>
                <a:spcPts val="588"/>
              </a:spcAft>
            </a:pPr>
            <a:r>
              <a:rPr lang="en-US" sz="1029" dirty="0">
                <a:gradFill>
                  <a:gsLst>
                    <a:gs pos="2917">
                      <a:schemeClr val="tx1"/>
                    </a:gs>
                    <a:gs pos="30000">
                      <a:schemeClr val="tx1"/>
                    </a:gs>
                  </a:gsLst>
                  <a:lin ang="5400000" scaled="0"/>
                </a:gradFill>
              </a:rPr>
              <a:t>Tasks</a:t>
            </a:r>
            <a:endParaRPr lang="en-SI" sz="1029" dirty="0" err="1">
              <a:gradFill>
                <a:gsLst>
                  <a:gs pos="2917">
                    <a:schemeClr val="tx1"/>
                  </a:gs>
                  <a:gs pos="30000">
                    <a:schemeClr val="tx1"/>
                  </a:gs>
                </a:gsLst>
                <a:lin ang="5400000" scaled="0"/>
              </a:gradFill>
            </a:endParaRPr>
          </a:p>
        </p:txBody>
      </p:sp>
      <p:grpSp>
        <p:nvGrpSpPr>
          <p:cNvPr id="34" name="Group 33" descr="Azure devops">
            <a:extLst>
              <a:ext uri="{FF2B5EF4-FFF2-40B4-BE49-F238E27FC236}">
                <a16:creationId xmlns:a16="http://schemas.microsoft.com/office/drawing/2014/main" id="{4A95D4E7-0728-4AB2-B436-8A270875B3B6}"/>
              </a:ext>
            </a:extLst>
          </p:cNvPr>
          <p:cNvGrpSpPr/>
          <p:nvPr/>
        </p:nvGrpSpPr>
        <p:grpSpPr>
          <a:xfrm>
            <a:off x="6133703" y="4664444"/>
            <a:ext cx="705846" cy="705846"/>
            <a:chOff x="10716371" y="1324609"/>
            <a:chExt cx="1188720" cy="1188720"/>
          </a:xfrm>
        </p:grpSpPr>
        <p:grpSp>
          <p:nvGrpSpPr>
            <p:cNvPr id="35" name="Group 34">
              <a:extLst>
                <a:ext uri="{FF2B5EF4-FFF2-40B4-BE49-F238E27FC236}">
                  <a16:creationId xmlns:a16="http://schemas.microsoft.com/office/drawing/2014/main" id="{D4D36810-0343-4C85-92BA-3F5DF9AA24F2}"/>
                </a:ext>
              </a:extLst>
            </p:cNvPr>
            <p:cNvGrpSpPr/>
            <p:nvPr/>
          </p:nvGrpSpPr>
          <p:grpSpPr>
            <a:xfrm>
              <a:off x="10716371" y="1324609"/>
              <a:ext cx="1188720" cy="1188720"/>
              <a:chOff x="10716371" y="1324609"/>
              <a:chExt cx="1188720" cy="1188720"/>
            </a:xfrm>
            <a:solidFill>
              <a:schemeClr val="bg1"/>
            </a:solidFill>
          </p:grpSpPr>
          <p:sp>
            <p:nvSpPr>
              <p:cNvPr id="38" name="Oval 37">
                <a:extLst>
                  <a:ext uri="{FF2B5EF4-FFF2-40B4-BE49-F238E27FC236}">
                    <a16:creationId xmlns:a16="http://schemas.microsoft.com/office/drawing/2014/main" id="{747E1EEF-9013-41A3-9E72-1B7F9E7D7E1B}"/>
                  </a:ext>
                </a:extLst>
              </p:cNvPr>
              <p:cNvSpPr/>
              <p:nvPr/>
            </p:nvSpPr>
            <p:spPr>
              <a:xfrm>
                <a:off x="10716371" y="1324609"/>
                <a:ext cx="1188720" cy="1188720"/>
              </a:xfrm>
              <a:prstGeom prst="ellipse">
                <a:avLst/>
              </a:prstGeom>
              <a:grp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874">
                  <a:defRPr/>
                </a:pPr>
                <a:endParaRPr lang="en-US">
                  <a:solidFill>
                    <a:prstClr val="white"/>
                  </a:solidFill>
                  <a:latin typeface="Calibri" panose="020F0502020204030204"/>
                </a:endParaRPr>
              </a:p>
            </p:txBody>
          </p:sp>
          <p:sp>
            <p:nvSpPr>
              <p:cNvPr id="39" name="Arc 38">
                <a:extLst>
                  <a:ext uri="{FF2B5EF4-FFF2-40B4-BE49-F238E27FC236}">
                    <a16:creationId xmlns:a16="http://schemas.microsoft.com/office/drawing/2014/main" id="{3E854257-401B-496C-9F8F-980B214931C7}"/>
                  </a:ext>
                </a:extLst>
              </p:cNvPr>
              <p:cNvSpPr/>
              <p:nvPr/>
            </p:nvSpPr>
            <p:spPr>
              <a:xfrm>
                <a:off x="10716371" y="1324609"/>
                <a:ext cx="1188720" cy="1188720"/>
              </a:xfrm>
              <a:prstGeom prst="arc">
                <a:avLst>
                  <a:gd name="adj1" fmla="val 11727905"/>
                  <a:gd name="adj2" fmla="val 15940189"/>
                </a:avLst>
              </a:prstGeom>
              <a:grpFill/>
              <a:ln w="57150">
                <a:solidFill>
                  <a:srgbClr val="0078D7"/>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874">
                  <a:defRPr/>
                </a:pPr>
                <a:endParaRPr lang="en-US">
                  <a:solidFill>
                    <a:prstClr val="black"/>
                  </a:solidFill>
                  <a:latin typeface="Calibri" panose="020F0502020204030204"/>
                </a:endParaRPr>
              </a:p>
            </p:txBody>
          </p:sp>
        </p:grpSp>
        <p:sp>
          <p:nvSpPr>
            <p:cNvPr id="36" name="TextBox 35">
              <a:extLst>
                <a:ext uri="{FF2B5EF4-FFF2-40B4-BE49-F238E27FC236}">
                  <a16:creationId xmlns:a16="http://schemas.microsoft.com/office/drawing/2014/main" id="{29A93B53-A87E-4B02-815D-782823C7845A}"/>
                </a:ext>
              </a:extLst>
            </p:cNvPr>
            <p:cNvSpPr txBox="1"/>
            <p:nvPr/>
          </p:nvSpPr>
          <p:spPr>
            <a:xfrm>
              <a:off x="10770507" y="1934439"/>
              <a:ext cx="1080450" cy="566923"/>
            </a:xfrm>
            <a:prstGeom prst="rect">
              <a:avLst/>
            </a:prstGeom>
            <a:noFill/>
          </p:spPr>
          <p:txBody>
            <a:bodyPr wrap="square" rtlCol="0">
              <a:spAutoFit/>
            </a:bodyPr>
            <a:lstStyle/>
            <a:p>
              <a:pPr algn="ctr" defTabSz="913874">
                <a:lnSpc>
                  <a:spcPct val="90000"/>
                </a:lnSpc>
                <a:defRPr/>
              </a:pPr>
              <a:r>
                <a:rPr lang="en-US" sz="882" dirty="0">
                  <a:solidFill>
                    <a:prstClr val="black"/>
                  </a:solidFill>
                  <a:latin typeface="Segoe UI" panose="020B0502040204020203" pitchFamily="34" charset="0"/>
                  <a:cs typeface="Segoe UI" panose="020B0502040204020203" pitchFamily="34" charset="0"/>
                </a:rPr>
                <a:t>Azure DevOps</a:t>
              </a:r>
            </a:p>
          </p:txBody>
        </p:sp>
        <p:pic>
          <p:nvPicPr>
            <p:cNvPr id="37" name="Picture 36">
              <a:extLst>
                <a:ext uri="{FF2B5EF4-FFF2-40B4-BE49-F238E27FC236}">
                  <a16:creationId xmlns:a16="http://schemas.microsoft.com/office/drawing/2014/main" id="{F7A6F532-4602-4820-A7C7-59EEE031F31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3284" b="66957"/>
            <a:stretch/>
          </p:blipFill>
          <p:spPr bwMode="auto">
            <a:xfrm>
              <a:off x="11106535" y="1531368"/>
              <a:ext cx="484056" cy="374073"/>
            </a:xfrm>
            <a:custGeom>
              <a:avLst/>
              <a:gdLst>
                <a:gd name="connsiteX0" fmla="*/ 0 w 2932389"/>
                <a:gd name="connsiteY0" fmla="*/ 0 h 2266122"/>
                <a:gd name="connsiteX1" fmla="*/ 2932389 w 2932389"/>
                <a:gd name="connsiteY1" fmla="*/ 0 h 2266122"/>
                <a:gd name="connsiteX2" fmla="*/ 2932389 w 2932389"/>
                <a:gd name="connsiteY2" fmla="*/ 1328767 h 2266122"/>
                <a:gd name="connsiteX3" fmla="*/ 2601506 w 2932389"/>
                <a:gd name="connsiteY3" fmla="*/ 979695 h 2266122"/>
                <a:gd name="connsiteX4" fmla="*/ 1472904 w 2932389"/>
                <a:gd name="connsiteY4" fmla="*/ 2049490 h 2266122"/>
                <a:gd name="connsiteX5" fmla="*/ 1678248 w 2932389"/>
                <a:gd name="connsiteY5" fmla="*/ 2266122 h 2266122"/>
                <a:gd name="connsiteX6" fmla="*/ 517554 w 2932389"/>
                <a:gd name="connsiteY6" fmla="*/ 2266122 h 2266122"/>
                <a:gd name="connsiteX7" fmla="*/ 0 w 2932389"/>
                <a:gd name="connsiteY7" fmla="*/ 1720118 h 2266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32389" h="2266122">
                  <a:moveTo>
                    <a:pt x="0" y="0"/>
                  </a:moveTo>
                  <a:lnTo>
                    <a:pt x="2932389" y="0"/>
                  </a:lnTo>
                  <a:lnTo>
                    <a:pt x="2932389" y="1328767"/>
                  </a:lnTo>
                  <a:lnTo>
                    <a:pt x="2601506" y="979695"/>
                  </a:lnTo>
                  <a:lnTo>
                    <a:pt x="1472904" y="2049490"/>
                  </a:lnTo>
                  <a:lnTo>
                    <a:pt x="1678248" y="2266122"/>
                  </a:lnTo>
                  <a:lnTo>
                    <a:pt x="517554" y="2266122"/>
                  </a:lnTo>
                  <a:lnTo>
                    <a:pt x="0" y="1720118"/>
                  </a:lnTo>
                  <a:close/>
                </a:path>
              </a:pathLst>
            </a:custGeom>
            <a:noFill/>
            <a:extLst>
              <a:ext uri="{909E8E84-426E-40DD-AFC4-6F175D3DCCD1}">
                <a14:hiddenFill xmlns:a14="http://schemas.microsoft.com/office/drawing/2010/main">
                  <a:solidFill>
                    <a:srgbClr val="FFFFFF"/>
                  </a:solidFill>
                </a14:hiddenFill>
              </a:ext>
            </a:extLst>
          </p:spPr>
        </p:pic>
      </p:grpSp>
      <p:grpSp>
        <p:nvGrpSpPr>
          <p:cNvPr id="5" name="Group 4" descr="Project icon">
            <a:extLst>
              <a:ext uri="{FF2B5EF4-FFF2-40B4-BE49-F238E27FC236}">
                <a16:creationId xmlns:a16="http://schemas.microsoft.com/office/drawing/2014/main" id="{E70791A0-6420-C897-86FF-30FF3B99A6E9}"/>
              </a:ext>
            </a:extLst>
          </p:cNvPr>
          <p:cNvGrpSpPr/>
          <p:nvPr/>
        </p:nvGrpSpPr>
        <p:grpSpPr>
          <a:xfrm>
            <a:off x="1946446" y="1007167"/>
            <a:ext cx="694944" cy="694944"/>
            <a:chOff x="8387696" y="3017650"/>
            <a:chExt cx="850392" cy="850392"/>
          </a:xfrm>
        </p:grpSpPr>
        <p:sp>
          <p:nvSpPr>
            <p:cNvPr id="6" name="Oval 5">
              <a:extLst>
                <a:ext uri="{FF2B5EF4-FFF2-40B4-BE49-F238E27FC236}">
                  <a16:creationId xmlns:a16="http://schemas.microsoft.com/office/drawing/2014/main" id="{9F082773-E7FE-87D2-712D-4818F109724A}"/>
                </a:ext>
              </a:extLst>
            </p:cNvPr>
            <p:cNvSpPr/>
            <p:nvPr/>
          </p:nvSpPr>
          <p:spPr bwMode="auto">
            <a:xfrm>
              <a:off x="8463269" y="3093223"/>
              <a:ext cx="699247" cy="699247"/>
            </a:xfrm>
            <a:prstGeom prst="ellipse">
              <a:avLst/>
            </a:prstGeom>
            <a:solidFill>
              <a:schemeClr val="bg1"/>
            </a:solidFill>
            <a:ln w="28575">
              <a:solidFill>
                <a:srgbClr val="3175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7" name="Picture 6" descr="A picture containing clock&#10;&#10;Description automatically generated">
              <a:extLst>
                <a:ext uri="{FF2B5EF4-FFF2-40B4-BE49-F238E27FC236}">
                  <a16:creationId xmlns:a16="http://schemas.microsoft.com/office/drawing/2014/main" id="{40E2B38A-A9E8-2CF3-EE9F-2C25B88FB779}"/>
                </a:ext>
              </a:extLst>
            </p:cNvPr>
            <p:cNvPicPr>
              <a:picLocks noChangeAspect="1"/>
            </p:cNvPicPr>
            <p:nvPr/>
          </p:nvPicPr>
          <p:blipFill>
            <a:blip r:embed="rId3">
              <a:clrChange>
                <a:clrFrom>
                  <a:srgbClr val="000000">
                    <a:alpha val="0"/>
                  </a:srgbClr>
                </a:clrFrom>
                <a:clrTo>
                  <a:srgbClr val="000000">
                    <a:alpha val="0"/>
                  </a:srgbClr>
                </a:clrTo>
              </a:clrChange>
            </a:blip>
            <a:stretch>
              <a:fillRect/>
            </a:stretch>
          </p:blipFill>
          <p:spPr>
            <a:xfrm>
              <a:off x="8387696" y="3017650"/>
              <a:ext cx="850392" cy="850392"/>
            </a:xfrm>
            <a:prstGeom prst="rect">
              <a:avLst/>
            </a:prstGeom>
          </p:spPr>
        </p:pic>
      </p:grpSp>
      <p:grpSp>
        <p:nvGrpSpPr>
          <p:cNvPr id="31" name="Group 30">
            <a:extLst>
              <a:ext uri="{FF2B5EF4-FFF2-40B4-BE49-F238E27FC236}">
                <a16:creationId xmlns:a16="http://schemas.microsoft.com/office/drawing/2014/main" id="{6DFF5C58-7251-5C66-07CB-87166162CCC5}"/>
              </a:ext>
            </a:extLst>
          </p:cNvPr>
          <p:cNvGrpSpPr/>
          <p:nvPr/>
        </p:nvGrpSpPr>
        <p:grpSpPr>
          <a:xfrm>
            <a:off x="1886833" y="4669064"/>
            <a:ext cx="705846" cy="705846"/>
            <a:chOff x="10758241" y="2683734"/>
            <a:chExt cx="705846" cy="705846"/>
          </a:xfrm>
        </p:grpSpPr>
        <p:grpSp>
          <p:nvGrpSpPr>
            <p:cNvPr id="25" name="Group 24">
              <a:extLst>
                <a:ext uri="{FF2B5EF4-FFF2-40B4-BE49-F238E27FC236}">
                  <a16:creationId xmlns:a16="http://schemas.microsoft.com/office/drawing/2014/main" id="{D7F4A5A4-18BA-49F5-4782-20AE3ABB670F}"/>
                </a:ext>
              </a:extLst>
            </p:cNvPr>
            <p:cNvGrpSpPr/>
            <p:nvPr/>
          </p:nvGrpSpPr>
          <p:grpSpPr>
            <a:xfrm>
              <a:off x="10758241" y="2683734"/>
              <a:ext cx="705846" cy="705846"/>
              <a:chOff x="10033328" y="189068"/>
              <a:chExt cx="1040949" cy="1021739"/>
            </a:xfrm>
          </p:grpSpPr>
          <p:sp>
            <p:nvSpPr>
              <p:cNvPr id="26" name="Oval 25">
                <a:extLst>
                  <a:ext uri="{FF2B5EF4-FFF2-40B4-BE49-F238E27FC236}">
                    <a16:creationId xmlns:a16="http://schemas.microsoft.com/office/drawing/2014/main" id="{9B8D43B0-C6BD-5D73-0779-5B3195D4DEBD}"/>
                  </a:ext>
                </a:extLst>
              </p:cNvPr>
              <p:cNvSpPr/>
              <p:nvPr/>
            </p:nvSpPr>
            <p:spPr>
              <a:xfrm>
                <a:off x="10033328" y="189068"/>
                <a:ext cx="1040949" cy="1021739"/>
              </a:xfrm>
              <a:prstGeom prst="ellipse">
                <a:avLst/>
              </a:prstGeom>
              <a:solidFill>
                <a:schemeClr val="bg1"/>
              </a:solidFill>
              <a:ln w="12700">
                <a:solidFill>
                  <a:srgbClr val="D2D2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874">
                  <a:defRPr/>
                </a:pPr>
                <a:endParaRPr lang="en-US">
                  <a:solidFill>
                    <a:prstClr val="white"/>
                  </a:solidFill>
                  <a:latin typeface="Calibri" panose="020F0502020204030204"/>
                </a:endParaRPr>
              </a:p>
            </p:txBody>
          </p:sp>
          <p:sp>
            <p:nvSpPr>
              <p:cNvPr id="27" name="Arc 26">
                <a:extLst>
                  <a:ext uri="{FF2B5EF4-FFF2-40B4-BE49-F238E27FC236}">
                    <a16:creationId xmlns:a16="http://schemas.microsoft.com/office/drawing/2014/main" id="{FA458404-5FB9-AE3B-7C25-13A4275E5225}"/>
                  </a:ext>
                </a:extLst>
              </p:cNvPr>
              <p:cNvSpPr/>
              <p:nvPr/>
            </p:nvSpPr>
            <p:spPr>
              <a:xfrm>
                <a:off x="10033328" y="189068"/>
                <a:ext cx="1040949" cy="1021739"/>
              </a:xfrm>
              <a:prstGeom prst="arc">
                <a:avLst>
                  <a:gd name="adj1" fmla="val 11727905"/>
                  <a:gd name="adj2" fmla="val 15940189"/>
                </a:avLst>
              </a:prstGeom>
              <a:solidFill>
                <a:schemeClr val="bg1"/>
              </a:solidFill>
              <a:ln w="57150">
                <a:solidFill>
                  <a:srgbClr val="31752F"/>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874">
                  <a:defRPr/>
                </a:pPr>
                <a:endParaRPr lang="en-US">
                  <a:solidFill>
                    <a:prstClr val="black"/>
                  </a:solidFill>
                  <a:latin typeface="Calibri" panose="020F0502020204030204"/>
                </a:endParaRPr>
              </a:p>
            </p:txBody>
          </p:sp>
          <p:sp>
            <p:nvSpPr>
              <p:cNvPr id="28" name="TextBox 27">
                <a:extLst>
                  <a:ext uri="{FF2B5EF4-FFF2-40B4-BE49-F238E27FC236}">
                    <a16:creationId xmlns:a16="http://schemas.microsoft.com/office/drawing/2014/main" id="{763C1253-AE05-8F59-7570-5E2DFA07D797}"/>
                  </a:ext>
                </a:extLst>
              </p:cNvPr>
              <p:cNvSpPr txBox="1"/>
              <p:nvPr/>
            </p:nvSpPr>
            <p:spPr>
              <a:xfrm>
                <a:off x="10132367" y="773886"/>
                <a:ext cx="842872" cy="310471"/>
              </a:xfrm>
              <a:prstGeom prst="rect">
                <a:avLst/>
              </a:prstGeom>
              <a:noFill/>
            </p:spPr>
            <p:txBody>
              <a:bodyPr wrap="square" rtlCol="0">
                <a:spAutoFit/>
              </a:bodyPr>
              <a:lstStyle/>
              <a:p>
                <a:pPr algn="ctr" defTabSz="913874">
                  <a:lnSpc>
                    <a:spcPct val="90000"/>
                  </a:lnSpc>
                  <a:defRPr/>
                </a:pPr>
                <a:r>
                  <a:rPr lang="en-US" sz="882" dirty="0">
                    <a:solidFill>
                      <a:prstClr val="black"/>
                    </a:solidFill>
                    <a:latin typeface="Segoe UI" panose="020B0502040204020203" pitchFamily="34" charset="0"/>
                    <a:cs typeface="Segoe UI" panose="020B0502040204020203" pitchFamily="34" charset="0"/>
                  </a:rPr>
                  <a:t>Planner</a:t>
                </a:r>
                <a:endParaRPr lang="en-US" sz="1200" dirty="0">
                  <a:solidFill>
                    <a:prstClr val="black"/>
                  </a:solidFill>
                  <a:latin typeface="Segoe UI" panose="020B0502040204020203" pitchFamily="34" charset="0"/>
                  <a:cs typeface="Segoe UI" panose="020B0502040204020203" pitchFamily="34" charset="0"/>
                </a:endParaRPr>
              </a:p>
            </p:txBody>
          </p:sp>
        </p:grpSp>
        <p:pic>
          <p:nvPicPr>
            <p:cNvPr id="30" name="Picture 2">
              <a:extLst>
                <a:ext uri="{FF2B5EF4-FFF2-40B4-BE49-F238E27FC236}">
                  <a16:creationId xmlns:a16="http://schemas.microsoft.com/office/drawing/2014/main" id="{B747840C-077B-F16D-E9B2-F384AA412606}"/>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7208" t="7081" r="29573" b="7081"/>
            <a:stretch/>
          </p:blipFill>
          <p:spPr bwMode="auto">
            <a:xfrm>
              <a:off x="11007226" y="2861856"/>
              <a:ext cx="205808" cy="222290"/>
            </a:xfrm>
            <a:prstGeom prst="rect">
              <a:avLst/>
            </a:prstGeom>
            <a:noFill/>
            <a:effectLst>
              <a:outerShdw blurRad="38100" dist="38100" dir="2700000" sx="90000" sy="90000" algn="tl" rotWithShape="0">
                <a:prstClr val="black">
                  <a:alpha val="29000"/>
                </a:prstClr>
              </a:outerShdw>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21996230"/>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8055DAE-F89C-4A41-8A5F-108692B6BBE3}"/>
              </a:ext>
            </a:extLst>
          </p:cNvPr>
          <p:cNvSpPr>
            <a:spLocks noGrp="1"/>
          </p:cNvSpPr>
          <p:nvPr>
            <p:ph type="body" sz="quarter" idx="10"/>
          </p:nvPr>
        </p:nvSpPr>
        <p:spPr>
          <a:xfrm>
            <a:off x="7200900" y="4209913"/>
            <a:ext cx="4648200" cy="492443"/>
          </a:xfrm>
        </p:spPr>
        <p:txBody>
          <a:bodyPr/>
          <a:lstStyle/>
          <a:p>
            <a:r>
              <a:rPr lang="en-US" dirty="0"/>
              <a:t>Hvala za </a:t>
            </a:r>
            <a:r>
              <a:rPr lang="en-US" dirty="0" err="1"/>
              <a:t>pozornost</a:t>
            </a:r>
            <a:endParaRPr lang="hr-HR" dirty="0"/>
          </a:p>
        </p:txBody>
      </p:sp>
    </p:spTree>
    <p:extLst>
      <p:ext uri="{BB962C8B-B14F-4D97-AF65-F5344CB8AC3E}">
        <p14:creationId xmlns:p14="http://schemas.microsoft.com/office/powerpoint/2010/main" val="2233339425"/>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91E98D4F-D377-1D4C-9F47-39EE5D97A4C5}" vid="{26B8182C-BC4A-544B-8313-35D84F553FA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emplate>NTK2022-template</Template>
  <TotalTime>3081</TotalTime>
  <Words>2769</Words>
  <Application>Microsoft Office PowerPoint</Application>
  <PresentationFormat>Widescreen</PresentationFormat>
  <Paragraphs>536</Paragraphs>
  <Slides>43</Slides>
  <Notes>11</Notes>
  <HiddenSlides>15</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Agrandir-Medium</vt:lpstr>
      <vt:lpstr>Arial</vt:lpstr>
      <vt:lpstr>Calibri</vt:lpstr>
      <vt:lpstr>Helvetica</vt:lpstr>
      <vt:lpstr>Segoe</vt:lpstr>
      <vt:lpstr>Segoe UI</vt:lpstr>
      <vt:lpstr>Segoe UI Light</vt:lpstr>
      <vt:lpstr>Segoe UI Semibold</vt:lpstr>
      <vt:lpstr>Segoe UI Semilight</vt:lpstr>
      <vt:lpstr>Wingdings</vt:lpstr>
      <vt:lpstr>WHITE TEMPLATE</vt:lpstr>
      <vt:lpstr>PowerPoint Presentation</vt:lpstr>
      <vt:lpstr>Agenda</vt:lpstr>
      <vt:lpstr>PowerPoint Presentation</vt:lpstr>
      <vt:lpstr>PowerPoint Presentation</vt:lpstr>
      <vt:lpstr>Work and Project management requirements</vt:lpstr>
      <vt:lpstr>PowerPoint Presentation</vt:lpstr>
      <vt:lpstr>Project for the web</vt:lpstr>
      <vt:lpstr>PowerPoint Presentation</vt:lpstr>
      <vt:lpstr>Integration in Microsoft Teams  </vt:lpstr>
      <vt:lpstr>Roadmap</vt:lpstr>
      <vt:lpstr>Project for the web - Reporting Project Manager – Task View </vt:lpstr>
      <vt:lpstr>Project for the web - Reporting Team Member View  </vt:lpstr>
      <vt:lpstr>Demo  Project for the Web for individual Project managers and teams  </vt:lpstr>
      <vt:lpstr>PowerPoint Presentation</vt:lpstr>
      <vt:lpstr>PowerPoint Presentation</vt:lpstr>
      <vt:lpstr>Project for the web Accelerator</vt:lpstr>
      <vt:lpstr>Demo  Project and Portfolio management Solution  Project Solution Accelerator</vt:lpstr>
      <vt:lpstr>Project for the web - Solution Dashboards</vt:lpstr>
      <vt:lpstr>Manage Project requests, Ideas,Innovations</vt:lpstr>
      <vt:lpstr>Project Request form</vt:lpstr>
      <vt:lpstr>Project Requests reporting</vt:lpstr>
      <vt:lpstr>Program management</vt:lpstr>
      <vt:lpstr>Project management </vt:lpstr>
      <vt:lpstr>Project form</vt:lpstr>
      <vt:lpstr>Task management – Grid View</vt:lpstr>
      <vt:lpstr>Task management – Board View</vt:lpstr>
      <vt:lpstr>Task management – Timeline View</vt:lpstr>
      <vt:lpstr>Reports - Portfolio Dashboard </vt:lpstr>
      <vt:lpstr>Reports – Task Overview</vt:lpstr>
      <vt:lpstr>Reports – Portfolio Timeline</vt:lpstr>
      <vt:lpstr>PowerPoint Presentation</vt:lpstr>
      <vt:lpstr>Project management needs in Enterprise organizations</vt:lpstr>
      <vt:lpstr>Deploying Project for the web in different environments</vt:lpstr>
      <vt:lpstr>Project for the web in Enterprise organization – deployment model</vt:lpstr>
      <vt:lpstr>PowerPoint Presentation</vt:lpstr>
      <vt:lpstr>Customizing Project for the web – how to begin</vt:lpstr>
      <vt:lpstr>PowerPoint Presentation</vt:lpstr>
      <vt:lpstr>Demo  Customizing Project for the web  Project Solution Accelerator</vt:lpstr>
      <vt:lpstr>Proposed Approach to the implementation</vt:lpstr>
      <vt:lpstr>Licensing – Project Management Solution</vt:lpstr>
      <vt:lpstr>Microsoft Project and Portfolio management Solutions</vt:lpstr>
      <vt:lpstr>Work and Project management requirements</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Marko Zajc</dc:creator>
  <cp:keywords/>
  <dc:description/>
  <cp:lastModifiedBy>Marko Zajc</cp:lastModifiedBy>
  <cp:revision>1</cp:revision>
  <dcterms:created xsi:type="dcterms:W3CDTF">2022-09-23T11:10:47Z</dcterms:created>
  <dcterms:modified xsi:type="dcterms:W3CDTF">2022-09-26T14:49:36Z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