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</p:sldMasterIdLst>
  <p:notesMasterIdLst>
    <p:notesMasterId r:id="rId32"/>
  </p:notesMasterIdLst>
  <p:handoutMasterIdLst>
    <p:handoutMasterId r:id="rId33"/>
  </p:handoutMasterIdLst>
  <p:sldIdLst>
    <p:sldId id="1841" r:id="rId6"/>
    <p:sldId id="1842" r:id="rId7"/>
    <p:sldId id="1846" r:id="rId8"/>
    <p:sldId id="1845" r:id="rId9"/>
    <p:sldId id="1847" r:id="rId10"/>
    <p:sldId id="1848" r:id="rId11"/>
    <p:sldId id="1855" r:id="rId12"/>
    <p:sldId id="1849" r:id="rId13"/>
    <p:sldId id="1850" r:id="rId14"/>
    <p:sldId id="1851" r:id="rId15"/>
    <p:sldId id="1844" r:id="rId16"/>
    <p:sldId id="1859" r:id="rId17"/>
    <p:sldId id="1860" r:id="rId18"/>
    <p:sldId id="1852" r:id="rId19"/>
    <p:sldId id="1856" r:id="rId20"/>
    <p:sldId id="1853" r:id="rId21"/>
    <p:sldId id="1857" r:id="rId22"/>
    <p:sldId id="1854" r:id="rId23"/>
    <p:sldId id="1660" r:id="rId24"/>
    <p:sldId id="1861" r:id="rId25"/>
    <p:sldId id="1862" r:id="rId26"/>
    <p:sldId id="1670" r:id="rId27"/>
    <p:sldId id="1858" r:id="rId28"/>
    <p:sldId id="1863" r:id="rId29"/>
    <p:sldId id="1864" r:id="rId30"/>
    <p:sldId id="1843" r:id="rId31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White Template" id="{A073DAE3-B461-442F-A3D3-6642BD875E45}">
          <p14:sldIdLst>
            <p14:sldId id="1841"/>
            <p14:sldId id="1842"/>
            <p14:sldId id="1846"/>
            <p14:sldId id="1845"/>
            <p14:sldId id="1847"/>
            <p14:sldId id="1848"/>
            <p14:sldId id="1855"/>
            <p14:sldId id="1849"/>
            <p14:sldId id="1850"/>
            <p14:sldId id="1851"/>
            <p14:sldId id="1844"/>
            <p14:sldId id="1859"/>
            <p14:sldId id="1860"/>
            <p14:sldId id="1852"/>
            <p14:sldId id="1856"/>
            <p14:sldId id="1853"/>
            <p14:sldId id="1857"/>
            <p14:sldId id="1854"/>
            <p14:sldId id="1660"/>
            <p14:sldId id="1861"/>
            <p14:sldId id="1862"/>
            <p14:sldId id="1670"/>
            <p14:sldId id="1858"/>
            <p14:sldId id="1863"/>
            <p14:sldId id="1864"/>
            <p14:sldId id="1843"/>
          </p14:sldIdLst>
        </p14:section>
        <p14:section name="Soft Black template" id="{888AB95E-1B7E-4E95-8F39-C5D0E8372BC2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  <p:cmAuthor id="4" name="Miha Pihler" initials="MP" lastIdx="1" clrIdx="4">
    <p:extLst>
      <p:ext uri="{19B8F6BF-5375-455C-9EA6-DF929625EA0E}">
        <p15:presenceInfo xmlns:p15="http://schemas.microsoft.com/office/powerpoint/2012/main" userId="S-1-5-21-1664268689-3114684511-2178018172-115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E60"/>
    <a:srgbClr val="F26224"/>
    <a:srgbClr val="FFFFFF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7397" autoAdjust="0"/>
  </p:normalViewPr>
  <p:slideViewPr>
    <p:cSldViewPr snapToGrid="0">
      <p:cViewPr varScale="1">
        <p:scale>
          <a:sx n="100" d="100"/>
          <a:sy n="100" d="100"/>
        </p:scale>
        <p:origin x="936" y="84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commentAuthors" Target="commentAuthor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ha Pihler" userId="e0269261-b710-4147-8570-772611de48c5" providerId="ADAL" clId="{08AB7CDD-C94C-4CD6-9A0D-855911C6B7B7}"/>
    <pc:docChg chg="modSld">
      <pc:chgData name="Miha Pihler" userId="e0269261-b710-4147-8570-772611de48c5" providerId="ADAL" clId="{08AB7CDD-C94C-4CD6-9A0D-855911C6B7B7}" dt="2018-05-27T20:38:28.646" v="66" actId="20577"/>
      <pc:docMkLst>
        <pc:docMk/>
      </pc:docMkLst>
      <pc:sldChg chg="addSp delSp modSp">
        <pc:chgData name="Miha Pihler" userId="e0269261-b710-4147-8570-772611de48c5" providerId="ADAL" clId="{08AB7CDD-C94C-4CD6-9A0D-855911C6B7B7}" dt="2018-05-27T20:37:37.273" v="2" actId="1076"/>
        <pc:sldMkLst>
          <pc:docMk/>
          <pc:sldMk cId="3603111236" sldId="1850"/>
        </pc:sldMkLst>
        <pc:picChg chg="add mod">
          <ac:chgData name="Miha Pihler" userId="e0269261-b710-4147-8570-772611de48c5" providerId="ADAL" clId="{08AB7CDD-C94C-4CD6-9A0D-855911C6B7B7}" dt="2018-05-27T20:37:37.273" v="2" actId="1076"/>
          <ac:picMkLst>
            <pc:docMk/>
            <pc:sldMk cId="3603111236" sldId="1850"/>
            <ac:picMk id="2" creationId="{1CEE7143-97F8-40A4-97B0-AD445354601A}"/>
          </ac:picMkLst>
        </pc:picChg>
        <pc:picChg chg="del">
          <ac:chgData name="Miha Pihler" userId="e0269261-b710-4147-8570-772611de48c5" providerId="ADAL" clId="{08AB7CDD-C94C-4CD6-9A0D-855911C6B7B7}" dt="2018-05-27T20:37:14.407" v="0"/>
          <ac:picMkLst>
            <pc:docMk/>
            <pc:sldMk cId="3603111236" sldId="1850"/>
            <ac:picMk id="4" creationId="{F2E3D0A5-65A0-4D51-AB81-132DB109BEFB}"/>
          </ac:picMkLst>
        </pc:picChg>
      </pc:sldChg>
      <pc:sldChg chg="modSp">
        <pc:chgData name="Miha Pihler" userId="e0269261-b710-4147-8570-772611de48c5" providerId="ADAL" clId="{08AB7CDD-C94C-4CD6-9A0D-855911C6B7B7}" dt="2018-05-27T20:38:28.646" v="66" actId="20577"/>
        <pc:sldMkLst>
          <pc:docMk/>
          <pc:sldMk cId="2824483797" sldId="1852"/>
        </pc:sldMkLst>
        <pc:spChg chg="mod">
          <ac:chgData name="Miha Pihler" userId="e0269261-b710-4147-8570-772611de48c5" providerId="ADAL" clId="{08AB7CDD-C94C-4CD6-9A0D-855911C6B7B7}" dt="2018-05-27T20:38:28.646" v="66" actId="20577"/>
          <ac:spMkLst>
            <pc:docMk/>
            <pc:sldMk cId="2824483797" sldId="1852"/>
            <ac:spMk id="6" creationId="{00000000-0000-0000-0000-000000000000}"/>
          </ac:spMkLst>
        </pc:spChg>
      </pc:sldChg>
    </pc:docChg>
  </pc:docChgLst>
  <pc:docChgLst>
    <pc:chgData name="Miha Pihler" userId="e0269261-b710-4147-8570-772611de48c5" providerId="ADAL" clId="{CACDBB80-9A38-4A3C-84C6-7270190E32F9}"/>
    <pc:docChg chg="undo custSel addSld delSld modSld sldOrd modSection">
      <pc:chgData name="Miha Pihler" userId="e0269261-b710-4147-8570-772611de48c5" providerId="ADAL" clId="{CACDBB80-9A38-4A3C-84C6-7270190E32F9}" dt="2018-05-23T13:18:05.161" v="5270" actId="790"/>
      <pc:docMkLst>
        <pc:docMk/>
      </pc:docMkLst>
      <pc:sldChg chg="addSp delSp modSp">
        <pc:chgData name="Miha Pihler" userId="e0269261-b710-4147-8570-772611de48c5" providerId="ADAL" clId="{CACDBB80-9A38-4A3C-84C6-7270190E32F9}" dt="2018-05-23T11:00:59.676" v="4616" actId="1076"/>
        <pc:sldMkLst>
          <pc:docMk/>
          <pc:sldMk cId="3957722359" sldId="1660"/>
        </pc:sldMkLst>
        <pc:spChg chg="add del">
          <ac:chgData name="Miha Pihler" userId="e0269261-b710-4147-8570-772611de48c5" providerId="ADAL" clId="{CACDBB80-9A38-4A3C-84C6-7270190E32F9}" dt="2018-05-23T11:00:13.431" v="4608" actId="478"/>
          <ac:spMkLst>
            <pc:docMk/>
            <pc:sldMk cId="3957722359" sldId="1660"/>
            <ac:spMk id="2" creationId="{68FC53EA-AC5A-4177-BC61-E73116AE8D42}"/>
          </ac:spMkLst>
        </pc:spChg>
        <pc:spChg chg="add del">
          <ac:chgData name="Miha Pihler" userId="e0269261-b710-4147-8570-772611de48c5" providerId="ADAL" clId="{CACDBB80-9A38-4A3C-84C6-7270190E32F9}" dt="2018-05-23T11:00:26.723" v="4610" actId="478"/>
          <ac:spMkLst>
            <pc:docMk/>
            <pc:sldMk cId="3957722359" sldId="1660"/>
            <ac:spMk id="3" creationId="{9FE6DFB0-F62F-4B9E-817E-C43FCA447C63}"/>
          </ac:spMkLst>
        </pc:spChg>
        <pc:spChg chg="add del mod">
          <ac:chgData name="Miha Pihler" userId="e0269261-b710-4147-8570-772611de48c5" providerId="ADAL" clId="{CACDBB80-9A38-4A3C-84C6-7270190E32F9}" dt="2018-05-23T11:00:40.381" v="4614" actId="478"/>
          <ac:spMkLst>
            <pc:docMk/>
            <pc:sldMk cId="3957722359" sldId="1660"/>
            <ac:spMk id="4" creationId="{71B916CE-1AEE-4D45-A4F7-8ACE59758B7C}"/>
          </ac:spMkLst>
        </pc:spChg>
        <pc:spChg chg="mod">
          <ac:chgData name="Miha Pihler" userId="e0269261-b710-4147-8570-772611de48c5" providerId="ADAL" clId="{CACDBB80-9A38-4A3C-84C6-7270190E32F9}" dt="2018-05-23T10:59:20.336" v="4606" actId="20577"/>
          <ac:spMkLst>
            <pc:docMk/>
            <pc:sldMk cId="3957722359" sldId="1660"/>
            <ac:spMk id="6" creationId="{00000000-0000-0000-0000-000000000000}"/>
          </ac:spMkLst>
        </pc:spChg>
        <pc:spChg chg="mod">
          <ac:chgData name="Miha Pihler" userId="e0269261-b710-4147-8570-772611de48c5" providerId="ADAL" clId="{CACDBB80-9A38-4A3C-84C6-7270190E32F9}" dt="2018-05-23T10:59:11.173" v="4605" actId="20577"/>
          <ac:spMkLst>
            <pc:docMk/>
            <pc:sldMk cId="3957722359" sldId="1660"/>
            <ac:spMk id="17" creationId="{00000000-0000-0000-0000-000000000000}"/>
          </ac:spMkLst>
        </pc:spChg>
        <pc:picChg chg="add mod">
          <ac:chgData name="Miha Pihler" userId="e0269261-b710-4147-8570-772611de48c5" providerId="ADAL" clId="{CACDBB80-9A38-4A3C-84C6-7270190E32F9}" dt="2018-05-23T11:00:59.676" v="4616" actId="1076"/>
          <ac:picMkLst>
            <pc:docMk/>
            <pc:sldMk cId="3957722359" sldId="1660"/>
            <ac:picMk id="5" creationId="{8C088C26-A8A9-4BDC-AA0A-604974099507}"/>
          </ac:picMkLst>
        </pc:picChg>
      </pc:sldChg>
      <pc:sldChg chg="modSp modNotesTx">
        <pc:chgData name="Miha Pihler" userId="e0269261-b710-4147-8570-772611de48c5" providerId="ADAL" clId="{CACDBB80-9A38-4A3C-84C6-7270190E32F9}" dt="2018-05-23T11:07:37.800" v="4617" actId="20577"/>
        <pc:sldMkLst>
          <pc:docMk/>
          <pc:sldMk cId="1793706927" sldId="1670"/>
        </pc:sldMkLst>
        <pc:spChg chg="mod">
          <ac:chgData name="Miha Pihler" userId="e0269261-b710-4147-8570-772611de48c5" providerId="ADAL" clId="{CACDBB80-9A38-4A3C-84C6-7270190E32F9}" dt="2018-05-23T10:40:25.897" v="4009" actId="790"/>
          <ac:spMkLst>
            <pc:docMk/>
            <pc:sldMk cId="1793706927" sldId="1670"/>
            <ac:spMk id="6" creationId="{00000000-0000-0000-0000-000000000000}"/>
          </ac:spMkLst>
        </pc:spChg>
        <pc:spChg chg="mod">
          <ac:chgData name="Miha Pihler" userId="e0269261-b710-4147-8570-772611de48c5" providerId="ADAL" clId="{CACDBB80-9A38-4A3C-84C6-7270190E32F9}" dt="2018-05-23T09:51:45.337" v="3416" actId="790"/>
          <ac:spMkLst>
            <pc:docMk/>
            <pc:sldMk cId="1793706927" sldId="1670"/>
            <ac:spMk id="17" creationId="{00000000-0000-0000-0000-000000000000}"/>
          </ac:spMkLst>
        </pc:spChg>
      </pc:sldChg>
      <pc:sldChg chg="modSp add">
        <pc:chgData name="Miha Pihler" userId="e0269261-b710-4147-8570-772611de48c5" providerId="ADAL" clId="{CACDBB80-9A38-4A3C-84C6-7270190E32F9}" dt="2018-05-22T20:35:57.566" v="12" actId="1076"/>
        <pc:sldMkLst>
          <pc:docMk/>
          <pc:sldMk cId="1020935785" sldId="1841"/>
        </pc:sldMkLst>
        <pc:spChg chg="mod">
          <ac:chgData name="Miha Pihler" userId="e0269261-b710-4147-8570-772611de48c5" providerId="ADAL" clId="{CACDBB80-9A38-4A3C-84C6-7270190E32F9}" dt="2018-05-22T20:35:53.211" v="11" actId="1076"/>
          <ac:spMkLst>
            <pc:docMk/>
            <pc:sldMk cId="1020935785" sldId="1841"/>
            <ac:spMk id="4" creationId="{00000000-0000-0000-0000-000000000000}"/>
          </ac:spMkLst>
        </pc:spChg>
        <pc:spChg chg="mod">
          <ac:chgData name="Miha Pihler" userId="e0269261-b710-4147-8570-772611de48c5" providerId="ADAL" clId="{CACDBB80-9A38-4A3C-84C6-7270190E32F9}" dt="2018-05-22T20:35:57.566" v="12" actId="1076"/>
          <ac:spMkLst>
            <pc:docMk/>
            <pc:sldMk cId="1020935785" sldId="1841"/>
            <ac:spMk id="5" creationId="{00000000-0000-0000-0000-000000000000}"/>
          </ac:spMkLst>
        </pc:spChg>
      </pc:sldChg>
      <pc:sldChg chg="modSp add">
        <pc:chgData name="Miha Pihler" userId="e0269261-b710-4147-8570-772611de48c5" providerId="ADAL" clId="{CACDBB80-9A38-4A3C-84C6-7270190E32F9}" dt="2018-05-22T20:54:07.531" v="922" actId="20577"/>
        <pc:sldMkLst>
          <pc:docMk/>
          <pc:sldMk cId="424168213" sldId="1842"/>
        </pc:sldMkLst>
        <pc:spChg chg="mod">
          <ac:chgData name="Miha Pihler" userId="e0269261-b710-4147-8570-772611de48c5" providerId="ADAL" clId="{CACDBB80-9A38-4A3C-84C6-7270190E32F9}" dt="2018-05-22T20:54:07.531" v="922" actId="20577"/>
          <ac:spMkLst>
            <pc:docMk/>
            <pc:sldMk cId="424168213" sldId="1842"/>
            <ac:spMk id="6" creationId="{00000000-0000-0000-0000-000000000000}"/>
          </ac:spMkLst>
        </pc:spChg>
      </pc:sldChg>
      <pc:sldChg chg="modSp add">
        <pc:chgData name="Miha Pihler" userId="e0269261-b710-4147-8570-772611de48c5" providerId="ADAL" clId="{CACDBB80-9A38-4A3C-84C6-7270190E32F9}" dt="2018-05-23T09:52:08.811" v="3418" actId="790"/>
        <pc:sldMkLst>
          <pc:docMk/>
          <pc:sldMk cId="1612507429" sldId="1843"/>
        </pc:sldMkLst>
        <pc:spChg chg="mod">
          <ac:chgData name="Miha Pihler" userId="e0269261-b710-4147-8570-772611de48c5" providerId="ADAL" clId="{CACDBB80-9A38-4A3C-84C6-7270190E32F9}" dt="2018-05-23T09:51:55.392" v="3417" actId="790"/>
          <ac:spMkLst>
            <pc:docMk/>
            <pc:sldMk cId="1612507429" sldId="1843"/>
            <ac:spMk id="6" creationId="{00000000-0000-0000-0000-000000000000}"/>
          </ac:spMkLst>
        </pc:spChg>
        <pc:spChg chg="mod">
          <ac:chgData name="Miha Pihler" userId="e0269261-b710-4147-8570-772611de48c5" providerId="ADAL" clId="{CACDBB80-9A38-4A3C-84C6-7270190E32F9}" dt="2018-05-23T09:52:08.811" v="3418" actId="790"/>
          <ac:spMkLst>
            <pc:docMk/>
            <pc:sldMk cId="1612507429" sldId="1843"/>
            <ac:spMk id="17" creationId="{00000000-0000-0000-0000-000000000000}"/>
          </ac:spMkLst>
        </pc:spChg>
      </pc:sldChg>
      <pc:sldChg chg="addSp delSp modSp add">
        <pc:chgData name="Miha Pihler" userId="e0269261-b710-4147-8570-772611de48c5" providerId="ADAL" clId="{CACDBB80-9A38-4A3C-84C6-7270190E32F9}" dt="2018-05-23T09:45:55.808" v="3125" actId="790"/>
        <pc:sldMkLst>
          <pc:docMk/>
          <pc:sldMk cId="3173640524" sldId="1844"/>
        </pc:sldMkLst>
        <pc:spChg chg="mod">
          <ac:chgData name="Miha Pihler" userId="e0269261-b710-4147-8570-772611de48c5" providerId="ADAL" clId="{CACDBB80-9A38-4A3C-84C6-7270190E32F9}" dt="2018-05-23T09:45:55.808" v="3125" actId="790"/>
          <ac:spMkLst>
            <pc:docMk/>
            <pc:sldMk cId="3173640524" sldId="1844"/>
            <ac:spMk id="6" creationId="{00000000-0000-0000-0000-000000000000}"/>
          </ac:spMkLst>
        </pc:spChg>
        <pc:spChg chg="mod">
          <ac:chgData name="Miha Pihler" userId="e0269261-b710-4147-8570-772611de48c5" providerId="ADAL" clId="{CACDBB80-9A38-4A3C-84C6-7270190E32F9}" dt="2018-05-22T21:10:51.767" v="1578" actId="20577"/>
          <ac:spMkLst>
            <pc:docMk/>
            <pc:sldMk cId="3173640524" sldId="1844"/>
            <ac:spMk id="17" creationId="{00000000-0000-0000-0000-000000000000}"/>
          </ac:spMkLst>
        </pc:spChg>
        <pc:picChg chg="add del">
          <ac:chgData name="Miha Pihler" userId="e0269261-b710-4147-8570-772611de48c5" providerId="ADAL" clId="{CACDBB80-9A38-4A3C-84C6-7270190E32F9}" dt="2018-05-22T21:10:54.017" v="1579" actId="478"/>
          <ac:picMkLst>
            <pc:docMk/>
            <pc:sldMk cId="3173640524" sldId="1844"/>
            <ac:picMk id="2" creationId="{F9514FF6-BA6A-4F3E-82D8-CC3549DD2001}"/>
          </ac:picMkLst>
        </pc:picChg>
      </pc:sldChg>
      <pc:sldChg chg="addSp modSp add ord">
        <pc:chgData name="Miha Pihler" userId="e0269261-b710-4147-8570-772611de48c5" providerId="ADAL" clId="{CACDBB80-9A38-4A3C-84C6-7270190E32F9}" dt="2018-05-23T09:37:31.198" v="2752" actId="790"/>
        <pc:sldMkLst>
          <pc:docMk/>
          <pc:sldMk cId="2048417131" sldId="1845"/>
        </pc:sldMkLst>
        <pc:spChg chg="mod">
          <ac:chgData name="Miha Pihler" userId="e0269261-b710-4147-8570-772611de48c5" providerId="ADAL" clId="{CACDBB80-9A38-4A3C-84C6-7270190E32F9}" dt="2018-05-23T09:37:31.198" v="2752" actId="790"/>
          <ac:spMkLst>
            <pc:docMk/>
            <pc:sldMk cId="2048417131" sldId="1845"/>
            <ac:spMk id="6" creationId="{00000000-0000-0000-0000-000000000000}"/>
          </ac:spMkLst>
        </pc:spChg>
        <pc:spChg chg="mod">
          <ac:chgData name="Miha Pihler" userId="e0269261-b710-4147-8570-772611de48c5" providerId="ADAL" clId="{CACDBB80-9A38-4A3C-84C6-7270190E32F9}" dt="2018-05-23T09:37:18.897" v="2751" actId="20577"/>
          <ac:spMkLst>
            <pc:docMk/>
            <pc:sldMk cId="2048417131" sldId="1845"/>
            <ac:spMk id="17" creationId="{00000000-0000-0000-0000-000000000000}"/>
          </ac:spMkLst>
        </pc:spChg>
        <pc:picChg chg="add mod">
          <ac:chgData name="Miha Pihler" userId="e0269261-b710-4147-8570-772611de48c5" providerId="ADAL" clId="{CACDBB80-9A38-4A3C-84C6-7270190E32F9}" dt="2018-05-22T20:47:19.728" v="220" actId="14100"/>
          <ac:picMkLst>
            <pc:docMk/>
            <pc:sldMk cId="2048417131" sldId="1845"/>
            <ac:picMk id="2" creationId="{EA5FF36A-D7ED-4061-BAE1-5A7504AF3AC4}"/>
          </ac:picMkLst>
        </pc:picChg>
      </pc:sldChg>
      <pc:sldChg chg="modSp add">
        <pc:chgData name="Miha Pihler" userId="e0269261-b710-4147-8570-772611de48c5" providerId="ADAL" clId="{CACDBB80-9A38-4A3C-84C6-7270190E32F9}" dt="2018-05-23T09:37:01.199" v="2750" actId="790"/>
        <pc:sldMkLst>
          <pc:docMk/>
          <pc:sldMk cId="1919997458" sldId="1846"/>
        </pc:sldMkLst>
        <pc:spChg chg="mod">
          <ac:chgData name="Miha Pihler" userId="e0269261-b710-4147-8570-772611de48c5" providerId="ADAL" clId="{CACDBB80-9A38-4A3C-84C6-7270190E32F9}" dt="2018-05-23T09:37:01.199" v="2750" actId="790"/>
          <ac:spMkLst>
            <pc:docMk/>
            <pc:sldMk cId="1919997458" sldId="1846"/>
            <ac:spMk id="6" creationId="{00000000-0000-0000-0000-000000000000}"/>
          </ac:spMkLst>
        </pc:spChg>
        <pc:spChg chg="mod">
          <ac:chgData name="Miha Pihler" userId="e0269261-b710-4147-8570-772611de48c5" providerId="ADAL" clId="{CACDBB80-9A38-4A3C-84C6-7270190E32F9}" dt="2018-05-22T20:51:02.237" v="704" actId="20577"/>
          <ac:spMkLst>
            <pc:docMk/>
            <pc:sldMk cId="1919997458" sldId="1846"/>
            <ac:spMk id="17" creationId="{00000000-0000-0000-0000-000000000000}"/>
          </ac:spMkLst>
        </pc:spChg>
      </pc:sldChg>
      <pc:sldChg chg="delSp modSp add ord">
        <pc:chgData name="Miha Pihler" userId="e0269261-b710-4147-8570-772611de48c5" providerId="ADAL" clId="{CACDBB80-9A38-4A3C-84C6-7270190E32F9}" dt="2018-05-23T09:38:57.963" v="2845" actId="790"/>
        <pc:sldMkLst>
          <pc:docMk/>
          <pc:sldMk cId="1754034571" sldId="1847"/>
        </pc:sldMkLst>
        <pc:spChg chg="mod">
          <ac:chgData name="Miha Pihler" userId="e0269261-b710-4147-8570-772611de48c5" providerId="ADAL" clId="{CACDBB80-9A38-4A3C-84C6-7270190E32F9}" dt="2018-05-23T09:38:57.963" v="2845" actId="790"/>
          <ac:spMkLst>
            <pc:docMk/>
            <pc:sldMk cId="1754034571" sldId="1847"/>
            <ac:spMk id="6" creationId="{00000000-0000-0000-0000-000000000000}"/>
          </ac:spMkLst>
        </pc:spChg>
        <pc:spChg chg="mod">
          <ac:chgData name="Miha Pihler" userId="e0269261-b710-4147-8570-772611de48c5" providerId="ADAL" clId="{CACDBB80-9A38-4A3C-84C6-7270190E32F9}" dt="2018-05-23T09:37:56.683" v="2753" actId="20577"/>
          <ac:spMkLst>
            <pc:docMk/>
            <pc:sldMk cId="1754034571" sldId="1847"/>
            <ac:spMk id="17" creationId="{00000000-0000-0000-0000-000000000000}"/>
          </ac:spMkLst>
        </pc:spChg>
        <pc:picChg chg="del">
          <ac:chgData name="Miha Pihler" userId="e0269261-b710-4147-8570-772611de48c5" providerId="ADAL" clId="{CACDBB80-9A38-4A3C-84C6-7270190E32F9}" dt="2018-05-22T20:48:17.106" v="222" actId="478"/>
          <ac:picMkLst>
            <pc:docMk/>
            <pc:sldMk cId="1754034571" sldId="1847"/>
            <ac:picMk id="2" creationId="{EA5FF36A-D7ED-4061-BAE1-5A7504AF3AC4}"/>
          </ac:picMkLst>
        </pc:picChg>
      </pc:sldChg>
      <pc:sldChg chg="modSp add modAnim addCm delCm">
        <pc:chgData name="Miha Pihler" userId="e0269261-b710-4147-8570-772611de48c5" providerId="ADAL" clId="{CACDBB80-9A38-4A3C-84C6-7270190E32F9}" dt="2018-05-23T09:41:56.605" v="3070" actId="790"/>
        <pc:sldMkLst>
          <pc:docMk/>
          <pc:sldMk cId="3310392264" sldId="1848"/>
        </pc:sldMkLst>
        <pc:spChg chg="mod">
          <ac:chgData name="Miha Pihler" userId="e0269261-b710-4147-8570-772611de48c5" providerId="ADAL" clId="{CACDBB80-9A38-4A3C-84C6-7270190E32F9}" dt="2018-05-23T09:39:33.367" v="2880" actId="20577"/>
          <ac:spMkLst>
            <pc:docMk/>
            <pc:sldMk cId="3310392264" sldId="1848"/>
            <ac:spMk id="6" creationId="{00000000-0000-0000-0000-000000000000}"/>
          </ac:spMkLst>
        </pc:spChg>
        <pc:spChg chg="mod">
          <ac:chgData name="Miha Pihler" userId="e0269261-b710-4147-8570-772611de48c5" providerId="ADAL" clId="{CACDBB80-9A38-4A3C-84C6-7270190E32F9}" dt="2018-05-23T09:39:17.573" v="2846" actId="20577"/>
          <ac:spMkLst>
            <pc:docMk/>
            <pc:sldMk cId="3310392264" sldId="1848"/>
            <ac:spMk id="17" creationId="{00000000-0000-0000-0000-000000000000}"/>
          </ac:spMkLst>
        </pc:spChg>
      </pc:sldChg>
      <pc:sldChg chg="addSp modSp add modAnim">
        <pc:chgData name="Miha Pihler" userId="e0269261-b710-4147-8570-772611de48c5" providerId="ADAL" clId="{CACDBB80-9A38-4A3C-84C6-7270190E32F9}" dt="2018-05-23T09:45:41.312" v="3124" actId="20577"/>
        <pc:sldMkLst>
          <pc:docMk/>
          <pc:sldMk cId="2076998373" sldId="1849"/>
        </pc:sldMkLst>
        <pc:spChg chg="mod">
          <ac:chgData name="Miha Pihler" userId="e0269261-b710-4147-8570-772611de48c5" providerId="ADAL" clId="{CACDBB80-9A38-4A3C-84C6-7270190E32F9}" dt="2018-05-23T09:45:40.018" v="3123" actId="790"/>
          <ac:spMkLst>
            <pc:docMk/>
            <pc:sldMk cId="2076998373" sldId="1849"/>
            <ac:spMk id="6" creationId="{00000000-0000-0000-0000-000000000000}"/>
          </ac:spMkLst>
        </pc:spChg>
        <pc:spChg chg="mod">
          <ac:chgData name="Miha Pihler" userId="e0269261-b710-4147-8570-772611de48c5" providerId="ADAL" clId="{CACDBB80-9A38-4A3C-84C6-7270190E32F9}" dt="2018-05-23T09:45:41.312" v="3124" actId="20577"/>
          <ac:spMkLst>
            <pc:docMk/>
            <pc:sldMk cId="2076998373" sldId="1849"/>
            <ac:spMk id="17" creationId="{00000000-0000-0000-0000-000000000000}"/>
          </ac:spMkLst>
        </pc:spChg>
        <pc:picChg chg="add mod">
          <ac:chgData name="Miha Pihler" userId="e0269261-b710-4147-8570-772611de48c5" providerId="ADAL" clId="{CACDBB80-9A38-4A3C-84C6-7270190E32F9}" dt="2018-05-22T21:00:47.715" v="1196" actId="1076"/>
          <ac:picMkLst>
            <pc:docMk/>
            <pc:sldMk cId="2076998373" sldId="1849"/>
            <ac:picMk id="2" creationId="{A34192CE-7601-4C96-AE47-9CEA92623897}"/>
          </ac:picMkLst>
        </pc:picChg>
        <pc:picChg chg="add mod">
          <ac:chgData name="Miha Pihler" userId="e0269261-b710-4147-8570-772611de48c5" providerId="ADAL" clId="{CACDBB80-9A38-4A3C-84C6-7270190E32F9}" dt="2018-05-22T21:00:53.037" v="1197" actId="1076"/>
          <ac:picMkLst>
            <pc:docMk/>
            <pc:sldMk cId="2076998373" sldId="1849"/>
            <ac:picMk id="3" creationId="{F2BD0E2C-92EF-455E-B1EC-5AF74C46A731}"/>
          </ac:picMkLst>
        </pc:picChg>
      </pc:sldChg>
      <pc:sldChg chg="addSp delSp modSp add delAnim">
        <pc:chgData name="Miha Pihler" userId="e0269261-b710-4147-8570-772611de48c5" providerId="ADAL" clId="{CACDBB80-9A38-4A3C-84C6-7270190E32F9}" dt="2018-05-23T09:45:29.334" v="3122" actId="790"/>
        <pc:sldMkLst>
          <pc:docMk/>
          <pc:sldMk cId="3603111236" sldId="1850"/>
        </pc:sldMkLst>
        <pc:spChg chg="mod">
          <ac:chgData name="Miha Pihler" userId="e0269261-b710-4147-8570-772611de48c5" providerId="ADAL" clId="{CACDBB80-9A38-4A3C-84C6-7270190E32F9}" dt="2018-05-23T09:45:29.334" v="3122" actId="790"/>
          <ac:spMkLst>
            <pc:docMk/>
            <pc:sldMk cId="3603111236" sldId="1850"/>
            <ac:spMk id="6" creationId="{00000000-0000-0000-0000-000000000000}"/>
          </ac:spMkLst>
        </pc:spChg>
        <pc:spChg chg="mod">
          <ac:chgData name="Miha Pihler" userId="e0269261-b710-4147-8570-772611de48c5" providerId="ADAL" clId="{CACDBB80-9A38-4A3C-84C6-7270190E32F9}" dt="2018-05-23T09:44:42.733" v="3121" actId="20577"/>
          <ac:spMkLst>
            <pc:docMk/>
            <pc:sldMk cId="3603111236" sldId="1850"/>
            <ac:spMk id="17" creationId="{00000000-0000-0000-0000-000000000000}"/>
          </ac:spMkLst>
        </pc:spChg>
        <pc:picChg chg="del">
          <ac:chgData name="Miha Pihler" userId="e0269261-b710-4147-8570-772611de48c5" providerId="ADAL" clId="{CACDBB80-9A38-4A3C-84C6-7270190E32F9}" dt="2018-05-22T21:02:39.764" v="1279" actId="478"/>
          <ac:picMkLst>
            <pc:docMk/>
            <pc:sldMk cId="3603111236" sldId="1850"/>
            <ac:picMk id="2" creationId="{A34192CE-7601-4C96-AE47-9CEA92623897}"/>
          </ac:picMkLst>
        </pc:picChg>
        <pc:picChg chg="del">
          <ac:chgData name="Miha Pihler" userId="e0269261-b710-4147-8570-772611de48c5" providerId="ADAL" clId="{CACDBB80-9A38-4A3C-84C6-7270190E32F9}" dt="2018-05-22T21:02:40.948" v="1280" actId="478"/>
          <ac:picMkLst>
            <pc:docMk/>
            <pc:sldMk cId="3603111236" sldId="1850"/>
            <ac:picMk id="3" creationId="{F2BD0E2C-92EF-455E-B1EC-5AF74C46A731}"/>
          </ac:picMkLst>
        </pc:picChg>
        <pc:picChg chg="add mod">
          <ac:chgData name="Miha Pihler" userId="e0269261-b710-4147-8570-772611de48c5" providerId="ADAL" clId="{CACDBB80-9A38-4A3C-84C6-7270190E32F9}" dt="2018-05-22T21:07:32.157" v="1455" actId="1076"/>
          <ac:picMkLst>
            <pc:docMk/>
            <pc:sldMk cId="3603111236" sldId="1850"/>
            <ac:picMk id="4" creationId="{F2E3D0A5-65A0-4D51-AB81-132DB109BEFB}"/>
          </ac:picMkLst>
        </pc:picChg>
      </pc:sldChg>
      <pc:sldChg chg="addSp delSp modSp add">
        <pc:chgData name="Miha Pihler" userId="e0269261-b710-4147-8570-772611de48c5" providerId="ADAL" clId="{CACDBB80-9A38-4A3C-84C6-7270190E32F9}" dt="2018-05-23T09:44:34.924" v="3120" actId="20577"/>
        <pc:sldMkLst>
          <pc:docMk/>
          <pc:sldMk cId="236333431" sldId="1851"/>
        </pc:sldMkLst>
        <pc:spChg chg="mod">
          <ac:chgData name="Miha Pihler" userId="e0269261-b710-4147-8570-772611de48c5" providerId="ADAL" clId="{CACDBB80-9A38-4A3C-84C6-7270190E32F9}" dt="2018-05-23T09:44:34.924" v="3120" actId="20577"/>
          <ac:spMkLst>
            <pc:docMk/>
            <pc:sldMk cId="236333431" sldId="1851"/>
            <ac:spMk id="6" creationId="{00000000-0000-0000-0000-000000000000}"/>
          </ac:spMkLst>
        </pc:spChg>
        <pc:spChg chg="mod">
          <ac:chgData name="Miha Pihler" userId="e0269261-b710-4147-8570-772611de48c5" providerId="ADAL" clId="{CACDBB80-9A38-4A3C-84C6-7270190E32F9}" dt="2018-05-23T09:44:33.207" v="3119" actId="20577"/>
          <ac:spMkLst>
            <pc:docMk/>
            <pc:sldMk cId="236333431" sldId="1851"/>
            <ac:spMk id="17" creationId="{00000000-0000-0000-0000-000000000000}"/>
          </ac:spMkLst>
        </pc:spChg>
        <pc:picChg chg="add mod">
          <ac:chgData name="Miha Pihler" userId="e0269261-b710-4147-8570-772611de48c5" providerId="ADAL" clId="{CACDBB80-9A38-4A3C-84C6-7270190E32F9}" dt="2018-05-22T21:10:35.326" v="1574" actId="1076"/>
          <ac:picMkLst>
            <pc:docMk/>
            <pc:sldMk cId="236333431" sldId="1851"/>
            <ac:picMk id="2" creationId="{FF5AAFF9-9BDE-40FD-BCBC-3D523F9EA68A}"/>
          </ac:picMkLst>
        </pc:picChg>
        <pc:picChg chg="del">
          <ac:chgData name="Miha Pihler" userId="e0269261-b710-4147-8570-772611de48c5" providerId="ADAL" clId="{CACDBB80-9A38-4A3C-84C6-7270190E32F9}" dt="2018-05-22T21:07:41.355" v="1457" actId="478"/>
          <ac:picMkLst>
            <pc:docMk/>
            <pc:sldMk cId="236333431" sldId="1851"/>
            <ac:picMk id="4" creationId="{F2E3D0A5-65A0-4D51-AB81-132DB109BEFB}"/>
          </ac:picMkLst>
        </pc:picChg>
      </pc:sldChg>
      <pc:sldChg chg="modSp add">
        <pc:chgData name="Miha Pihler" userId="e0269261-b710-4147-8570-772611de48c5" providerId="ADAL" clId="{CACDBB80-9A38-4A3C-84C6-7270190E32F9}" dt="2018-05-23T09:49:44.347" v="3337" actId="790"/>
        <pc:sldMkLst>
          <pc:docMk/>
          <pc:sldMk cId="2824483797" sldId="1852"/>
        </pc:sldMkLst>
        <pc:spChg chg="mod">
          <ac:chgData name="Miha Pihler" userId="e0269261-b710-4147-8570-772611de48c5" providerId="ADAL" clId="{CACDBB80-9A38-4A3C-84C6-7270190E32F9}" dt="2018-05-23T09:49:44.347" v="3337" actId="790"/>
          <ac:spMkLst>
            <pc:docMk/>
            <pc:sldMk cId="2824483797" sldId="1852"/>
            <ac:spMk id="6" creationId="{00000000-0000-0000-0000-000000000000}"/>
          </ac:spMkLst>
        </pc:spChg>
      </pc:sldChg>
      <pc:sldChg chg="addSp delSp modSp add modAnim">
        <pc:chgData name="Miha Pihler" userId="e0269261-b710-4147-8570-772611de48c5" providerId="ADAL" clId="{CACDBB80-9A38-4A3C-84C6-7270190E32F9}" dt="2018-05-23T09:52:56.855" v="3419" actId="790"/>
        <pc:sldMkLst>
          <pc:docMk/>
          <pc:sldMk cId="229773990" sldId="1853"/>
        </pc:sldMkLst>
        <pc:spChg chg="mod">
          <ac:chgData name="Miha Pihler" userId="e0269261-b710-4147-8570-772611de48c5" providerId="ADAL" clId="{CACDBB80-9A38-4A3C-84C6-7270190E32F9}" dt="2018-05-23T09:52:56.855" v="3419" actId="790"/>
          <ac:spMkLst>
            <pc:docMk/>
            <pc:sldMk cId="229773990" sldId="1853"/>
            <ac:spMk id="6" creationId="{00000000-0000-0000-0000-000000000000}"/>
          </ac:spMkLst>
        </pc:spChg>
        <pc:spChg chg="mod">
          <ac:chgData name="Miha Pihler" userId="e0269261-b710-4147-8570-772611de48c5" providerId="ADAL" clId="{CACDBB80-9A38-4A3C-84C6-7270190E32F9}" dt="2018-05-22T21:18:20.421" v="2216" actId="20577"/>
          <ac:spMkLst>
            <pc:docMk/>
            <pc:sldMk cId="229773990" sldId="1853"/>
            <ac:spMk id="17" creationId="{00000000-0000-0000-0000-000000000000}"/>
          </ac:spMkLst>
        </pc:spChg>
        <pc:picChg chg="add mod">
          <ac:chgData name="Miha Pihler" userId="e0269261-b710-4147-8570-772611de48c5" providerId="ADAL" clId="{CACDBB80-9A38-4A3C-84C6-7270190E32F9}" dt="2018-05-22T21:30:55.217" v="2436" actId="1076"/>
          <ac:picMkLst>
            <pc:docMk/>
            <pc:sldMk cId="229773990" sldId="1853"/>
            <ac:picMk id="2" creationId="{116EA703-8CF0-431F-B829-B53A6A0C1786}"/>
          </ac:picMkLst>
        </pc:picChg>
        <pc:picChg chg="add del">
          <ac:chgData name="Miha Pihler" userId="e0269261-b710-4147-8570-772611de48c5" providerId="ADAL" clId="{CACDBB80-9A38-4A3C-84C6-7270190E32F9}" dt="2018-05-22T21:29:12.815" v="2393" actId="478"/>
          <ac:picMkLst>
            <pc:docMk/>
            <pc:sldMk cId="229773990" sldId="1853"/>
            <ac:picMk id="3" creationId="{ED747DB4-2FFA-4E2A-95FB-5D9A253F2985}"/>
          </ac:picMkLst>
        </pc:picChg>
        <pc:picChg chg="add mod">
          <ac:chgData name="Miha Pihler" userId="e0269261-b710-4147-8570-772611de48c5" providerId="ADAL" clId="{CACDBB80-9A38-4A3C-84C6-7270190E32F9}" dt="2018-05-22T21:29:26.265" v="2395" actId="1076"/>
          <ac:picMkLst>
            <pc:docMk/>
            <pc:sldMk cId="229773990" sldId="1853"/>
            <ac:picMk id="4" creationId="{F5B5FDAB-52C3-472B-B827-BBED4C5DFE73}"/>
          </ac:picMkLst>
        </pc:picChg>
      </pc:sldChg>
      <pc:sldChg chg="delSp modSp add delAnim">
        <pc:chgData name="Miha Pihler" userId="e0269261-b710-4147-8570-772611de48c5" providerId="ADAL" clId="{CACDBB80-9A38-4A3C-84C6-7270190E32F9}" dt="2018-05-23T09:51:19.865" v="3415" actId="790"/>
        <pc:sldMkLst>
          <pc:docMk/>
          <pc:sldMk cId="1486377784" sldId="1854"/>
        </pc:sldMkLst>
        <pc:spChg chg="mod">
          <ac:chgData name="Miha Pihler" userId="e0269261-b710-4147-8570-772611de48c5" providerId="ADAL" clId="{CACDBB80-9A38-4A3C-84C6-7270190E32F9}" dt="2018-05-23T09:51:19.865" v="3415" actId="790"/>
          <ac:spMkLst>
            <pc:docMk/>
            <pc:sldMk cId="1486377784" sldId="1854"/>
            <ac:spMk id="6" creationId="{00000000-0000-0000-0000-000000000000}"/>
          </ac:spMkLst>
        </pc:spChg>
        <pc:spChg chg="mod">
          <ac:chgData name="Miha Pihler" userId="e0269261-b710-4147-8570-772611de48c5" providerId="ADAL" clId="{CACDBB80-9A38-4A3C-84C6-7270190E32F9}" dt="2018-05-23T09:50:39.955" v="3364" actId="20577"/>
          <ac:spMkLst>
            <pc:docMk/>
            <pc:sldMk cId="1486377784" sldId="1854"/>
            <ac:spMk id="17" creationId="{00000000-0000-0000-0000-000000000000}"/>
          </ac:spMkLst>
        </pc:spChg>
        <pc:picChg chg="del">
          <ac:chgData name="Miha Pihler" userId="e0269261-b710-4147-8570-772611de48c5" providerId="ADAL" clId="{CACDBB80-9A38-4A3C-84C6-7270190E32F9}" dt="2018-05-22T21:32:15.406" v="2534" actId="478"/>
          <ac:picMkLst>
            <pc:docMk/>
            <pc:sldMk cId="1486377784" sldId="1854"/>
            <ac:picMk id="2" creationId="{116EA703-8CF0-431F-B829-B53A6A0C1786}"/>
          </ac:picMkLst>
        </pc:picChg>
        <pc:picChg chg="del">
          <ac:chgData name="Miha Pihler" userId="e0269261-b710-4147-8570-772611de48c5" providerId="ADAL" clId="{CACDBB80-9A38-4A3C-84C6-7270190E32F9}" dt="2018-05-22T21:32:16.624" v="2535" actId="478"/>
          <ac:picMkLst>
            <pc:docMk/>
            <pc:sldMk cId="1486377784" sldId="1854"/>
            <ac:picMk id="4" creationId="{F5B5FDAB-52C3-472B-B827-BBED4C5DFE73}"/>
          </ac:picMkLst>
        </pc:picChg>
      </pc:sldChg>
      <pc:sldChg chg="modSp add delCm">
        <pc:chgData name="Miha Pihler" userId="e0269261-b710-4147-8570-772611de48c5" providerId="ADAL" clId="{CACDBB80-9A38-4A3C-84C6-7270190E32F9}" dt="2018-05-23T09:43:08.138" v="3117" actId="20577"/>
        <pc:sldMkLst>
          <pc:docMk/>
          <pc:sldMk cId="2929414888" sldId="1855"/>
        </pc:sldMkLst>
        <pc:spChg chg="mod">
          <ac:chgData name="Miha Pihler" userId="e0269261-b710-4147-8570-772611de48c5" providerId="ADAL" clId="{CACDBB80-9A38-4A3C-84C6-7270190E32F9}" dt="2018-05-23T09:43:08.138" v="3117" actId="20577"/>
          <ac:spMkLst>
            <pc:docMk/>
            <pc:sldMk cId="2929414888" sldId="1855"/>
            <ac:spMk id="6" creationId="{00000000-0000-0000-0000-000000000000}"/>
          </ac:spMkLst>
        </pc:spChg>
      </pc:sldChg>
      <pc:sldChg chg="addSp delSp modSp add">
        <pc:chgData name="Miha Pihler" userId="e0269261-b710-4147-8570-772611de48c5" providerId="ADAL" clId="{CACDBB80-9A38-4A3C-84C6-7270190E32F9}" dt="2018-05-23T10:04:17.758" v="3496" actId="14100"/>
        <pc:sldMkLst>
          <pc:docMk/>
          <pc:sldMk cId="221578596" sldId="1856"/>
        </pc:sldMkLst>
        <pc:spChg chg="add del">
          <ac:chgData name="Miha Pihler" userId="e0269261-b710-4147-8570-772611de48c5" providerId="ADAL" clId="{CACDBB80-9A38-4A3C-84C6-7270190E32F9}" dt="2018-05-23T10:03:27.221" v="3453" actId="14100"/>
          <ac:spMkLst>
            <pc:docMk/>
            <pc:sldMk cId="221578596" sldId="1856"/>
            <ac:spMk id="4" creationId="{92C3929C-A181-4FCF-A722-F6751E0C85B2}"/>
          </ac:spMkLst>
        </pc:spChg>
        <pc:spChg chg="del mod">
          <ac:chgData name="Miha Pihler" userId="e0269261-b710-4147-8570-772611de48c5" providerId="ADAL" clId="{CACDBB80-9A38-4A3C-84C6-7270190E32F9}" dt="2018-05-23T09:59:10.700" v="3422" actId="478"/>
          <ac:spMkLst>
            <pc:docMk/>
            <pc:sldMk cId="221578596" sldId="1856"/>
            <ac:spMk id="6" creationId="{00000000-0000-0000-0000-000000000000}"/>
          </ac:spMkLst>
        </pc:spChg>
        <pc:spChg chg="add mod">
          <ac:chgData name="Miha Pihler" userId="e0269261-b710-4147-8570-772611de48c5" providerId="ADAL" clId="{CACDBB80-9A38-4A3C-84C6-7270190E32F9}" dt="2018-05-23T10:04:12.221" v="3494" actId="20577"/>
          <ac:spMkLst>
            <pc:docMk/>
            <pc:sldMk cId="221578596" sldId="1856"/>
            <ac:spMk id="7" creationId="{31E47D1E-070D-41B5-A289-F3ABA488FCFD}"/>
          </ac:spMkLst>
        </pc:spChg>
        <pc:picChg chg="add del mod">
          <ac:chgData name="Miha Pihler" userId="e0269261-b710-4147-8570-772611de48c5" providerId="ADAL" clId="{CACDBB80-9A38-4A3C-84C6-7270190E32F9}" dt="2018-05-23T10:00:03.481" v="3426" actId="478"/>
          <ac:picMkLst>
            <pc:docMk/>
            <pc:sldMk cId="221578596" sldId="1856"/>
            <ac:picMk id="2" creationId="{9311D162-C184-4D8E-ADC0-EE51209867C5}"/>
          </ac:picMkLst>
        </pc:picChg>
        <pc:picChg chg="add mod">
          <ac:chgData name="Miha Pihler" userId="e0269261-b710-4147-8570-772611de48c5" providerId="ADAL" clId="{CACDBB80-9A38-4A3C-84C6-7270190E32F9}" dt="2018-05-23T10:04:17.758" v="3496" actId="14100"/>
          <ac:picMkLst>
            <pc:docMk/>
            <pc:sldMk cId="221578596" sldId="1856"/>
            <ac:picMk id="3" creationId="{E374B58D-0AE8-4D9D-AD9E-CD34C9D29FC0}"/>
          </ac:picMkLst>
        </pc:picChg>
      </pc:sldChg>
      <pc:sldChg chg="addSp delSp modSp add ord modAnim">
        <pc:chgData name="Miha Pihler" userId="e0269261-b710-4147-8570-772611de48c5" providerId="ADAL" clId="{CACDBB80-9A38-4A3C-84C6-7270190E32F9}" dt="2018-05-23T10:16:52.780" v="3664" actId="790"/>
        <pc:sldMkLst>
          <pc:docMk/>
          <pc:sldMk cId="1402501873" sldId="1857"/>
        </pc:sldMkLst>
        <pc:spChg chg="mod">
          <ac:chgData name="Miha Pihler" userId="e0269261-b710-4147-8570-772611de48c5" providerId="ADAL" clId="{CACDBB80-9A38-4A3C-84C6-7270190E32F9}" dt="2018-05-23T10:10:01.681" v="3660" actId="14100"/>
          <ac:spMkLst>
            <pc:docMk/>
            <pc:sldMk cId="1402501873" sldId="1857"/>
            <ac:spMk id="7" creationId="{31E47D1E-070D-41B5-A289-F3ABA488FCFD}"/>
          </ac:spMkLst>
        </pc:spChg>
        <pc:spChg chg="mod">
          <ac:chgData name="Miha Pihler" userId="e0269261-b710-4147-8570-772611de48c5" providerId="ADAL" clId="{CACDBB80-9A38-4A3C-84C6-7270190E32F9}" dt="2018-05-23T10:08:01.137" v="3519" actId="20577"/>
          <ac:spMkLst>
            <pc:docMk/>
            <pc:sldMk cId="1402501873" sldId="1857"/>
            <ac:spMk id="17" creationId="{00000000-0000-0000-0000-000000000000}"/>
          </ac:spMkLst>
        </pc:spChg>
        <pc:picChg chg="add mod">
          <ac:chgData name="Miha Pihler" userId="e0269261-b710-4147-8570-772611de48c5" providerId="ADAL" clId="{CACDBB80-9A38-4A3C-84C6-7270190E32F9}" dt="2018-05-23T10:16:46.734" v="3663" actId="1076"/>
          <ac:picMkLst>
            <pc:docMk/>
            <pc:sldMk cId="1402501873" sldId="1857"/>
            <ac:picMk id="2" creationId="{C78B9C51-037C-4E5A-98D6-53EFAAC695DB}"/>
          </ac:picMkLst>
        </pc:picChg>
        <pc:picChg chg="del">
          <ac:chgData name="Miha Pihler" userId="e0269261-b710-4147-8570-772611de48c5" providerId="ADAL" clId="{CACDBB80-9A38-4A3C-84C6-7270190E32F9}" dt="2018-05-23T10:05:26.503" v="3498" actId="478"/>
          <ac:picMkLst>
            <pc:docMk/>
            <pc:sldMk cId="1402501873" sldId="1857"/>
            <ac:picMk id="3" creationId="{E374B58D-0AE8-4D9D-AD9E-CD34C9D29FC0}"/>
          </ac:picMkLst>
        </pc:picChg>
      </pc:sldChg>
      <pc:sldChg chg="modSp add modNotesTx">
        <pc:chgData name="Miha Pihler" userId="e0269261-b710-4147-8570-772611de48c5" providerId="ADAL" clId="{CACDBB80-9A38-4A3C-84C6-7270190E32F9}" dt="2018-05-23T10:43:53.419" v="4329" actId="20577"/>
        <pc:sldMkLst>
          <pc:docMk/>
          <pc:sldMk cId="2836230105" sldId="1858"/>
        </pc:sldMkLst>
        <pc:spChg chg="mod">
          <ac:chgData name="Miha Pihler" userId="e0269261-b710-4147-8570-772611de48c5" providerId="ADAL" clId="{CACDBB80-9A38-4A3C-84C6-7270190E32F9}" dt="2018-05-23T10:43:18.237" v="4328" actId="790"/>
          <ac:spMkLst>
            <pc:docMk/>
            <pc:sldMk cId="2836230105" sldId="1858"/>
            <ac:spMk id="6" creationId="{00000000-0000-0000-0000-000000000000}"/>
          </ac:spMkLst>
        </pc:spChg>
        <pc:spChg chg="mod">
          <ac:chgData name="Miha Pihler" userId="e0269261-b710-4147-8570-772611de48c5" providerId="ADAL" clId="{CACDBB80-9A38-4A3C-84C6-7270190E32F9}" dt="2018-05-23T10:41:13.393" v="4013" actId="20577"/>
          <ac:spMkLst>
            <pc:docMk/>
            <pc:sldMk cId="2836230105" sldId="1858"/>
            <ac:spMk id="17" creationId="{00000000-0000-0000-0000-000000000000}"/>
          </ac:spMkLst>
        </pc:spChg>
      </pc:sldChg>
      <pc:sldChg chg="addSp delSp modSp add modAnim">
        <pc:chgData name="Miha Pihler" userId="e0269261-b710-4147-8570-772611de48c5" providerId="ADAL" clId="{CACDBB80-9A38-4A3C-84C6-7270190E32F9}" dt="2018-05-23T10:49:16.487" v="4446" actId="478"/>
        <pc:sldMkLst>
          <pc:docMk/>
          <pc:sldMk cId="1590631015" sldId="1859"/>
        </pc:sldMkLst>
        <pc:spChg chg="add mod">
          <ac:chgData name="Miha Pihler" userId="e0269261-b710-4147-8570-772611de48c5" providerId="ADAL" clId="{CACDBB80-9A38-4A3C-84C6-7270190E32F9}" dt="2018-05-23T10:48:28.171" v="4332" actId="478"/>
          <ac:spMkLst>
            <pc:docMk/>
            <pc:sldMk cId="1590631015" sldId="1859"/>
            <ac:spMk id="3" creationId="{21612287-38B3-4798-9FD8-40462A9C1F9B}"/>
          </ac:spMkLst>
        </pc:spChg>
        <pc:spChg chg="del">
          <ac:chgData name="Miha Pihler" userId="e0269261-b710-4147-8570-772611de48c5" providerId="ADAL" clId="{CACDBB80-9A38-4A3C-84C6-7270190E32F9}" dt="2018-05-23T10:48:28.171" v="4332" actId="478"/>
          <ac:spMkLst>
            <pc:docMk/>
            <pc:sldMk cId="1590631015" sldId="1859"/>
            <ac:spMk id="6" creationId="{00000000-0000-0000-0000-000000000000}"/>
          </ac:spMkLst>
        </pc:spChg>
        <pc:spChg chg="add del mod">
          <ac:chgData name="Miha Pihler" userId="e0269261-b710-4147-8570-772611de48c5" providerId="ADAL" clId="{CACDBB80-9A38-4A3C-84C6-7270190E32F9}" dt="2018-05-23T10:49:16.487" v="4446" actId="478"/>
          <ac:spMkLst>
            <pc:docMk/>
            <pc:sldMk cId="1590631015" sldId="1859"/>
            <ac:spMk id="7" creationId="{403341E2-9C60-41E7-A981-6671979B9104}"/>
          </ac:spMkLst>
        </pc:spChg>
        <pc:spChg chg="add mod">
          <ac:chgData name="Miha Pihler" userId="e0269261-b710-4147-8570-772611de48c5" providerId="ADAL" clId="{CACDBB80-9A38-4A3C-84C6-7270190E32F9}" dt="2018-05-23T10:48:49.357" v="4443" actId="1035"/>
          <ac:spMkLst>
            <pc:docMk/>
            <pc:sldMk cId="1590631015" sldId="1859"/>
            <ac:spMk id="8" creationId="{B972D315-CE79-4717-B95F-328F2DB9B4CE}"/>
          </ac:spMkLst>
        </pc:spChg>
        <pc:spChg chg="add mod">
          <ac:chgData name="Miha Pihler" userId="e0269261-b710-4147-8570-772611de48c5" providerId="ADAL" clId="{CACDBB80-9A38-4A3C-84C6-7270190E32F9}" dt="2018-05-23T10:48:49.357" v="4443" actId="1035"/>
          <ac:spMkLst>
            <pc:docMk/>
            <pc:sldMk cId="1590631015" sldId="1859"/>
            <ac:spMk id="9" creationId="{110664EA-68E4-4FC5-9515-F61E8B435229}"/>
          </ac:spMkLst>
        </pc:spChg>
        <pc:spChg chg="add mod">
          <ac:chgData name="Miha Pihler" userId="e0269261-b710-4147-8570-772611de48c5" providerId="ADAL" clId="{CACDBB80-9A38-4A3C-84C6-7270190E32F9}" dt="2018-05-23T10:48:49.357" v="4443" actId="1035"/>
          <ac:spMkLst>
            <pc:docMk/>
            <pc:sldMk cId="1590631015" sldId="1859"/>
            <ac:spMk id="10" creationId="{0122F2BF-4831-496F-BE1B-51E84752A1EF}"/>
          </ac:spMkLst>
        </pc:spChg>
        <pc:spChg chg="add mod">
          <ac:chgData name="Miha Pihler" userId="e0269261-b710-4147-8570-772611de48c5" providerId="ADAL" clId="{CACDBB80-9A38-4A3C-84C6-7270190E32F9}" dt="2018-05-23T10:48:49.357" v="4443" actId="1035"/>
          <ac:spMkLst>
            <pc:docMk/>
            <pc:sldMk cId="1590631015" sldId="1859"/>
            <ac:spMk id="11" creationId="{E169781E-486C-4063-B129-6D4E6AEE63B7}"/>
          </ac:spMkLst>
        </pc:spChg>
        <pc:spChg chg="add mod">
          <ac:chgData name="Miha Pihler" userId="e0269261-b710-4147-8570-772611de48c5" providerId="ADAL" clId="{CACDBB80-9A38-4A3C-84C6-7270190E32F9}" dt="2018-05-23T10:48:49.357" v="4443" actId="1035"/>
          <ac:spMkLst>
            <pc:docMk/>
            <pc:sldMk cId="1590631015" sldId="1859"/>
            <ac:spMk id="12" creationId="{9A556975-F146-4466-83CE-8780C352A04E}"/>
          </ac:spMkLst>
        </pc:spChg>
        <pc:spChg chg="add mod">
          <ac:chgData name="Miha Pihler" userId="e0269261-b710-4147-8570-772611de48c5" providerId="ADAL" clId="{CACDBB80-9A38-4A3C-84C6-7270190E32F9}" dt="2018-05-23T10:48:49.357" v="4443" actId="1035"/>
          <ac:spMkLst>
            <pc:docMk/>
            <pc:sldMk cId="1590631015" sldId="1859"/>
            <ac:spMk id="13" creationId="{B4AB8A03-7614-497E-9072-B71223819218}"/>
          </ac:spMkLst>
        </pc:spChg>
        <pc:spChg chg="add mod">
          <ac:chgData name="Miha Pihler" userId="e0269261-b710-4147-8570-772611de48c5" providerId="ADAL" clId="{CACDBB80-9A38-4A3C-84C6-7270190E32F9}" dt="2018-05-23T10:48:49.357" v="4443" actId="1035"/>
          <ac:spMkLst>
            <pc:docMk/>
            <pc:sldMk cId="1590631015" sldId="1859"/>
            <ac:spMk id="26" creationId="{C059D35F-04AA-492D-895E-3C07EEDE97CB}"/>
          </ac:spMkLst>
        </pc:spChg>
        <pc:cxnChg chg="add mod">
          <ac:chgData name="Miha Pihler" userId="e0269261-b710-4147-8570-772611de48c5" providerId="ADAL" clId="{CACDBB80-9A38-4A3C-84C6-7270190E32F9}" dt="2018-05-23T10:48:49.357" v="4443" actId="1035"/>
          <ac:cxnSpMkLst>
            <pc:docMk/>
            <pc:sldMk cId="1590631015" sldId="1859"/>
            <ac:cxnSpMk id="14" creationId="{8F96207A-9566-4347-B3B9-5048A376F837}"/>
          </ac:cxnSpMkLst>
        </pc:cxnChg>
        <pc:cxnChg chg="add mod">
          <ac:chgData name="Miha Pihler" userId="e0269261-b710-4147-8570-772611de48c5" providerId="ADAL" clId="{CACDBB80-9A38-4A3C-84C6-7270190E32F9}" dt="2018-05-23T10:48:49.357" v="4443" actId="1035"/>
          <ac:cxnSpMkLst>
            <pc:docMk/>
            <pc:sldMk cId="1590631015" sldId="1859"/>
            <ac:cxnSpMk id="15" creationId="{A68E34B7-928A-463E-8CAA-533C21AF099A}"/>
          </ac:cxnSpMkLst>
        </pc:cxnChg>
        <pc:cxnChg chg="add mod">
          <ac:chgData name="Miha Pihler" userId="e0269261-b710-4147-8570-772611de48c5" providerId="ADAL" clId="{CACDBB80-9A38-4A3C-84C6-7270190E32F9}" dt="2018-05-23T10:48:49.357" v="4443" actId="1035"/>
          <ac:cxnSpMkLst>
            <pc:docMk/>
            <pc:sldMk cId="1590631015" sldId="1859"/>
            <ac:cxnSpMk id="16" creationId="{A75C458E-A5AC-483E-B6AE-70AF24EB1529}"/>
          </ac:cxnSpMkLst>
        </pc:cxnChg>
        <pc:cxnChg chg="add mod">
          <ac:chgData name="Miha Pihler" userId="e0269261-b710-4147-8570-772611de48c5" providerId="ADAL" clId="{CACDBB80-9A38-4A3C-84C6-7270190E32F9}" dt="2018-05-23T10:48:49.357" v="4443" actId="1035"/>
          <ac:cxnSpMkLst>
            <pc:docMk/>
            <pc:sldMk cId="1590631015" sldId="1859"/>
            <ac:cxnSpMk id="18" creationId="{7AEE06CD-AD55-441B-9908-CB6457BD2799}"/>
          </ac:cxnSpMkLst>
        </pc:cxnChg>
        <pc:cxnChg chg="add mod">
          <ac:chgData name="Miha Pihler" userId="e0269261-b710-4147-8570-772611de48c5" providerId="ADAL" clId="{CACDBB80-9A38-4A3C-84C6-7270190E32F9}" dt="2018-05-23T10:48:49.357" v="4443" actId="1035"/>
          <ac:cxnSpMkLst>
            <pc:docMk/>
            <pc:sldMk cId="1590631015" sldId="1859"/>
            <ac:cxnSpMk id="19" creationId="{A91B6C19-CDF7-421B-92F2-E33FC1B01887}"/>
          </ac:cxnSpMkLst>
        </pc:cxnChg>
        <pc:cxnChg chg="add mod">
          <ac:chgData name="Miha Pihler" userId="e0269261-b710-4147-8570-772611de48c5" providerId="ADAL" clId="{CACDBB80-9A38-4A3C-84C6-7270190E32F9}" dt="2018-05-23T10:48:49.357" v="4443" actId="1035"/>
          <ac:cxnSpMkLst>
            <pc:docMk/>
            <pc:sldMk cId="1590631015" sldId="1859"/>
            <ac:cxnSpMk id="20" creationId="{85E06D3F-2F1C-4595-B857-A0AFC07FC256}"/>
          </ac:cxnSpMkLst>
        </pc:cxnChg>
        <pc:cxnChg chg="add mod">
          <ac:chgData name="Miha Pihler" userId="e0269261-b710-4147-8570-772611de48c5" providerId="ADAL" clId="{CACDBB80-9A38-4A3C-84C6-7270190E32F9}" dt="2018-05-23T10:48:49.357" v="4443" actId="1035"/>
          <ac:cxnSpMkLst>
            <pc:docMk/>
            <pc:sldMk cId="1590631015" sldId="1859"/>
            <ac:cxnSpMk id="21" creationId="{EF331537-97A1-4DF1-8F53-55F84AC95AF3}"/>
          </ac:cxnSpMkLst>
        </pc:cxnChg>
        <pc:cxnChg chg="add mod">
          <ac:chgData name="Miha Pihler" userId="e0269261-b710-4147-8570-772611de48c5" providerId="ADAL" clId="{CACDBB80-9A38-4A3C-84C6-7270190E32F9}" dt="2018-05-23T10:48:49.357" v="4443" actId="1035"/>
          <ac:cxnSpMkLst>
            <pc:docMk/>
            <pc:sldMk cId="1590631015" sldId="1859"/>
            <ac:cxnSpMk id="22" creationId="{1102E7A0-74B2-4042-9CA7-159DD42C01B3}"/>
          </ac:cxnSpMkLst>
        </pc:cxnChg>
        <pc:cxnChg chg="add mod">
          <ac:chgData name="Miha Pihler" userId="e0269261-b710-4147-8570-772611de48c5" providerId="ADAL" clId="{CACDBB80-9A38-4A3C-84C6-7270190E32F9}" dt="2018-05-23T10:48:49.357" v="4443" actId="1035"/>
          <ac:cxnSpMkLst>
            <pc:docMk/>
            <pc:sldMk cId="1590631015" sldId="1859"/>
            <ac:cxnSpMk id="23" creationId="{FB9C4DC5-F95A-40A0-8CF3-F057398B1F6D}"/>
          </ac:cxnSpMkLst>
        </pc:cxnChg>
        <pc:cxnChg chg="add mod">
          <ac:chgData name="Miha Pihler" userId="e0269261-b710-4147-8570-772611de48c5" providerId="ADAL" clId="{CACDBB80-9A38-4A3C-84C6-7270190E32F9}" dt="2018-05-23T10:48:49.357" v="4443" actId="1035"/>
          <ac:cxnSpMkLst>
            <pc:docMk/>
            <pc:sldMk cId="1590631015" sldId="1859"/>
            <ac:cxnSpMk id="24" creationId="{5B3CF1F7-DCFB-47BB-ADBB-8167AF66DF44}"/>
          </ac:cxnSpMkLst>
        </pc:cxnChg>
        <pc:cxnChg chg="add mod">
          <ac:chgData name="Miha Pihler" userId="e0269261-b710-4147-8570-772611de48c5" providerId="ADAL" clId="{CACDBB80-9A38-4A3C-84C6-7270190E32F9}" dt="2018-05-23T10:48:49.357" v="4443" actId="1035"/>
          <ac:cxnSpMkLst>
            <pc:docMk/>
            <pc:sldMk cId="1590631015" sldId="1859"/>
            <ac:cxnSpMk id="25" creationId="{1EC5A270-D511-4E8A-85FA-601F446A158A}"/>
          </ac:cxnSpMkLst>
        </pc:cxnChg>
      </pc:sldChg>
      <pc:sldChg chg="modSp add">
        <pc:chgData name="Miha Pihler" userId="e0269261-b710-4147-8570-772611de48c5" providerId="ADAL" clId="{CACDBB80-9A38-4A3C-84C6-7270190E32F9}" dt="2018-05-23T10:53:01.124" v="4574" actId="790"/>
        <pc:sldMkLst>
          <pc:docMk/>
          <pc:sldMk cId="130838704" sldId="1860"/>
        </pc:sldMkLst>
        <pc:spChg chg="mod">
          <ac:chgData name="Miha Pihler" userId="e0269261-b710-4147-8570-772611de48c5" providerId="ADAL" clId="{CACDBB80-9A38-4A3C-84C6-7270190E32F9}" dt="2018-05-23T10:53:01.124" v="4574" actId="790"/>
          <ac:spMkLst>
            <pc:docMk/>
            <pc:sldMk cId="130838704" sldId="1860"/>
            <ac:spMk id="6" creationId="{00000000-0000-0000-0000-000000000000}"/>
          </ac:spMkLst>
        </pc:spChg>
      </pc:sldChg>
      <pc:sldChg chg="addSp modSp add modAnim">
        <pc:chgData name="Miha Pihler" userId="e0269261-b710-4147-8570-772611de48c5" providerId="ADAL" clId="{CACDBB80-9A38-4A3C-84C6-7270190E32F9}" dt="2018-05-23T12:24:14.650" v="4880" actId="1036"/>
        <pc:sldMkLst>
          <pc:docMk/>
          <pc:sldMk cId="866247296" sldId="1861"/>
        </pc:sldMkLst>
        <pc:spChg chg="mod">
          <ac:chgData name="Miha Pihler" userId="e0269261-b710-4147-8570-772611de48c5" providerId="ADAL" clId="{CACDBB80-9A38-4A3C-84C6-7270190E32F9}" dt="2018-05-23T12:18:02.711" v="4666" actId="20577"/>
          <ac:spMkLst>
            <pc:docMk/>
            <pc:sldMk cId="866247296" sldId="1861"/>
            <ac:spMk id="6" creationId="{00000000-0000-0000-0000-000000000000}"/>
          </ac:spMkLst>
        </pc:spChg>
        <pc:spChg chg="mod">
          <ac:chgData name="Miha Pihler" userId="e0269261-b710-4147-8570-772611de48c5" providerId="ADAL" clId="{CACDBB80-9A38-4A3C-84C6-7270190E32F9}" dt="2018-05-23T12:15:04.198" v="4631" actId="1036"/>
          <ac:spMkLst>
            <pc:docMk/>
            <pc:sldMk cId="866247296" sldId="1861"/>
            <ac:spMk id="17" creationId="{00000000-0000-0000-0000-000000000000}"/>
          </ac:spMkLst>
        </pc:spChg>
        <pc:picChg chg="add mod">
          <ac:chgData name="Miha Pihler" userId="e0269261-b710-4147-8570-772611de48c5" providerId="ADAL" clId="{CACDBB80-9A38-4A3C-84C6-7270190E32F9}" dt="2018-05-23T12:18:12.331" v="4669" actId="14100"/>
          <ac:picMkLst>
            <pc:docMk/>
            <pc:sldMk cId="866247296" sldId="1861"/>
            <ac:picMk id="2" creationId="{3D83067C-561D-475E-A115-EC9585284B9D}"/>
          </ac:picMkLst>
        </pc:picChg>
        <pc:picChg chg="add mod">
          <ac:chgData name="Miha Pihler" userId="e0269261-b710-4147-8570-772611de48c5" providerId="ADAL" clId="{CACDBB80-9A38-4A3C-84C6-7270190E32F9}" dt="2018-05-23T12:24:14.650" v="4880" actId="1036"/>
          <ac:picMkLst>
            <pc:docMk/>
            <pc:sldMk cId="866247296" sldId="1861"/>
            <ac:picMk id="3" creationId="{A13D2A47-3829-4C2C-87E1-B17845C73C30}"/>
          </ac:picMkLst>
        </pc:picChg>
      </pc:sldChg>
      <pc:sldChg chg="delSp modSp add">
        <pc:chgData name="Miha Pihler" userId="e0269261-b710-4147-8570-772611de48c5" providerId="ADAL" clId="{CACDBB80-9A38-4A3C-84C6-7270190E32F9}" dt="2018-05-23T12:20:10.798" v="4864" actId="14"/>
        <pc:sldMkLst>
          <pc:docMk/>
          <pc:sldMk cId="140507139" sldId="1862"/>
        </pc:sldMkLst>
        <pc:spChg chg="mod">
          <ac:chgData name="Miha Pihler" userId="e0269261-b710-4147-8570-772611de48c5" providerId="ADAL" clId="{CACDBB80-9A38-4A3C-84C6-7270190E32F9}" dt="2018-05-23T12:20:10.798" v="4864" actId="14"/>
          <ac:spMkLst>
            <pc:docMk/>
            <pc:sldMk cId="140507139" sldId="1862"/>
            <ac:spMk id="6" creationId="{00000000-0000-0000-0000-000000000000}"/>
          </ac:spMkLst>
        </pc:spChg>
        <pc:picChg chg="del">
          <ac:chgData name="Miha Pihler" userId="e0269261-b710-4147-8570-772611de48c5" providerId="ADAL" clId="{CACDBB80-9A38-4A3C-84C6-7270190E32F9}" dt="2018-05-23T12:18:57.325" v="4671" actId="478"/>
          <ac:picMkLst>
            <pc:docMk/>
            <pc:sldMk cId="140507139" sldId="1862"/>
            <ac:picMk id="2" creationId="{3D83067C-561D-475E-A115-EC9585284B9D}"/>
          </ac:picMkLst>
        </pc:picChg>
      </pc:sldChg>
      <pc:sldChg chg="add">
        <pc:chgData name="Miha Pihler" userId="e0269261-b710-4147-8570-772611de48c5" providerId="ADAL" clId="{CACDBB80-9A38-4A3C-84C6-7270190E32F9}" dt="2018-05-23T13:10:29.700" v="4881" actId="790"/>
        <pc:sldMkLst>
          <pc:docMk/>
          <pc:sldMk cId="3774238965" sldId="1863"/>
        </pc:sldMkLst>
      </pc:sldChg>
      <pc:sldChg chg="modSp add modNotesTx">
        <pc:chgData name="Miha Pihler" userId="e0269261-b710-4147-8570-772611de48c5" providerId="ADAL" clId="{CACDBB80-9A38-4A3C-84C6-7270190E32F9}" dt="2018-05-23T13:18:05.161" v="5270" actId="790"/>
        <pc:sldMkLst>
          <pc:docMk/>
          <pc:sldMk cId="46579992" sldId="1864"/>
        </pc:sldMkLst>
        <pc:spChg chg="mod">
          <ac:chgData name="Miha Pihler" userId="e0269261-b710-4147-8570-772611de48c5" providerId="ADAL" clId="{CACDBB80-9A38-4A3C-84C6-7270190E32F9}" dt="2018-05-23T13:18:05.161" v="5270" actId="790"/>
          <ac:spMkLst>
            <pc:docMk/>
            <pc:sldMk cId="46579992" sldId="1864"/>
            <ac:spMk id="6" creationId="{00000000-0000-0000-0000-000000000000}"/>
          </ac:spMkLst>
        </pc:spChg>
        <pc:spChg chg="mod">
          <ac:chgData name="Miha Pihler" userId="e0269261-b710-4147-8570-772611de48c5" providerId="ADAL" clId="{CACDBB80-9A38-4A3C-84C6-7270190E32F9}" dt="2018-05-23T13:15:01.075" v="4926" actId="20577"/>
          <ac:spMkLst>
            <pc:docMk/>
            <pc:sldMk cId="46579992" sldId="1864"/>
            <ac:spMk id="17" creationId="{00000000-0000-0000-0000-000000000000}"/>
          </ac:spMkLst>
        </pc:spChg>
      </pc:sldChg>
      <pc:sldMasterChg chg="delSldLayout">
        <pc:chgData name="Miha Pihler" userId="e0269261-b710-4147-8570-772611de48c5" providerId="ADAL" clId="{CACDBB80-9A38-4A3C-84C6-7270190E32F9}" dt="2018-05-23T10:49:07.026" v="4445" actId="2696"/>
        <pc:sldMasterMkLst>
          <pc:docMk/>
          <pc:sldMasterMk cId="3588427678" sldId="2147484229"/>
        </pc:sldMasterMkLst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5/27/2018 10:37 PM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072DC8-D49D-432C-9D46-A7718B5F5490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24403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25054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80236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0885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7648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68176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45386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6038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1752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8222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50229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77094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79900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91109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3103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https://docs.microsoft.com/en-us/azure/active-directory/connect-health/active-directory-aadconnect-health-agent-install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06084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49015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https://docs.microsoft.com/en-us/azure/active-directory/connect-health/active-directory-aadconnect-health-agent-install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05964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08967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61803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74622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https://docs.microsoft.com/en-us/azure/active-directory/connect/active-directory-aadconnect-pass-through-authentication-smart-lockout</a:t>
            </a:r>
          </a:p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51969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https://github.com/Microsoft/adfsAuthAdapters</a:t>
            </a:r>
          </a:p>
          <a:p>
            <a:r>
              <a:rPr lang="en-US" dirty="0"/>
              <a:t>https://docs.microsoft.com/en-us/windows-server/identity/ad-fs/operations/configure-ad-fs-and-azure-mfa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505082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https://github.com/Microsoft/adfsAuthAdapters</a:t>
            </a:r>
          </a:p>
          <a:p>
            <a:r>
              <a:rPr lang="en-US" dirty="0"/>
              <a:t>https://docs.microsoft.com/en-us/windows-server/identity/ad-fs/operations/configure-ad-fs-and-azure-mfa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29950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294938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1064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28.xml"/><Relationship Id="rId21" Type="http://schemas.openxmlformats.org/officeDocument/2006/relationships/slideLayout" Target="../slideLayouts/slideLayout46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5" Type="http://schemas.openxmlformats.org/officeDocument/2006/relationships/slideLayout" Target="../slideLayouts/slideLayout50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24" Type="http://schemas.openxmlformats.org/officeDocument/2006/relationships/slideLayout" Target="../slideLayouts/slideLayout49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23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35.xml"/><Relationship Id="rId19" Type="http://schemas.openxmlformats.org/officeDocument/2006/relationships/slideLayout" Target="../slideLayouts/slideLayout44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Relationship Id="rId22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miha.pihler@telnet.si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lowug.si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www.cancel.si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84810" y="1352354"/>
            <a:ext cx="9144000" cy="1107996"/>
          </a:xfrm>
        </p:spPr>
        <p:txBody>
          <a:bodyPr/>
          <a:lstStyle/>
          <a:p>
            <a:r>
              <a:rPr lang="sv-SE" dirty="0"/>
              <a:t>Upravljanje identitet v oblaku in </a:t>
            </a:r>
            <a:br>
              <a:rPr lang="sv-SE" dirty="0"/>
            </a:br>
            <a:r>
              <a:rPr lang="sv-SE" dirty="0"/>
              <a:t>avtentikacija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589170" y="3575361"/>
            <a:ext cx="9144000" cy="1644580"/>
          </a:xfrm>
        </p:spPr>
        <p:txBody>
          <a:bodyPr/>
          <a:lstStyle/>
          <a:p>
            <a:r>
              <a:rPr lang="en-US" dirty="0"/>
              <a:t>Miha Pihler</a:t>
            </a:r>
          </a:p>
          <a:p>
            <a:r>
              <a:rPr lang="en-US" dirty="0" err="1"/>
              <a:t>Mikeji</a:t>
            </a:r>
            <a:r>
              <a:rPr lang="en-US" dirty="0"/>
              <a:t> d.o.o.</a:t>
            </a:r>
          </a:p>
          <a:p>
            <a:endParaRPr lang="en-US" dirty="0"/>
          </a:p>
          <a:p>
            <a:r>
              <a:rPr lang="en-US" dirty="0">
                <a:hlinkClick r:id="rId3"/>
              </a:rPr>
              <a:t>miha.pihler@telnet.si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093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Miha Pihler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567404"/>
          </a:xfrm>
        </p:spPr>
        <p:txBody>
          <a:bodyPr/>
          <a:lstStyle/>
          <a:p>
            <a:r>
              <a:rPr lang="en-US" dirty="0"/>
              <a:t>Microsoft Certified Master (MCM) – Exchange</a:t>
            </a:r>
          </a:p>
          <a:p>
            <a:r>
              <a:rPr lang="en-US" dirty="0"/>
              <a:t>Microsoft Certified Master (MCM) – Active Directory</a:t>
            </a:r>
          </a:p>
          <a:p>
            <a:r>
              <a:rPr lang="en-US" dirty="0"/>
              <a:t>Microsoft Certified Solutions Master (MCSM) – Exchange in AD</a:t>
            </a:r>
          </a:p>
          <a:p>
            <a:r>
              <a:rPr lang="en-US" dirty="0"/>
              <a:t>Microsoft MVP </a:t>
            </a:r>
          </a:p>
          <a:p>
            <a:r>
              <a:rPr lang="en-US" dirty="0"/>
              <a:t>Microsoft Certified Trainer (MCT)</a:t>
            </a:r>
          </a:p>
          <a:p>
            <a:r>
              <a:rPr lang="en-US" dirty="0"/>
              <a:t>MCSE, MCSA, … </a:t>
            </a:r>
            <a:r>
              <a:rPr lang="en-US" dirty="0" err="1"/>
              <a:t>etc</a:t>
            </a:r>
            <a:r>
              <a:rPr lang="en-US" dirty="0"/>
              <a:t> … </a:t>
            </a:r>
          </a:p>
          <a:p>
            <a:endParaRPr lang="en-US" dirty="0"/>
          </a:p>
          <a:p>
            <a:r>
              <a:rPr lang="en-US" dirty="0" err="1"/>
              <a:t>SloWUG</a:t>
            </a:r>
            <a:r>
              <a:rPr lang="en-US" dirty="0"/>
              <a:t> (</a:t>
            </a:r>
            <a:r>
              <a:rPr lang="en-US" dirty="0">
                <a:hlinkClick r:id="rId3"/>
              </a:rPr>
              <a:t>www.slowug.si</a:t>
            </a:r>
            <a:r>
              <a:rPr lang="en-US" dirty="0"/>
              <a:t>) / Facebook </a:t>
            </a:r>
            <a:r>
              <a:rPr lang="en-US" dirty="0" err="1"/>
              <a:t>skupina</a:t>
            </a:r>
            <a:endParaRPr lang="en-US" dirty="0"/>
          </a:p>
          <a:p>
            <a:r>
              <a:rPr lang="en-US" dirty="0" err="1"/>
              <a:t>Koferenca</a:t>
            </a:r>
            <a:r>
              <a:rPr lang="en-US" dirty="0"/>
              <a:t> Cancel (</a:t>
            </a:r>
            <a:r>
              <a:rPr lang="en-US" dirty="0">
                <a:hlinkClick r:id="rId4"/>
              </a:rPr>
              <a:t>www.cancel.si</a:t>
            </a:r>
            <a:r>
              <a:rPr lang="en-US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424168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Uporabniki</a:t>
            </a:r>
            <a:r>
              <a:rPr lang="en-US" dirty="0"/>
              <a:t> v Office 365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1982081"/>
          </a:xfrm>
        </p:spPr>
        <p:txBody>
          <a:bodyPr/>
          <a:lstStyle/>
          <a:p>
            <a:r>
              <a:rPr lang="sl-SI" dirty="0"/>
              <a:t>Najbolj osnovni način dela z uporabniki v Office 365</a:t>
            </a:r>
          </a:p>
          <a:p>
            <a:pPr marL="457200" indent="-457200">
              <a:buFontTx/>
              <a:buChar char="-"/>
            </a:pPr>
            <a:r>
              <a:rPr lang="sl-SI" dirty="0"/>
              <a:t>Office 365 uporabniki (kreirani v oblaku)</a:t>
            </a:r>
          </a:p>
          <a:p>
            <a:pPr marL="457200" indent="-457200">
              <a:buFontTx/>
              <a:buChar char="-"/>
            </a:pPr>
            <a:r>
              <a:rPr lang="sl-SI" dirty="0"/>
              <a:t>Ni nobene povezave z lokalnim okoljem in AD</a:t>
            </a:r>
          </a:p>
          <a:p>
            <a:pPr marL="457200" indent="-457200">
              <a:buFontTx/>
              <a:buChar char="-"/>
            </a:pPr>
            <a:r>
              <a:rPr lang="sl-SI" dirty="0"/>
              <a:t>Uporabniki uporabljajo različna gesla v AD in Office 365</a:t>
            </a:r>
          </a:p>
        </p:txBody>
      </p:sp>
    </p:spTree>
    <p:extLst>
      <p:ext uri="{BB962C8B-B14F-4D97-AF65-F5344CB8AC3E}">
        <p14:creationId xmlns:p14="http://schemas.microsoft.com/office/powerpoint/2010/main" val="191999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Azure AD Connect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3754874"/>
          </a:xfrm>
        </p:spPr>
        <p:txBody>
          <a:bodyPr/>
          <a:lstStyle/>
          <a:p>
            <a:r>
              <a:rPr lang="sl-SI" dirty="0"/>
              <a:t>Se ga uporablja za več funkcij v Office 365 / </a:t>
            </a:r>
            <a:r>
              <a:rPr lang="sl-SI" dirty="0" err="1"/>
              <a:t>AzureAD</a:t>
            </a:r>
            <a:endParaRPr lang="sl-SI" dirty="0"/>
          </a:p>
          <a:p>
            <a:pPr marL="457200" indent="-457200">
              <a:buFontTx/>
              <a:buChar char="-"/>
            </a:pPr>
            <a:r>
              <a:rPr lang="sl-SI" dirty="0"/>
              <a:t>Sinhronizacija uporabnikov</a:t>
            </a:r>
          </a:p>
          <a:p>
            <a:pPr marL="457200" indent="-457200">
              <a:buFontTx/>
              <a:buChar char="-"/>
            </a:pPr>
            <a:r>
              <a:rPr lang="sl-SI" dirty="0"/>
              <a:t>Sinhronizacija gesel</a:t>
            </a:r>
          </a:p>
          <a:p>
            <a:pPr marL="685800" lvl="1" indent="-457200">
              <a:buFontTx/>
              <a:buChar char="-"/>
            </a:pPr>
            <a:r>
              <a:rPr lang="sl-SI" dirty="0"/>
              <a:t>Sinhronizacija “</a:t>
            </a:r>
            <a:r>
              <a:rPr lang="sl-SI" dirty="0" err="1"/>
              <a:t>hash</a:t>
            </a:r>
            <a:r>
              <a:rPr lang="sl-SI" dirty="0"/>
              <a:t>” gesel</a:t>
            </a:r>
          </a:p>
          <a:p>
            <a:pPr marL="685800" lvl="1" indent="-457200">
              <a:buFontTx/>
              <a:buChar char="-"/>
            </a:pPr>
            <a:endParaRPr lang="sl-SI" dirty="0"/>
          </a:p>
          <a:p>
            <a:r>
              <a:rPr lang="sl-SI" dirty="0"/>
              <a:t>Sinhronizacija omogoča </a:t>
            </a:r>
            <a:r>
              <a:rPr lang="sl-SI" dirty="0" err="1"/>
              <a:t>t.i</a:t>
            </a:r>
            <a:r>
              <a:rPr lang="sl-SI" dirty="0"/>
              <a:t>.</a:t>
            </a:r>
          </a:p>
          <a:p>
            <a:r>
              <a:rPr lang="sl-SI" dirty="0"/>
              <a:t>“Same </a:t>
            </a:r>
            <a:r>
              <a:rPr lang="sl-SI" dirty="0" err="1"/>
              <a:t>Sign</a:t>
            </a:r>
            <a:r>
              <a:rPr lang="sl-SI" dirty="0"/>
              <a:t>-On”, kar ni</a:t>
            </a:r>
          </a:p>
          <a:p>
            <a:r>
              <a:rPr lang="sl-SI" dirty="0"/>
              <a:t>“</a:t>
            </a:r>
            <a:r>
              <a:rPr lang="sl-SI" dirty="0" err="1"/>
              <a:t>Single</a:t>
            </a:r>
            <a:r>
              <a:rPr lang="sl-SI" dirty="0"/>
              <a:t> </a:t>
            </a:r>
            <a:r>
              <a:rPr lang="sl-SI" dirty="0" err="1"/>
              <a:t>Sign</a:t>
            </a:r>
            <a:r>
              <a:rPr lang="sl-SI" dirty="0"/>
              <a:t>-On”.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A5FF36A-D7ED-4061-BAE1-5A7504AF3A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3135" y="2276047"/>
            <a:ext cx="6613746" cy="4353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417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Azure AD Connect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5232202"/>
          </a:xfrm>
        </p:spPr>
        <p:txBody>
          <a:bodyPr/>
          <a:lstStyle/>
          <a:p>
            <a:r>
              <a:rPr lang="sl-SI" dirty="0"/>
              <a:t>Sinhronizacija uporabnikov:</a:t>
            </a:r>
          </a:p>
          <a:p>
            <a:pPr marL="457200" indent="-457200">
              <a:buFontTx/>
              <a:buChar char="-"/>
            </a:pPr>
            <a:r>
              <a:rPr lang="sl-SI" dirty="0"/>
              <a:t>Lahko sinhroniziramo posamezne OU</a:t>
            </a:r>
          </a:p>
          <a:p>
            <a:pPr marL="457200" indent="-457200">
              <a:buFontTx/>
              <a:buChar char="-"/>
            </a:pPr>
            <a:r>
              <a:rPr lang="sl-SI" dirty="0"/>
              <a:t>Sinhronizirati moramo vse “e-mail </a:t>
            </a:r>
            <a:r>
              <a:rPr lang="sl-SI" dirty="0" err="1"/>
              <a:t>enabled</a:t>
            </a:r>
            <a:r>
              <a:rPr lang="sl-SI" dirty="0"/>
              <a:t>” objekte</a:t>
            </a:r>
          </a:p>
          <a:p>
            <a:pPr marL="685800" lvl="1" indent="-457200">
              <a:buFontTx/>
              <a:buChar char="-"/>
            </a:pPr>
            <a:r>
              <a:rPr lang="sl-SI" dirty="0"/>
              <a:t>Skupine</a:t>
            </a:r>
          </a:p>
          <a:p>
            <a:pPr marL="685800" lvl="1" indent="-457200">
              <a:buFontTx/>
              <a:buChar char="-"/>
            </a:pPr>
            <a:r>
              <a:rPr lang="sl-SI" dirty="0"/>
              <a:t>Uporabnike</a:t>
            </a:r>
          </a:p>
          <a:p>
            <a:pPr marL="685800" lvl="1" indent="-457200">
              <a:buFontTx/>
              <a:buChar char="-"/>
            </a:pPr>
            <a:r>
              <a:rPr lang="sl-SI" dirty="0"/>
              <a:t>Če objekti niso sinhronizirani se ne pojavijo v OAB za Office 365 uporabnike</a:t>
            </a:r>
            <a:endParaRPr lang="en-US" dirty="0"/>
          </a:p>
          <a:p>
            <a:pPr marL="914400" lvl="2" indent="-457200">
              <a:buFontTx/>
              <a:buChar char="-"/>
            </a:pPr>
            <a:r>
              <a:rPr lang="sl-SI" dirty="0"/>
              <a:t>Office 365 gradi svoj OAB in zato potrebuje informacije o e-mail naslovih (med drugim)</a:t>
            </a:r>
          </a:p>
          <a:p>
            <a:pPr marL="685800" lvl="1" indent="-457200">
              <a:buFontTx/>
              <a:buChar char="-"/>
            </a:pPr>
            <a:endParaRPr lang="sl-SI" dirty="0"/>
          </a:p>
          <a:p>
            <a:pPr marL="685800" lvl="1" indent="-457200">
              <a:buFontTx/>
              <a:buChar char="-"/>
            </a:pPr>
            <a:endParaRPr lang="sl-SI" dirty="0"/>
          </a:p>
          <a:p>
            <a:r>
              <a:rPr lang="sl-SI" dirty="0"/>
              <a:t>Preprosto upravljanje identitet v Office 365</a:t>
            </a:r>
          </a:p>
          <a:p>
            <a:pPr marL="457200" indent="-457200">
              <a:buFontTx/>
              <a:buChar char="-"/>
            </a:pPr>
            <a:r>
              <a:rPr lang="sl-SI" dirty="0"/>
              <a:t>Kreira se v AD in se “pojavi” v Office 365</a:t>
            </a:r>
          </a:p>
          <a:p>
            <a:pPr marL="457200" indent="-457200">
              <a:buFontTx/>
              <a:buChar char="-"/>
            </a:pPr>
            <a:r>
              <a:rPr lang="sl-SI" dirty="0"/>
              <a:t>Onemogoči se ga v AD in se onemogoči v Office 365</a:t>
            </a:r>
          </a:p>
        </p:txBody>
      </p:sp>
    </p:spTree>
    <p:extLst>
      <p:ext uri="{BB962C8B-B14F-4D97-AF65-F5344CB8AC3E}">
        <p14:creationId xmlns:p14="http://schemas.microsoft.com/office/powerpoint/2010/main" val="1754034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Azure AD Connect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481227"/>
          </a:xfrm>
        </p:spPr>
        <p:txBody>
          <a:bodyPr/>
          <a:lstStyle/>
          <a:p>
            <a:r>
              <a:rPr lang="sl-SI" dirty="0"/>
              <a:t>Sinhronizirajo se spremembe atributov</a:t>
            </a:r>
          </a:p>
          <a:p>
            <a:pPr marL="457200" indent="-457200">
              <a:buFontTx/>
              <a:buChar char="-"/>
            </a:pPr>
            <a:r>
              <a:rPr lang="sl-SI" dirty="0"/>
              <a:t>Ime, priimek, drugi atributi</a:t>
            </a:r>
          </a:p>
          <a:p>
            <a:pPr marL="457200" indent="-457200">
              <a:buFontTx/>
              <a:buChar char="-"/>
            </a:pPr>
            <a:r>
              <a:rPr lang="sl-SI" dirty="0"/>
              <a:t>Gesla (</a:t>
            </a:r>
            <a:r>
              <a:rPr lang="sl-SI" dirty="0" err="1"/>
              <a:t>hash</a:t>
            </a:r>
            <a:r>
              <a:rPr lang="sl-SI" dirty="0"/>
              <a:t> gesla)</a:t>
            </a:r>
          </a:p>
          <a:p>
            <a:pPr marL="457200" indent="-457200">
              <a:buFontTx/>
              <a:buChar char="-"/>
            </a:pPr>
            <a:endParaRPr lang="sl-SI" dirty="0"/>
          </a:p>
          <a:p>
            <a:r>
              <a:rPr lang="sl-SI" dirty="0"/>
              <a:t>Preprosto za namestitev in uporabo</a:t>
            </a:r>
          </a:p>
          <a:p>
            <a:endParaRPr lang="sl-SI" dirty="0"/>
          </a:p>
          <a:p>
            <a:r>
              <a:rPr lang="sl-SI" dirty="0"/>
              <a:t>Omogoča “</a:t>
            </a:r>
            <a:r>
              <a:rPr lang="sl-SI" dirty="0" err="1"/>
              <a:t>Password</a:t>
            </a:r>
            <a:r>
              <a:rPr lang="sl-SI" dirty="0"/>
              <a:t> </a:t>
            </a:r>
            <a:r>
              <a:rPr lang="sl-SI" dirty="0" err="1"/>
              <a:t>Writeback</a:t>
            </a:r>
            <a:r>
              <a:rPr lang="sl-SI" dirty="0"/>
              <a:t>”</a:t>
            </a:r>
          </a:p>
          <a:p>
            <a:r>
              <a:rPr lang="sl-SI" dirty="0"/>
              <a:t>- Uporabnik zamenja/resetira (tudi pozabljeno) geslo, geslo se zapiše nazaj v AD</a:t>
            </a:r>
          </a:p>
        </p:txBody>
      </p:sp>
    </p:spTree>
    <p:extLst>
      <p:ext uri="{BB962C8B-B14F-4D97-AF65-F5344CB8AC3E}">
        <p14:creationId xmlns:p14="http://schemas.microsoft.com/office/powerpoint/2010/main" val="3310392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Azure AD Connect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51413"/>
          </a:xfrm>
        </p:spPr>
        <p:txBody>
          <a:bodyPr/>
          <a:lstStyle/>
          <a:p>
            <a:r>
              <a:rPr lang="sl-SI" dirty="0" err="1"/>
              <a:t>Password</a:t>
            </a:r>
            <a:r>
              <a:rPr lang="sl-SI" dirty="0"/>
              <a:t> </a:t>
            </a:r>
            <a:r>
              <a:rPr lang="sl-SI" dirty="0" err="1"/>
              <a:t>Writeback</a:t>
            </a:r>
            <a:endParaRPr lang="sl-SI" dirty="0"/>
          </a:p>
          <a:p>
            <a:pPr marL="457200" indent="-457200">
              <a:buFontTx/>
              <a:buChar char="-"/>
            </a:pPr>
            <a:r>
              <a:rPr lang="sl-SI" dirty="0"/>
              <a:t>Zahteva licenco</a:t>
            </a:r>
            <a:r>
              <a:rPr lang="en-US" dirty="0"/>
              <a:t> - Azure AD P1 </a:t>
            </a:r>
            <a:r>
              <a:rPr lang="en-US" dirty="0" err="1"/>
              <a:t>ali</a:t>
            </a:r>
            <a:r>
              <a:rPr lang="en-US" dirty="0"/>
              <a:t> E3 </a:t>
            </a:r>
            <a:r>
              <a:rPr lang="en-US" dirty="0" err="1"/>
              <a:t>ali</a:t>
            </a:r>
            <a:r>
              <a:rPr lang="en-US" dirty="0"/>
              <a:t> EMS</a:t>
            </a:r>
            <a:endParaRPr lang="sl-SI" dirty="0"/>
          </a:p>
          <a:p>
            <a:pPr marL="457200" indent="-457200">
              <a:buFontTx/>
              <a:buChar char="-"/>
            </a:pPr>
            <a:r>
              <a:rPr lang="sl-SI" dirty="0"/>
              <a:t>Preveri ali geslo ustreza politiki gesel v lokalnem AD</a:t>
            </a:r>
          </a:p>
          <a:p>
            <a:pPr marL="457200" indent="-457200">
              <a:buFontTx/>
              <a:buChar char="-"/>
            </a:pPr>
            <a:r>
              <a:rPr lang="sl-SI" dirty="0"/>
              <a:t>Pri </a:t>
            </a:r>
            <a:r>
              <a:rPr lang="sl-SI" dirty="0" err="1"/>
              <a:t>reset</a:t>
            </a:r>
            <a:r>
              <a:rPr lang="sl-SI" dirty="0"/>
              <a:t> gesla uporabnika identificira preko MFA</a:t>
            </a:r>
          </a:p>
          <a:p>
            <a:pPr marL="685800" lvl="1" indent="-457200">
              <a:buFontTx/>
              <a:buChar char="-"/>
            </a:pPr>
            <a:r>
              <a:rPr lang="sl-SI" dirty="0"/>
              <a:t>SMS, klic, MFA koda ali aplikacija</a:t>
            </a:r>
          </a:p>
        </p:txBody>
      </p:sp>
    </p:spTree>
    <p:extLst>
      <p:ext uri="{BB962C8B-B14F-4D97-AF65-F5344CB8AC3E}">
        <p14:creationId xmlns:p14="http://schemas.microsoft.com/office/powerpoint/2010/main" val="2929414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Azure AD Connect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947952"/>
          </a:xfrm>
        </p:spPr>
        <p:txBody>
          <a:bodyPr/>
          <a:lstStyle/>
          <a:p>
            <a:r>
              <a:rPr lang="sl-SI" dirty="0" err="1"/>
              <a:t>AzureAD</a:t>
            </a:r>
            <a:r>
              <a:rPr lang="sl-SI" dirty="0"/>
              <a:t> omogoča hiter pogled v delovanje</a:t>
            </a:r>
          </a:p>
          <a:p>
            <a:r>
              <a:rPr lang="sl-SI" dirty="0"/>
              <a:t>Sinhronizacija privzeto poteka vsakih 30 minut, gesla vsaki 2 minuti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34192CE-7601-4C96-AE47-9CEA926238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069" y="1352738"/>
            <a:ext cx="4295806" cy="530546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2BD0E2C-92EF-455E-B1EC-5AF74C46A7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1591" y="2805494"/>
            <a:ext cx="8101072" cy="3167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99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Azure AD Connect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1465016"/>
          </a:xfrm>
        </p:spPr>
        <p:txBody>
          <a:bodyPr/>
          <a:lstStyle/>
          <a:p>
            <a:r>
              <a:rPr lang="sl-SI" dirty="0"/>
              <a:t>Priporočam uporabo zadnjih različic </a:t>
            </a:r>
            <a:r>
              <a:rPr lang="sl-SI" dirty="0" err="1"/>
              <a:t>AzureAD</a:t>
            </a:r>
            <a:r>
              <a:rPr lang="sl-SI" dirty="0"/>
              <a:t> </a:t>
            </a:r>
            <a:r>
              <a:rPr lang="sl-SI" dirty="0" err="1"/>
              <a:t>Connect</a:t>
            </a:r>
            <a:endParaRPr lang="sl-SI" dirty="0"/>
          </a:p>
          <a:p>
            <a:pPr marL="457200" indent="-457200">
              <a:buFontTx/>
              <a:buChar char="-"/>
            </a:pPr>
            <a:r>
              <a:rPr lang="sl-SI" dirty="0"/>
              <a:t>Omogočite lahko samodejno nadgradnjo</a:t>
            </a:r>
          </a:p>
          <a:p>
            <a:pPr marL="457200" indent="-457200">
              <a:buFontTx/>
              <a:buChar char="-"/>
            </a:pPr>
            <a:r>
              <a:rPr lang="sl-SI" dirty="0"/>
              <a:t>Ali je potrebno izvesti nadgradnjo lahko preverite tudi v </a:t>
            </a:r>
            <a:r>
              <a:rPr lang="sl-SI" dirty="0" err="1"/>
              <a:t>AzureAD</a:t>
            </a:r>
            <a:endParaRPr lang="sl-SI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CEE7143-97F8-40A4-97B0-AD44535460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7078" y="3033939"/>
            <a:ext cx="9057143" cy="362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111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Azure AD Connect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947952"/>
          </a:xfrm>
        </p:spPr>
        <p:txBody>
          <a:bodyPr/>
          <a:lstStyle/>
          <a:p>
            <a:r>
              <a:rPr lang="sl-SI" dirty="0"/>
              <a:t>V primeru daljšega izpada sinhronizacije prejmete e-mail iz </a:t>
            </a:r>
            <a:r>
              <a:rPr lang="sl-SI" dirty="0" err="1"/>
              <a:t>Azure</a:t>
            </a:r>
            <a:r>
              <a:rPr lang="en-US" dirty="0"/>
              <a:t> </a:t>
            </a:r>
            <a:r>
              <a:rPr lang="sl-SI" dirty="0"/>
              <a:t>AD</a:t>
            </a:r>
          </a:p>
          <a:p>
            <a:r>
              <a:rPr lang="sl-SI" dirty="0"/>
              <a:t>Podobno bo v primeru (večjih) napak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F5AAFF9-9BDE-40FD-BCBC-3D523F9EA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652" y="2509721"/>
            <a:ext cx="11053843" cy="3548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3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ADFS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3607141"/>
          </a:xfrm>
        </p:spPr>
        <p:txBody>
          <a:bodyPr/>
          <a:lstStyle/>
          <a:p>
            <a:r>
              <a:rPr lang="en-US" dirty="0"/>
              <a:t>- </a:t>
            </a:r>
            <a:r>
              <a:rPr lang="sl-SI" dirty="0"/>
              <a:t>Omogoča “</a:t>
            </a:r>
            <a:r>
              <a:rPr lang="sl-SI" dirty="0" err="1"/>
              <a:t>Single</a:t>
            </a:r>
            <a:r>
              <a:rPr lang="sl-SI" dirty="0"/>
              <a:t> </a:t>
            </a:r>
            <a:r>
              <a:rPr lang="sl-SI" dirty="0" err="1"/>
              <a:t>Sign</a:t>
            </a:r>
            <a:r>
              <a:rPr lang="sl-SI" dirty="0"/>
              <a:t>-On”</a:t>
            </a:r>
          </a:p>
          <a:p>
            <a:r>
              <a:rPr lang="sl-SI" dirty="0"/>
              <a:t>- Ne zahteva sinhronizacije gesel</a:t>
            </a:r>
          </a:p>
          <a:p>
            <a:r>
              <a:rPr lang="sl-SI" dirty="0"/>
              <a:t>- Še zmeraj je potrebno sinhronizirati uporabnike</a:t>
            </a:r>
          </a:p>
          <a:p>
            <a:endParaRPr lang="sl-SI" dirty="0"/>
          </a:p>
          <a:p>
            <a:pPr marL="457200" indent="-457200">
              <a:buFontTx/>
              <a:buChar char="-"/>
            </a:pPr>
            <a:r>
              <a:rPr lang="sl-SI" dirty="0"/>
              <a:t>V naprednih scenarijih je potreben za:</a:t>
            </a:r>
          </a:p>
          <a:p>
            <a:pPr marL="685800" lvl="1" indent="-457200">
              <a:buFontTx/>
              <a:buChar char="-"/>
            </a:pPr>
            <a:r>
              <a:rPr lang="sl-SI" dirty="0" err="1"/>
              <a:t>Conditional</a:t>
            </a:r>
            <a:r>
              <a:rPr lang="sl-SI" dirty="0"/>
              <a:t> Access</a:t>
            </a:r>
          </a:p>
          <a:p>
            <a:pPr marL="685800" lvl="1" indent="-457200">
              <a:buFontTx/>
              <a:buChar char="-"/>
            </a:pPr>
            <a:r>
              <a:rPr lang="sl-SI" dirty="0"/>
              <a:t>Windows </a:t>
            </a:r>
            <a:r>
              <a:rPr lang="sl-SI" dirty="0" err="1"/>
              <a:t>Hello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Enterprise</a:t>
            </a:r>
            <a:endParaRPr lang="sl-SI" dirty="0"/>
          </a:p>
          <a:p>
            <a:pPr marL="685800" lvl="1" indent="-457200">
              <a:buFontTx/>
              <a:buChar char="-"/>
            </a:pPr>
            <a:r>
              <a:rPr lang="sl-SI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173640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ADFS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612287-38B3-4798-9FD8-40462A9C1F9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972D315-CE79-4717-B95F-328F2DB9B4CE}"/>
              </a:ext>
            </a:extLst>
          </p:cNvPr>
          <p:cNvSpPr/>
          <p:nvPr/>
        </p:nvSpPr>
        <p:spPr>
          <a:xfrm>
            <a:off x="1739684" y="2132259"/>
            <a:ext cx="855407" cy="7669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DC</a:t>
            </a:r>
            <a:endParaRPr lang="sl-SI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10664EA-68E4-4FC5-9515-F61E8B435229}"/>
              </a:ext>
            </a:extLst>
          </p:cNvPr>
          <p:cNvSpPr/>
          <p:nvPr/>
        </p:nvSpPr>
        <p:spPr>
          <a:xfrm>
            <a:off x="1739684" y="3085988"/>
            <a:ext cx="855407" cy="7669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ADFS</a:t>
            </a:r>
            <a:endParaRPr lang="sl-SI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122F2BF-4831-496F-BE1B-51E84752A1EF}"/>
              </a:ext>
            </a:extLst>
          </p:cNvPr>
          <p:cNvSpPr/>
          <p:nvPr/>
        </p:nvSpPr>
        <p:spPr>
          <a:xfrm>
            <a:off x="9069632" y="1935613"/>
            <a:ext cx="1573161" cy="7669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Office 365</a:t>
            </a:r>
            <a:endParaRPr lang="sl-SI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169781E-486C-4063-B129-6D4E6AEE63B7}"/>
              </a:ext>
            </a:extLst>
          </p:cNvPr>
          <p:cNvSpPr/>
          <p:nvPr/>
        </p:nvSpPr>
        <p:spPr>
          <a:xfrm>
            <a:off x="3743006" y="5504723"/>
            <a:ext cx="855407" cy="7669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User</a:t>
            </a:r>
            <a:endParaRPr lang="sl-SI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556975-F146-4466-83CE-8780C352A04E}"/>
              </a:ext>
            </a:extLst>
          </p:cNvPr>
          <p:cNvSpPr/>
          <p:nvPr/>
        </p:nvSpPr>
        <p:spPr>
          <a:xfrm>
            <a:off x="1892083" y="4315020"/>
            <a:ext cx="855407" cy="7669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WAP</a:t>
            </a:r>
            <a:endParaRPr lang="sl-SI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AB8A03-7614-497E-9072-B71223819218}"/>
              </a:ext>
            </a:extLst>
          </p:cNvPr>
          <p:cNvSpPr/>
          <p:nvPr/>
        </p:nvSpPr>
        <p:spPr>
          <a:xfrm>
            <a:off x="9069632" y="2899175"/>
            <a:ext cx="1573161" cy="7669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logon</a:t>
            </a:r>
            <a:endParaRPr lang="sl-SI" dirty="0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8F96207A-9566-4347-B3B9-5048A376F837}"/>
              </a:ext>
            </a:extLst>
          </p:cNvPr>
          <p:cNvCxnSpPr>
            <a:cxnSpLocks/>
          </p:cNvCxnSpPr>
          <p:nvPr/>
        </p:nvCxnSpPr>
        <p:spPr>
          <a:xfrm flipV="1">
            <a:off x="4723774" y="2181421"/>
            <a:ext cx="4100052" cy="32839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A68E34B7-928A-463E-8CAA-533C21AF099A}"/>
              </a:ext>
            </a:extLst>
          </p:cNvPr>
          <p:cNvCxnSpPr>
            <a:cxnSpLocks/>
          </p:cNvCxnSpPr>
          <p:nvPr/>
        </p:nvCxnSpPr>
        <p:spPr>
          <a:xfrm flipH="1">
            <a:off x="4851595" y="2412479"/>
            <a:ext cx="4026308" cy="33724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A75C458E-A5AC-483E-B6AE-70AF24EB1529}"/>
              </a:ext>
            </a:extLst>
          </p:cNvPr>
          <p:cNvCxnSpPr>
            <a:cxnSpLocks/>
          </p:cNvCxnSpPr>
          <p:nvPr/>
        </p:nvCxnSpPr>
        <p:spPr>
          <a:xfrm flipV="1">
            <a:off x="4846677" y="3184311"/>
            <a:ext cx="4090220" cy="2831690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7AEE06CD-AD55-441B-9908-CB6457BD2799}"/>
              </a:ext>
            </a:extLst>
          </p:cNvPr>
          <p:cNvCxnSpPr>
            <a:cxnSpLocks/>
          </p:cNvCxnSpPr>
          <p:nvPr/>
        </p:nvCxnSpPr>
        <p:spPr>
          <a:xfrm flipH="1">
            <a:off x="4925339" y="3351459"/>
            <a:ext cx="4080385" cy="2782528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A91B6C19-CDF7-421B-92F2-E33FC1B01887}"/>
              </a:ext>
            </a:extLst>
          </p:cNvPr>
          <p:cNvCxnSpPr>
            <a:cxnSpLocks/>
          </p:cNvCxnSpPr>
          <p:nvPr/>
        </p:nvCxnSpPr>
        <p:spPr>
          <a:xfrm flipH="1" flipV="1">
            <a:off x="2892521" y="4816468"/>
            <a:ext cx="1025009" cy="604683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85E06D3F-2F1C-4595-B857-A0AFC07FC256}"/>
              </a:ext>
            </a:extLst>
          </p:cNvPr>
          <p:cNvCxnSpPr>
            <a:cxnSpLocks/>
          </p:cNvCxnSpPr>
          <p:nvPr/>
        </p:nvCxnSpPr>
        <p:spPr>
          <a:xfrm>
            <a:off x="2953968" y="4600156"/>
            <a:ext cx="1086465" cy="663678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EF331537-97A1-4DF1-8F53-55F84AC95AF3}"/>
              </a:ext>
            </a:extLst>
          </p:cNvPr>
          <p:cNvCxnSpPr/>
          <p:nvPr/>
        </p:nvCxnSpPr>
        <p:spPr>
          <a:xfrm flipV="1">
            <a:off x="2005155" y="3892234"/>
            <a:ext cx="0" cy="304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1102E7A0-74B2-4042-9CA7-159DD42C01B3}"/>
              </a:ext>
            </a:extLst>
          </p:cNvPr>
          <p:cNvCxnSpPr/>
          <p:nvPr/>
        </p:nvCxnSpPr>
        <p:spPr>
          <a:xfrm>
            <a:off x="2356658" y="3951227"/>
            <a:ext cx="0" cy="2900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FB9C4DC5-F95A-40A0-8CF3-F057398B1F6D}"/>
              </a:ext>
            </a:extLst>
          </p:cNvPr>
          <p:cNvCxnSpPr>
            <a:cxnSpLocks/>
          </p:cNvCxnSpPr>
          <p:nvPr/>
        </p:nvCxnSpPr>
        <p:spPr>
          <a:xfrm flipV="1">
            <a:off x="4999077" y="3518609"/>
            <a:ext cx="4090220" cy="2831690"/>
          </a:xfrm>
          <a:prstGeom prst="straightConnector1">
            <a:avLst/>
          </a:prstGeom>
          <a:ln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5B3CF1F7-DCFB-47BB-ADBB-8167AF66DF44}"/>
              </a:ext>
            </a:extLst>
          </p:cNvPr>
          <p:cNvCxnSpPr>
            <a:cxnSpLocks/>
          </p:cNvCxnSpPr>
          <p:nvPr/>
        </p:nvCxnSpPr>
        <p:spPr>
          <a:xfrm flipH="1">
            <a:off x="4949922" y="3469440"/>
            <a:ext cx="4080385" cy="2782528"/>
          </a:xfrm>
          <a:prstGeom prst="straightConnector1">
            <a:avLst/>
          </a:prstGeom>
          <a:ln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1EC5A270-D511-4E8A-85FA-601F446A158A}"/>
              </a:ext>
            </a:extLst>
          </p:cNvPr>
          <p:cNvCxnSpPr>
            <a:cxnSpLocks/>
          </p:cNvCxnSpPr>
          <p:nvPr/>
        </p:nvCxnSpPr>
        <p:spPr>
          <a:xfrm flipV="1">
            <a:off x="4876174" y="2515717"/>
            <a:ext cx="4100048" cy="310207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C059D35F-04AA-492D-895E-3C07EEDE97CB}"/>
              </a:ext>
            </a:extLst>
          </p:cNvPr>
          <p:cNvSpPr txBox="1"/>
          <p:nvPr/>
        </p:nvSpPr>
        <p:spPr>
          <a:xfrm>
            <a:off x="2810925" y="3218724"/>
            <a:ext cx="14423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sts.mikeji.net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59063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ADFS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69"/>
            <a:ext cx="11018520" cy="947952"/>
          </a:xfrm>
        </p:spPr>
        <p:txBody>
          <a:bodyPr/>
          <a:lstStyle/>
          <a:p>
            <a:r>
              <a:rPr lang="sl-SI" dirty="0"/>
              <a:t>Da dela SSO na LAN-u mora biti sts.mikeji.net v </a:t>
            </a:r>
            <a:r>
              <a:rPr lang="sl-SI" u="sng" dirty="0" err="1"/>
              <a:t>Local</a:t>
            </a:r>
            <a:r>
              <a:rPr lang="sl-SI" u="sng" dirty="0"/>
              <a:t> Intranet Zoni</a:t>
            </a:r>
          </a:p>
          <a:p>
            <a:r>
              <a:rPr lang="sl-SI" dirty="0"/>
              <a:t>- </a:t>
            </a:r>
            <a:r>
              <a:rPr lang="sl-SI" dirty="0" err="1"/>
              <a:t>Trusted</a:t>
            </a:r>
            <a:r>
              <a:rPr lang="sl-SI" dirty="0"/>
              <a:t> Site v tem primeru NE pomaga</a:t>
            </a:r>
          </a:p>
        </p:txBody>
      </p:sp>
    </p:spTree>
    <p:extLst>
      <p:ext uri="{BB962C8B-B14F-4D97-AF65-F5344CB8AC3E}">
        <p14:creationId xmlns:p14="http://schemas.microsoft.com/office/powerpoint/2010/main" val="13083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ADFS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345805"/>
          </a:xfrm>
        </p:spPr>
        <p:txBody>
          <a:bodyPr/>
          <a:lstStyle/>
          <a:p>
            <a:pPr marL="457200" indent="-457200">
              <a:buFontTx/>
              <a:buChar char="-"/>
            </a:pPr>
            <a:r>
              <a:rPr lang="sl-SI" dirty="0"/>
              <a:t>Primeren za “večja” okolja</a:t>
            </a:r>
          </a:p>
          <a:p>
            <a:pPr marL="457200" indent="-457200">
              <a:buFontTx/>
              <a:buChar char="-"/>
            </a:pPr>
            <a:r>
              <a:rPr lang="sl-SI" dirty="0"/>
              <a:t>Osnovna konfiguracija je preprosta in dobro dokumentirana</a:t>
            </a:r>
          </a:p>
          <a:p>
            <a:pPr marL="457200" indent="-457200">
              <a:buFontTx/>
              <a:buChar char="-"/>
            </a:pPr>
            <a:r>
              <a:rPr lang="sl-SI" dirty="0"/>
              <a:t>Zahteva več dela kot </a:t>
            </a:r>
            <a:r>
              <a:rPr lang="sl-SI" dirty="0" err="1"/>
              <a:t>Azure</a:t>
            </a:r>
            <a:r>
              <a:rPr lang="sl-SI" dirty="0"/>
              <a:t> AD </a:t>
            </a:r>
            <a:r>
              <a:rPr lang="sl-SI" dirty="0" err="1"/>
              <a:t>connect</a:t>
            </a:r>
            <a:endParaRPr lang="sl-SI" dirty="0"/>
          </a:p>
          <a:p>
            <a:pPr marL="685800" lvl="1" indent="-457200">
              <a:buFontTx/>
              <a:buChar char="-"/>
            </a:pPr>
            <a:r>
              <a:rPr lang="sl-SI" dirty="0"/>
              <a:t>Več strežnikov</a:t>
            </a:r>
          </a:p>
          <a:p>
            <a:pPr marL="685800" lvl="1" indent="-457200">
              <a:buFontTx/>
              <a:buChar char="-"/>
            </a:pPr>
            <a:r>
              <a:rPr lang="sl-SI" dirty="0"/>
              <a:t>HA zahteva 4 strežnike ali več</a:t>
            </a:r>
            <a:endParaRPr lang="en-GB" dirty="0"/>
          </a:p>
          <a:p>
            <a:pPr marL="914400" lvl="2" indent="-457200">
              <a:buFontTx/>
              <a:buChar char="-"/>
            </a:pPr>
            <a:r>
              <a:rPr lang="en-GB" dirty="0"/>
              <a:t>4 </a:t>
            </a:r>
            <a:r>
              <a:rPr lang="en-GB" dirty="0" err="1"/>
              <a:t>strežniki</a:t>
            </a:r>
            <a:r>
              <a:rPr lang="en-GB" dirty="0"/>
              <a:t> </a:t>
            </a:r>
            <a:r>
              <a:rPr lang="en-GB" dirty="0" err="1"/>
              <a:t>niso</a:t>
            </a:r>
            <a:r>
              <a:rPr lang="en-GB" dirty="0"/>
              <a:t> HA, </a:t>
            </a:r>
            <a:r>
              <a:rPr lang="en-GB" dirty="0" err="1"/>
              <a:t>če</a:t>
            </a:r>
            <a:r>
              <a:rPr lang="en-GB" dirty="0"/>
              <a:t> </a:t>
            </a:r>
            <a:r>
              <a:rPr lang="en-GB" dirty="0" err="1"/>
              <a:t>nimate</a:t>
            </a:r>
            <a:r>
              <a:rPr lang="en-GB" dirty="0"/>
              <a:t> </a:t>
            </a:r>
            <a:r>
              <a:rPr lang="en-GB" dirty="0" err="1"/>
              <a:t>podvojene</a:t>
            </a:r>
            <a:r>
              <a:rPr lang="en-GB" dirty="0"/>
              <a:t> Internet </a:t>
            </a:r>
            <a:r>
              <a:rPr lang="en-GB" dirty="0" err="1"/>
              <a:t>povezave</a:t>
            </a:r>
            <a:endParaRPr lang="sl-SI" dirty="0"/>
          </a:p>
          <a:p>
            <a:pPr marL="457200" indent="-457200">
              <a:buFontTx/>
              <a:buChar char="-"/>
            </a:pPr>
            <a:r>
              <a:rPr lang="sl-SI" dirty="0"/>
              <a:t>Zahteva uporabo digitalnih potrdil</a:t>
            </a:r>
          </a:p>
          <a:p>
            <a:pPr marL="457200" indent="-457200">
              <a:buFontTx/>
              <a:buChar char="-"/>
            </a:pPr>
            <a:r>
              <a:rPr lang="sl-SI" dirty="0"/>
              <a:t>Nekateri uporabljajo tako ADFS kot tudi “</a:t>
            </a:r>
            <a:r>
              <a:rPr lang="sl-SI" dirty="0" err="1"/>
              <a:t>password</a:t>
            </a:r>
            <a:r>
              <a:rPr lang="sl-SI" dirty="0"/>
              <a:t> </a:t>
            </a:r>
            <a:r>
              <a:rPr lang="sl-SI" dirty="0" err="1"/>
              <a:t>sync</a:t>
            </a:r>
            <a:r>
              <a:rPr lang="sl-SI" dirty="0"/>
              <a:t>”</a:t>
            </a:r>
          </a:p>
          <a:p>
            <a:pPr marL="685800" lvl="1" indent="-457200">
              <a:buFontTx/>
              <a:buChar char="-"/>
            </a:pPr>
            <a:r>
              <a:rPr lang="sl-SI" dirty="0"/>
              <a:t>Primarno se za prijavo uporablja ADFS, sekundarno “</a:t>
            </a:r>
            <a:r>
              <a:rPr lang="sl-SI" dirty="0" err="1"/>
              <a:t>password</a:t>
            </a:r>
            <a:r>
              <a:rPr lang="sl-SI" dirty="0"/>
              <a:t> </a:t>
            </a:r>
            <a:r>
              <a:rPr lang="sl-SI" dirty="0" err="1"/>
              <a:t>sync</a:t>
            </a:r>
            <a:r>
              <a:rPr lang="sl-SI" dirty="0"/>
              <a:t>”</a:t>
            </a:r>
          </a:p>
          <a:p>
            <a:pPr marL="685800" lvl="1" indent="-457200">
              <a:buFontTx/>
              <a:buChar char="-"/>
            </a:pPr>
            <a:r>
              <a:rPr lang="sl-SI" dirty="0"/>
              <a:t>Preklop na “</a:t>
            </a:r>
            <a:r>
              <a:rPr lang="sl-SI" dirty="0" err="1"/>
              <a:t>password</a:t>
            </a:r>
            <a:r>
              <a:rPr lang="sl-SI" dirty="0"/>
              <a:t> </a:t>
            </a:r>
            <a:r>
              <a:rPr lang="sl-SI" dirty="0" err="1"/>
              <a:t>sync</a:t>
            </a:r>
            <a:r>
              <a:rPr lang="sl-SI" dirty="0"/>
              <a:t>” lahko traja več ur (odvisno od števila uporabnikov)</a:t>
            </a:r>
          </a:p>
        </p:txBody>
      </p:sp>
    </p:spTree>
    <p:extLst>
      <p:ext uri="{BB962C8B-B14F-4D97-AF65-F5344CB8AC3E}">
        <p14:creationId xmlns:p14="http://schemas.microsoft.com/office/powerpoint/2010/main" val="2824483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ADFS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74B58D-0AE8-4D9D-AD9E-CD34C9D29F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2152" y="3429000"/>
            <a:ext cx="6811923" cy="3229303"/>
          </a:xfrm>
          <a:prstGeom prst="rect">
            <a:avLst/>
          </a:prstGeom>
        </p:spPr>
      </p:pic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31E47D1E-070D-41B5-A289-F3ABA488FCF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739" y="1218908"/>
            <a:ext cx="11321481" cy="1895904"/>
          </a:xfrm>
        </p:spPr>
        <p:txBody>
          <a:bodyPr/>
          <a:lstStyle/>
          <a:p>
            <a:r>
              <a:rPr lang="en-US" dirty="0"/>
              <a:t>Connect-MSOL</a:t>
            </a:r>
          </a:p>
          <a:p>
            <a:r>
              <a:rPr lang="en-US" dirty="0"/>
              <a:t>Set-</a:t>
            </a:r>
            <a:r>
              <a:rPr lang="en-US" dirty="0" err="1"/>
              <a:t>MSOLADFSContext</a:t>
            </a:r>
            <a:r>
              <a:rPr lang="en-US" dirty="0"/>
              <a:t> –Computer srv-adfs1.mikeji.net </a:t>
            </a:r>
          </a:p>
          <a:p>
            <a:r>
              <a:rPr lang="en-US" dirty="0"/>
              <a:t>Convert-</a:t>
            </a:r>
            <a:r>
              <a:rPr lang="en-US" dirty="0" err="1"/>
              <a:t>MsolDomainToFederated</a:t>
            </a:r>
            <a:r>
              <a:rPr lang="en-US" dirty="0"/>
              <a:t> -DomainName mikeji.net -</a:t>
            </a:r>
            <a:r>
              <a:rPr lang="en-US" dirty="0" err="1"/>
              <a:t>SupportMultipleDomain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21578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ADFS + Azure AD Health Monitors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1982081"/>
          </a:xfrm>
        </p:spPr>
        <p:txBody>
          <a:bodyPr/>
          <a:lstStyle/>
          <a:p>
            <a:pPr marL="457200" indent="-457200">
              <a:buFontTx/>
              <a:buChar char="-"/>
            </a:pPr>
            <a:r>
              <a:rPr lang="sl-SI" dirty="0"/>
              <a:t>Na ADFS namestite </a:t>
            </a:r>
            <a:r>
              <a:rPr lang="sl-SI" dirty="0" err="1"/>
              <a:t>Health</a:t>
            </a:r>
            <a:r>
              <a:rPr lang="sl-SI" dirty="0"/>
              <a:t> Agente in jih povežete z </a:t>
            </a:r>
            <a:r>
              <a:rPr lang="sl-SI" dirty="0" err="1"/>
              <a:t>Azure</a:t>
            </a:r>
            <a:r>
              <a:rPr lang="sl-SI" dirty="0"/>
              <a:t> AD</a:t>
            </a:r>
          </a:p>
          <a:p>
            <a:pPr marL="457200" indent="-457200">
              <a:buFontTx/>
              <a:buChar char="-"/>
            </a:pPr>
            <a:r>
              <a:rPr lang="sl-SI" dirty="0"/>
              <a:t>Na ADFS vključite ADFS </a:t>
            </a:r>
            <a:r>
              <a:rPr lang="sl-SI" dirty="0" err="1"/>
              <a:t>loging</a:t>
            </a:r>
            <a:r>
              <a:rPr lang="sl-SI" dirty="0"/>
              <a:t> (članek v opombah)</a:t>
            </a:r>
          </a:p>
          <a:p>
            <a:pPr marL="457200" indent="-457200">
              <a:buFontTx/>
              <a:buChar char="-"/>
            </a:pPr>
            <a:r>
              <a:rPr lang="sl-SI" dirty="0"/>
              <a:t>Agenta lahko namestite tudi na </a:t>
            </a:r>
            <a:r>
              <a:rPr lang="sl-SI" dirty="0" err="1"/>
              <a:t>Web</a:t>
            </a:r>
            <a:r>
              <a:rPr lang="sl-SI" dirty="0"/>
              <a:t> </a:t>
            </a:r>
            <a:r>
              <a:rPr lang="sl-SI" dirty="0" err="1"/>
              <a:t>Application</a:t>
            </a:r>
            <a:r>
              <a:rPr lang="sl-SI" dirty="0"/>
              <a:t> Proxy (WAP)</a:t>
            </a:r>
          </a:p>
          <a:p>
            <a:pPr marL="457200" indent="-457200">
              <a:buFontTx/>
              <a:buChar char="-"/>
            </a:pPr>
            <a:r>
              <a:rPr lang="sl-SI" dirty="0"/>
              <a:t>Potrebna je </a:t>
            </a:r>
            <a:r>
              <a:rPr lang="sl-SI" dirty="0" err="1"/>
              <a:t>Azure</a:t>
            </a:r>
            <a:r>
              <a:rPr lang="sl-SI" dirty="0"/>
              <a:t> AD Premium licenca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16EA703-8CF0-431F-B829-B53A6A0C17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804" y="2954614"/>
            <a:ext cx="5348327" cy="381002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5B5FDAB-52C3-472B-B827-BBED4C5DFE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7804" y="2954614"/>
            <a:ext cx="5562641" cy="2043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7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en-US" dirty="0"/>
              <a:t>ADFS “</a:t>
            </a:r>
            <a:r>
              <a:rPr lang="sl-SI" b="0" dirty="0"/>
              <a:t>Extranet </a:t>
            </a:r>
            <a:r>
              <a:rPr lang="sl-SI" b="0" dirty="0" err="1"/>
              <a:t>Lockout</a:t>
            </a:r>
            <a:r>
              <a:rPr lang="sl-SI" b="0" dirty="0"/>
              <a:t> </a:t>
            </a:r>
            <a:r>
              <a:rPr lang="sl-SI" b="0" dirty="0" err="1"/>
              <a:t>Protection</a:t>
            </a:r>
            <a:r>
              <a:rPr lang="en-US" dirty="0"/>
              <a:t>”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31E47D1E-070D-41B5-A289-F3ABA488FCF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739" y="1218908"/>
            <a:ext cx="11321481" cy="4714182"/>
          </a:xfrm>
        </p:spPr>
        <p:txBody>
          <a:bodyPr/>
          <a:lstStyle/>
          <a:p>
            <a:endParaRPr lang="sl-SI" dirty="0"/>
          </a:p>
          <a:p>
            <a:r>
              <a:rPr lang="sl-SI" dirty="0"/>
              <a:t>Set-</a:t>
            </a:r>
            <a:r>
              <a:rPr lang="sl-SI" dirty="0" err="1"/>
              <a:t>AdfsProperties</a:t>
            </a:r>
            <a:r>
              <a:rPr lang="sl-SI" dirty="0"/>
              <a:t> -</a:t>
            </a:r>
            <a:r>
              <a:rPr lang="sl-SI" dirty="0" err="1"/>
              <a:t>EnableExtranetLockout</a:t>
            </a:r>
            <a:r>
              <a:rPr lang="sl-SI" dirty="0"/>
              <a:t> $</a:t>
            </a:r>
            <a:r>
              <a:rPr lang="sl-SI" dirty="0" err="1"/>
              <a:t>true</a:t>
            </a:r>
            <a:r>
              <a:rPr lang="sl-SI" dirty="0"/>
              <a:t> -</a:t>
            </a:r>
            <a:r>
              <a:rPr lang="sl-SI" dirty="0" err="1"/>
              <a:t>ExtranetLockoutThreshold</a:t>
            </a:r>
            <a:r>
              <a:rPr lang="sl-SI" dirty="0"/>
              <a:t> 15 -</a:t>
            </a:r>
            <a:r>
              <a:rPr lang="sl-SI" dirty="0" err="1"/>
              <a:t>ExtranetObservationWindow</a:t>
            </a:r>
            <a:r>
              <a:rPr lang="sl-SI" dirty="0"/>
              <a:t> (New-</a:t>
            </a:r>
            <a:r>
              <a:rPr lang="sl-SI" dirty="0" err="1"/>
              <a:t>Timespan</a:t>
            </a:r>
            <a:r>
              <a:rPr lang="sl-SI" dirty="0"/>
              <a:t> -</a:t>
            </a:r>
            <a:r>
              <a:rPr lang="sl-SI" dirty="0" err="1"/>
              <a:t>Minutes</a:t>
            </a:r>
            <a:r>
              <a:rPr lang="sl-SI" dirty="0"/>
              <a:t> 30)</a:t>
            </a:r>
          </a:p>
          <a:p>
            <a:endParaRPr lang="sl-SI" dirty="0"/>
          </a:p>
          <a:p>
            <a:r>
              <a:rPr lang="sl-SI" dirty="0"/>
              <a:t>Notranja politika gesel</a:t>
            </a:r>
            <a:r>
              <a:rPr lang="en-US" dirty="0"/>
              <a:t> (</a:t>
            </a:r>
            <a:r>
              <a:rPr lang="en-US" u="sng" dirty="0"/>
              <a:t>primer</a:t>
            </a:r>
            <a:r>
              <a:rPr lang="en-US" dirty="0"/>
              <a:t>)</a:t>
            </a:r>
            <a:r>
              <a:rPr lang="sl-SI" dirty="0"/>
              <a:t>:</a:t>
            </a:r>
          </a:p>
          <a:p>
            <a:r>
              <a:rPr lang="sl-SI" dirty="0"/>
              <a:t>30 napačni</a:t>
            </a:r>
            <a:r>
              <a:rPr lang="en-US" dirty="0"/>
              <a:t>h</a:t>
            </a:r>
            <a:r>
              <a:rPr lang="sl-SI" dirty="0"/>
              <a:t> gesel v 30 minutah – zakleni za 30 minut</a:t>
            </a:r>
          </a:p>
          <a:p>
            <a:endParaRPr lang="sl-SI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78B9C51-037C-4E5A-98D6-53EFAAC695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1209" y="0"/>
            <a:ext cx="74429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50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ADFS + Web Application Proxy (WAP)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1895904"/>
          </a:xfrm>
        </p:spPr>
        <p:txBody>
          <a:bodyPr/>
          <a:lstStyle/>
          <a:p>
            <a:pPr marL="457200" indent="-457200">
              <a:buFontTx/>
              <a:buChar char="-"/>
            </a:pPr>
            <a:r>
              <a:rPr lang="sl-SI" dirty="0"/>
              <a:t>ADFS se zmeraj postavlja skupaj z WAP</a:t>
            </a:r>
          </a:p>
          <a:p>
            <a:pPr marL="457200" indent="-457200">
              <a:buFontTx/>
              <a:buChar char="-"/>
            </a:pPr>
            <a:r>
              <a:rPr lang="sl-SI" dirty="0"/>
              <a:t>Zunanji uporabniki dostopajo do ADFS preko WAP (objava ADFS)</a:t>
            </a:r>
          </a:p>
          <a:p>
            <a:pPr marL="457200" indent="-457200">
              <a:buFontTx/>
              <a:buChar char="-"/>
            </a:pPr>
            <a:r>
              <a:rPr lang="sl-SI" dirty="0"/>
              <a:t>Notranji uporabniki </a:t>
            </a:r>
            <a:r>
              <a:rPr lang="sl-SI" b="1" u="sng" dirty="0"/>
              <a:t>NIKOLI</a:t>
            </a:r>
            <a:r>
              <a:rPr lang="sl-SI" dirty="0"/>
              <a:t> ne dostopa preko WAP ampak zmeraj direktno do ADFS</a:t>
            </a:r>
          </a:p>
        </p:txBody>
      </p:sp>
    </p:spTree>
    <p:extLst>
      <p:ext uri="{BB962C8B-B14F-4D97-AF65-F5344CB8AC3E}">
        <p14:creationId xmlns:p14="http://schemas.microsoft.com/office/powerpoint/2010/main" val="1486377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Pass-through </a:t>
            </a:r>
            <a:r>
              <a:rPr lang="en-US" dirty="0" err="1"/>
              <a:t>avtentikacija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30887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088C26-A8A9-4BDC-AA0A-6049740995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35" y="1030224"/>
            <a:ext cx="12192000" cy="5827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72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Pass-through </a:t>
            </a:r>
            <a:r>
              <a:rPr lang="en-US" dirty="0" err="1"/>
              <a:t>avtentikacija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30887"/>
          </a:xfrm>
        </p:spPr>
        <p:txBody>
          <a:bodyPr/>
          <a:lstStyle/>
          <a:p>
            <a:r>
              <a:rPr lang="en-US" dirty="0" err="1"/>
              <a:t>Vklopi</a:t>
            </a:r>
            <a:r>
              <a:rPr lang="en-US" dirty="0"/>
              <a:t> se v Azure AD Connect </a:t>
            </a:r>
            <a:r>
              <a:rPr lang="en-US" dirty="0" err="1"/>
              <a:t>orodju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D83067C-561D-475E-A115-EC9585284B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390" y="1951742"/>
            <a:ext cx="7667580" cy="395029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13D2A47-3829-4C2C-87E1-B17845C73C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4709" y="1937303"/>
            <a:ext cx="6381797" cy="3790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24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Pass-through </a:t>
            </a:r>
            <a:r>
              <a:rPr lang="en-US" dirty="0" err="1"/>
              <a:t>avtentikacija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720745"/>
          </a:xfrm>
        </p:spPr>
        <p:txBody>
          <a:bodyPr/>
          <a:lstStyle/>
          <a:p>
            <a:r>
              <a:rPr lang="en-US" dirty="0" err="1"/>
              <a:t>Pozor</a:t>
            </a:r>
            <a:r>
              <a:rPr lang="en-US" dirty="0"/>
              <a:t>:</a:t>
            </a:r>
          </a:p>
          <a:p>
            <a:pPr marL="457200" indent="-457200">
              <a:buFontTx/>
              <a:buChar char="-"/>
            </a:pPr>
            <a:r>
              <a:rPr lang="en-US" dirty="0"/>
              <a:t>Za </a:t>
            </a:r>
            <a:r>
              <a:rPr lang="en-US" dirty="0" err="1"/>
              <a:t>delovanje</a:t>
            </a:r>
            <a:r>
              <a:rPr lang="en-US" dirty="0"/>
              <a:t> </a:t>
            </a:r>
            <a:r>
              <a:rPr lang="en-US" dirty="0" err="1"/>
              <a:t>potrebujete</a:t>
            </a:r>
            <a:r>
              <a:rPr lang="en-US" dirty="0"/>
              <a:t> Microsoft Office 2013 </a:t>
            </a:r>
            <a:r>
              <a:rPr lang="en-US" dirty="0" err="1"/>
              <a:t>ali</a:t>
            </a:r>
            <a:r>
              <a:rPr lang="en-US" dirty="0"/>
              <a:t> </a:t>
            </a:r>
            <a:r>
              <a:rPr lang="en-US" dirty="0" err="1"/>
              <a:t>novejši</a:t>
            </a:r>
            <a:endParaRPr lang="en-US" dirty="0"/>
          </a:p>
          <a:p>
            <a:pPr marL="457200" indent="-457200">
              <a:buFontTx/>
              <a:buChar char="-"/>
            </a:pPr>
            <a:r>
              <a:rPr lang="en-US" dirty="0" err="1"/>
              <a:t>Vklopljen</a:t>
            </a:r>
            <a:r>
              <a:rPr lang="en-US" dirty="0"/>
              <a:t> mora </a:t>
            </a:r>
            <a:r>
              <a:rPr lang="en-US" dirty="0" err="1"/>
              <a:t>biti</a:t>
            </a:r>
            <a:r>
              <a:rPr lang="en-US" dirty="0"/>
              <a:t> ADAL oz. Modern Authentication</a:t>
            </a:r>
          </a:p>
          <a:p>
            <a:pPr marL="685800" lvl="1" indent="-457200">
              <a:buFontTx/>
              <a:buChar char="-"/>
            </a:pPr>
            <a:r>
              <a:rPr lang="en-US" dirty="0" err="1"/>
              <a:t>Npr</a:t>
            </a:r>
            <a:r>
              <a:rPr lang="en-US" dirty="0"/>
              <a:t>. </a:t>
            </a:r>
            <a:r>
              <a:rPr lang="en-US" dirty="0" err="1"/>
              <a:t>pri</a:t>
            </a:r>
            <a:r>
              <a:rPr lang="en-US" dirty="0"/>
              <a:t> S4B, Outlook 2013</a:t>
            </a:r>
          </a:p>
          <a:p>
            <a:pPr marL="685800" lvl="1" indent="-457200">
              <a:buFontTx/>
              <a:buChar char="-"/>
            </a:pPr>
            <a:endParaRPr lang="en-US" dirty="0"/>
          </a:p>
          <a:p>
            <a:pPr marL="457200" indent="-457200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507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Prepovedana gesla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6"/>
            <a:ext cx="11018520" cy="3213187"/>
          </a:xfrm>
        </p:spPr>
        <p:txBody>
          <a:bodyPr/>
          <a:lstStyle/>
          <a:p>
            <a:r>
              <a:rPr lang="sl-SI" dirty="0" err="1"/>
              <a:t>Azure</a:t>
            </a:r>
            <a:r>
              <a:rPr lang="sl-SI" dirty="0"/>
              <a:t> AD skrbi za seznam prepovedanih gesel (za račune, ki so v </a:t>
            </a:r>
            <a:r>
              <a:rPr lang="sl-SI" dirty="0" err="1"/>
              <a:t>Azure</a:t>
            </a:r>
            <a:r>
              <a:rPr lang="sl-SI" dirty="0"/>
              <a:t> AD)</a:t>
            </a:r>
          </a:p>
          <a:p>
            <a:r>
              <a:rPr lang="sl-SI" dirty="0"/>
              <a:t>Dodatna opcija je “</a:t>
            </a:r>
            <a:r>
              <a:rPr lang="sl-SI" dirty="0" err="1"/>
              <a:t>Dynamic</a:t>
            </a:r>
            <a:r>
              <a:rPr lang="sl-SI" dirty="0"/>
              <a:t> </a:t>
            </a:r>
            <a:r>
              <a:rPr lang="sl-SI" dirty="0" err="1"/>
              <a:t>Banned</a:t>
            </a:r>
            <a:r>
              <a:rPr lang="sl-SI" dirty="0"/>
              <a:t> </a:t>
            </a:r>
            <a:r>
              <a:rPr lang="sl-SI" dirty="0" err="1"/>
              <a:t>Passwords</a:t>
            </a:r>
            <a:r>
              <a:rPr lang="sl-SI" dirty="0"/>
              <a:t>”, ki onemogoči “ugibanje” gesel iz sumljivih IP naslovov</a:t>
            </a:r>
          </a:p>
          <a:p>
            <a:endParaRPr lang="sl-SI" dirty="0"/>
          </a:p>
          <a:p>
            <a:r>
              <a:rPr lang="sl-SI" dirty="0"/>
              <a:t>V prihodnosti bo možno to implementirati tudi za </a:t>
            </a:r>
            <a:r>
              <a:rPr lang="sl-SI" dirty="0" err="1"/>
              <a:t>Active</a:t>
            </a:r>
            <a:r>
              <a:rPr lang="sl-SI" dirty="0"/>
              <a:t> </a:t>
            </a:r>
            <a:r>
              <a:rPr lang="sl-SI" dirty="0" err="1"/>
              <a:t>Directory</a:t>
            </a:r>
            <a:endParaRPr lang="sl-SI" dirty="0"/>
          </a:p>
          <a:p>
            <a:pPr lvl="1"/>
            <a:r>
              <a:rPr lang="sl-SI" dirty="0"/>
              <a:t>AMPAK samo preko </a:t>
            </a:r>
            <a:r>
              <a:rPr lang="sl-SI" dirty="0" err="1"/>
              <a:t>Azure</a:t>
            </a:r>
            <a:r>
              <a:rPr lang="sl-SI" dirty="0"/>
              <a:t> AD</a:t>
            </a:r>
          </a:p>
        </p:txBody>
      </p:sp>
    </p:spTree>
    <p:extLst>
      <p:ext uri="{BB962C8B-B14F-4D97-AF65-F5344CB8AC3E}">
        <p14:creationId xmlns:p14="http://schemas.microsoft.com/office/powerpoint/2010/main" val="179370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MFA</a:t>
            </a:r>
            <a:endParaRPr lang="sl-SI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6"/>
            <a:ext cx="11018520" cy="3225498"/>
          </a:xfrm>
        </p:spPr>
        <p:txBody>
          <a:bodyPr/>
          <a:lstStyle/>
          <a:p>
            <a:r>
              <a:rPr lang="sl-SI" dirty="0"/>
              <a:t>MFA lahko na uporabnikih vključite ne glede:</a:t>
            </a:r>
          </a:p>
          <a:p>
            <a:pPr lvl="1"/>
            <a:r>
              <a:rPr lang="sl-SI" dirty="0"/>
              <a:t>Ali uporabljate Office 365 račune</a:t>
            </a:r>
          </a:p>
          <a:p>
            <a:pPr lvl="1"/>
            <a:r>
              <a:rPr lang="sl-SI" dirty="0" err="1"/>
              <a:t>Azure</a:t>
            </a:r>
            <a:r>
              <a:rPr lang="sl-SI" dirty="0"/>
              <a:t> AD </a:t>
            </a:r>
            <a:r>
              <a:rPr lang="sl-SI" dirty="0" err="1"/>
              <a:t>Connect</a:t>
            </a:r>
            <a:endParaRPr lang="sl-SI" dirty="0"/>
          </a:p>
          <a:p>
            <a:pPr lvl="1"/>
            <a:r>
              <a:rPr lang="sl-SI" dirty="0"/>
              <a:t>ADFS</a:t>
            </a:r>
          </a:p>
          <a:p>
            <a:pPr lvl="1"/>
            <a:endParaRPr lang="sl-SI" dirty="0"/>
          </a:p>
          <a:p>
            <a:r>
              <a:rPr lang="sl-SI" dirty="0"/>
              <a:t>ADFS prijavno okno je možno spremeniti tako, da najprej zahteva MFA prijavo in šele nato domensko geslo</a:t>
            </a:r>
          </a:p>
          <a:p>
            <a:pPr lvl="1"/>
            <a:r>
              <a:rPr lang="sl-SI" dirty="0"/>
              <a:t>Članek v opombah</a:t>
            </a:r>
          </a:p>
        </p:txBody>
      </p:sp>
    </p:spTree>
    <p:extLst>
      <p:ext uri="{BB962C8B-B14F-4D97-AF65-F5344CB8AC3E}">
        <p14:creationId xmlns:p14="http://schemas.microsoft.com/office/powerpoint/2010/main" val="283623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MFA</a:t>
            </a:r>
            <a:endParaRPr lang="sl-SI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6"/>
            <a:ext cx="11018520" cy="3225498"/>
          </a:xfrm>
        </p:spPr>
        <p:txBody>
          <a:bodyPr/>
          <a:lstStyle/>
          <a:p>
            <a:r>
              <a:rPr lang="sl-SI" dirty="0"/>
              <a:t>MFA lahko na uporabnikih vključite ne glede:</a:t>
            </a:r>
          </a:p>
          <a:p>
            <a:pPr lvl="1"/>
            <a:r>
              <a:rPr lang="sl-SI" dirty="0"/>
              <a:t>Ali uporabljate Office 365 račune</a:t>
            </a:r>
          </a:p>
          <a:p>
            <a:pPr lvl="1"/>
            <a:r>
              <a:rPr lang="sl-SI" dirty="0" err="1"/>
              <a:t>Azure</a:t>
            </a:r>
            <a:r>
              <a:rPr lang="sl-SI" dirty="0"/>
              <a:t> AD </a:t>
            </a:r>
            <a:r>
              <a:rPr lang="sl-SI" dirty="0" err="1"/>
              <a:t>Connect</a:t>
            </a:r>
            <a:endParaRPr lang="sl-SI" dirty="0"/>
          </a:p>
          <a:p>
            <a:pPr lvl="1"/>
            <a:r>
              <a:rPr lang="sl-SI" dirty="0"/>
              <a:t>ADFS</a:t>
            </a:r>
          </a:p>
          <a:p>
            <a:pPr lvl="1"/>
            <a:endParaRPr lang="sl-SI" dirty="0"/>
          </a:p>
          <a:p>
            <a:r>
              <a:rPr lang="sl-SI" dirty="0"/>
              <a:t>ADFS prijavno okno je možno spremeniti tako, da najprej zahteva MFA prijavo in šele nato domensko geslo</a:t>
            </a:r>
          </a:p>
          <a:p>
            <a:pPr lvl="1"/>
            <a:r>
              <a:rPr lang="sl-SI" dirty="0"/>
              <a:t>Članek v opombah</a:t>
            </a:r>
          </a:p>
        </p:txBody>
      </p:sp>
    </p:spTree>
    <p:extLst>
      <p:ext uri="{BB962C8B-B14F-4D97-AF65-F5344CB8AC3E}">
        <p14:creationId xmlns:p14="http://schemas.microsoft.com/office/powerpoint/2010/main" val="377423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Primerjava</a:t>
            </a:r>
            <a:endParaRPr lang="sl-SI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6"/>
            <a:ext cx="11018520" cy="4050340"/>
          </a:xfrm>
        </p:spPr>
        <p:txBody>
          <a:bodyPr/>
          <a:lstStyle/>
          <a:p>
            <a:r>
              <a:rPr lang="sl-SI" dirty="0" err="1"/>
              <a:t>Azure</a:t>
            </a:r>
            <a:r>
              <a:rPr lang="sl-SI" dirty="0"/>
              <a:t> AD </a:t>
            </a:r>
            <a:r>
              <a:rPr lang="sl-SI" dirty="0" err="1"/>
              <a:t>Connect</a:t>
            </a:r>
            <a:r>
              <a:rPr lang="sl-SI" dirty="0"/>
              <a:t> – “</a:t>
            </a:r>
            <a:r>
              <a:rPr lang="sl-SI" dirty="0" err="1"/>
              <a:t>Password</a:t>
            </a:r>
            <a:r>
              <a:rPr lang="sl-SI" dirty="0"/>
              <a:t> </a:t>
            </a:r>
            <a:r>
              <a:rPr lang="sl-SI" dirty="0" err="1"/>
              <a:t>Sync</a:t>
            </a:r>
            <a:r>
              <a:rPr lang="sl-SI" dirty="0"/>
              <a:t>”</a:t>
            </a:r>
          </a:p>
          <a:p>
            <a:pPr lvl="1"/>
            <a:r>
              <a:rPr lang="sl-SI" dirty="0"/>
              <a:t>Dela tudi ko pride do izpada internet povezave</a:t>
            </a:r>
          </a:p>
          <a:p>
            <a:pPr marL="228600" lvl="1" indent="0">
              <a:buNone/>
            </a:pPr>
            <a:endParaRPr lang="sl-SI" dirty="0"/>
          </a:p>
          <a:p>
            <a:r>
              <a:rPr lang="sl-SI" dirty="0"/>
              <a:t>ADFS</a:t>
            </a:r>
          </a:p>
          <a:p>
            <a:pPr lvl="1"/>
            <a:r>
              <a:rPr lang="sl-SI" dirty="0"/>
              <a:t>Če pride do izpada interneta ni možna prijava na Office 365 (tudi izven omrežja)</a:t>
            </a:r>
          </a:p>
          <a:p>
            <a:pPr lvl="1"/>
            <a:r>
              <a:rPr lang="sl-SI" dirty="0"/>
              <a:t>Lahko rešimo z dodatnimi ADFS strežniki v </a:t>
            </a:r>
            <a:r>
              <a:rPr lang="sl-SI" dirty="0" err="1"/>
              <a:t>Azure</a:t>
            </a:r>
            <a:endParaRPr lang="sl-SI" dirty="0"/>
          </a:p>
          <a:p>
            <a:pPr lvl="1"/>
            <a:endParaRPr lang="sl-SI" dirty="0"/>
          </a:p>
          <a:p>
            <a:r>
              <a:rPr lang="sl-SI" dirty="0"/>
              <a:t>“</a:t>
            </a:r>
            <a:r>
              <a:rPr lang="sl-SI" dirty="0" err="1"/>
              <a:t>Pass</a:t>
            </a:r>
            <a:r>
              <a:rPr lang="sl-SI" dirty="0"/>
              <a:t> </a:t>
            </a:r>
            <a:r>
              <a:rPr lang="sl-SI" dirty="0" err="1"/>
              <a:t>through</a:t>
            </a:r>
            <a:r>
              <a:rPr lang="sl-SI" dirty="0"/>
              <a:t>” </a:t>
            </a:r>
            <a:r>
              <a:rPr lang="sl-SI" dirty="0" err="1"/>
              <a:t>Authentication</a:t>
            </a:r>
            <a:endParaRPr lang="sl-SI" dirty="0"/>
          </a:p>
          <a:p>
            <a:pPr lvl="1"/>
            <a:r>
              <a:rPr lang="sl-SI" dirty="0"/>
              <a:t>Če pride do izpada interneta ni možna prijava na Office 365 (tudi izven omrežja)</a:t>
            </a:r>
          </a:p>
          <a:p>
            <a:pPr lvl="1"/>
            <a:r>
              <a:rPr lang="sl-SI" dirty="0"/>
              <a:t>Lahko rešimo z dodatnimi strežniki v </a:t>
            </a:r>
            <a:r>
              <a:rPr lang="sl-SI" dirty="0" err="1"/>
              <a:t>Azure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657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Vprašanja?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456605"/>
          </a:xfrm>
        </p:spPr>
        <p:txBody>
          <a:bodyPr/>
          <a:lstStyle/>
          <a:p>
            <a:pPr algn="ctr"/>
            <a:r>
              <a:rPr lang="en-US" sz="4000" dirty="0"/>
              <a:t>Miha.Pihler@telnet.si</a:t>
            </a:r>
          </a:p>
          <a:p>
            <a:pPr algn="ctr"/>
            <a:r>
              <a:rPr lang="en-US" sz="4000" dirty="0"/>
              <a:t>Miha.Pihler@mikeji.com</a:t>
            </a:r>
          </a:p>
          <a:p>
            <a:pPr algn="ctr"/>
            <a:endParaRPr lang="en-US" dirty="0"/>
          </a:p>
          <a:p>
            <a:pPr algn="ctr"/>
            <a:r>
              <a:rPr lang="sl-SI" dirty="0"/>
              <a:t>Najdete me tudi na:</a:t>
            </a:r>
          </a:p>
          <a:p>
            <a:pPr algn="ctr"/>
            <a:r>
              <a:rPr lang="sl-SI" dirty="0" err="1"/>
              <a:t>Linked</a:t>
            </a:r>
            <a:r>
              <a:rPr lang="sl-SI" dirty="0"/>
              <a:t> In</a:t>
            </a:r>
          </a:p>
          <a:p>
            <a:pPr algn="ctr"/>
            <a:r>
              <a:rPr lang="sl-SI" dirty="0" err="1"/>
              <a:t>Twitter</a:t>
            </a:r>
            <a:endParaRPr lang="sl-SI" dirty="0"/>
          </a:p>
          <a:p>
            <a:pPr algn="ctr"/>
            <a:r>
              <a:rPr lang="sl-SI" dirty="0"/>
              <a:t>Facebook</a:t>
            </a:r>
          </a:p>
          <a:p>
            <a:pPr algn="ctr"/>
            <a:r>
              <a:rPr lang="sl-SI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61250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990F116-B58F-4255-B05B-DA3808E0E5C6}">
  <ds:schemaRefs>
    <ds:schemaRef ds:uri="http://purl.org/dc/terms/"/>
    <ds:schemaRef ds:uri="http://schemas.openxmlformats.org/package/2006/metadata/core-properties"/>
    <ds:schemaRef ds:uri="630a2e83-186a-4a0f-ab27-bee8a8096abc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1330</TotalTime>
  <Words>1807</Words>
  <Application>Microsoft Office PowerPoint</Application>
  <PresentationFormat>Widescreen</PresentationFormat>
  <Paragraphs>252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5" baseType="lpstr">
      <vt:lpstr>Arial</vt:lpstr>
      <vt:lpstr>Consolas</vt:lpstr>
      <vt:lpstr>Segoe UI</vt:lpstr>
      <vt:lpstr>Segoe UI Light</vt:lpstr>
      <vt:lpstr>Segoe UI Semibold</vt:lpstr>
      <vt:lpstr>Segoe UI Semilight</vt:lpstr>
      <vt:lpstr>Wingdings</vt:lpstr>
      <vt:lpstr>WHITE TEMPLATE</vt:lpstr>
      <vt:lpstr>SOFT BLACK TEMPLATE</vt:lpstr>
      <vt:lpstr>Upravljanje identitet v oblaku in  avtentikacija</vt:lpstr>
      <vt:lpstr>Miha Pihler</vt:lpstr>
      <vt:lpstr>Uporabniki v Office 365</vt:lpstr>
      <vt:lpstr>Azure AD Connect</vt:lpstr>
      <vt:lpstr>Azure AD Connect</vt:lpstr>
      <vt:lpstr>Azure AD Connect</vt:lpstr>
      <vt:lpstr>Azure AD Connect</vt:lpstr>
      <vt:lpstr>Azure AD Connect</vt:lpstr>
      <vt:lpstr>Azure AD Connect</vt:lpstr>
      <vt:lpstr>Azure AD Connect</vt:lpstr>
      <vt:lpstr>ADFS</vt:lpstr>
      <vt:lpstr>ADFS</vt:lpstr>
      <vt:lpstr>ADFS</vt:lpstr>
      <vt:lpstr>ADFS</vt:lpstr>
      <vt:lpstr>ADFS</vt:lpstr>
      <vt:lpstr>ADFS + Azure AD Health Monitors</vt:lpstr>
      <vt:lpstr>ADFS “Extranet Lockout Protection”</vt:lpstr>
      <vt:lpstr>ADFS + Web Application Proxy (WAP)</vt:lpstr>
      <vt:lpstr>Pass-through avtentikacija</vt:lpstr>
      <vt:lpstr>Pass-through avtentikacija</vt:lpstr>
      <vt:lpstr>Pass-through avtentikacija</vt:lpstr>
      <vt:lpstr>Prepovedana gesla</vt:lpstr>
      <vt:lpstr>MFA</vt:lpstr>
      <vt:lpstr>MFA</vt:lpstr>
      <vt:lpstr>Primerjava</vt:lpstr>
      <vt:lpstr>Vprašanja?</vt:lpstr>
    </vt:vector>
  </TitlesOfParts>
  <Manager>&lt;Comms manager name here&gt;</Manager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Katja Bučan</dc:creator>
  <cp:keywords/>
  <dc:description/>
  <cp:lastModifiedBy>Miha Pihler</cp:lastModifiedBy>
  <cp:revision>11</cp:revision>
  <dcterms:created xsi:type="dcterms:W3CDTF">2018-03-14T10:09:21Z</dcterms:created>
  <dcterms:modified xsi:type="dcterms:W3CDTF">2018-05-27T20:39:39Z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