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5"/>
  </p:notesMasterIdLst>
  <p:handoutMasterIdLst>
    <p:handoutMasterId r:id="rId36"/>
  </p:handoutMasterIdLst>
  <p:sldIdLst>
    <p:sldId id="1661" r:id="rId6"/>
    <p:sldId id="1746" r:id="rId7"/>
    <p:sldId id="1739" r:id="rId8"/>
    <p:sldId id="1529" r:id="rId9"/>
    <p:sldId id="1720" r:id="rId10"/>
    <p:sldId id="1744" r:id="rId11"/>
    <p:sldId id="1721" r:id="rId12"/>
    <p:sldId id="1722" r:id="rId13"/>
    <p:sldId id="1724" r:id="rId14"/>
    <p:sldId id="1745" r:id="rId15"/>
    <p:sldId id="1735" r:id="rId16"/>
    <p:sldId id="1527" r:id="rId17"/>
    <p:sldId id="1730" r:id="rId18"/>
    <p:sldId id="1732" r:id="rId19"/>
    <p:sldId id="1719" r:id="rId20"/>
    <p:sldId id="1729" r:id="rId21"/>
    <p:sldId id="1718" r:id="rId22"/>
    <p:sldId id="1726" r:id="rId23"/>
    <p:sldId id="1733" r:id="rId24"/>
    <p:sldId id="1738" r:id="rId25"/>
    <p:sldId id="1734" r:id="rId26"/>
    <p:sldId id="1740" r:id="rId27"/>
    <p:sldId id="1741" r:id="rId28"/>
    <p:sldId id="1727" r:id="rId29"/>
    <p:sldId id="1742" r:id="rId30"/>
    <p:sldId id="1743" r:id="rId31"/>
    <p:sldId id="1737" r:id="rId32"/>
    <p:sldId id="1747" r:id="rId33"/>
    <p:sldId id="1532" r:id="rId34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661"/>
            <p14:sldId id="1746"/>
            <p14:sldId id="1739"/>
            <p14:sldId id="1529"/>
            <p14:sldId id="1720"/>
            <p14:sldId id="1744"/>
            <p14:sldId id="1721"/>
            <p14:sldId id="1722"/>
            <p14:sldId id="1724"/>
            <p14:sldId id="1745"/>
            <p14:sldId id="1735"/>
            <p14:sldId id="1527"/>
            <p14:sldId id="1730"/>
            <p14:sldId id="1732"/>
            <p14:sldId id="1719"/>
            <p14:sldId id="1729"/>
            <p14:sldId id="1718"/>
            <p14:sldId id="1726"/>
            <p14:sldId id="1733"/>
            <p14:sldId id="1738"/>
            <p14:sldId id="1734"/>
            <p14:sldId id="1740"/>
            <p14:sldId id="1741"/>
            <p14:sldId id="1727"/>
            <p14:sldId id="1742"/>
            <p14:sldId id="1743"/>
            <p14:sldId id="1737"/>
            <p14:sldId id="1747"/>
            <p14:sldId id="153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6224"/>
    <a:srgbClr val="5E5E60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2109" autoAdjust="0"/>
  </p:normalViewPr>
  <p:slideViewPr>
    <p:cSldViewPr snapToGrid="0">
      <p:cViewPr varScale="1">
        <p:scale>
          <a:sx n="120" d="100"/>
          <a:sy n="120" d="100"/>
        </p:scale>
        <p:origin x="174" y="108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6c272d9350155dc3" providerId="LiveId" clId="{29596DF7-8C03-4667-9810-D02BA2061837}"/>
    <pc:docChg chg="undo custSel addSld delSld modSld sldOrd modSection">
      <pc:chgData name="" userId="6c272d9350155dc3" providerId="LiveId" clId="{29596DF7-8C03-4667-9810-D02BA2061837}" dt="2018-05-23T21:41:32.885" v="5233" actId="1076"/>
      <pc:docMkLst>
        <pc:docMk/>
      </pc:docMkLst>
      <pc:sldChg chg="modSp ord">
        <pc:chgData name="" userId="6c272d9350155dc3" providerId="LiveId" clId="{29596DF7-8C03-4667-9810-D02BA2061837}" dt="2018-05-18T09:13:40.136" v="996" actId="20577"/>
        <pc:sldMkLst>
          <pc:docMk/>
          <pc:sldMk cId="203203085" sldId="1527"/>
        </pc:sldMkLst>
        <pc:spChg chg="mod">
          <ac:chgData name="" userId="6c272d9350155dc3" providerId="LiveId" clId="{29596DF7-8C03-4667-9810-D02BA2061837}" dt="2018-05-18T09:13:40.136" v="996" actId="20577"/>
          <ac:spMkLst>
            <pc:docMk/>
            <pc:sldMk cId="203203085" sldId="1527"/>
            <ac:spMk id="4" creationId="{00000000-0000-0000-0000-000000000000}"/>
          </ac:spMkLst>
        </pc:spChg>
      </pc:sldChg>
      <pc:sldChg chg="modSp ord">
        <pc:chgData name="" userId="6c272d9350155dc3" providerId="LiveId" clId="{29596DF7-8C03-4667-9810-D02BA2061837}" dt="2018-05-18T08:00:06.710" v="20" actId="20577"/>
        <pc:sldMkLst>
          <pc:docMk/>
          <pc:sldMk cId="3249496989" sldId="1529"/>
        </pc:sldMkLst>
        <pc:spChg chg="mod">
          <ac:chgData name="" userId="6c272d9350155dc3" providerId="LiveId" clId="{29596DF7-8C03-4667-9810-D02BA2061837}" dt="2018-05-18T08:00:06.710" v="20" actId="20577"/>
          <ac:spMkLst>
            <pc:docMk/>
            <pc:sldMk cId="3249496989" sldId="1529"/>
            <ac:spMk id="2" creationId="{00000000-0000-0000-0000-000000000000}"/>
          </ac:spMkLst>
        </pc:spChg>
      </pc:sldChg>
      <pc:sldChg chg="modNotesTx">
        <pc:chgData name="" userId="6c272d9350155dc3" providerId="LiveId" clId="{29596DF7-8C03-4667-9810-D02BA2061837}" dt="2018-05-23T10:18:29.547" v="2562" actId="20577"/>
        <pc:sldMkLst>
          <pc:docMk/>
          <pc:sldMk cId="1795078537" sldId="1661"/>
        </pc:sldMkLst>
      </pc:sldChg>
      <pc:sldChg chg="modSp ord modAnim">
        <pc:chgData name="" userId="6c272d9350155dc3" providerId="LiveId" clId="{29596DF7-8C03-4667-9810-D02BA2061837}" dt="2018-05-23T15:02:08.235" v="4572" actId="2696"/>
        <pc:sldMkLst>
          <pc:docMk/>
          <pc:sldMk cId="3917531689" sldId="1718"/>
        </pc:sldMkLst>
        <pc:spChg chg="mod">
          <ac:chgData name="" userId="6c272d9350155dc3" providerId="LiveId" clId="{29596DF7-8C03-4667-9810-D02BA2061837}" dt="2018-05-23T15:01:19.288" v="4571" actId="20577"/>
          <ac:spMkLst>
            <pc:docMk/>
            <pc:sldMk cId="3917531689" sldId="1718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18T18:38:40.060" v="1155" actId="20577"/>
          <ac:spMkLst>
            <pc:docMk/>
            <pc:sldMk cId="3917531689" sldId="1718"/>
            <ac:spMk id="17" creationId="{00000000-0000-0000-0000-000000000000}"/>
          </ac:spMkLst>
        </pc:spChg>
      </pc:sldChg>
      <pc:sldChg chg="modAnim">
        <pc:chgData name="" userId="6c272d9350155dc3" providerId="LiveId" clId="{29596DF7-8C03-4667-9810-D02BA2061837}" dt="2018-05-23T10:17:30.447" v="2457" actId="2696"/>
        <pc:sldMkLst>
          <pc:docMk/>
          <pc:sldMk cId="2804643284" sldId="1719"/>
        </pc:sldMkLst>
      </pc:sldChg>
      <pc:sldChg chg="addSp delSp modSp add ord modNotesTx">
        <pc:chgData name="" userId="6c272d9350155dc3" providerId="LiveId" clId="{29596DF7-8C03-4667-9810-D02BA2061837}" dt="2018-05-23T15:59:15.432" v="4933" actId="5793"/>
        <pc:sldMkLst>
          <pc:docMk/>
          <pc:sldMk cId="1059469089" sldId="1720"/>
        </pc:sldMkLst>
        <pc:spChg chg="add mod">
          <ac:chgData name="" userId="6c272d9350155dc3" providerId="LiveId" clId="{29596DF7-8C03-4667-9810-D02BA2061837}" dt="2018-05-23T15:54:54.676" v="4814" actId="478"/>
          <ac:spMkLst>
            <pc:docMk/>
            <pc:sldMk cId="1059469089" sldId="1720"/>
            <ac:spMk id="3" creationId="{517F1B4C-9881-41D9-A865-CC985A55D489}"/>
          </ac:spMkLst>
        </pc:spChg>
        <pc:spChg chg="add del mod">
          <ac:chgData name="" userId="6c272d9350155dc3" providerId="LiveId" clId="{29596DF7-8C03-4667-9810-D02BA2061837}" dt="2018-05-23T15:56:41.090" v="4838" actId="5793"/>
          <ac:spMkLst>
            <pc:docMk/>
            <pc:sldMk cId="1059469089" sldId="1720"/>
            <ac:spMk id="5" creationId="{1523CC30-573C-490F-A0C8-78345FBC6E75}"/>
          </ac:spMkLst>
        </pc:spChg>
        <pc:spChg chg="del mod">
          <ac:chgData name="" userId="6c272d9350155dc3" providerId="LiveId" clId="{29596DF7-8C03-4667-9810-D02BA2061837}" dt="2018-05-23T15:54:54.676" v="4814" actId="478"/>
          <ac:spMkLst>
            <pc:docMk/>
            <pc:sldMk cId="1059469089" sldId="1720"/>
            <ac:spMk id="6" creationId="{00000000-0000-0000-0000-000000000000}"/>
          </ac:spMkLst>
        </pc:spChg>
        <pc:spChg chg="add mod">
          <ac:chgData name="" userId="6c272d9350155dc3" providerId="LiveId" clId="{29596DF7-8C03-4667-9810-D02BA2061837}" dt="2018-05-23T15:57:05.302" v="4843" actId="1076"/>
          <ac:spMkLst>
            <pc:docMk/>
            <pc:sldMk cId="1059469089" sldId="1720"/>
            <ac:spMk id="7" creationId="{A6685D75-23A8-4BCE-93A2-CCF9C3B2EDA5}"/>
          </ac:spMkLst>
        </pc:spChg>
        <pc:spChg chg="mod">
          <ac:chgData name="" userId="6c272d9350155dc3" providerId="LiveId" clId="{29596DF7-8C03-4667-9810-D02BA2061837}" dt="2018-05-23T15:55:06.722" v="4834" actId="20577"/>
          <ac:spMkLst>
            <pc:docMk/>
            <pc:sldMk cId="1059469089" sldId="1720"/>
            <ac:spMk id="17" creationId="{00000000-0000-0000-0000-000000000000}"/>
          </ac:spMkLst>
        </pc:spChg>
        <pc:picChg chg="add mod">
          <ac:chgData name="" userId="6c272d9350155dc3" providerId="LiveId" clId="{29596DF7-8C03-4667-9810-D02BA2061837}" dt="2018-05-23T15:55:12.055" v="4835" actId="1076"/>
          <ac:picMkLst>
            <pc:docMk/>
            <pc:sldMk cId="1059469089" sldId="1720"/>
            <ac:picMk id="4" creationId="{BA518241-1A55-45E6-B3C6-0BFDB3FF8BC6}"/>
          </ac:picMkLst>
        </pc:picChg>
      </pc:sldChg>
      <pc:sldChg chg="modSp add">
        <pc:chgData name="" userId="6c272d9350155dc3" providerId="LiveId" clId="{29596DF7-8C03-4667-9810-D02BA2061837}" dt="2018-05-18T08:09:57.841" v="509" actId="20577"/>
        <pc:sldMkLst>
          <pc:docMk/>
          <pc:sldMk cId="2967411701" sldId="1721"/>
        </pc:sldMkLst>
        <pc:spChg chg="mod">
          <ac:chgData name="" userId="6c272d9350155dc3" providerId="LiveId" clId="{29596DF7-8C03-4667-9810-D02BA2061837}" dt="2018-05-18T08:09:57.841" v="509" actId="20577"/>
          <ac:spMkLst>
            <pc:docMk/>
            <pc:sldMk cId="2967411701" sldId="1721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18T08:08:49.560" v="391" actId="20577"/>
          <ac:spMkLst>
            <pc:docMk/>
            <pc:sldMk cId="2967411701" sldId="1721"/>
            <ac:spMk id="17" creationId="{00000000-0000-0000-0000-000000000000}"/>
          </ac:spMkLst>
        </pc:spChg>
      </pc:sldChg>
      <pc:sldChg chg="modSp add">
        <pc:chgData name="" userId="6c272d9350155dc3" providerId="LiveId" clId="{29596DF7-8C03-4667-9810-D02BA2061837}" dt="2018-05-18T08:17:25.611" v="781" actId="20577"/>
        <pc:sldMkLst>
          <pc:docMk/>
          <pc:sldMk cId="178677762" sldId="1722"/>
        </pc:sldMkLst>
        <pc:spChg chg="mod">
          <ac:chgData name="" userId="6c272d9350155dc3" providerId="LiveId" clId="{29596DF7-8C03-4667-9810-D02BA2061837}" dt="2018-05-18T08:17:25.611" v="781" actId="20577"/>
          <ac:spMkLst>
            <pc:docMk/>
            <pc:sldMk cId="178677762" sldId="1722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18T08:13:55.369" v="518" actId="20577"/>
          <ac:spMkLst>
            <pc:docMk/>
            <pc:sldMk cId="178677762" sldId="1722"/>
            <ac:spMk id="17" creationId="{00000000-0000-0000-0000-000000000000}"/>
          </ac:spMkLst>
        </pc:spChg>
      </pc:sldChg>
      <pc:sldChg chg="addSp delSp modSp add ord modAnim">
        <pc:chgData name="" userId="6c272d9350155dc3" providerId="LiveId" clId="{29596DF7-8C03-4667-9810-D02BA2061837}" dt="2018-05-23T10:05:07.757" v="1661" actId="2696"/>
        <pc:sldMkLst>
          <pc:docMk/>
          <pc:sldMk cId="3887294817" sldId="1724"/>
        </pc:sldMkLst>
        <pc:spChg chg="add del mod">
          <ac:chgData name="" userId="6c272d9350155dc3" providerId="LiveId" clId="{29596DF7-8C03-4667-9810-D02BA2061837}" dt="2018-05-18T08:22:15.186" v="839" actId="478"/>
          <ac:spMkLst>
            <pc:docMk/>
            <pc:sldMk cId="3887294817" sldId="1724"/>
            <ac:spMk id="4" creationId="{02AD5BF4-5F2F-49E7-9815-AE335CAE2B06}"/>
          </ac:spMkLst>
        </pc:spChg>
        <pc:spChg chg="add mod">
          <ac:chgData name="" userId="6c272d9350155dc3" providerId="LiveId" clId="{29596DF7-8C03-4667-9810-D02BA2061837}" dt="2018-05-18T08:22:00.184" v="837" actId="14100"/>
          <ac:spMkLst>
            <pc:docMk/>
            <pc:sldMk cId="3887294817" sldId="1724"/>
            <ac:spMk id="7" creationId="{6C1FF1A3-1C7A-4A64-BBDD-7077087244FE}"/>
          </ac:spMkLst>
        </pc:spChg>
        <pc:spChg chg="del">
          <ac:chgData name="" userId="6c272d9350155dc3" providerId="LiveId" clId="{29596DF7-8C03-4667-9810-D02BA2061837}" dt="2018-05-18T08:22:09.298" v="838" actId="478"/>
          <ac:spMkLst>
            <pc:docMk/>
            <pc:sldMk cId="3887294817" sldId="1724"/>
            <ac:spMk id="8" creationId="{D18A1E48-C74E-4B7C-95F4-2342DAC963A9}"/>
          </ac:spMkLst>
        </pc:spChg>
        <pc:spChg chg="add mod">
          <ac:chgData name="" userId="6c272d9350155dc3" providerId="LiveId" clId="{29596DF7-8C03-4667-9810-D02BA2061837}" dt="2018-05-23T10:04:50.636" v="1660" actId="20577"/>
          <ac:spMkLst>
            <pc:docMk/>
            <pc:sldMk cId="3887294817" sldId="1724"/>
            <ac:spMk id="12" creationId="{09885186-147D-4832-8D08-39CE86E85591}"/>
          </ac:spMkLst>
        </pc:spChg>
        <pc:picChg chg="add mod">
          <ac:chgData name="" userId="6c272d9350155dc3" providerId="LiveId" clId="{29596DF7-8C03-4667-9810-D02BA2061837}" dt="2018-05-18T08:21:19.138" v="832" actId="1076"/>
          <ac:picMkLst>
            <pc:docMk/>
            <pc:sldMk cId="3887294817" sldId="1724"/>
            <ac:picMk id="2" creationId="{56EC495D-AE79-437E-969E-CA7A4053D45F}"/>
          </ac:picMkLst>
        </pc:picChg>
        <pc:picChg chg="del">
          <ac:chgData name="" userId="6c272d9350155dc3" providerId="LiveId" clId="{29596DF7-8C03-4667-9810-D02BA2061837}" dt="2018-05-18T08:21:04.821" v="829" actId="478"/>
          <ac:picMkLst>
            <pc:docMk/>
            <pc:sldMk cId="3887294817" sldId="1724"/>
            <ac:picMk id="10" creationId="{6AC64828-58F1-4310-BEE4-A1A8242D1379}"/>
          </ac:picMkLst>
        </pc:picChg>
      </pc:sldChg>
      <pc:sldChg chg="modSp add ord">
        <pc:chgData name="" userId="6c272d9350155dc3" providerId="LiveId" clId="{29596DF7-8C03-4667-9810-D02BA2061837}" dt="2018-05-18T18:47:17.733" v="1287" actId="20577"/>
        <pc:sldMkLst>
          <pc:docMk/>
          <pc:sldMk cId="1156758058" sldId="1726"/>
        </pc:sldMkLst>
        <pc:spChg chg="mod">
          <ac:chgData name="" userId="6c272d9350155dc3" providerId="LiveId" clId="{29596DF7-8C03-4667-9810-D02BA2061837}" dt="2018-05-18T08:46:21.759" v="907" actId="20577"/>
          <ac:spMkLst>
            <pc:docMk/>
            <pc:sldMk cId="1156758058" sldId="1726"/>
            <ac:spMk id="2" creationId="{00000000-0000-0000-0000-000000000000}"/>
          </ac:spMkLst>
        </pc:spChg>
      </pc:sldChg>
      <pc:sldChg chg="modSp add ord">
        <pc:chgData name="" userId="6c272d9350155dc3" providerId="LiveId" clId="{29596DF7-8C03-4667-9810-D02BA2061837}" dt="2018-05-21T14:02:52.325" v="1517" actId="20577"/>
        <pc:sldMkLst>
          <pc:docMk/>
          <pc:sldMk cId="1113856374" sldId="1727"/>
        </pc:sldMkLst>
        <pc:spChg chg="mod">
          <ac:chgData name="" userId="6c272d9350155dc3" providerId="LiveId" clId="{29596DF7-8C03-4667-9810-D02BA2061837}" dt="2018-05-18T08:47:18.871" v="953" actId="20577"/>
          <ac:spMkLst>
            <pc:docMk/>
            <pc:sldMk cId="1113856374" sldId="1727"/>
            <ac:spMk id="4" creationId="{00000000-0000-0000-0000-000000000000}"/>
          </ac:spMkLst>
        </pc:spChg>
      </pc:sldChg>
      <pc:sldChg chg="addSp delSp modSp modAnim">
        <pc:chgData name="" userId="6c272d9350155dc3" providerId="LiveId" clId="{29596DF7-8C03-4667-9810-D02BA2061837}" dt="2018-05-18T18:44:14.694" v="1182" actId="1076"/>
        <pc:sldMkLst>
          <pc:docMk/>
          <pc:sldMk cId="1598529625" sldId="1729"/>
        </pc:sldMkLst>
        <pc:spChg chg="add del mod">
          <ac:chgData name="" userId="6c272d9350155dc3" providerId="LiveId" clId="{29596DF7-8C03-4667-9810-D02BA2061837}" dt="2018-05-18T18:24:57.813" v="999" actId="478"/>
          <ac:spMkLst>
            <pc:docMk/>
            <pc:sldMk cId="1598529625" sldId="1729"/>
            <ac:spMk id="2" creationId="{276EC767-B61B-4192-923E-666EAB233933}"/>
          </ac:spMkLst>
        </pc:spChg>
        <pc:spChg chg="mod ord">
          <ac:chgData name="" userId="6c272d9350155dc3" providerId="LiveId" clId="{29596DF7-8C03-4667-9810-D02BA2061837}" dt="2018-05-18T18:44:14.694" v="1182" actId="1076"/>
          <ac:spMkLst>
            <pc:docMk/>
            <pc:sldMk cId="1598529625" sldId="1729"/>
            <ac:spMk id="6" creationId="{00000000-0000-0000-0000-000000000000}"/>
          </ac:spMkLst>
        </pc:spChg>
        <pc:picChg chg="add mod">
          <ac:chgData name="" userId="6c272d9350155dc3" providerId="LiveId" clId="{29596DF7-8C03-4667-9810-D02BA2061837}" dt="2018-05-18T18:37:40.608" v="1093" actId="1076"/>
          <ac:picMkLst>
            <pc:docMk/>
            <pc:sldMk cId="1598529625" sldId="1729"/>
            <ac:picMk id="3" creationId="{1FB89EC0-02FB-4797-8601-9092BA0E2F6F}"/>
          </ac:picMkLst>
        </pc:picChg>
        <pc:picChg chg="mod">
          <ac:chgData name="" userId="6c272d9350155dc3" providerId="LiveId" clId="{29596DF7-8C03-4667-9810-D02BA2061837}" dt="2018-05-18T18:25:09.650" v="1001" actId="1076"/>
          <ac:picMkLst>
            <pc:docMk/>
            <pc:sldMk cId="1598529625" sldId="1729"/>
            <ac:picMk id="4" creationId="{159B72CF-6326-49E9-B110-03D6AFE770A9}"/>
          </ac:picMkLst>
        </pc:picChg>
      </pc:sldChg>
      <pc:sldChg chg="addSp delSp modSp add ord">
        <pc:chgData name="" userId="6c272d9350155dc3" providerId="LiveId" clId="{29596DF7-8C03-4667-9810-D02BA2061837}" dt="2018-05-18T18:56:49.263" v="1491" actId="1076"/>
        <pc:sldMkLst>
          <pc:docMk/>
          <pc:sldMk cId="1513647127" sldId="1730"/>
        </pc:sldMkLst>
        <pc:spChg chg="mod">
          <ac:chgData name="" userId="6c272d9350155dc3" providerId="LiveId" clId="{29596DF7-8C03-4667-9810-D02BA2061837}" dt="2018-05-18T18:45:48.909" v="1211" actId="20577"/>
          <ac:spMkLst>
            <pc:docMk/>
            <pc:sldMk cId="1513647127" sldId="1730"/>
            <ac:spMk id="7" creationId="{6C1FF1A3-1C7A-4A64-BBDD-7077087244FE}"/>
          </ac:spMkLst>
        </pc:spChg>
        <pc:spChg chg="mod">
          <ac:chgData name="" userId="6c272d9350155dc3" providerId="LiveId" clId="{29596DF7-8C03-4667-9810-D02BA2061837}" dt="2018-05-18T18:46:12.061" v="1264" actId="6549"/>
          <ac:spMkLst>
            <pc:docMk/>
            <pc:sldMk cId="1513647127" sldId="1730"/>
            <ac:spMk id="12" creationId="{09885186-147D-4832-8D08-39CE86E85591}"/>
          </ac:spMkLst>
        </pc:spChg>
        <pc:picChg chg="del">
          <ac:chgData name="" userId="6c272d9350155dc3" providerId="LiveId" clId="{29596DF7-8C03-4667-9810-D02BA2061837}" dt="2018-05-18T18:56:43.964" v="1489" actId="478"/>
          <ac:picMkLst>
            <pc:docMk/>
            <pc:sldMk cId="1513647127" sldId="1730"/>
            <ac:picMk id="2" creationId="{56EC495D-AE79-437E-969E-CA7A4053D45F}"/>
          </ac:picMkLst>
        </pc:picChg>
        <pc:picChg chg="add del mod">
          <ac:chgData name="" userId="6c272d9350155dc3" providerId="LiveId" clId="{29596DF7-8C03-4667-9810-D02BA2061837}" dt="2018-05-18T18:56:21.491" v="1487" actId="478"/>
          <ac:picMkLst>
            <pc:docMk/>
            <pc:sldMk cId="1513647127" sldId="1730"/>
            <ac:picMk id="3" creationId="{CC9D57C9-7A87-4FD5-B295-F536628159B0}"/>
          </ac:picMkLst>
        </pc:picChg>
        <pc:picChg chg="add mod">
          <ac:chgData name="" userId="6c272d9350155dc3" providerId="LiveId" clId="{29596DF7-8C03-4667-9810-D02BA2061837}" dt="2018-05-18T18:56:49.263" v="1491" actId="1076"/>
          <ac:picMkLst>
            <pc:docMk/>
            <pc:sldMk cId="1513647127" sldId="1730"/>
            <ac:picMk id="4" creationId="{2E3EB4C1-400D-442A-B0E6-5E7B8F71AED4}"/>
          </ac:picMkLst>
        </pc:picChg>
      </pc:sldChg>
      <pc:sldChg chg="modSp add ord">
        <pc:chgData name="" userId="6c272d9350155dc3" providerId="LiveId" clId="{29596DF7-8C03-4667-9810-D02BA2061837}" dt="2018-05-18T18:49:24.693" v="1367" actId="20577"/>
        <pc:sldMkLst>
          <pc:docMk/>
          <pc:sldMk cId="1809907434" sldId="1732"/>
        </pc:sldMkLst>
        <pc:spChg chg="mod">
          <ac:chgData name="" userId="6c272d9350155dc3" providerId="LiveId" clId="{29596DF7-8C03-4667-9810-D02BA2061837}" dt="2018-05-18T18:49:24.693" v="1367" actId="20577"/>
          <ac:spMkLst>
            <pc:docMk/>
            <pc:sldMk cId="1809907434" sldId="1732"/>
            <ac:spMk id="2" creationId="{00000000-0000-0000-0000-000000000000}"/>
          </ac:spMkLst>
        </pc:spChg>
      </pc:sldChg>
      <pc:sldChg chg="modSp add ord modAnim modNotesTx">
        <pc:chgData name="" userId="6c272d9350155dc3" providerId="LiveId" clId="{29596DF7-8C03-4667-9810-D02BA2061837}" dt="2018-05-23T10:16:59.272" v="2455" actId="2696"/>
        <pc:sldMkLst>
          <pc:docMk/>
          <pc:sldMk cId="31709963" sldId="1733"/>
        </pc:sldMkLst>
        <pc:spChg chg="mod">
          <ac:chgData name="" userId="6c272d9350155dc3" providerId="LiveId" clId="{29596DF7-8C03-4667-9810-D02BA2061837}" dt="2018-05-23T10:15:25.008" v="2319" actId="20577"/>
          <ac:spMkLst>
            <pc:docMk/>
            <pc:sldMk cId="31709963" sldId="1733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18T18:50:38.861" v="1413" actId="20577"/>
          <ac:spMkLst>
            <pc:docMk/>
            <pc:sldMk cId="31709963" sldId="1733"/>
            <ac:spMk id="17" creationId="{00000000-0000-0000-0000-000000000000}"/>
          </ac:spMkLst>
        </pc:spChg>
      </pc:sldChg>
      <pc:sldChg chg="addSp modSp add modAnim modNotesTx">
        <pc:chgData name="" userId="6c272d9350155dc3" providerId="LiveId" clId="{29596DF7-8C03-4667-9810-D02BA2061837}" dt="2018-05-23T13:05:32.143" v="3620" actId="2696"/>
        <pc:sldMkLst>
          <pc:docMk/>
          <pc:sldMk cId="4116826680" sldId="1734"/>
        </pc:sldMkLst>
        <pc:spChg chg="mod">
          <ac:chgData name="" userId="6c272d9350155dc3" providerId="LiveId" clId="{29596DF7-8C03-4667-9810-D02BA2061837}" dt="2018-05-23T12:49:47.880" v="3283" actId="20577"/>
          <ac:spMkLst>
            <pc:docMk/>
            <pc:sldMk cId="4116826680" sldId="1734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23T13:04:15.806" v="3598" actId="20577"/>
          <ac:spMkLst>
            <pc:docMk/>
            <pc:sldMk cId="4116826680" sldId="1734"/>
            <ac:spMk id="17" creationId="{00000000-0000-0000-0000-000000000000}"/>
          </ac:spMkLst>
        </pc:spChg>
        <pc:picChg chg="add mod">
          <ac:chgData name="" userId="6c272d9350155dc3" providerId="LiveId" clId="{29596DF7-8C03-4667-9810-D02BA2061837}" dt="2018-05-23T12:49:44.801" v="3282" actId="14100"/>
          <ac:picMkLst>
            <pc:docMk/>
            <pc:sldMk cId="4116826680" sldId="1734"/>
            <ac:picMk id="2" creationId="{89EED894-B0BB-4700-92CF-AFF82FADCD29}"/>
          </ac:picMkLst>
        </pc:picChg>
      </pc:sldChg>
      <pc:sldChg chg="modSp add">
        <pc:chgData name="" userId="6c272d9350155dc3" providerId="LiveId" clId="{29596DF7-8C03-4667-9810-D02BA2061837}" dt="2018-05-23T13:03:25.006" v="3499" actId="790"/>
        <pc:sldMkLst>
          <pc:docMk/>
          <pc:sldMk cId="3833844112" sldId="1737"/>
        </pc:sldMkLst>
        <pc:spChg chg="mod">
          <ac:chgData name="" userId="6c272d9350155dc3" providerId="LiveId" clId="{29596DF7-8C03-4667-9810-D02BA2061837}" dt="2018-05-23T13:03:25.006" v="3499" actId="790"/>
          <ac:spMkLst>
            <pc:docMk/>
            <pc:sldMk cId="3833844112" sldId="1737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23T10:21:06.412" v="2626" actId="20577"/>
          <ac:spMkLst>
            <pc:docMk/>
            <pc:sldMk cId="3833844112" sldId="1737"/>
            <ac:spMk id="17" creationId="{00000000-0000-0000-0000-000000000000}"/>
          </ac:spMkLst>
        </pc:spChg>
      </pc:sldChg>
      <pc:sldChg chg="addSp modSp add modAnim">
        <pc:chgData name="" userId="6c272d9350155dc3" providerId="LiveId" clId="{29596DF7-8C03-4667-9810-D02BA2061837}" dt="2018-05-23T13:07:27.452" v="3632" actId="2696"/>
        <pc:sldMkLst>
          <pc:docMk/>
          <pc:sldMk cId="3810419215" sldId="1738"/>
        </pc:sldMkLst>
        <pc:spChg chg="mod">
          <ac:chgData name="" userId="6c272d9350155dc3" providerId="LiveId" clId="{29596DF7-8C03-4667-9810-D02BA2061837}" dt="2018-05-23T13:02:07.502" v="3459" actId="20577"/>
          <ac:spMkLst>
            <pc:docMk/>
            <pc:sldMk cId="3810419215" sldId="1738"/>
            <ac:spMk id="6" creationId="{00000000-0000-0000-0000-000000000000}"/>
          </ac:spMkLst>
        </pc:spChg>
        <pc:picChg chg="add mod">
          <ac:chgData name="" userId="6c272d9350155dc3" providerId="LiveId" clId="{29596DF7-8C03-4667-9810-D02BA2061837}" dt="2018-05-23T12:53:01.555" v="3396" actId="1076"/>
          <ac:picMkLst>
            <pc:docMk/>
            <pc:sldMk cId="3810419215" sldId="1738"/>
            <ac:picMk id="2" creationId="{A1E83CE1-28D3-4AE1-B319-A3E991730968}"/>
          </ac:picMkLst>
        </pc:picChg>
      </pc:sldChg>
      <pc:sldChg chg="modSp add">
        <pc:chgData name="" userId="6c272d9350155dc3" providerId="LiveId" clId="{29596DF7-8C03-4667-9810-D02BA2061837}" dt="2018-05-23T21:41:32.885" v="5233" actId="1076"/>
        <pc:sldMkLst>
          <pc:docMk/>
          <pc:sldMk cId="2128799976" sldId="1739"/>
        </pc:sldMkLst>
        <pc:spChg chg="mod">
          <ac:chgData name="" userId="6c272d9350155dc3" providerId="LiveId" clId="{29596DF7-8C03-4667-9810-D02BA2061837}" dt="2018-05-23T21:41:32.885" v="5233" actId="1076"/>
          <ac:spMkLst>
            <pc:docMk/>
            <pc:sldMk cId="2128799976" sldId="1739"/>
            <ac:spMk id="11" creationId="{FCAE1C2B-3D8D-4AFB-9A3E-C701BCB37F93}"/>
          </ac:spMkLst>
        </pc:spChg>
        <pc:picChg chg="mod modCrop">
          <ac:chgData name="" userId="6c272d9350155dc3" providerId="LiveId" clId="{29596DF7-8C03-4667-9810-D02BA2061837}" dt="2018-05-23T21:41:23.941" v="5232" actId="1076"/>
          <ac:picMkLst>
            <pc:docMk/>
            <pc:sldMk cId="2128799976" sldId="1739"/>
            <ac:picMk id="10" creationId="{6AC64828-58F1-4310-BEE4-A1A8242D1379}"/>
          </ac:picMkLst>
        </pc:picChg>
      </pc:sldChg>
      <pc:sldChg chg="addSp delSp modSp add delAnim modAnim modNotesTx">
        <pc:chgData name="" userId="6c272d9350155dc3" providerId="LiveId" clId="{29596DF7-8C03-4667-9810-D02BA2061837}" dt="2018-05-23T15:05:07.091" v="4774" actId="255"/>
        <pc:sldMkLst>
          <pc:docMk/>
          <pc:sldMk cId="3495517915" sldId="1740"/>
        </pc:sldMkLst>
        <pc:spChg chg="add del mod">
          <ac:chgData name="" userId="6c272d9350155dc3" providerId="LiveId" clId="{29596DF7-8C03-4667-9810-D02BA2061837}" dt="2018-05-23T12:58:47.790" v="3424" actId="478"/>
          <ac:spMkLst>
            <pc:docMk/>
            <pc:sldMk cId="3495517915" sldId="1740"/>
            <ac:spMk id="3" creationId="{AA46C7D1-DE4D-4B10-B420-F0ED8C0E4BEB}"/>
          </ac:spMkLst>
        </pc:spChg>
        <pc:spChg chg="mod">
          <ac:chgData name="" userId="6c272d9350155dc3" providerId="LiveId" clId="{29596DF7-8C03-4667-9810-D02BA2061837}" dt="2018-05-23T15:04:11.135" v="4745" actId="20577"/>
          <ac:spMkLst>
            <pc:docMk/>
            <pc:sldMk cId="3495517915" sldId="1740"/>
            <ac:spMk id="6" creationId="{00000000-0000-0000-0000-000000000000}"/>
          </ac:spMkLst>
        </pc:spChg>
        <pc:spChg chg="add mod">
          <ac:chgData name="" userId="6c272d9350155dc3" providerId="LiveId" clId="{29596DF7-8C03-4667-9810-D02BA2061837}" dt="2018-05-23T15:05:07.091" v="4774" actId="255"/>
          <ac:spMkLst>
            <pc:docMk/>
            <pc:sldMk cId="3495517915" sldId="1740"/>
            <ac:spMk id="10" creationId="{FDF67D1F-A7D7-42A1-BDEA-A3AC9F8F0AB4}"/>
          </ac:spMkLst>
        </pc:spChg>
        <pc:spChg chg="mod">
          <ac:chgData name="" userId="6c272d9350155dc3" providerId="LiveId" clId="{29596DF7-8C03-4667-9810-D02BA2061837}" dt="2018-05-23T13:04:28.350" v="3614" actId="20577"/>
          <ac:spMkLst>
            <pc:docMk/>
            <pc:sldMk cId="3495517915" sldId="1740"/>
            <ac:spMk id="17" creationId="{00000000-0000-0000-0000-000000000000}"/>
          </ac:spMkLst>
        </pc:spChg>
        <pc:picChg chg="add del mod">
          <ac:chgData name="" userId="6c272d9350155dc3" providerId="LiveId" clId="{29596DF7-8C03-4667-9810-D02BA2061837}" dt="2018-05-23T13:00:05.884" v="3435" actId="478"/>
          <ac:picMkLst>
            <pc:docMk/>
            <pc:sldMk cId="3495517915" sldId="1740"/>
            <ac:picMk id="2" creationId="{64CF1352-C6D3-4F26-B308-BFDA9A0CBB4F}"/>
          </ac:picMkLst>
        </pc:picChg>
        <pc:picChg chg="add del mod">
          <ac:chgData name="" userId="6c272d9350155dc3" providerId="LiveId" clId="{29596DF7-8C03-4667-9810-D02BA2061837}" dt="2018-05-23T13:01:06.374" v="3441" actId="478"/>
          <ac:picMkLst>
            <pc:docMk/>
            <pc:sldMk cId="3495517915" sldId="1740"/>
            <ac:picMk id="4" creationId="{F3ECEF43-76ED-480A-B253-D116E2640EE8}"/>
          </ac:picMkLst>
        </pc:picChg>
        <pc:picChg chg="add del mod">
          <ac:chgData name="" userId="6c272d9350155dc3" providerId="LiveId" clId="{29596DF7-8C03-4667-9810-D02BA2061837}" dt="2018-05-23T15:04:15.302" v="4746" actId="478"/>
          <ac:picMkLst>
            <pc:docMk/>
            <pc:sldMk cId="3495517915" sldId="1740"/>
            <ac:picMk id="5" creationId="{CF00947E-EB8E-48FE-9E0E-2BCA80067266}"/>
          </ac:picMkLst>
        </pc:picChg>
        <pc:picChg chg="add mod">
          <ac:chgData name="" userId="6c272d9350155dc3" providerId="LiveId" clId="{29596DF7-8C03-4667-9810-D02BA2061837}" dt="2018-05-23T15:04:18.487" v="4747" actId="1076"/>
          <ac:picMkLst>
            <pc:docMk/>
            <pc:sldMk cId="3495517915" sldId="1740"/>
            <ac:picMk id="7" creationId="{2F1F12BC-669E-4C05-8887-BC24AA46AE33}"/>
          </ac:picMkLst>
        </pc:picChg>
        <pc:cxnChg chg="add mod">
          <ac:chgData name="" userId="6c272d9350155dc3" providerId="LiveId" clId="{29596DF7-8C03-4667-9810-D02BA2061837}" dt="2018-05-23T15:04:40.287" v="4749" actId="255"/>
          <ac:cxnSpMkLst>
            <pc:docMk/>
            <pc:sldMk cId="3495517915" sldId="1740"/>
            <ac:cxnSpMk id="9" creationId="{BEC50D65-76D9-45EC-86E1-CC09B6D9C3A6}"/>
          </ac:cxnSpMkLst>
        </pc:cxnChg>
      </pc:sldChg>
      <pc:sldChg chg="addSp delSp modSp add modNotesTx">
        <pc:chgData name="" userId="6c272d9350155dc3" providerId="LiveId" clId="{29596DF7-8C03-4667-9810-D02BA2061837}" dt="2018-05-23T15:03:53.947" v="4729" actId="1076"/>
        <pc:sldMkLst>
          <pc:docMk/>
          <pc:sldMk cId="1559038983" sldId="1741"/>
        </pc:sldMkLst>
        <pc:spChg chg="mod">
          <ac:chgData name="" userId="6c272d9350155dc3" providerId="LiveId" clId="{29596DF7-8C03-4667-9810-D02BA2061837}" dt="2018-05-23T15:03:43.246" v="4728" actId="20577"/>
          <ac:spMkLst>
            <pc:docMk/>
            <pc:sldMk cId="1559038983" sldId="1741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23T12:42:14.790" v="2996" actId="20577"/>
          <ac:spMkLst>
            <pc:docMk/>
            <pc:sldMk cId="1559038983" sldId="1741"/>
            <ac:spMk id="17" creationId="{00000000-0000-0000-0000-000000000000}"/>
          </ac:spMkLst>
        </pc:spChg>
        <pc:picChg chg="add del mod">
          <ac:chgData name="" userId="6c272d9350155dc3" providerId="LiveId" clId="{29596DF7-8C03-4667-9810-D02BA2061837}" dt="2018-05-23T13:55:11.671" v="3732" actId="478"/>
          <ac:picMkLst>
            <pc:docMk/>
            <pc:sldMk cId="1559038983" sldId="1741"/>
            <ac:picMk id="2" creationId="{196E3F71-2895-459F-AA76-E38AAB1A3BBD}"/>
          </ac:picMkLst>
        </pc:picChg>
        <pc:picChg chg="add mod">
          <ac:chgData name="" userId="6c272d9350155dc3" providerId="LiveId" clId="{29596DF7-8C03-4667-9810-D02BA2061837}" dt="2018-05-23T15:03:53.947" v="4729" actId="1076"/>
          <ac:picMkLst>
            <pc:docMk/>
            <pc:sldMk cId="1559038983" sldId="1741"/>
            <ac:picMk id="3" creationId="{7F458464-0BCC-4A9B-B899-A42C4A6CC882}"/>
          </ac:picMkLst>
        </pc:picChg>
      </pc:sldChg>
      <pc:sldChg chg="addSp delSp modSp add ord">
        <pc:chgData name="" userId="6c272d9350155dc3" providerId="LiveId" clId="{29596DF7-8C03-4667-9810-D02BA2061837}" dt="2018-05-23T15:06:14.238" v="4798" actId="14100"/>
        <pc:sldMkLst>
          <pc:docMk/>
          <pc:sldMk cId="3400058512" sldId="1742"/>
        </pc:sldMkLst>
        <pc:spChg chg="add del mod">
          <ac:chgData name="" userId="6c272d9350155dc3" providerId="LiveId" clId="{29596DF7-8C03-4667-9810-D02BA2061837}" dt="2018-05-23T15:06:10.532" v="4797" actId="478"/>
          <ac:spMkLst>
            <pc:docMk/>
            <pc:sldMk cId="3400058512" sldId="1742"/>
            <ac:spMk id="4" creationId="{8D401FD6-A2F0-419E-B594-DA024E9172A8}"/>
          </ac:spMkLst>
        </pc:spChg>
        <pc:spChg chg="mod">
          <ac:chgData name="" userId="6c272d9350155dc3" providerId="LiveId" clId="{29596DF7-8C03-4667-9810-D02BA2061837}" dt="2018-05-23T15:06:14.238" v="4798" actId="14100"/>
          <ac:spMkLst>
            <pc:docMk/>
            <pc:sldMk cId="3400058512" sldId="1742"/>
            <ac:spMk id="6" creationId="{00000000-0000-0000-0000-000000000000}"/>
          </ac:spMkLst>
        </pc:spChg>
        <pc:spChg chg="del mod">
          <ac:chgData name="" userId="6c272d9350155dc3" providerId="LiveId" clId="{29596DF7-8C03-4667-9810-D02BA2061837}" dt="2018-05-23T15:06:07.656" v="4796" actId="478"/>
          <ac:spMkLst>
            <pc:docMk/>
            <pc:sldMk cId="3400058512" sldId="1742"/>
            <ac:spMk id="17" creationId="{00000000-0000-0000-0000-000000000000}"/>
          </ac:spMkLst>
        </pc:spChg>
        <pc:picChg chg="del">
          <ac:chgData name="" userId="6c272d9350155dc3" providerId="LiveId" clId="{29596DF7-8C03-4667-9810-D02BA2061837}" dt="2018-05-23T14:57:34.715" v="3973" actId="478"/>
          <ac:picMkLst>
            <pc:docMk/>
            <pc:sldMk cId="3400058512" sldId="1742"/>
            <ac:picMk id="3" creationId="{7F458464-0BCC-4A9B-B899-A42C4A6CC882}"/>
          </ac:picMkLst>
        </pc:picChg>
      </pc:sldChg>
      <pc:sldChg chg="delSp modSp add ord">
        <pc:chgData name="" userId="6c272d9350155dc3" providerId="LiveId" clId="{29596DF7-8C03-4667-9810-D02BA2061837}" dt="2018-05-23T15:06:39.063" v="4810" actId="478"/>
        <pc:sldMkLst>
          <pc:docMk/>
          <pc:sldMk cId="255203121" sldId="1743"/>
        </pc:sldMkLst>
        <pc:spChg chg="mod">
          <ac:chgData name="" userId="6c272d9350155dc3" providerId="LiveId" clId="{29596DF7-8C03-4667-9810-D02BA2061837}" dt="2018-05-23T15:06:32.472" v="4808" actId="20577"/>
          <ac:spMkLst>
            <pc:docMk/>
            <pc:sldMk cId="255203121" sldId="1743"/>
            <ac:spMk id="3" creationId="{00000000-0000-0000-0000-000000000000}"/>
          </ac:spMkLst>
        </pc:spChg>
        <pc:spChg chg="del mod">
          <ac:chgData name="" userId="6c272d9350155dc3" providerId="LiveId" clId="{29596DF7-8C03-4667-9810-D02BA2061837}" dt="2018-05-23T15:06:39.063" v="4810" actId="478"/>
          <ac:spMkLst>
            <pc:docMk/>
            <pc:sldMk cId="255203121" sldId="1743"/>
            <ac:spMk id="4" creationId="{00000000-0000-0000-0000-000000000000}"/>
          </ac:spMkLst>
        </pc:spChg>
      </pc:sldChg>
      <pc:sldChg chg="add">
        <pc:chgData name="" userId="6c272d9350155dc3" providerId="LiveId" clId="{29596DF7-8C03-4667-9810-D02BA2061837}" dt="2018-05-23T15:54:50.568" v="4813" actId="2696"/>
        <pc:sldMkLst>
          <pc:docMk/>
          <pc:sldMk cId="593339242" sldId="1744"/>
        </pc:sldMkLst>
      </pc:sldChg>
      <pc:sldChg chg="addSp delSp modSp add ord">
        <pc:chgData name="" userId="6c272d9350155dc3" providerId="LiveId" clId="{29596DF7-8C03-4667-9810-D02BA2061837}" dt="2018-05-23T16:04:14.657" v="4946" actId="2696"/>
        <pc:sldMkLst>
          <pc:docMk/>
          <pc:sldMk cId="867857452" sldId="1745"/>
        </pc:sldMkLst>
        <pc:spChg chg="add del mod">
          <ac:chgData name="" userId="6c272d9350155dc3" providerId="LiveId" clId="{29596DF7-8C03-4667-9810-D02BA2061837}" dt="2018-05-23T16:03:56.619" v="4945" actId="478"/>
          <ac:spMkLst>
            <pc:docMk/>
            <pc:sldMk cId="867857452" sldId="1745"/>
            <ac:spMk id="4" creationId="{EAC1D81B-12BF-4438-BFB6-88EC31D9FF73}"/>
          </ac:spMkLst>
        </pc:spChg>
        <pc:spChg chg="del">
          <ac:chgData name="" userId="6c272d9350155dc3" providerId="LiveId" clId="{29596DF7-8C03-4667-9810-D02BA2061837}" dt="2018-05-23T16:03:54.435" v="4944" actId="478"/>
          <ac:spMkLst>
            <pc:docMk/>
            <pc:sldMk cId="867857452" sldId="1745"/>
            <ac:spMk id="6" creationId="{00000000-0000-0000-0000-000000000000}"/>
          </ac:spMkLst>
        </pc:spChg>
        <pc:spChg chg="mod">
          <ac:chgData name="" userId="6c272d9350155dc3" providerId="LiveId" clId="{29596DF7-8C03-4667-9810-D02BA2061837}" dt="2018-05-23T16:04:14.657" v="4946" actId="2696"/>
          <ac:spMkLst>
            <pc:docMk/>
            <pc:sldMk cId="867857452" sldId="1745"/>
            <ac:spMk id="17" creationId="{00000000-0000-0000-0000-000000000000}"/>
          </ac:spMkLst>
        </pc:spChg>
        <pc:picChg chg="add mod">
          <ac:chgData name="" userId="6c272d9350155dc3" providerId="LiveId" clId="{29596DF7-8C03-4667-9810-D02BA2061837}" dt="2018-05-23T16:03:51.826" v="4943" actId="1076"/>
          <ac:picMkLst>
            <pc:docMk/>
            <pc:sldMk cId="867857452" sldId="1745"/>
            <ac:picMk id="2" creationId="{98C78502-3EC4-4C38-87BF-6263A7C4AB51}"/>
          </ac:picMkLst>
        </pc:picChg>
      </pc:sldChg>
      <pc:sldChg chg="addSp delSp modSp modTransition modAnim modNotesTx">
        <pc:chgData name="" userId="6c272d9350155dc3" providerId="LiveId" clId="{29596DF7-8C03-4667-9810-D02BA2061837}" dt="2018-05-23T21:40:26.772" v="5225" actId="20577"/>
        <pc:sldMkLst>
          <pc:docMk/>
          <pc:sldMk cId="759576232" sldId="1746"/>
        </pc:sldMkLst>
        <pc:spChg chg="del">
          <ac:chgData name="" userId="6c272d9350155dc3" providerId="LiveId" clId="{29596DF7-8C03-4667-9810-D02BA2061837}" dt="2018-05-23T21:34:47.539" v="4950" actId="478"/>
          <ac:spMkLst>
            <pc:docMk/>
            <pc:sldMk cId="759576232" sldId="1746"/>
            <ac:spMk id="2" creationId="{D82DF8A9-6D94-42D2-960C-186204AA4385}"/>
          </ac:spMkLst>
        </pc:spChg>
        <pc:spChg chg="del">
          <ac:chgData name="" userId="6c272d9350155dc3" providerId="LiveId" clId="{29596DF7-8C03-4667-9810-D02BA2061837}" dt="2018-05-23T21:34:43.354" v="4948" actId="478"/>
          <ac:spMkLst>
            <pc:docMk/>
            <pc:sldMk cId="759576232" sldId="1746"/>
            <ac:spMk id="3" creationId="{B7F0CEB4-B81B-4DC0-AF86-D6FA03AF2C7F}"/>
          </ac:spMkLst>
        </pc:spChg>
        <pc:spChg chg="add del mod">
          <ac:chgData name="" userId="6c272d9350155dc3" providerId="LiveId" clId="{29596DF7-8C03-4667-9810-D02BA2061837}" dt="2018-05-23T21:34:45.663" v="4949" actId="478"/>
          <ac:spMkLst>
            <pc:docMk/>
            <pc:sldMk cId="759576232" sldId="1746"/>
            <ac:spMk id="5" creationId="{5B09027A-556C-4A84-A470-C6FAE74F740D}"/>
          </ac:spMkLst>
        </pc:spChg>
        <pc:spChg chg="add mod">
          <ac:chgData name="" userId="6c272d9350155dc3" providerId="LiveId" clId="{29596DF7-8C03-4667-9810-D02BA2061837}" dt="2018-05-23T21:36:12.750" v="5045" actId="255"/>
          <ac:spMkLst>
            <pc:docMk/>
            <pc:sldMk cId="759576232" sldId="1746"/>
            <ac:spMk id="6" creationId="{AFBC33D5-8119-4B01-8E4F-16E40AB53576}"/>
          </ac:spMkLst>
        </pc:spChg>
        <pc:spChg chg="add mod">
          <ac:chgData name="" userId="6c272d9350155dc3" providerId="LiveId" clId="{29596DF7-8C03-4667-9810-D02BA2061837}" dt="2018-05-23T21:37:05.789" v="5052" actId="20577"/>
          <ac:spMkLst>
            <pc:docMk/>
            <pc:sldMk cId="759576232" sldId="1746"/>
            <ac:spMk id="7" creationId="{2D44D352-CEA0-4ADE-B27D-4E9C596E9C46}"/>
          </ac:spMkLst>
        </pc:spChg>
      </pc:sldChg>
      <pc:sldChg chg="modSp add ord">
        <pc:chgData name="" userId="6c272d9350155dc3" providerId="LiveId" clId="{29596DF7-8C03-4667-9810-D02BA2061837}" dt="2018-05-23T21:37:55.467" v="5107" actId="20577"/>
        <pc:sldMkLst>
          <pc:docMk/>
          <pc:sldMk cId="2523665529" sldId="1747"/>
        </pc:sldMkLst>
        <pc:spChg chg="mod">
          <ac:chgData name="" userId="6c272d9350155dc3" providerId="LiveId" clId="{29596DF7-8C03-4667-9810-D02BA2061837}" dt="2018-05-23T21:37:33.457" v="5066" actId="20577"/>
          <ac:spMkLst>
            <pc:docMk/>
            <pc:sldMk cId="2523665529" sldId="1747"/>
            <ac:spMk id="6" creationId="{AFBC33D5-8119-4B01-8E4F-16E40AB53576}"/>
          </ac:spMkLst>
        </pc:spChg>
        <pc:spChg chg="mod">
          <ac:chgData name="" userId="6c272d9350155dc3" providerId="LiveId" clId="{29596DF7-8C03-4667-9810-D02BA2061837}" dt="2018-05-23T21:37:55.467" v="5107" actId="20577"/>
          <ac:spMkLst>
            <pc:docMk/>
            <pc:sldMk cId="2523665529" sldId="1747"/>
            <ac:spMk id="7" creationId="{2D44D352-CEA0-4ADE-B27D-4E9C596E9C46}"/>
          </ac:spMkLst>
        </pc:spChg>
      </pc:sldChg>
    </pc:docChg>
  </pc:docChgLst>
  <pc:docChgLst>
    <pc:chgData userId="6c272d9350155dc3" providerId="LiveId" clId="{1D86C2A8-5097-4C03-BDC7-1B31C3F91375}"/>
    <pc:docChg chg="modSld">
      <pc:chgData name="" userId="6c272d9350155dc3" providerId="LiveId" clId="{1D86C2A8-5097-4C03-BDC7-1B31C3F91375}" dt="2018-05-28T07:31:52.695" v="4" actId="20577"/>
      <pc:docMkLst>
        <pc:docMk/>
      </pc:docMkLst>
      <pc:sldChg chg="modNotesTx">
        <pc:chgData name="" userId="6c272d9350155dc3" providerId="LiveId" clId="{1D86C2A8-5097-4C03-BDC7-1B31C3F91375}" dt="2018-05-28T07:31:17.724" v="2" actId="5793"/>
        <pc:sldMkLst>
          <pc:docMk/>
          <pc:sldMk cId="1795078537" sldId="1661"/>
        </pc:sldMkLst>
      </pc:sldChg>
      <pc:sldChg chg="modNotesTx">
        <pc:chgData name="" userId="6c272d9350155dc3" providerId="LiveId" clId="{1D86C2A8-5097-4C03-BDC7-1B31C3F91375}" dt="2018-05-28T07:31:52.695" v="4" actId="20577"/>
        <pc:sldMkLst>
          <pc:docMk/>
          <pc:sldMk cId="31709963" sldId="1733"/>
        </pc:sldMkLst>
      </pc:sldChg>
      <pc:sldChg chg="modNotesTx">
        <pc:chgData name="" userId="6c272d9350155dc3" providerId="LiveId" clId="{1D86C2A8-5097-4C03-BDC7-1B31C3F91375}" dt="2018-05-28T07:31:24.945" v="3" actId="20577"/>
        <pc:sldMkLst>
          <pc:docMk/>
          <pc:sldMk cId="2128799976" sldId="1739"/>
        </pc:sldMkLst>
      </pc:sldChg>
      <pc:sldChg chg="modNotesTx">
        <pc:chgData name="" userId="6c272d9350155dc3" providerId="LiveId" clId="{1D86C2A8-5097-4C03-BDC7-1B31C3F91375}" dt="2018-05-28T07:31:12.082" v="0" actId="20577"/>
        <pc:sldMkLst>
          <pc:docMk/>
          <pc:sldMk cId="759576232" sldId="1746"/>
        </pc:sldMkLst>
      </pc:sldChg>
    </pc:docChg>
  </pc:docChgLst>
  <pc:docChgLst>
    <pc:chgData userId="6c272d9350155dc3" providerId="LiveId" clId="{F4DEFB08-3E6A-480C-8EC6-E62DEF011A6E}"/>
    <pc:docChg chg="undo custSel addSld delSld modSld sldOrd delSection modSection">
      <pc:chgData name="" userId="6c272d9350155dc3" providerId="LiveId" clId="{F4DEFB08-3E6A-480C-8EC6-E62DEF011A6E}" dt="2018-05-21T20:57:22.894" v="1393" actId="2696"/>
      <pc:docMkLst>
        <pc:docMk/>
      </pc:docMkLst>
      <pc:sldChg chg="ord">
        <pc:chgData name="" userId="6c272d9350155dc3" providerId="LiveId" clId="{F4DEFB08-3E6A-480C-8EC6-E62DEF011A6E}" dt="2018-05-21T20:56:39.152" v="1390" actId="2696"/>
        <pc:sldMkLst>
          <pc:docMk/>
          <pc:sldMk cId="203203085" sldId="1527"/>
        </pc:sldMkLst>
      </pc:sldChg>
      <pc:sldChg chg="modSp ord">
        <pc:chgData name="" userId="6c272d9350155dc3" providerId="LiveId" clId="{F4DEFB08-3E6A-480C-8EC6-E62DEF011A6E}" dt="2018-05-15T18:40:19.098" v="420" actId="20577"/>
        <pc:sldMkLst>
          <pc:docMk/>
          <pc:sldMk cId="3249496989" sldId="1529"/>
        </pc:sldMkLst>
        <pc:spChg chg="mod">
          <ac:chgData name="" userId="6c272d9350155dc3" providerId="LiveId" clId="{F4DEFB08-3E6A-480C-8EC6-E62DEF011A6E}" dt="2018-05-15T18:40:19.098" v="420" actId="20577"/>
          <ac:spMkLst>
            <pc:docMk/>
            <pc:sldMk cId="3249496989" sldId="1529"/>
            <ac:spMk id="2" creationId="{00000000-0000-0000-0000-000000000000}"/>
          </ac:spMkLst>
        </pc:spChg>
      </pc:sldChg>
      <pc:sldChg chg="modSp">
        <pc:chgData name="" userId="6c272d9350155dc3" providerId="LiveId" clId="{F4DEFB08-3E6A-480C-8EC6-E62DEF011A6E}" dt="2018-05-15T16:10:39.174" v="48" actId="20577"/>
        <pc:sldMkLst>
          <pc:docMk/>
          <pc:sldMk cId="1795078537" sldId="1661"/>
        </pc:sldMkLst>
        <pc:spChg chg="mod">
          <ac:chgData name="" userId="6c272d9350155dc3" providerId="LiveId" clId="{F4DEFB08-3E6A-480C-8EC6-E62DEF011A6E}" dt="2018-05-15T16:10:31.246" v="21" actId="20577"/>
          <ac:spMkLst>
            <pc:docMk/>
            <pc:sldMk cId="1795078537" sldId="1661"/>
            <ac:spMk id="4" creationId="{00000000-0000-0000-0000-000000000000}"/>
          </ac:spMkLst>
        </pc:spChg>
        <pc:spChg chg="mod">
          <ac:chgData name="" userId="6c272d9350155dc3" providerId="LiveId" clId="{F4DEFB08-3E6A-480C-8EC6-E62DEF011A6E}" dt="2018-05-15T16:10:39.174" v="48" actId="20577"/>
          <ac:spMkLst>
            <pc:docMk/>
            <pc:sldMk cId="1795078537" sldId="1661"/>
            <ac:spMk id="5" creationId="{00000000-0000-0000-0000-000000000000}"/>
          </ac:spMkLst>
        </pc:spChg>
      </pc:sldChg>
      <pc:sldChg chg="modSp add ord">
        <pc:chgData name="" userId="6c272d9350155dc3" providerId="LiveId" clId="{F4DEFB08-3E6A-480C-8EC6-E62DEF011A6E}" dt="2018-05-18T18:21:20.566" v="1073" actId="6549"/>
        <pc:sldMkLst>
          <pc:docMk/>
          <pc:sldMk cId="3917531689" sldId="1718"/>
        </pc:sldMkLst>
        <pc:spChg chg="mod">
          <ac:chgData name="" userId="6c272d9350155dc3" providerId="LiveId" clId="{F4DEFB08-3E6A-480C-8EC6-E62DEF011A6E}" dt="2018-05-18T18:21:20.566" v="1073" actId="6549"/>
          <ac:spMkLst>
            <pc:docMk/>
            <pc:sldMk cId="3917531689" sldId="1718"/>
            <ac:spMk id="6" creationId="{00000000-0000-0000-0000-000000000000}"/>
          </ac:spMkLst>
        </pc:spChg>
        <pc:spChg chg="mod">
          <ac:chgData name="" userId="6c272d9350155dc3" providerId="LiveId" clId="{F4DEFB08-3E6A-480C-8EC6-E62DEF011A6E}" dt="2018-05-18T18:21:13.103" v="1072" actId="20577"/>
          <ac:spMkLst>
            <pc:docMk/>
            <pc:sldMk cId="3917531689" sldId="1718"/>
            <ac:spMk id="17" creationId="{00000000-0000-0000-0000-000000000000}"/>
          </ac:spMkLst>
        </pc:spChg>
      </pc:sldChg>
      <pc:sldChg chg="modSp add ord">
        <pc:chgData name="" userId="6c272d9350155dc3" providerId="LiveId" clId="{F4DEFB08-3E6A-480C-8EC6-E62DEF011A6E}" dt="2018-05-18T18:14:31.074" v="955" actId="20577"/>
        <pc:sldMkLst>
          <pc:docMk/>
          <pc:sldMk cId="2804643284" sldId="1719"/>
        </pc:sldMkLst>
        <pc:spChg chg="mod">
          <ac:chgData name="" userId="6c272d9350155dc3" providerId="LiveId" clId="{F4DEFB08-3E6A-480C-8EC6-E62DEF011A6E}" dt="2018-05-18T18:14:31.074" v="955" actId="20577"/>
          <ac:spMkLst>
            <pc:docMk/>
            <pc:sldMk cId="2804643284" sldId="1719"/>
            <ac:spMk id="6" creationId="{00000000-0000-0000-0000-000000000000}"/>
          </ac:spMkLst>
        </pc:spChg>
        <pc:spChg chg="mod">
          <ac:chgData name="" userId="6c272d9350155dc3" providerId="LiveId" clId="{F4DEFB08-3E6A-480C-8EC6-E62DEF011A6E}" dt="2018-05-18T18:11:28.679" v="520" actId="20577"/>
          <ac:spMkLst>
            <pc:docMk/>
            <pc:sldMk cId="2804643284" sldId="1719"/>
            <ac:spMk id="17" creationId="{00000000-0000-0000-0000-000000000000}"/>
          </ac:spMkLst>
        </pc:spChg>
      </pc:sldChg>
      <pc:sldChg chg="ord">
        <pc:chgData name="" userId="6c272d9350155dc3" providerId="LiveId" clId="{F4DEFB08-3E6A-480C-8EC6-E62DEF011A6E}" dt="2018-05-21T19:54:54.176" v="1370" actId="2696"/>
        <pc:sldMkLst>
          <pc:docMk/>
          <pc:sldMk cId="1156758058" sldId="1726"/>
        </pc:sldMkLst>
      </pc:sldChg>
      <pc:sldChg chg="ord">
        <pc:chgData name="" userId="6c272d9350155dc3" providerId="LiveId" clId="{F4DEFB08-3E6A-480C-8EC6-E62DEF011A6E}" dt="2018-05-21T19:54:28.254" v="1368" actId="2696"/>
        <pc:sldMkLst>
          <pc:docMk/>
          <pc:sldMk cId="1113856374" sldId="1727"/>
        </pc:sldMkLst>
      </pc:sldChg>
      <pc:sldChg chg="addSp delSp modSp add">
        <pc:chgData name="" userId="6c272d9350155dc3" providerId="LiveId" clId="{F4DEFB08-3E6A-480C-8EC6-E62DEF011A6E}" dt="2018-05-20T20:24:11.864" v="1365" actId="14826"/>
        <pc:sldMkLst>
          <pc:docMk/>
          <pc:sldMk cId="1598529625" sldId="1729"/>
        </pc:sldMkLst>
        <pc:spChg chg="mod">
          <ac:chgData name="" userId="6c272d9350155dc3" providerId="LiveId" clId="{F4DEFB08-3E6A-480C-8EC6-E62DEF011A6E}" dt="2018-05-18T18:15:20.976" v="1011" actId="1076"/>
          <ac:spMkLst>
            <pc:docMk/>
            <pc:sldMk cId="1598529625" sldId="1729"/>
            <ac:spMk id="6" creationId="{00000000-0000-0000-0000-000000000000}"/>
          </ac:spMkLst>
        </pc:spChg>
        <pc:spChg chg="mod">
          <ac:chgData name="" userId="6c272d9350155dc3" providerId="LiveId" clId="{F4DEFB08-3E6A-480C-8EC6-E62DEF011A6E}" dt="2018-05-18T18:14:49.577" v="978" actId="20577"/>
          <ac:spMkLst>
            <pc:docMk/>
            <pc:sldMk cId="1598529625" sldId="1729"/>
            <ac:spMk id="17" creationId="{00000000-0000-0000-0000-000000000000}"/>
          </ac:spMkLst>
        </pc:spChg>
        <pc:picChg chg="add del mod">
          <ac:chgData name="" userId="6c272d9350155dc3" providerId="LiveId" clId="{F4DEFB08-3E6A-480C-8EC6-E62DEF011A6E}" dt="2018-05-18T18:20:11.551" v="1014" actId="478"/>
          <ac:picMkLst>
            <pc:docMk/>
            <pc:sldMk cId="1598529625" sldId="1729"/>
            <ac:picMk id="2" creationId="{7B96AA99-36C0-4F1E-9656-28DEB5625FA5}"/>
          </ac:picMkLst>
        </pc:picChg>
        <pc:picChg chg="add del mod">
          <ac:chgData name="" userId="6c272d9350155dc3" providerId="LiveId" clId="{F4DEFB08-3E6A-480C-8EC6-E62DEF011A6E}" dt="2018-05-18T18:20:33.592" v="1018" actId="478"/>
          <ac:picMkLst>
            <pc:docMk/>
            <pc:sldMk cId="1598529625" sldId="1729"/>
            <ac:picMk id="3" creationId="{2ECB612D-3AA3-43C7-9313-A28B030DC8D2}"/>
          </ac:picMkLst>
        </pc:picChg>
        <pc:picChg chg="add mod">
          <ac:chgData name="" userId="6c272d9350155dc3" providerId="LiveId" clId="{F4DEFB08-3E6A-480C-8EC6-E62DEF011A6E}" dt="2018-05-20T20:24:11.864" v="1365" actId="14826"/>
          <ac:picMkLst>
            <pc:docMk/>
            <pc:sldMk cId="1598529625" sldId="1729"/>
            <ac:picMk id="4" creationId="{159B72CF-6326-49E9-B110-03D6AFE770A9}"/>
          </ac:picMkLst>
        </pc:picChg>
      </pc:sldChg>
      <pc:sldChg chg="ord">
        <pc:chgData name="" userId="6c272d9350155dc3" providerId="LiveId" clId="{F4DEFB08-3E6A-480C-8EC6-E62DEF011A6E}" dt="2018-05-21T20:56:41.246" v="1391" actId="2696"/>
        <pc:sldMkLst>
          <pc:docMk/>
          <pc:sldMk cId="1513647127" sldId="1730"/>
        </pc:sldMkLst>
      </pc:sldChg>
      <pc:sldChg chg="ord">
        <pc:chgData name="" userId="6c272d9350155dc3" providerId="LiveId" clId="{F4DEFB08-3E6A-480C-8EC6-E62DEF011A6E}" dt="2018-05-21T19:54:56.762" v="1371" actId="2696"/>
        <pc:sldMkLst>
          <pc:docMk/>
          <pc:sldMk cId="31709963" sldId="1733"/>
        </pc:sldMkLst>
      </pc:sldChg>
      <pc:sldChg chg="ord">
        <pc:chgData name="" userId="6c272d9350155dc3" providerId="LiveId" clId="{F4DEFB08-3E6A-480C-8EC6-E62DEF011A6E}" dt="2018-05-21T19:54:58.324" v="1372" actId="2696"/>
        <pc:sldMkLst>
          <pc:docMk/>
          <pc:sldMk cId="4116826680" sldId="1734"/>
        </pc:sldMkLst>
      </pc:sldChg>
      <pc:sldChg chg="modSp add ord">
        <pc:chgData name="" userId="6c272d9350155dc3" providerId="LiveId" clId="{F4DEFB08-3E6A-480C-8EC6-E62DEF011A6E}" dt="2018-05-21T20:56:43.488" v="1392" actId="2696"/>
        <pc:sldMkLst>
          <pc:docMk/>
          <pc:sldMk cId="2612290644" sldId="1735"/>
        </pc:sldMkLst>
        <pc:spChg chg="mod">
          <ac:chgData name="" userId="6c272d9350155dc3" providerId="LiveId" clId="{F4DEFB08-3E6A-480C-8EC6-E62DEF011A6E}" dt="2018-05-21T20:56:22.097" v="1389" actId="20577"/>
          <ac:spMkLst>
            <pc:docMk/>
            <pc:sldMk cId="2612290644" sldId="1735"/>
            <ac:spMk id="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5/28/2018 9:31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861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494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Azure Cognitive services </a:t>
            </a:r>
            <a:r>
              <a:rPr lang="en-US" dirty="0" err="1"/>
              <a:t>je</a:t>
            </a:r>
            <a:r>
              <a:rPr lang="en-US" dirty="0"/>
              <a:t> online </a:t>
            </a:r>
            <a:r>
              <a:rPr lang="en-US" dirty="0" err="1"/>
              <a:t>storitev</a:t>
            </a:r>
            <a:endParaRPr lang="en-US" dirty="0"/>
          </a:p>
          <a:p>
            <a:pPr marL="171450" indent="-171450">
              <a:buFontTx/>
              <a:buChar char="-"/>
            </a:pPr>
            <a:r>
              <a:rPr lang="en-US" dirty="0" err="1"/>
              <a:t>Brezplačno</a:t>
            </a:r>
            <a:r>
              <a:rPr lang="en-US" dirty="0"/>
              <a:t> </a:t>
            </a:r>
            <a:r>
              <a:rPr lang="en-US" dirty="0" err="1"/>
              <a:t>testiranje</a:t>
            </a:r>
            <a:endParaRPr lang="en-US" dirty="0"/>
          </a:p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149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437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37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232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4833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8500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616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1948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1732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5397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844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7313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9002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8867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err="1"/>
              <a:t>Uporaba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najbolj</a:t>
            </a:r>
            <a:r>
              <a:rPr lang="en-US" dirty="0"/>
              <a:t> </a:t>
            </a:r>
            <a:r>
              <a:rPr lang="en-US" dirty="0" err="1"/>
              <a:t>enostavna</a:t>
            </a:r>
            <a:r>
              <a:rPr lang="en-US" dirty="0"/>
              <a:t> </a:t>
            </a:r>
            <a:r>
              <a:rPr lang="en-US" dirty="0" err="1"/>
              <a:t>kar</a:t>
            </a:r>
            <a:r>
              <a:rPr lang="en-US" dirty="0"/>
              <a:t> </a:t>
            </a:r>
            <a:r>
              <a:rPr lang="en-US" dirty="0" err="1"/>
              <a:t>seveda</a:t>
            </a:r>
            <a:r>
              <a:rPr lang="en-US" dirty="0"/>
              <a:t> ne </a:t>
            </a:r>
            <a:r>
              <a:rPr lang="en-US" dirty="0" err="1"/>
              <a:t>pomeni</a:t>
            </a:r>
            <a:r>
              <a:rPr lang="en-US" dirty="0"/>
              <a:t> da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mogoča</a:t>
            </a: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5400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err="1"/>
              <a:t>Modatkovni</a:t>
            </a:r>
            <a:r>
              <a:rPr lang="en-US" dirty="0"/>
              <a:t> model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potreben</a:t>
            </a:r>
            <a:r>
              <a:rPr lang="en-US" dirty="0"/>
              <a:t> za </a:t>
            </a:r>
            <a:r>
              <a:rPr lang="en-US" dirty="0" err="1"/>
              <a:t>opis</a:t>
            </a:r>
            <a:r>
              <a:rPr lang="en-US" dirty="0"/>
              <a:t> </a:t>
            </a:r>
            <a:r>
              <a:rPr lang="en-US" dirty="0" err="1"/>
              <a:t>naših</a:t>
            </a:r>
            <a:r>
              <a:rPr lang="en-US" dirty="0"/>
              <a:t> </a:t>
            </a:r>
            <a:r>
              <a:rPr lang="en-US" dirty="0" err="1"/>
              <a:t>podatkov</a:t>
            </a:r>
            <a:endParaRPr lang="en-US" dirty="0"/>
          </a:p>
          <a:p>
            <a:pPr marL="171450" indent="-171450">
              <a:buFontTx/>
              <a:buChar char="-"/>
            </a:pPr>
            <a:r>
              <a:rPr lang="en-US" dirty="0"/>
              <a:t>Ni </a:t>
            </a:r>
            <a:r>
              <a:rPr lang="en-US" dirty="0" err="1"/>
              <a:t>mogoča</a:t>
            </a:r>
            <a:r>
              <a:rPr lang="en-US" dirty="0"/>
              <a:t> </a:t>
            </a:r>
            <a:r>
              <a:rPr lang="en-US" dirty="0" err="1"/>
              <a:t>uporaba</a:t>
            </a:r>
            <a:r>
              <a:rPr lang="en-US" dirty="0"/>
              <a:t> PS classes, </a:t>
            </a:r>
            <a:r>
              <a:rPr lang="en-US" dirty="0" err="1"/>
              <a:t>ker</a:t>
            </a:r>
            <a:r>
              <a:rPr lang="en-US" dirty="0"/>
              <a:t> PS class ne podpora field </a:t>
            </a:r>
            <a:r>
              <a:rPr lang="en-US" dirty="0" err="1"/>
              <a:t>ampak</a:t>
            </a:r>
            <a:r>
              <a:rPr lang="en-US" dirty="0"/>
              <a:t> </a:t>
            </a:r>
            <a:r>
              <a:rPr lang="en-US" dirty="0" err="1"/>
              <a:t>samo</a:t>
            </a:r>
            <a:r>
              <a:rPr lang="en-US" dirty="0"/>
              <a:t> property</a:t>
            </a:r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6994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7975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4618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4967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9069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3030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5003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5/28/2018 9:31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6593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5/28/2018 9:31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azure.microsoft.com/en-us/services/cognitive-services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dotnet/machinelearning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979778"/>
            <a:ext cx="9144000" cy="553998"/>
          </a:xfrm>
        </p:spPr>
        <p:txBody>
          <a:bodyPr/>
          <a:lstStyle/>
          <a:p>
            <a:r>
              <a:rPr lang="en-US" dirty="0"/>
              <a:t>PowerShell in AI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Jure Purgar, Kolektor Group</a:t>
            </a:r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FBC33D5-8119-4B01-8E4F-16E40AB53576}"/>
              </a:ext>
            </a:extLst>
          </p:cNvPr>
          <p:cNvSpPr txBox="1"/>
          <p:nvPr/>
        </p:nvSpPr>
        <p:spPr>
          <a:xfrm>
            <a:off x="2098158" y="1733107"/>
            <a:ext cx="799568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5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I’m not a data scientist</a:t>
            </a:r>
            <a:endParaRPr lang="LID4096" sz="5400" b="1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44D352-CEA0-4ADE-B27D-4E9C596E9C46}"/>
              </a:ext>
            </a:extLst>
          </p:cNvPr>
          <p:cNvSpPr txBox="1"/>
          <p:nvPr/>
        </p:nvSpPr>
        <p:spPr>
          <a:xfrm>
            <a:off x="2098158" y="3235843"/>
            <a:ext cx="7995684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I’m a System Administrator</a:t>
            </a:r>
          </a:p>
          <a:p>
            <a:pPr algn="ctr"/>
            <a:r>
              <a:rPr lang="en-US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and</a:t>
            </a:r>
          </a:p>
          <a:p>
            <a:pPr algn="ctr"/>
            <a:r>
              <a:rPr lang="en-US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 little bit of a developer</a:t>
            </a:r>
            <a:endParaRPr lang="LID4096" sz="36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7595762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33" y="1078409"/>
            <a:ext cx="4160520" cy="1292662"/>
          </a:xfrm>
        </p:spPr>
        <p:txBody>
          <a:bodyPr/>
          <a:lstStyle/>
          <a:p>
            <a:r>
              <a:rPr lang="en-US" dirty="0"/>
              <a:t>Ne </a:t>
            </a:r>
            <a:r>
              <a:rPr lang="en-US" dirty="0" err="1"/>
              <a:t>obstaja</a:t>
            </a:r>
            <a:r>
              <a:rPr lang="en-US" dirty="0"/>
              <a:t> </a:t>
            </a:r>
            <a:r>
              <a:rPr lang="en-US" dirty="0" err="1"/>
              <a:t>modul</a:t>
            </a:r>
            <a:br>
              <a:rPr lang="en-US" dirty="0"/>
            </a:br>
            <a:br>
              <a:rPr lang="en-US" dirty="0"/>
            </a:br>
            <a:r>
              <a:rPr lang="en-US" dirty="0"/>
              <a:t>Kaj pa </a:t>
            </a:r>
            <a:r>
              <a:rPr lang="en-US" dirty="0" err="1"/>
              <a:t>sedaj</a:t>
            </a:r>
            <a:r>
              <a:rPr lang="en-US" dirty="0"/>
              <a:t>?</a:t>
            </a:r>
          </a:p>
        </p:txBody>
      </p:sp>
      <p:sp>
        <p:nvSpPr>
          <p:cNvPr id="6" name="Picture Placeholder 5" title="square photo placeholder">
            <a:extLst>
              <a:ext uri="{FF2B5EF4-FFF2-40B4-BE49-F238E27FC236}">
                <a16:creationId xmlns:a16="http://schemas.microsoft.com/office/drawing/2014/main" id="{32733990-8132-47BC-8FAC-5AD445F499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C64828-58F1-4310-BEE4-A1A8242D13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1925"/>
          <a:stretch/>
        </p:blipFill>
        <p:spPr>
          <a:xfrm>
            <a:off x="5604374" y="1797025"/>
            <a:ext cx="6462535" cy="3263949"/>
          </a:xfrm>
          <a:prstGeom prst="rect">
            <a:avLst/>
          </a:prstGeom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FCAE1C2B-3D8D-4AFB-9A3E-C701BCB37F93}"/>
              </a:ext>
            </a:extLst>
          </p:cNvPr>
          <p:cNvSpPr/>
          <p:nvPr/>
        </p:nvSpPr>
        <p:spPr bwMode="auto">
          <a:xfrm rot="6489311">
            <a:off x="7303949" y="2454111"/>
            <a:ext cx="281662" cy="1282515"/>
          </a:xfrm>
          <a:prstGeom prst="downArrow">
            <a:avLst>
              <a:gd name="adj1" fmla="val 25528"/>
              <a:gd name="adj2" fmla="val 37038"/>
            </a:avLst>
          </a:prstGeom>
          <a:solidFill>
            <a:srgbClr val="F26224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CF0D77D2-0211-4FD7-A939-A7FD7C94240D}"/>
              </a:ext>
            </a:extLst>
          </p:cNvPr>
          <p:cNvSpPr txBox="1">
            <a:spLocks/>
          </p:cNvSpPr>
          <p:nvPr/>
        </p:nvSpPr>
        <p:spPr>
          <a:xfrm>
            <a:off x="594833" y="3168493"/>
            <a:ext cx="4160520" cy="86177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800" b="0" kern="1200" cap="none" spc="0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</a:lstStyle>
          <a:p>
            <a:r>
              <a:rPr lang="en-US" dirty="0" err="1"/>
              <a:t>Uporabimo</a:t>
            </a:r>
            <a:r>
              <a:rPr lang="en-US" dirty="0"/>
              <a:t> </a:t>
            </a:r>
            <a:r>
              <a:rPr lang="en-US" dirty="0" err="1"/>
              <a:t>zunanje</a:t>
            </a:r>
            <a:r>
              <a:rPr lang="en-US" dirty="0"/>
              <a:t> </a:t>
            </a:r>
            <a:r>
              <a:rPr lang="en-US" dirty="0" err="1"/>
              <a:t>storitve</a:t>
            </a:r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212879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/>
              <a:t>Azure Cognitive</a:t>
            </a:r>
            <a:r>
              <a:rPr lang="en-US"/>
              <a:t> </a:t>
            </a:r>
            <a:r>
              <a:rPr lang="en-US" dirty="0"/>
              <a:t>Services</a:t>
            </a:r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Cognitive Services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7F1B4C-9881-41D9-A865-CC985A55D4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518241-1A55-45E6-B3C6-0BFDB3FF8B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" y="1192212"/>
            <a:ext cx="11163300" cy="40671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6685D75-23A8-4BCE-93A2-CCF9C3B2EDA5}"/>
              </a:ext>
            </a:extLst>
          </p:cNvPr>
          <p:cNvSpPr txBox="1"/>
          <p:nvPr/>
        </p:nvSpPr>
        <p:spPr>
          <a:xfrm>
            <a:off x="825500" y="5358011"/>
            <a:ext cx="938530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hlinkClick r:id="rId4"/>
              </a:rPr>
              <a:t>https://azure.microsoft.com/en-us/services/cognitive-services/</a:t>
            </a:r>
            <a:endParaRPr lang="en-US" sz="20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endParaRPr lang="LID4096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5946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Azure Cognitive Services</a:t>
            </a:r>
            <a:r>
              <a:rPr lang="en-US" dirty="0"/>
              <a:t> - Vision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601533"/>
          </a:xfrm>
        </p:spPr>
        <p:txBody>
          <a:bodyPr/>
          <a:lstStyle/>
          <a:p>
            <a:r>
              <a:rPr lang="en-US"/>
              <a:t>Face</a:t>
            </a:r>
            <a:r>
              <a:rPr lang="en-US" dirty="0"/>
              <a:t> (</a:t>
            </a:r>
            <a:r>
              <a:rPr lang="en-US" err="1"/>
              <a:t>prepoznavanje</a:t>
            </a:r>
            <a:r>
              <a:rPr lang="en-US"/>
              <a:t> </a:t>
            </a:r>
            <a:r>
              <a:rPr lang="en-US" dirty="0" err="1"/>
              <a:t>obrazov</a:t>
            </a:r>
            <a:r>
              <a:rPr lang="en-US" dirty="0"/>
              <a:t>, </a:t>
            </a:r>
            <a:r>
              <a:rPr lang="en-US" dirty="0" err="1"/>
              <a:t>emocij</a:t>
            </a:r>
            <a:r>
              <a:rPr lang="en-US"/>
              <a:t>)</a:t>
            </a:r>
            <a:endParaRPr lang="en-US" dirty="0"/>
          </a:p>
          <a:p>
            <a:r>
              <a:rPr lang="en-US" dirty="0" err="1"/>
              <a:t>Prepoznavanje</a:t>
            </a:r>
            <a:r>
              <a:rPr lang="en-US" dirty="0"/>
              <a:t> </a:t>
            </a:r>
            <a:r>
              <a:rPr lang="en-US" dirty="0" err="1"/>
              <a:t>aktivnosti</a:t>
            </a:r>
            <a:endParaRPr lang="en-US" dirty="0"/>
          </a:p>
          <a:p>
            <a:r>
              <a:rPr lang="en-US" dirty="0" err="1"/>
              <a:t>Prepoznavanje</a:t>
            </a:r>
            <a:r>
              <a:rPr lang="en-US" dirty="0"/>
              <a:t> </a:t>
            </a:r>
            <a:r>
              <a:rPr lang="en-US" dirty="0" err="1"/>
              <a:t>znanih</a:t>
            </a:r>
            <a:r>
              <a:rPr lang="en-US"/>
              <a:t> </a:t>
            </a:r>
            <a:r>
              <a:rPr lang="en-US" dirty="0" err="1"/>
              <a:t>ljudi</a:t>
            </a:r>
            <a:r>
              <a:rPr lang="en-US" dirty="0"/>
              <a:t> in </a:t>
            </a:r>
            <a:r>
              <a:rPr lang="en-US" dirty="0" err="1"/>
              <a:t>objektov</a:t>
            </a:r>
            <a:endParaRPr lang="en-US" dirty="0"/>
          </a:p>
          <a:p>
            <a:r>
              <a:rPr lang="en-US"/>
              <a:t>OCR</a:t>
            </a:r>
            <a:endParaRPr lang="en-US" dirty="0"/>
          </a:p>
          <a:p>
            <a:r>
              <a:rPr lang="en-US" dirty="0"/>
              <a:t>Handwriting recognition</a:t>
            </a:r>
          </a:p>
          <a:p>
            <a:r>
              <a:rPr lang="en-US"/>
              <a:t>Content Moderation</a:t>
            </a:r>
            <a:endParaRPr lang="en-US" dirty="0"/>
          </a:p>
          <a:p>
            <a:r>
              <a:rPr lang="en-US"/>
              <a:t>Video Indexer</a:t>
            </a:r>
            <a:r>
              <a:rPr lang="en-US" dirty="0"/>
              <a:t> (</a:t>
            </a:r>
            <a:r>
              <a:rPr lang="en-US" dirty="0" err="1"/>
              <a:t>prepoznavanje</a:t>
            </a:r>
            <a:r>
              <a:rPr lang="en-US" dirty="0"/>
              <a:t> </a:t>
            </a:r>
            <a:r>
              <a:rPr lang="en-US" dirty="0" err="1"/>
              <a:t>ljudi</a:t>
            </a:r>
            <a:r>
              <a:rPr lang="en-US" dirty="0"/>
              <a:t>, </a:t>
            </a:r>
            <a:r>
              <a:rPr lang="en-US" dirty="0" err="1"/>
              <a:t>aktivnosti</a:t>
            </a:r>
            <a:r>
              <a:rPr lang="en-US"/>
              <a:t> in </a:t>
            </a:r>
            <a:r>
              <a:rPr lang="en-US" dirty="0" err="1"/>
              <a:t>objektov</a:t>
            </a:r>
            <a:r>
              <a:rPr lang="en-US"/>
              <a:t>)</a:t>
            </a:r>
            <a:endParaRPr lang="en-US" dirty="0"/>
          </a:p>
          <a:p>
            <a:r>
              <a:rPr lang="en-US"/>
              <a:t>Custom Vision </a:t>
            </a:r>
            <a:r>
              <a:rPr lang="en-US" dirty="0"/>
              <a:t>(</a:t>
            </a:r>
            <a:r>
              <a:rPr lang="en-US" dirty="0" err="1"/>
              <a:t>treniranje</a:t>
            </a:r>
            <a:r>
              <a:rPr lang="en-US" dirty="0"/>
              <a:t> </a:t>
            </a:r>
            <a:r>
              <a:rPr lang="en-US" err="1"/>
              <a:t>lastnih</a:t>
            </a:r>
            <a:r>
              <a:rPr lang="en-US"/>
              <a:t> </a:t>
            </a:r>
            <a:r>
              <a:rPr lang="en-US" dirty="0" err="1"/>
              <a:t>modelov</a:t>
            </a:r>
            <a:r>
              <a:rPr lang="en-US"/>
              <a:t>)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33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Cognitive Services - Speech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16210"/>
          </a:xfrm>
        </p:spPr>
        <p:txBody>
          <a:bodyPr/>
          <a:lstStyle/>
          <a:p>
            <a:r>
              <a:rPr lang="en-US" dirty="0"/>
              <a:t>Speech to </a:t>
            </a:r>
            <a:r>
              <a:rPr lang="en-US"/>
              <a:t>Text (</a:t>
            </a:r>
            <a:r>
              <a:rPr lang="en-US" dirty="0" err="1"/>
              <a:t>govor</a:t>
            </a:r>
            <a:r>
              <a:rPr lang="en-US" dirty="0"/>
              <a:t> v </a:t>
            </a:r>
            <a:r>
              <a:rPr lang="en-US" dirty="0" err="1"/>
              <a:t>besedilo</a:t>
            </a:r>
            <a:r>
              <a:rPr lang="en-US" dirty="0"/>
              <a:t>)</a:t>
            </a:r>
          </a:p>
          <a:p>
            <a:r>
              <a:rPr lang="en-US" dirty="0"/>
              <a:t>Text </a:t>
            </a:r>
            <a:r>
              <a:rPr lang="en-US"/>
              <a:t>to Speech </a:t>
            </a:r>
            <a:r>
              <a:rPr lang="en-US" dirty="0"/>
              <a:t>(</a:t>
            </a:r>
            <a:r>
              <a:rPr lang="en-US" dirty="0" err="1"/>
              <a:t>besedilo</a:t>
            </a:r>
            <a:r>
              <a:rPr lang="en-US" dirty="0"/>
              <a:t> v </a:t>
            </a:r>
            <a:r>
              <a:rPr lang="en-US" dirty="0" err="1"/>
              <a:t>govor</a:t>
            </a:r>
            <a:r>
              <a:rPr lang="en-US" dirty="0"/>
              <a:t>)</a:t>
            </a:r>
          </a:p>
          <a:p>
            <a:r>
              <a:rPr lang="en-US"/>
              <a:t>Speaker </a:t>
            </a:r>
            <a:r>
              <a:rPr lang="en-US" dirty="0"/>
              <a:t>recognition (</a:t>
            </a:r>
            <a:r>
              <a:rPr lang="en-US" dirty="0" err="1"/>
              <a:t>prepoznavanje</a:t>
            </a:r>
            <a:r>
              <a:rPr lang="en-US" dirty="0"/>
              <a:t> </a:t>
            </a:r>
            <a:r>
              <a:rPr lang="en-US" dirty="0" err="1"/>
              <a:t>govorca</a:t>
            </a:r>
            <a:r>
              <a:rPr lang="en-US"/>
              <a:t>)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41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Cognitive Services - Language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6044732"/>
          </a:xfrm>
        </p:spPr>
        <p:txBody>
          <a:bodyPr/>
          <a:lstStyle/>
          <a:p>
            <a:r>
              <a:rPr lang="en-US" dirty="0"/>
              <a:t>Text Analytics (</a:t>
            </a:r>
            <a:r>
              <a:rPr lang="en-US" err="1"/>
              <a:t>analiza</a:t>
            </a:r>
            <a:r>
              <a:rPr lang="en-US"/>
              <a:t> </a:t>
            </a:r>
            <a:r>
              <a:rPr lang="en-US" dirty="0" err="1"/>
              <a:t>besedila</a:t>
            </a:r>
            <a:r>
              <a:rPr lang="en-US" dirty="0"/>
              <a:t>)</a:t>
            </a:r>
            <a:endParaRPr lang="en-US"/>
          </a:p>
          <a:p>
            <a:pPr lvl="1"/>
            <a:r>
              <a:rPr lang="en-US" dirty="0" err="1"/>
              <a:t>Prepoznava</a:t>
            </a:r>
            <a:r>
              <a:rPr lang="en-US" dirty="0"/>
              <a:t> </a:t>
            </a:r>
            <a:r>
              <a:rPr lang="en-US" dirty="0" err="1"/>
              <a:t>jezika</a:t>
            </a:r>
            <a:endParaRPr lang="en-US"/>
          </a:p>
          <a:p>
            <a:pPr lvl="1"/>
            <a:r>
              <a:rPr lang="en-US" dirty="0" err="1"/>
              <a:t>Prepoznava</a:t>
            </a:r>
            <a:r>
              <a:rPr lang="en-US" dirty="0"/>
              <a:t> </a:t>
            </a:r>
            <a:r>
              <a:rPr lang="en-US" dirty="0" err="1"/>
              <a:t>entitet</a:t>
            </a:r>
            <a:endParaRPr lang="en-US"/>
          </a:p>
          <a:p>
            <a:pPr lvl="1"/>
            <a:r>
              <a:rPr lang="en-US" dirty="0" err="1"/>
              <a:t>Prepoznava</a:t>
            </a:r>
            <a:r>
              <a:rPr lang="en-US" dirty="0"/>
              <a:t> </a:t>
            </a:r>
            <a:r>
              <a:rPr lang="en-US" dirty="0" err="1"/>
              <a:t>ključnih</a:t>
            </a:r>
            <a:r>
              <a:rPr lang="en-US" dirty="0"/>
              <a:t> </a:t>
            </a:r>
            <a:r>
              <a:rPr lang="en-US" dirty="0" err="1"/>
              <a:t>fraz</a:t>
            </a:r>
            <a:endParaRPr lang="en-US" dirty="0"/>
          </a:p>
          <a:p>
            <a:pPr lvl="1"/>
            <a:r>
              <a:rPr lang="en-US"/>
              <a:t>Sentiment </a:t>
            </a:r>
            <a:r>
              <a:rPr lang="en-US" dirty="0"/>
              <a:t>analysis (</a:t>
            </a:r>
            <a:r>
              <a:rPr lang="en-US" dirty="0" err="1"/>
              <a:t>pozitivno</a:t>
            </a:r>
            <a:r>
              <a:rPr lang="en-US" dirty="0"/>
              <a:t> / </a:t>
            </a:r>
            <a:r>
              <a:rPr lang="en-US" dirty="0" err="1"/>
              <a:t>negativno</a:t>
            </a:r>
            <a:r>
              <a:rPr lang="en-US" dirty="0"/>
              <a:t>)</a:t>
            </a:r>
          </a:p>
          <a:p>
            <a:r>
              <a:rPr lang="en-US" dirty="0"/>
              <a:t>Language Understanding (</a:t>
            </a:r>
            <a:r>
              <a:rPr lang="en-US" dirty="0" err="1"/>
              <a:t>razumevanje</a:t>
            </a:r>
            <a:r>
              <a:rPr lang="en-US" dirty="0"/>
              <a:t> </a:t>
            </a:r>
            <a:r>
              <a:rPr lang="en-US" dirty="0" err="1"/>
              <a:t>jezika</a:t>
            </a:r>
            <a:r>
              <a:rPr lang="en-US" dirty="0"/>
              <a:t>)</a:t>
            </a:r>
          </a:p>
          <a:p>
            <a:r>
              <a:rPr lang="en-US" dirty="0"/>
              <a:t>Translator (</a:t>
            </a:r>
            <a:r>
              <a:rPr lang="en-US" dirty="0" err="1"/>
              <a:t>prevajanje</a:t>
            </a:r>
            <a:r>
              <a:rPr lang="en-US"/>
              <a:t>)</a:t>
            </a:r>
          </a:p>
          <a:p>
            <a:r>
              <a:rPr lang="en-US"/>
              <a:t>Spell Check </a:t>
            </a:r>
          </a:p>
          <a:p>
            <a:r>
              <a:rPr lang="en-US"/>
              <a:t>Content Moderator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 title="square photo placeholder">
            <a:extLst>
              <a:ext uri="{FF2B5EF4-FFF2-40B4-BE49-F238E27FC236}">
                <a16:creationId xmlns:a16="http://schemas.microsoft.com/office/drawing/2014/main" id="{32733990-8132-47BC-8FAC-5AD445F499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FCAE1C2B-3D8D-4AFB-9A3E-C701BCB37F93}"/>
              </a:ext>
            </a:extLst>
          </p:cNvPr>
          <p:cNvSpPr/>
          <p:nvPr/>
        </p:nvSpPr>
        <p:spPr bwMode="auto">
          <a:xfrm rot="6489311">
            <a:off x="7952131" y="1870861"/>
            <a:ext cx="281662" cy="1282515"/>
          </a:xfrm>
          <a:prstGeom prst="downArrow">
            <a:avLst>
              <a:gd name="adj1" fmla="val 25528"/>
              <a:gd name="adj2" fmla="val 37038"/>
            </a:avLst>
          </a:prstGeom>
          <a:solidFill>
            <a:srgbClr val="F26224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EC495D-AE79-437E-969E-CA7A4053D4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1237" y="1533832"/>
            <a:ext cx="5889880" cy="4109730"/>
          </a:xfrm>
          <a:prstGeom prst="rect">
            <a:avLst/>
          </a:prstGeom>
        </p:spPr>
      </p:pic>
      <p:sp>
        <p:nvSpPr>
          <p:cNvPr id="7" name="Title 16">
            <a:extLst>
              <a:ext uri="{FF2B5EF4-FFF2-40B4-BE49-F238E27FC236}">
                <a16:creationId xmlns:a16="http://schemas.microsoft.com/office/drawing/2014/main" id="{6C1FF1A3-1C7A-4A64-BBDD-7077087244FE}"/>
              </a:ext>
            </a:extLst>
          </p:cNvPr>
          <p:cNvSpPr txBox="1">
            <a:spLocks/>
          </p:cNvSpPr>
          <p:nvPr/>
        </p:nvSpPr>
        <p:spPr>
          <a:xfrm>
            <a:off x="588263" y="457200"/>
            <a:ext cx="4573672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800" b="0" kern="1200" cap="none" spc="0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</a:lstStyle>
          <a:p>
            <a:r>
              <a:rPr lang="bs-Latn-BA" sz="3600" b="1" spc="-50" dirty="0">
                <a:latin typeface="+mj-lt"/>
                <a:cs typeface="Segoe UI" pitchFamily="34" charset="0"/>
              </a:rPr>
              <a:t>Uporaba v PowerShell-u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09885186-147D-4832-8D08-39CE86E85591}"/>
              </a:ext>
            </a:extLst>
          </p:cNvPr>
          <p:cNvSpPr txBox="1">
            <a:spLocks/>
          </p:cNvSpPr>
          <p:nvPr/>
        </p:nvSpPr>
        <p:spPr>
          <a:xfrm>
            <a:off x="584200" y="1828800"/>
            <a:ext cx="4248917" cy="4011562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Enostaven</a:t>
            </a:r>
            <a:r>
              <a:rPr lang="en-US" dirty="0"/>
              <a:t> REST </a:t>
            </a:r>
            <a:r>
              <a:rPr lang="en-US" dirty="0" err="1"/>
              <a:t>vmesnik</a:t>
            </a:r>
            <a:endParaRPr lang="en-US" dirty="0"/>
          </a:p>
          <a:p>
            <a:endParaRPr lang="en-US" dirty="0"/>
          </a:p>
          <a:p>
            <a:r>
              <a:rPr lang="en-US" dirty="0">
                <a:latin typeface="Consolas" panose="020B0609020204030204" pitchFamily="49" charset="0"/>
              </a:rPr>
              <a:t>Invoke-</a:t>
            </a:r>
            <a:r>
              <a:rPr lang="en-US" dirty="0" err="1">
                <a:latin typeface="Consolas" panose="020B0609020204030204" pitchFamily="49" charset="0"/>
              </a:rPr>
              <a:t>RestMethod</a:t>
            </a:r>
            <a:endParaRPr lang="en-US" dirty="0">
              <a:latin typeface="Consolas" panose="020B0609020204030204" pitchFamily="49" charset="0"/>
            </a:endParaRPr>
          </a:p>
          <a:p>
            <a:r>
              <a:rPr lang="en-US" dirty="0" err="1">
                <a:latin typeface="Consolas" panose="020B0609020204030204" pitchFamily="49" charset="0"/>
              </a:rPr>
              <a:t>ConvertTo-Json</a:t>
            </a:r>
            <a:endParaRPr lang="en-US" dirty="0">
              <a:latin typeface="Consolas" panose="020B0609020204030204" pitchFamily="49" charset="0"/>
            </a:endParaRPr>
          </a:p>
          <a:p>
            <a:r>
              <a:rPr lang="en-US" dirty="0" err="1">
                <a:latin typeface="Consolas" panose="020B0609020204030204" pitchFamily="49" charset="0"/>
              </a:rPr>
              <a:t>ConvertFrom-Json</a:t>
            </a:r>
            <a:endParaRPr lang="en-US" dirty="0">
              <a:latin typeface="Consolas" panose="020B0609020204030204" pitchFamily="49" charset="0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29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Uporaba v PowerShell-u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C78502-3EC4-4C38-87BF-6263A7C4A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420" y="2431436"/>
            <a:ext cx="10579100" cy="199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85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/>
              <a:t>Show-Picture “dog”</a:t>
            </a:r>
          </a:p>
        </p:txBody>
      </p:sp>
    </p:spTree>
    <p:extLst>
      <p:ext uri="{BB962C8B-B14F-4D97-AF65-F5344CB8AC3E}">
        <p14:creationId xmlns:p14="http://schemas.microsoft.com/office/powerpoint/2010/main" val="261229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dirty="0" err="1"/>
              <a:t>Analiza</a:t>
            </a:r>
            <a:r>
              <a:rPr lang="en-US" dirty="0"/>
              <a:t> </a:t>
            </a:r>
            <a:r>
              <a:rPr lang="en-US" dirty="0" err="1"/>
              <a:t>komentarjev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/>
              <a:t>ServiceDesk </a:t>
            </a:r>
            <a:r>
              <a:rPr lang="en-US" dirty="0" err="1"/>
              <a:t>anket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 title="square photo placeholder">
            <a:extLst>
              <a:ext uri="{FF2B5EF4-FFF2-40B4-BE49-F238E27FC236}">
                <a16:creationId xmlns:a16="http://schemas.microsoft.com/office/drawing/2014/main" id="{32733990-8132-47BC-8FAC-5AD445F499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FCAE1C2B-3D8D-4AFB-9A3E-C701BCB37F93}"/>
              </a:ext>
            </a:extLst>
          </p:cNvPr>
          <p:cNvSpPr/>
          <p:nvPr/>
        </p:nvSpPr>
        <p:spPr bwMode="auto">
          <a:xfrm rot="6489311">
            <a:off x="7952131" y="1870861"/>
            <a:ext cx="281662" cy="1282515"/>
          </a:xfrm>
          <a:prstGeom prst="downArrow">
            <a:avLst>
              <a:gd name="adj1" fmla="val 25528"/>
              <a:gd name="adj2" fmla="val 37038"/>
            </a:avLst>
          </a:prstGeom>
          <a:solidFill>
            <a:srgbClr val="F26224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Title 16">
            <a:extLst>
              <a:ext uri="{FF2B5EF4-FFF2-40B4-BE49-F238E27FC236}">
                <a16:creationId xmlns:a16="http://schemas.microsoft.com/office/drawing/2014/main" id="{6C1FF1A3-1C7A-4A64-BBDD-7077087244FE}"/>
              </a:ext>
            </a:extLst>
          </p:cNvPr>
          <p:cNvSpPr txBox="1">
            <a:spLocks/>
          </p:cNvSpPr>
          <p:nvPr/>
        </p:nvSpPr>
        <p:spPr>
          <a:xfrm>
            <a:off x="588263" y="457200"/>
            <a:ext cx="4573672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800" b="0" kern="1200" cap="none" spc="0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</a:lstStyle>
          <a:p>
            <a:r>
              <a:rPr lang="en-US" sz="3600" b="1" spc="-50" dirty="0" err="1">
                <a:latin typeface="+mj-lt"/>
                <a:cs typeface="Segoe UI" pitchFamily="34" charset="0"/>
              </a:rPr>
              <a:t>Splošen</a:t>
            </a:r>
            <a:r>
              <a:rPr lang="en-US" sz="3600" b="1" spc="-50" dirty="0">
                <a:latin typeface="+mj-lt"/>
                <a:cs typeface="Segoe UI" pitchFamily="34" charset="0"/>
              </a:rPr>
              <a:t> </a:t>
            </a:r>
            <a:r>
              <a:rPr lang="en-US" sz="3600" b="1" spc="-50" dirty="0" err="1">
                <a:latin typeface="+mj-lt"/>
                <a:cs typeface="Segoe UI" pitchFamily="34" charset="0"/>
              </a:rPr>
              <a:t>komentar</a:t>
            </a:r>
            <a:r>
              <a:rPr lang="en-US" sz="3600" b="1" spc="-50" dirty="0">
                <a:latin typeface="+mj-lt"/>
                <a:cs typeface="Segoe UI" pitchFamily="34" charset="0"/>
              </a:rPr>
              <a:t> v </a:t>
            </a:r>
            <a:r>
              <a:rPr lang="en-US" sz="3600" b="1" spc="-50" dirty="0" err="1">
                <a:latin typeface="+mj-lt"/>
                <a:cs typeface="Segoe UI" pitchFamily="34" charset="0"/>
              </a:rPr>
              <a:t>anketi</a:t>
            </a:r>
            <a:endParaRPr lang="bs-Latn-BA" sz="3600" b="1" spc="-50" dirty="0">
              <a:latin typeface="+mj-lt"/>
              <a:cs typeface="Segoe UI" pitchFamily="34" charset="0"/>
            </a:endParaRP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09885186-147D-4832-8D08-39CE86E85591}"/>
              </a:ext>
            </a:extLst>
          </p:cNvPr>
          <p:cNvSpPr txBox="1">
            <a:spLocks/>
          </p:cNvSpPr>
          <p:nvPr/>
        </p:nvSpPr>
        <p:spPr>
          <a:xfrm>
            <a:off x="584200" y="1828800"/>
            <a:ext cx="4248917" cy="4011562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V </a:t>
            </a:r>
            <a:r>
              <a:rPr lang="en-US" dirty="0" err="1"/>
              <a:t>katerem</a:t>
            </a:r>
            <a:r>
              <a:rPr lang="en-US" dirty="0"/>
              <a:t> </a:t>
            </a:r>
            <a:r>
              <a:rPr lang="en-US" dirty="0" err="1"/>
              <a:t>jeziku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?</a:t>
            </a:r>
          </a:p>
          <a:p>
            <a:endParaRPr lang="en-US"/>
          </a:p>
          <a:p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pozitiven</a:t>
            </a:r>
            <a:r>
              <a:rPr lang="en-US" dirty="0"/>
              <a:t> </a:t>
            </a:r>
            <a:r>
              <a:rPr lang="en-US" dirty="0" err="1"/>
              <a:t>ali</a:t>
            </a:r>
            <a:r>
              <a:rPr lang="en-US" dirty="0"/>
              <a:t> negative?</a:t>
            </a:r>
          </a:p>
          <a:p>
            <a:endParaRPr lang="en-US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3EB4C1-400D-442A-B0E6-5E7B8F71A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030" y="1565196"/>
            <a:ext cx="5791939" cy="443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6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 err="1"/>
              <a:t>Ko</a:t>
            </a:r>
            <a:r>
              <a:rPr lang="en-US" dirty="0"/>
              <a:t> Cognitive</a:t>
            </a:r>
            <a:r>
              <a:rPr lang="en-US"/>
              <a:t> </a:t>
            </a:r>
            <a:r>
              <a:rPr lang="en-US" dirty="0"/>
              <a:t>Services </a:t>
            </a:r>
            <a:r>
              <a:rPr lang="en-US" dirty="0" err="1"/>
              <a:t>niso</a:t>
            </a:r>
            <a:r>
              <a:rPr lang="en-US" dirty="0"/>
              <a:t> </a:t>
            </a:r>
            <a:r>
              <a:rPr lang="en-US" dirty="0" err="1"/>
              <a:t>dovolj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90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Opis</a:t>
            </a:r>
            <a:r>
              <a:rPr lang="en-US" dirty="0"/>
              <a:t> </a:t>
            </a:r>
            <a:r>
              <a:rPr lang="en-US" dirty="0" err="1"/>
              <a:t>problema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95049"/>
          </a:xfrm>
        </p:spPr>
        <p:txBody>
          <a:bodyPr/>
          <a:lstStyle/>
          <a:p>
            <a:r>
              <a:rPr lang="en-US" dirty="0" err="1"/>
              <a:t>Uporaba</a:t>
            </a:r>
            <a:r>
              <a:rPr lang="en-US" dirty="0"/>
              <a:t> System Center Service Manager kot system za </a:t>
            </a:r>
            <a:r>
              <a:rPr lang="en-US" dirty="0" err="1"/>
              <a:t>prijavo</a:t>
            </a:r>
            <a:r>
              <a:rPr lang="en-US" dirty="0"/>
              <a:t> </a:t>
            </a:r>
            <a:r>
              <a:rPr lang="en-US" dirty="0" err="1"/>
              <a:t>incidentov</a:t>
            </a:r>
            <a:r>
              <a:rPr lang="en-US" dirty="0"/>
              <a:t> in </a:t>
            </a:r>
            <a:r>
              <a:rPr lang="en-US" dirty="0" err="1"/>
              <a:t>zahtevkov</a:t>
            </a:r>
            <a:r>
              <a:rPr lang="en-US" dirty="0"/>
              <a:t> za </a:t>
            </a:r>
            <a:r>
              <a:rPr lang="en-US" dirty="0" err="1"/>
              <a:t>storitev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Zahtevke</a:t>
            </a:r>
            <a:r>
              <a:rPr lang="en-US" dirty="0"/>
              <a:t> </a:t>
            </a:r>
            <a:r>
              <a:rPr lang="en-US" dirty="0" err="1"/>
              <a:t>obravnavajo</a:t>
            </a:r>
            <a:r>
              <a:rPr lang="en-US" dirty="0"/>
              <a:t> </a:t>
            </a:r>
            <a:r>
              <a:rPr lang="en-US" dirty="0" err="1"/>
              <a:t>različne</a:t>
            </a:r>
            <a:r>
              <a:rPr lang="en-US" dirty="0"/>
              <a:t> </a:t>
            </a:r>
            <a:r>
              <a:rPr lang="en-US" dirty="0" err="1"/>
              <a:t>podporne</a:t>
            </a:r>
            <a:r>
              <a:rPr lang="en-US" dirty="0"/>
              <a:t> </a:t>
            </a:r>
            <a:r>
              <a:rPr lang="en-US" dirty="0" err="1"/>
              <a:t>skupine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Uporabniki</a:t>
            </a:r>
            <a:r>
              <a:rPr lang="en-US" dirty="0"/>
              <a:t> </a:t>
            </a:r>
            <a:r>
              <a:rPr lang="en-US" dirty="0" err="1"/>
              <a:t>velikokrat</a:t>
            </a:r>
            <a:r>
              <a:rPr lang="en-US" dirty="0"/>
              <a:t> </a:t>
            </a:r>
            <a:r>
              <a:rPr lang="en-US" dirty="0" err="1"/>
              <a:t>napačno</a:t>
            </a:r>
            <a:r>
              <a:rPr lang="en-US" dirty="0"/>
              <a:t> </a:t>
            </a:r>
            <a:r>
              <a:rPr lang="en-US" dirty="0" err="1"/>
              <a:t>klasificirajo</a:t>
            </a:r>
            <a:r>
              <a:rPr lang="en-US" dirty="0"/>
              <a:t> </a:t>
            </a:r>
            <a:r>
              <a:rPr lang="en-US" dirty="0" err="1"/>
              <a:t>zahtevek</a:t>
            </a:r>
            <a:r>
              <a:rPr lang="en-US" dirty="0"/>
              <a:t>, kar </a:t>
            </a:r>
            <a:r>
              <a:rPr lang="en-US" dirty="0" err="1"/>
              <a:t>povzroči</a:t>
            </a:r>
            <a:r>
              <a:rPr lang="en-US" dirty="0"/>
              <a:t> da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zahtevek</a:t>
            </a:r>
            <a:r>
              <a:rPr lang="en-US" dirty="0"/>
              <a:t> </a:t>
            </a:r>
            <a:r>
              <a:rPr lang="en-US" dirty="0" err="1"/>
              <a:t>posredovan</a:t>
            </a:r>
            <a:r>
              <a:rPr lang="en-US" dirty="0"/>
              <a:t> </a:t>
            </a:r>
            <a:r>
              <a:rPr lang="en-US" dirty="0" err="1"/>
              <a:t>napačni</a:t>
            </a:r>
            <a:r>
              <a:rPr lang="en-US" dirty="0"/>
              <a:t> </a:t>
            </a:r>
            <a:r>
              <a:rPr lang="en-US" dirty="0" err="1"/>
              <a:t>podporni</a:t>
            </a:r>
            <a:r>
              <a:rPr lang="en-US" dirty="0"/>
              <a:t> </a:t>
            </a:r>
            <a:r>
              <a:rPr lang="en-US" dirty="0" err="1"/>
              <a:t>skupini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Podaljšanje</a:t>
            </a:r>
            <a:r>
              <a:rPr lang="en-US" dirty="0"/>
              <a:t> </a:t>
            </a:r>
            <a:r>
              <a:rPr lang="en-US" dirty="0" err="1"/>
              <a:t>časa</a:t>
            </a:r>
            <a:r>
              <a:rPr lang="en-US" dirty="0"/>
              <a:t> </a:t>
            </a:r>
            <a:r>
              <a:rPr lang="en-US" dirty="0" err="1"/>
              <a:t>obravnave</a:t>
            </a:r>
            <a:r>
              <a:rPr lang="en-US" dirty="0"/>
              <a:t> in </a:t>
            </a:r>
            <a:r>
              <a:rPr lang="en-US" dirty="0" err="1"/>
              <a:t>dodatno</a:t>
            </a:r>
            <a:r>
              <a:rPr lang="en-US" dirty="0"/>
              <a:t> </a:t>
            </a:r>
            <a:r>
              <a:rPr lang="en-US" dirty="0" err="1"/>
              <a:t>delo</a:t>
            </a:r>
            <a:r>
              <a:rPr lang="en-US" dirty="0"/>
              <a:t> za </a:t>
            </a:r>
            <a:r>
              <a:rPr lang="en-US" dirty="0" err="1"/>
              <a:t>operaterje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64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Kako se </a:t>
            </a:r>
            <a:r>
              <a:rPr lang="en-US" dirty="0" err="1"/>
              <a:t>zadeve</a:t>
            </a:r>
            <a:r>
              <a:rPr lang="en-US" dirty="0"/>
              <a:t> </a:t>
            </a:r>
            <a:r>
              <a:rPr lang="en-US" dirty="0" err="1"/>
              <a:t>lotiti</a:t>
            </a:r>
            <a:r>
              <a:rPr lang="en-US" dirty="0"/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9B72CF-6326-49E9-B110-03D6AFE77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43342" y="1680663"/>
            <a:ext cx="7672613" cy="30174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B89EC0-02FB-4797-8601-9092BA0E2F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0093" y="2156501"/>
            <a:ext cx="4923013" cy="3660357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517936" y="2850347"/>
            <a:ext cx="4230541" cy="492443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 err="1"/>
              <a:t>Obstaja</a:t>
            </a:r>
            <a:r>
              <a:rPr lang="en-US" sz="3200" b="1" dirty="0"/>
              <a:t> </a:t>
            </a:r>
            <a:r>
              <a:rPr lang="en-US" sz="3200" b="1" dirty="0" err="1"/>
              <a:t>boljši</a:t>
            </a:r>
            <a:r>
              <a:rPr lang="en-US" sz="3200" b="1" dirty="0"/>
              <a:t> </a:t>
            </a:r>
            <a:r>
              <a:rPr lang="en-US" sz="3200" b="1" dirty="0" err="1"/>
              <a:t>pristop</a:t>
            </a:r>
            <a:r>
              <a:rPr lang="en-US" sz="32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9852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Uporaba</a:t>
            </a:r>
            <a:r>
              <a:rPr lang="en-US" dirty="0"/>
              <a:t> </a:t>
            </a:r>
            <a:r>
              <a:rPr lang="en-US" err="1"/>
              <a:t>strojnega</a:t>
            </a:r>
            <a:r>
              <a:rPr lang="en-US"/>
              <a:t> </a:t>
            </a:r>
            <a:r>
              <a:rPr lang="en-US" dirty="0" err="1"/>
              <a:t>učenja</a:t>
            </a:r>
            <a:r>
              <a:rPr lang="en-US" dirty="0"/>
              <a:t> “</a:t>
            </a:r>
            <a:r>
              <a:rPr lang="en-US"/>
              <a:t>Machine Learning”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468916"/>
          </a:xfrm>
        </p:spPr>
        <p:txBody>
          <a:bodyPr/>
          <a:lstStyle/>
          <a:p>
            <a:r>
              <a:rPr lang="en-US" dirty="0" err="1"/>
              <a:t>Imamo</a:t>
            </a:r>
            <a:r>
              <a:rPr lang="en-US" dirty="0"/>
              <a:t> </a:t>
            </a:r>
            <a:r>
              <a:rPr lang="en-US" dirty="0" err="1"/>
              <a:t>zgodovino</a:t>
            </a:r>
            <a:r>
              <a:rPr lang="en-US" dirty="0"/>
              <a:t> </a:t>
            </a:r>
            <a:r>
              <a:rPr lang="en-US" dirty="0" err="1"/>
              <a:t>zahtevkov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so </a:t>
            </a:r>
            <a:r>
              <a:rPr lang="en-US" dirty="0" err="1"/>
              <a:t>že</a:t>
            </a:r>
            <a:r>
              <a:rPr lang="en-US" dirty="0"/>
              <a:t> </a:t>
            </a:r>
            <a:r>
              <a:rPr lang="en-US" dirty="0" err="1"/>
              <a:t>pravilno</a:t>
            </a:r>
            <a:r>
              <a:rPr lang="en-US" dirty="0"/>
              <a:t> </a:t>
            </a:r>
            <a:r>
              <a:rPr lang="en-US" dirty="0" err="1"/>
              <a:t>razvrščeni</a:t>
            </a:r>
            <a:r>
              <a:rPr lang="en-US" dirty="0"/>
              <a:t> v </a:t>
            </a:r>
            <a:r>
              <a:rPr lang="en-US" dirty="0" err="1"/>
              <a:t>podporne</a:t>
            </a:r>
            <a:r>
              <a:rPr lang="en-US" dirty="0"/>
              <a:t> </a:t>
            </a:r>
            <a:r>
              <a:rPr lang="en-US" dirty="0" err="1"/>
              <a:t>skupine</a:t>
            </a:r>
            <a:endParaRPr lang="en-US" dirty="0"/>
          </a:p>
          <a:p>
            <a:endParaRPr lang="en-US" dirty="0"/>
          </a:p>
          <a:p>
            <a:r>
              <a:rPr lang="en-US" dirty="0"/>
              <a:t>S </a:t>
            </a:r>
            <a:r>
              <a:rPr lang="en-US" dirty="0" err="1"/>
              <a:t>pomočjo</a:t>
            </a:r>
            <a:r>
              <a:rPr lang="en-US" dirty="0"/>
              <a:t> </a:t>
            </a:r>
            <a:r>
              <a:rPr lang="en-US" dirty="0" err="1"/>
              <a:t>zgodovinskih</a:t>
            </a:r>
            <a:r>
              <a:rPr lang="en-US" dirty="0"/>
              <a:t> </a:t>
            </a:r>
            <a:r>
              <a:rPr lang="en-US" dirty="0" err="1"/>
              <a:t>podatkov</a:t>
            </a:r>
            <a:r>
              <a:rPr lang="en-US" dirty="0"/>
              <a:t> </a:t>
            </a:r>
            <a:r>
              <a:rPr lang="en-US" dirty="0" err="1"/>
              <a:t>streniramo</a:t>
            </a:r>
            <a:r>
              <a:rPr lang="en-US" dirty="0"/>
              <a:t> ML model,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znal</a:t>
            </a:r>
            <a:r>
              <a:rPr lang="en-US" dirty="0"/>
              <a:t> </a:t>
            </a:r>
            <a:r>
              <a:rPr lang="en-US" dirty="0" err="1"/>
              <a:t>predvidevati</a:t>
            </a:r>
            <a:r>
              <a:rPr lang="en-US" dirty="0"/>
              <a:t> </a:t>
            </a:r>
            <a:r>
              <a:rPr lang="en-US" dirty="0" err="1"/>
              <a:t>podporno</a:t>
            </a:r>
            <a:r>
              <a:rPr lang="en-US" dirty="0"/>
              <a:t> </a:t>
            </a:r>
            <a:r>
              <a:rPr lang="en-US" dirty="0" err="1"/>
              <a:t>skupino</a:t>
            </a:r>
            <a:r>
              <a:rPr lang="en-US" dirty="0"/>
              <a:t> glede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lastnosti</a:t>
            </a:r>
            <a:r>
              <a:rPr lang="en-US" dirty="0"/>
              <a:t> </a:t>
            </a:r>
            <a:r>
              <a:rPr lang="en-US" dirty="0" err="1"/>
              <a:t>novega</a:t>
            </a:r>
            <a:r>
              <a:rPr lang="en-US" dirty="0"/>
              <a:t> </a:t>
            </a:r>
            <a:r>
              <a:rPr lang="en-US" dirty="0" err="1"/>
              <a:t>zahtevka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Katero</a:t>
            </a:r>
            <a:r>
              <a:rPr lang="en-US" dirty="0"/>
              <a:t> </a:t>
            </a:r>
            <a:r>
              <a:rPr lang="en-US" dirty="0" err="1"/>
              <a:t>tehnologijo</a:t>
            </a:r>
            <a:r>
              <a:rPr lang="en-US" dirty="0"/>
              <a:t> </a:t>
            </a:r>
            <a:r>
              <a:rPr lang="en-US" dirty="0" err="1"/>
              <a:t>uporabiti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Azure Machine learning</a:t>
            </a:r>
          </a:p>
          <a:p>
            <a:pPr lvl="1"/>
            <a:r>
              <a:rPr lang="en-US" dirty="0" err="1"/>
              <a:t>Druge</a:t>
            </a:r>
            <a:r>
              <a:rPr lang="en-US" dirty="0"/>
              <a:t> ML cloud </a:t>
            </a:r>
            <a:r>
              <a:rPr lang="en-US" dirty="0" err="1"/>
              <a:t>storitve</a:t>
            </a:r>
            <a:endParaRPr lang="en-US" dirty="0"/>
          </a:p>
          <a:p>
            <a:pPr lvl="1"/>
            <a:r>
              <a:rPr lang="en-US" dirty="0"/>
              <a:t>.NET Machine Learning</a:t>
            </a:r>
          </a:p>
        </p:txBody>
      </p:sp>
    </p:spTree>
    <p:extLst>
      <p:ext uri="{BB962C8B-B14F-4D97-AF65-F5344CB8AC3E}">
        <p14:creationId xmlns:p14="http://schemas.microsoft.com/office/powerpoint/2010/main" val="391753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/>
              <a:t>.</a:t>
            </a:r>
            <a:r>
              <a:rPr lang="en-US" dirty="0"/>
              <a:t>NET Machine Learning</a:t>
            </a:r>
          </a:p>
        </p:txBody>
      </p:sp>
    </p:spTree>
    <p:extLst>
      <p:ext uri="{BB962C8B-B14F-4D97-AF65-F5344CB8AC3E}">
        <p14:creationId xmlns:p14="http://schemas.microsoft.com/office/powerpoint/2010/main" val="115675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.NET Machine Learning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33494"/>
          </a:xfrm>
        </p:spPr>
        <p:txBody>
          <a:bodyPr/>
          <a:lstStyle/>
          <a:p>
            <a:r>
              <a:rPr lang="en-US" dirty="0" err="1"/>
              <a:t>Tehnologija</a:t>
            </a:r>
            <a:r>
              <a:rPr lang="en-US" dirty="0"/>
              <a:t> </a:t>
            </a:r>
            <a:r>
              <a:rPr lang="en-US" dirty="0" err="1"/>
              <a:t>uporabljena</a:t>
            </a:r>
            <a:r>
              <a:rPr lang="en-US" dirty="0"/>
              <a:t> v Windows Hello, Bing Ads, and PowerPoint Design </a:t>
            </a:r>
          </a:p>
          <a:p>
            <a:endParaRPr lang="en-US" dirty="0"/>
          </a:p>
          <a:p>
            <a:r>
              <a:rPr lang="en-US" dirty="0"/>
              <a:t>Open source - </a:t>
            </a:r>
            <a:r>
              <a:rPr lang="en-US" dirty="0">
                <a:hlinkClick r:id="rId3"/>
              </a:rPr>
              <a:t>https://github.com/dotnet/machinelearning</a:t>
            </a:r>
            <a:endParaRPr lang="en-US" dirty="0"/>
          </a:p>
          <a:p>
            <a:pPr lvl="1"/>
            <a:r>
              <a:rPr lang="en-US" dirty="0" err="1"/>
              <a:t>Objavljeno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Build </a:t>
            </a:r>
            <a:r>
              <a:rPr lang="en-US" dirty="0" err="1"/>
              <a:t>konferenci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Cross platform (.NET Standard - .NET Framework, .NET Core, Mono)</a:t>
            </a:r>
          </a:p>
          <a:p>
            <a:endParaRPr lang="en-US" dirty="0"/>
          </a:p>
          <a:p>
            <a:r>
              <a:rPr lang="en-US" dirty="0"/>
              <a:t>Ker </a:t>
            </a:r>
            <a:r>
              <a:rPr lang="en-US" dirty="0" err="1"/>
              <a:t>bazira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.NET jo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uporabimo</a:t>
            </a:r>
            <a:r>
              <a:rPr lang="en-US" dirty="0"/>
              <a:t> v PowerShell-u</a:t>
            </a:r>
          </a:p>
        </p:txBody>
      </p:sp>
    </p:spTree>
    <p:extLst>
      <p:ext uri="{BB962C8B-B14F-4D97-AF65-F5344CB8AC3E}">
        <p14:creationId xmlns:p14="http://schemas.microsoft.com/office/powerpoint/2010/main" val="3170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Uporaba</a:t>
            </a:r>
            <a:r>
              <a:rPr lang="en-US" dirty="0"/>
              <a:t> </a:t>
            </a:r>
            <a:r>
              <a:rPr lang="en-US"/>
              <a:t>v PowerShell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789003"/>
          </a:xfrm>
        </p:spPr>
        <p:txBody>
          <a:bodyPr/>
          <a:lstStyle/>
          <a:p>
            <a:r>
              <a:rPr lang="en-US" dirty="0" err="1"/>
              <a:t>Uporaba</a:t>
            </a:r>
            <a:r>
              <a:rPr lang="en-US" dirty="0"/>
              <a:t> v PowerShell-u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najbolj</a:t>
            </a:r>
            <a:r>
              <a:rPr lang="en-US" dirty="0"/>
              <a:t> </a:t>
            </a:r>
            <a:r>
              <a:rPr lang="en-US" dirty="0" err="1"/>
              <a:t>enostavna</a:t>
            </a:r>
            <a:endParaRPr lang="en-US" dirty="0"/>
          </a:p>
          <a:p>
            <a:endParaRPr lang="en-US" dirty="0"/>
          </a:p>
          <a:p>
            <a:r>
              <a:rPr lang="en-US" dirty="0"/>
              <a:t>Na </a:t>
            </a:r>
            <a:r>
              <a:rPr lang="en-US" dirty="0" err="1"/>
              <a:t>voljo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nobenih</a:t>
            </a:r>
            <a:r>
              <a:rPr lang="en-US" dirty="0"/>
              <a:t> </a:t>
            </a:r>
            <a:r>
              <a:rPr lang="en-US" dirty="0" err="1"/>
              <a:t>primerov</a:t>
            </a:r>
            <a:r>
              <a:rPr lang="en-US" dirty="0"/>
              <a:t> </a:t>
            </a:r>
            <a:r>
              <a:rPr lang="en-US" dirty="0" err="1"/>
              <a:t>uporabe</a:t>
            </a:r>
            <a:r>
              <a:rPr lang="en-US" dirty="0"/>
              <a:t> v PS,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modula</a:t>
            </a:r>
            <a:endParaRPr lang="en-US" dirty="0"/>
          </a:p>
          <a:p>
            <a:pPr marL="0" indent="0">
              <a:buNone/>
            </a:pPr>
            <a:endParaRPr lang="sl" dirty="0"/>
          </a:p>
          <a:p>
            <a:r>
              <a:rPr lang="sl" dirty="0"/>
              <a:t>Potrebno</a:t>
            </a:r>
            <a:r>
              <a:rPr lang="en-US" dirty="0"/>
              <a:t> </a:t>
            </a:r>
            <a:r>
              <a:rPr lang="en-US" dirty="0" err="1"/>
              <a:t>vsaj</a:t>
            </a:r>
            <a:r>
              <a:rPr lang="en-US" dirty="0"/>
              <a:t> </a:t>
            </a:r>
            <a:r>
              <a:rPr lang="en-US" dirty="0" err="1"/>
              <a:t>osnovno</a:t>
            </a:r>
            <a:r>
              <a:rPr lang="sl" dirty="0"/>
              <a:t> poznavanje .NET – C#</a:t>
            </a:r>
          </a:p>
          <a:p>
            <a:endParaRPr lang="en-US" dirty="0"/>
          </a:p>
          <a:p>
            <a:r>
              <a:rPr lang="en-US" dirty="0" err="1"/>
              <a:t>Ročno</a:t>
            </a:r>
            <a:r>
              <a:rPr lang="en-US" dirty="0"/>
              <a:t> </a:t>
            </a:r>
            <a:r>
              <a:rPr lang="en-US" dirty="0" err="1"/>
              <a:t>nalaganje</a:t>
            </a:r>
            <a:r>
              <a:rPr lang="en-US" dirty="0"/>
              <a:t> </a:t>
            </a:r>
            <a:r>
              <a:rPr lang="en-US" dirty="0" err="1"/>
              <a:t>dll-jev</a:t>
            </a:r>
            <a:endParaRPr lang="en-US" dirty="0"/>
          </a:p>
          <a:p>
            <a:pPr marL="228600" lvl="1" indent="0">
              <a:buNone/>
            </a:pPr>
            <a:endParaRPr lang="en-US" dirty="0"/>
          </a:p>
          <a:p>
            <a:pPr marL="228600" lvl="1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E83CE1-28D3-4AE1-B319-A3E991730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635" y="5130800"/>
            <a:ext cx="7627938" cy="3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41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Podatkovni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– </a:t>
            </a:r>
            <a:r>
              <a:rPr lang="en-US" dirty="0" err="1"/>
              <a:t>opis</a:t>
            </a:r>
            <a:r>
              <a:rPr lang="en-US" dirty="0"/>
              <a:t> </a:t>
            </a:r>
            <a:r>
              <a:rPr lang="en-US" dirty="0" err="1"/>
              <a:t>naših</a:t>
            </a:r>
            <a:r>
              <a:rPr lang="en-US" dirty="0"/>
              <a:t> </a:t>
            </a:r>
            <a:r>
              <a:rPr lang="en-US" dirty="0" err="1"/>
              <a:t>podatkov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834348"/>
          </a:xfrm>
        </p:spPr>
        <p:txBody>
          <a:bodyPr/>
          <a:lstStyle/>
          <a:p>
            <a:r>
              <a:rPr lang="en-US" dirty="0"/>
              <a:t>Ni </a:t>
            </a:r>
            <a:r>
              <a:rPr lang="en-US" dirty="0" err="1"/>
              <a:t>mogoča</a:t>
            </a:r>
            <a:r>
              <a:rPr lang="en-US" dirty="0"/>
              <a:t> </a:t>
            </a:r>
            <a:r>
              <a:rPr lang="en-US" dirty="0" err="1"/>
              <a:t>uporaba</a:t>
            </a:r>
            <a:r>
              <a:rPr lang="en-US" dirty="0"/>
              <a:t> PowerShell </a:t>
            </a:r>
            <a:r>
              <a:rPr lang="en-US" dirty="0" err="1"/>
              <a:t>razredov</a:t>
            </a:r>
            <a:r>
              <a:rPr lang="en-US" dirty="0"/>
              <a:t> (PowerShell Classes)</a:t>
            </a:r>
            <a:endParaRPr lang="sl" dirty="0"/>
          </a:p>
          <a:p>
            <a:r>
              <a:rPr lang="en-US" dirty="0" err="1"/>
              <a:t>Pomaga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Add-Type,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prevede</a:t>
            </a:r>
            <a:r>
              <a:rPr lang="en-US" dirty="0"/>
              <a:t> C# </a:t>
            </a:r>
            <a:r>
              <a:rPr lang="en-US" dirty="0" err="1"/>
              <a:t>kodo</a:t>
            </a:r>
            <a:r>
              <a:rPr lang="en-US" dirty="0"/>
              <a:t>: </a:t>
            </a:r>
          </a:p>
          <a:p>
            <a:pPr marL="228600" lvl="1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EED894-B0BB-4700-92CF-AFF82FADC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662" y="2625725"/>
            <a:ext cx="7664137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2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Generični</a:t>
            </a:r>
            <a:r>
              <a:rPr lang="en-US" dirty="0"/>
              <a:t> </a:t>
            </a:r>
            <a:r>
              <a:rPr lang="en-US" dirty="0" err="1"/>
              <a:t>razredi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 err="1"/>
              <a:t>Mogoča</a:t>
            </a:r>
            <a:r>
              <a:rPr lang="en-US" dirty="0"/>
              <a:t> </a:t>
            </a:r>
            <a:r>
              <a:rPr lang="en-US" dirty="0" err="1"/>
              <a:t>direktna</a:t>
            </a:r>
            <a:r>
              <a:rPr lang="en-US" dirty="0"/>
              <a:t> </a:t>
            </a:r>
            <a:r>
              <a:rPr lang="en-US" dirty="0" err="1"/>
              <a:t>uporaba</a:t>
            </a:r>
            <a:r>
              <a:rPr lang="en-US" dirty="0"/>
              <a:t> v PowerShell-u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1F12BC-669E-4C05-8887-BC24AA46AE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975" y="3458552"/>
            <a:ext cx="10097770" cy="385506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EC50D65-76D9-45EC-86E1-CC09B6D9C3A6}"/>
              </a:ext>
            </a:extLst>
          </p:cNvPr>
          <p:cNvCxnSpPr/>
          <p:nvPr/>
        </p:nvCxnSpPr>
        <p:spPr>
          <a:xfrm flipH="1">
            <a:off x="5524500" y="3844058"/>
            <a:ext cx="1155700" cy="664442"/>
          </a:xfrm>
          <a:prstGeom prst="straightConnector1">
            <a:avLst/>
          </a:prstGeom>
          <a:ln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DF67D1F-A7D7-42A1-BDEA-A3AC9F8F0AB4}"/>
              </a:ext>
            </a:extLst>
          </p:cNvPr>
          <p:cNvSpPr txBox="1"/>
          <p:nvPr/>
        </p:nvSpPr>
        <p:spPr>
          <a:xfrm>
            <a:off x="4534656" y="4611384"/>
            <a:ext cx="2388474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Generic type parameter</a:t>
            </a:r>
            <a:endParaRPr lang="LID4096" sz="18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9551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Generične</a:t>
            </a:r>
            <a:r>
              <a:rPr lang="en-US" dirty="0"/>
              <a:t> </a:t>
            </a:r>
            <a:r>
              <a:rPr lang="en-US" dirty="0" err="1"/>
              <a:t>metode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r>
              <a:rPr lang="en-US" dirty="0" err="1"/>
              <a:t>Poganjanje</a:t>
            </a:r>
            <a:r>
              <a:rPr lang="en-US" dirty="0"/>
              <a:t> </a:t>
            </a:r>
            <a:r>
              <a:rPr lang="en-US" dirty="0" err="1"/>
              <a:t>generičnih</a:t>
            </a:r>
            <a:r>
              <a:rPr lang="en-US" dirty="0"/>
              <a:t> .NET </a:t>
            </a:r>
            <a:r>
              <a:rPr lang="en-US" dirty="0" err="1"/>
              <a:t>metod</a:t>
            </a:r>
            <a:r>
              <a:rPr lang="en-US" dirty="0"/>
              <a:t> t PowerShell-u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komplicirano</a:t>
            </a:r>
            <a:r>
              <a:rPr lang="en-US" dirty="0"/>
              <a:t>, </a:t>
            </a:r>
            <a:r>
              <a:rPr lang="en-US" dirty="0" err="1"/>
              <a:t>ker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direktne</a:t>
            </a:r>
            <a:r>
              <a:rPr lang="en-US" dirty="0"/>
              <a:t> </a:t>
            </a:r>
            <a:r>
              <a:rPr lang="en-US" dirty="0" err="1"/>
              <a:t>podpore</a:t>
            </a:r>
            <a:endParaRPr lang="en-US" dirty="0"/>
          </a:p>
          <a:p>
            <a:pPr lvl="1"/>
            <a:r>
              <a:rPr lang="en-US" dirty="0"/>
              <a:t>PowerShell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jezik</a:t>
            </a:r>
            <a:r>
              <a:rPr lang="en-US" dirty="0"/>
              <a:t> ne podpora </a:t>
            </a:r>
            <a:r>
              <a:rPr lang="en-US" dirty="0" err="1"/>
              <a:t>izvajanje</a:t>
            </a:r>
            <a:r>
              <a:rPr lang="en-US" dirty="0"/>
              <a:t> </a:t>
            </a:r>
            <a:r>
              <a:rPr lang="en-US" dirty="0" err="1"/>
              <a:t>generičnih</a:t>
            </a:r>
            <a:r>
              <a:rPr lang="en-US" dirty="0"/>
              <a:t> </a:t>
            </a:r>
            <a:r>
              <a:rPr lang="en-US" dirty="0" err="1"/>
              <a:t>metod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Metodo</a:t>
            </a:r>
            <a:r>
              <a:rPr lang="en-US" dirty="0"/>
              <a:t> </a:t>
            </a:r>
            <a:r>
              <a:rPr lang="en-US" dirty="0" err="1"/>
              <a:t>moramo</a:t>
            </a:r>
            <a:r>
              <a:rPr lang="en-US" dirty="0"/>
              <a:t> </a:t>
            </a:r>
            <a:r>
              <a:rPr lang="en-US" dirty="0" err="1"/>
              <a:t>narediti</a:t>
            </a:r>
            <a:r>
              <a:rPr lang="en-US" dirty="0"/>
              <a:t> ne-</a:t>
            </a:r>
            <a:r>
              <a:rPr lang="en-US" dirty="0" err="1"/>
              <a:t>generično</a:t>
            </a:r>
            <a:endParaRPr lang="en-US" dirty="0"/>
          </a:p>
          <a:p>
            <a:pPr lvl="1"/>
            <a:r>
              <a:rPr lang="en-US" dirty="0" err="1"/>
              <a:t>Uporaba</a:t>
            </a:r>
            <a:r>
              <a:rPr lang="en-US" dirty="0"/>
              <a:t> “</a:t>
            </a:r>
            <a:r>
              <a:rPr lang="en-US" dirty="0" err="1"/>
              <a:t>System.Reflection</a:t>
            </a:r>
            <a:r>
              <a:rPr lang="en-US" dirty="0"/>
              <a:t>”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58464-0BCC-4A9B-B899-A42C4A6CC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33" y="4527550"/>
            <a:ext cx="10464053" cy="102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3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307777"/>
          </a:xfrm>
        </p:spPr>
        <p:txBody>
          <a:bodyPr/>
          <a:lstStyle/>
          <a:p>
            <a:r>
              <a:rPr lang="en-US" err="1"/>
              <a:t>Razporejanje</a:t>
            </a:r>
            <a:r>
              <a:rPr lang="en-US"/>
              <a:t> </a:t>
            </a:r>
            <a:r>
              <a:rPr lang="en-US" dirty="0" err="1"/>
              <a:t>incidentov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podporne</a:t>
            </a:r>
            <a:r>
              <a:rPr lang="en-US" dirty="0"/>
              <a:t> </a:t>
            </a:r>
            <a:r>
              <a:rPr lang="en-US" dirty="0" err="1"/>
              <a:t>skupine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85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762000"/>
            <a:ext cx="11018520" cy="6114987"/>
          </a:xfrm>
        </p:spPr>
        <p:txBody>
          <a:bodyPr/>
          <a:lstStyle/>
          <a:p>
            <a:r>
              <a:rPr lang="en-US" dirty="0" err="1"/>
              <a:t>Izvoz</a:t>
            </a:r>
            <a:r>
              <a:rPr lang="en-US" dirty="0"/>
              <a:t> </a:t>
            </a:r>
            <a:r>
              <a:rPr lang="en-US" dirty="0" err="1"/>
              <a:t>podatkov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SCSM DW v </a:t>
            </a:r>
            <a:r>
              <a:rPr lang="en-US" dirty="0" err="1"/>
              <a:t>tekstovne</a:t>
            </a:r>
            <a:r>
              <a:rPr lang="en-US" dirty="0"/>
              <a:t> </a:t>
            </a:r>
            <a:r>
              <a:rPr lang="en-US" dirty="0" err="1"/>
              <a:t>datoteke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en-US" dirty="0"/>
              <a:t> ML </a:t>
            </a:r>
            <a:r>
              <a:rPr lang="en-US" dirty="0" err="1"/>
              <a:t>zna</a:t>
            </a:r>
            <a:r>
              <a:rPr lang="en-US" dirty="0"/>
              <a:t> </a:t>
            </a:r>
            <a:r>
              <a:rPr lang="en-US" dirty="0" err="1"/>
              <a:t>procesirati</a:t>
            </a:r>
            <a:r>
              <a:rPr lang="en-US" dirty="0"/>
              <a:t> in </a:t>
            </a:r>
            <a:r>
              <a:rPr lang="en-US" dirty="0" err="1"/>
              <a:t>ločitev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Podatki</a:t>
            </a:r>
            <a:r>
              <a:rPr lang="en-US" dirty="0"/>
              <a:t> za </a:t>
            </a:r>
            <a:r>
              <a:rPr lang="en-US" dirty="0" err="1"/>
              <a:t>treniranje</a:t>
            </a:r>
            <a:r>
              <a:rPr lang="en-US" dirty="0"/>
              <a:t> </a:t>
            </a:r>
            <a:r>
              <a:rPr lang="en-US" dirty="0" err="1"/>
              <a:t>modela</a:t>
            </a:r>
            <a:r>
              <a:rPr lang="en-US" dirty="0"/>
              <a:t> - 90%</a:t>
            </a:r>
          </a:p>
          <a:p>
            <a:pPr lvl="1"/>
            <a:r>
              <a:rPr lang="en-US" dirty="0" err="1"/>
              <a:t>Podatki</a:t>
            </a:r>
            <a:r>
              <a:rPr lang="en-US" dirty="0"/>
              <a:t> za </a:t>
            </a:r>
            <a:r>
              <a:rPr lang="en-US" dirty="0" err="1"/>
              <a:t>testiranje</a:t>
            </a:r>
            <a:r>
              <a:rPr lang="en-US" dirty="0"/>
              <a:t> </a:t>
            </a:r>
            <a:r>
              <a:rPr lang="en-US" dirty="0" err="1"/>
              <a:t>modela</a:t>
            </a:r>
            <a:r>
              <a:rPr lang="en-US" dirty="0"/>
              <a:t> -10%</a:t>
            </a:r>
          </a:p>
          <a:p>
            <a:pPr lvl="1"/>
            <a:r>
              <a:rPr lang="en-US" dirty="0" err="1"/>
              <a:t>Testiranje</a:t>
            </a:r>
            <a:r>
              <a:rPr lang="en-US" dirty="0"/>
              <a:t> </a:t>
            </a:r>
            <a:r>
              <a:rPr lang="en-US" dirty="0" err="1"/>
              <a:t>modela</a:t>
            </a:r>
            <a:r>
              <a:rPr lang="en-US" dirty="0"/>
              <a:t> s </a:t>
            </a:r>
            <a:r>
              <a:rPr lang="en-US" dirty="0" err="1"/>
              <a:t>podatki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katerih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</a:t>
            </a:r>
            <a:r>
              <a:rPr lang="en-US" dirty="0" err="1"/>
              <a:t>naučen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smisla</a:t>
            </a:r>
            <a:r>
              <a:rPr lang="en-US" dirty="0"/>
              <a:t>, </a:t>
            </a:r>
            <a:r>
              <a:rPr lang="en-US" dirty="0" err="1"/>
              <a:t>ker</a:t>
            </a:r>
            <a:r>
              <a:rPr lang="en-US" dirty="0"/>
              <a:t>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rezultat</a:t>
            </a:r>
            <a:r>
              <a:rPr lang="en-US" dirty="0"/>
              <a:t> 100%</a:t>
            </a:r>
          </a:p>
          <a:p>
            <a:pPr lvl="1"/>
            <a:endParaRPr lang="en-US" dirty="0"/>
          </a:p>
          <a:p>
            <a:r>
              <a:rPr lang="en-US" dirty="0" err="1"/>
              <a:t>Treniranje</a:t>
            </a:r>
            <a:r>
              <a:rPr lang="en-US" dirty="0"/>
              <a:t> </a:t>
            </a:r>
            <a:r>
              <a:rPr lang="en-US" dirty="0" err="1"/>
              <a:t>modela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Testiranje</a:t>
            </a:r>
            <a:r>
              <a:rPr lang="en-US" dirty="0"/>
              <a:t> </a:t>
            </a:r>
            <a:r>
              <a:rPr lang="en-US" dirty="0" err="1"/>
              <a:t>modela</a:t>
            </a:r>
            <a:r>
              <a:rPr lang="en-US" dirty="0"/>
              <a:t> – </a:t>
            </a:r>
            <a:r>
              <a:rPr lang="en-US" dirty="0" err="1"/>
              <a:t>kako</a:t>
            </a:r>
            <a:r>
              <a:rPr lang="en-US" dirty="0"/>
              <a:t> dobro </a:t>
            </a:r>
            <a:r>
              <a:rPr lang="en-US" dirty="0" err="1"/>
              <a:t>deluje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Uporaba</a:t>
            </a:r>
            <a:r>
              <a:rPr lang="en-US" dirty="0"/>
              <a:t> v </a:t>
            </a:r>
            <a:r>
              <a:rPr lang="en-US" dirty="0" err="1"/>
              <a:t>praksi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05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 err="1"/>
              <a:t>Povzetek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0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Povzetek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95049"/>
          </a:xfrm>
        </p:spPr>
        <p:txBody>
          <a:bodyPr/>
          <a:lstStyle/>
          <a:p>
            <a:r>
              <a:rPr lang="sl-SI" dirty="0"/>
              <a:t>Obstajajo primeri, kjer je uporaba strojnega učenja v </a:t>
            </a:r>
            <a:r>
              <a:rPr lang="sl-SI" dirty="0" err="1"/>
              <a:t>PowerShell</a:t>
            </a:r>
            <a:r>
              <a:rPr lang="sl-SI" dirty="0"/>
              <a:t> skriptah smiselna / potrebna</a:t>
            </a:r>
          </a:p>
          <a:p>
            <a:endParaRPr lang="sl-SI" dirty="0"/>
          </a:p>
          <a:p>
            <a:r>
              <a:rPr lang="sl-SI" dirty="0"/>
              <a:t>Enostavna uporaba </a:t>
            </a:r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Cognitive</a:t>
            </a:r>
            <a:r>
              <a:rPr lang="sl-SI" dirty="0"/>
              <a:t> </a:t>
            </a:r>
            <a:r>
              <a:rPr lang="sl-SI" dirty="0" err="1"/>
              <a:t>Services</a:t>
            </a:r>
            <a:r>
              <a:rPr lang="sl-SI" dirty="0"/>
              <a:t> zaradi REST vmesnika</a:t>
            </a:r>
          </a:p>
          <a:p>
            <a:endParaRPr lang="sl-SI" dirty="0"/>
          </a:p>
          <a:p>
            <a:r>
              <a:rPr lang="sl-SI" dirty="0"/>
              <a:t>Možna je uporaba .NET ML, ki pa ni enostavna, ker produkt ni namenjen za uporabo v </a:t>
            </a:r>
            <a:r>
              <a:rPr lang="sl-SI" dirty="0" err="1"/>
              <a:t>PowerShell</a:t>
            </a:r>
            <a:r>
              <a:rPr lang="sl-SI" dirty="0"/>
              <a:t>-u</a:t>
            </a:r>
          </a:p>
          <a:p>
            <a:pPr marL="0" indent="0">
              <a:buNone/>
            </a:pPr>
            <a:endParaRPr lang="en-US" u="sn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8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FBC33D5-8119-4B01-8E4F-16E40AB53576}"/>
              </a:ext>
            </a:extLst>
          </p:cNvPr>
          <p:cNvSpPr txBox="1"/>
          <p:nvPr/>
        </p:nvSpPr>
        <p:spPr>
          <a:xfrm>
            <a:off x="2098158" y="1733107"/>
            <a:ext cx="7995684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5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We are not data scientist</a:t>
            </a:r>
            <a:endParaRPr lang="LID4096" sz="5400" b="1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44D352-CEA0-4ADE-B27D-4E9C596E9C46}"/>
              </a:ext>
            </a:extLst>
          </p:cNvPr>
          <p:cNvSpPr txBox="1"/>
          <p:nvPr/>
        </p:nvSpPr>
        <p:spPr>
          <a:xfrm>
            <a:off x="2098158" y="3235843"/>
            <a:ext cx="799568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but today we don’t have to be</a:t>
            </a:r>
            <a:endParaRPr lang="LID4096" sz="36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236655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4106</TotalTime>
  <Words>1473</Words>
  <Application>Microsoft Office PowerPoint</Application>
  <PresentationFormat>Widescreen</PresentationFormat>
  <Paragraphs>219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PowerShell in AI</vt:lpstr>
      <vt:lpstr>PowerPoint Presentation</vt:lpstr>
      <vt:lpstr>Ne obstaja modul  Kaj pa sedaj?</vt:lpstr>
      <vt:lpstr>Azure Cognitive Services</vt:lpstr>
      <vt:lpstr>Cognitive Services</vt:lpstr>
      <vt:lpstr>Azure Cognitive Services - Vision</vt:lpstr>
      <vt:lpstr>Azure Cognitive Services - Speech</vt:lpstr>
      <vt:lpstr>Azure Cognitive Services - Language</vt:lpstr>
      <vt:lpstr>PowerPoint Presentation</vt:lpstr>
      <vt:lpstr>Uporaba v PowerShell-u</vt:lpstr>
      <vt:lpstr>Demo</vt:lpstr>
      <vt:lpstr>Demo</vt:lpstr>
      <vt:lpstr>PowerPoint Presentation</vt:lpstr>
      <vt:lpstr>Ko Cognitive Services niso dovolj</vt:lpstr>
      <vt:lpstr>Opis problema</vt:lpstr>
      <vt:lpstr>Kako se zadeve lotiti?</vt:lpstr>
      <vt:lpstr>Uporaba strojnega učenja “Machine Learning”</vt:lpstr>
      <vt:lpstr>.NET Machine Learning</vt:lpstr>
      <vt:lpstr>.NET Machine Learning</vt:lpstr>
      <vt:lpstr>Uporaba v PowerShell</vt:lpstr>
      <vt:lpstr>Podatkovni modeli – opis naših podatkov</vt:lpstr>
      <vt:lpstr>Generični razredi</vt:lpstr>
      <vt:lpstr>Generične metode</vt:lpstr>
      <vt:lpstr>Demo</vt:lpstr>
      <vt:lpstr>PowerPoint Presentation</vt:lpstr>
      <vt:lpstr>Povzetek</vt:lpstr>
      <vt:lpstr>Povzetek</vt:lpstr>
      <vt:lpstr>PowerPoint Presentation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Jure Purgar</cp:lastModifiedBy>
  <cp:revision>7</cp:revision>
  <dcterms:created xsi:type="dcterms:W3CDTF">2018-03-14T10:09:21Z</dcterms:created>
  <dcterms:modified xsi:type="dcterms:W3CDTF">2018-05-28T07:32:12Z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