
<file path=[Content_Types].xml><?xml version="1.0" encoding="utf-8"?>
<Types xmlns="http://schemas.openxmlformats.org/package/2006/content-types">
  <Default Extension="png" ContentType="image/png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229" r:id="rId4"/>
    <p:sldMasterId id="2147484642" r:id="rId5"/>
  </p:sldMasterIdLst>
  <p:notesMasterIdLst>
    <p:notesMasterId r:id="rId28"/>
  </p:notesMasterIdLst>
  <p:handoutMasterIdLst>
    <p:handoutMasterId r:id="rId29"/>
  </p:handoutMasterIdLst>
  <p:sldIdLst>
    <p:sldId id="1720" r:id="rId6"/>
    <p:sldId id="1861" r:id="rId7"/>
    <p:sldId id="416" r:id="rId8"/>
    <p:sldId id="533" r:id="rId9"/>
    <p:sldId id="259" r:id="rId10"/>
    <p:sldId id="1842" r:id="rId11"/>
    <p:sldId id="1843" r:id="rId12"/>
    <p:sldId id="1716" r:id="rId13"/>
    <p:sldId id="1835" r:id="rId14"/>
    <p:sldId id="1847" r:id="rId15"/>
    <p:sldId id="1849" r:id="rId16"/>
    <p:sldId id="1852" r:id="rId17"/>
    <p:sldId id="1846" r:id="rId18"/>
    <p:sldId id="1850" r:id="rId19"/>
    <p:sldId id="1854" r:id="rId20"/>
    <p:sldId id="1855" r:id="rId21"/>
    <p:sldId id="1848" r:id="rId22"/>
    <p:sldId id="1851" r:id="rId23"/>
    <p:sldId id="1857" r:id="rId24"/>
    <p:sldId id="1858" r:id="rId25"/>
    <p:sldId id="1859" r:id="rId26"/>
    <p:sldId id="1840" r:id="rId27"/>
  </p:sldIdLst>
  <p:sldSz cx="12192000" cy="6858000"/>
  <p:notesSz cx="6858000" cy="9144000"/>
  <p:defaultTextStyle>
    <a:defPPr>
      <a:defRPr lang="en-US"/>
    </a:defPPr>
    <a:lvl1pPr marL="0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1pPr>
    <a:lvl2pPr marL="457183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2pPr>
    <a:lvl3pPr marL="914367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3pPr>
    <a:lvl4pPr marL="1371550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4pPr>
    <a:lvl5pPr marL="1828734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5pPr>
    <a:lvl6pPr marL="2285918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6pPr>
    <a:lvl7pPr marL="2743101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7pPr>
    <a:lvl8pPr marL="3200284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8pPr>
    <a:lvl9pPr marL="3657469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White Template" id="{A073DAE3-B461-442F-A3D3-6642BD875E45}">
          <p14:sldIdLst>
            <p14:sldId id="1720"/>
            <p14:sldId id="1861"/>
            <p14:sldId id="416"/>
            <p14:sldId id="533"/>
            <p14:sldId id="259"/>
            <p14:sldId id="1842"/>
            <p14:sldId id="1843"/>
            <p14:sldId id="1716"/>
            <p14:sldId id="1835"/>
            <p14:sldId id="1847"/>
            <p14:sldId id="1849"/>
            <p14:sldId id="1852"/>
            <p14:sldId id="1846"/>
            <p14:sldId id="1850"/>
            <p14:sldId id="1854"/>
            <p14:sldId id="1855"/>
            <p14:sldId id="1848"/>
            <p14:sldId id="1851"/>
            <p14:sldId id="1857"/>
            <p14:sldId id="1858"/>
            <p14:sldId id="1859"/>
          </p14:sldIdLst>
        </p14:section>
        <p14:section name="Soft Black template" id="{888AB95E-1B7E-4E95-8F39-C5D0E8372BC2}">
          <p14:sldIdLst>
            <p14:sldId id="1840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aku Uchikawa" initials="SU" lastIdx="11" clrIdx="0"/>
  <p:cmAuthor id="1" name="Mary Feil-Jacobs" initials="MFJ" lastIdx="43" clrIdx="1"/>
  <p:cmAuthor id="2" name="Monica Lueder" initials="ML" lastIdx="22" clrIdx="2">
    <p:extLst>
      <p:ext uri="{19B8F6BF-5375-455C-9EA6-DF929625EA0E}">
        <p15:presenceInfo xmlns:p15="http://schemas.microsoft.com/office/powerpoint/2012/main" userId="S-1-5-21-2127521184-1604012920-1887927527-2598260" providerId="AD"/>
      </p:ext>
    </p:extLst>
  </p:cmAuthor>
  <p:cmAuthor id="3" name="Mary Feil-Jacobs" initials="MF" lastIdx="28" clrIdx="3">
    <p:extLst>
      <p:ext uri="{19B8F6BF-5375-455C-9EA6-DF929625EA0E}">
        <p15:presenceInfo xmlns:p15="http://schemas.microsoft.com/office/powerpoint/2012/main" userId="S-1-5-21-2127521184-1604012920-1887927527-6500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E5E60"/>
    <a:srgbClr val="F26224"/>
    <a:srgbClr val="FFFFFF"/>
    <a:srgbClr val="1A1A1A"/>
    <a:srgbClr val="0078D4"/>
    <a:srgbClr val="107C10"/>
    <a:srgbClr val="EAEAEA"/>
    <a:srgbClr val="004B50"/>
    <a:srgbClr val="008272"/>
    <a:srgbClr val="00BC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1E6C21E-DD2B-4D39-AC0A-38C05A8596DE}" v="62" dt="2018-05-21T16:27:58.557"/>
    <p1510:client id="{91E3EB48-AB29-45CC-8359-50135D9981DE}" v="8" dt="2018-05-22T08:25:42.23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notesViewPr>
    <p:cSldViewPr snapToGrid="0">
      <p:cViewPr>
        <p:scale>
          <a:sx n="1" d="2"/>
          <a:sy n="1" d="2"/>
        </p:scale>
        <p:origin x="0" y="0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34" Type="http://schemas.openxmlformats.org/officeDocument/2006/relationships/tableStyles" Target="tableStyle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notesMaster" Target="notesMasters/notesMaster1.xml"/><Relationship Id="rId36" Type="http://schemas.microsoft.com/office/2015/10/relationships/revisionInfo" Target="revisionInfo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commentAuthors" Target="commentAuthors.xml"/><Relationship Id="rId35" Type="http://schemas.microsoft.com/office/2016/11/relationships/changesInfo" Target="changesInfos/changesInfo1.xml"/><Relationship Id="rId8" Type="http://schemas.openxmlformats.org/officeDocument/2006/relationships/slide" Target="slides/slide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eter Zdovc (Span)" userId="S::peter.zdovc_span.eu#ext#@microsoft.onmicrosoft.com::26c01783-d480-4c99-8c75-d317465af854" providerId="AD" clId="Web-{89100CB7-56A9-4D3F-853A-5A02FD114710}"/>
    <pc:docChg chg="delSld modSection">
      <pc:chgData name="Peter Zdovc (Span)" userId="S::peter.zdovc_span.eu#ext#@microsoft.onmicrosoft.com::26c01783-d480-4c99-8c75-d317465af854" providerId="AD" clId="Web-{89100CB7-56A9-4D3F-853A-5A02FD114710}" dt="2018-05-22T08:34:23.303" v="0"/>
      <pc:docMkLst>
        <pc:docMk/>
      </pc:docMkLst>
      <pc:sldChg chg="del">
        <pc:chgData name="Peter Zdovc (Span)" userId="S::peter.zdovc_span.eu#ext#@microsoft.onmicrosoft.com::26c01783-d480-4c99-8c75-d317465af854" providerId="AD" clId="Web-{89100CB7-56A9-4D3F-853A-5A02FD114710}" dt="2018-05-22T08:34:23.303" v="0"/>
        <pc:sldMkLst>
          <pc:docMk/>
          <pc:sldMk cId="837918781" sldId="1862"/>
        </pc:sldMkLst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D581BCC-74DB-4879-86B9-FA9876EEEC29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sl-SI"/>
        </a:p>
      </dgm:t>
    </dgm:pt>
    <dgm:pt modelId="{B563257C-8861-4B09-9CB1-AE2D7B87F415}">
      <dgm:prSet/>
      <dgm:spPr>
        <a:solidFill>
          <a:schemeClr val="tx1"/>
        </a:solidFill>
      </dgm:spPr>
      <dgm:t>
        <a:bodyPr/>
        <a:lstStyle/>
        <a:p>
          <a:r>
            <a:rPr lang="en-US" baseline="0" err="1"/>
            <a:t>Kompleksnost</a:t>
          </a:r>
          <a:r>
            <a:rPr lang="en-US" baseline="0"/>
            <a:t> </a:t>
          </a:r>
          <a:r>
            <a:rPr lang="en-US" baseline="0" err="1"/>
            <a:t>upravljanja</a:t>
          </a:r>
          <a:r>
            <a:rPr lang="en-US" baseline="0"/>
            <a:t> v Hybrid/Multi </a:t>
          </a:r>
          <a:r>
            <a:rPr lang="en-US" baseline="0" err="1"/>
            <a:t>okolju</a:t>
          </a:r>
          <a:endParaRPr lang="sl-SI"/>
        </a:p>
      </dgm:t>
    </dgm:pt>
    <dgm:pt modelId="{A75FA117-A3C9-46A5-BDFF-698CA2408763}" type="parTrans" cxnId="{FA5A69CF-2122-4E2E-A4B3-A1FAC35929F1}">
      <dgm:prSet/>
      <dgm:spPr/>
      <dgm:t>
        <a:bodyPr/>
        <a:lstStyle/>
        <a:p>
          <a:endParaRPr lang="sl-SI"/>
        </a:p>
      </dgm:t>
    </dgm:pt>
    <dgm:pt modelId="{712CE596-077B-4B2E-A71C-712C858DD09A}" type="sibTrans" cxnId="{FA5A69CF-2122-4E2E-A4B3-A1FAC35929F1}">
      <dgm:prSet/>
      <dgm:spPr/>
      <dgm:t>
        <a:bodyPr/>
        <a:lstStyle/>
        <a:p>
          <a:endParaRPr lang="sl-SI"/>
        </a:p>
      </dgm:t>
    </dgm:pt>
    <dgm:pt modelId="{5A4F1FBC-A2E3-465B-9F2F-A8073AE9C872}">
      <dgm:prSet/>
      <dgm:spPr>
        <a:solidFill>
          <a:schemeClr val="tx1"/>
        </a:solidFill>
      </dgm:spPr>
      <dgm:t>
        <a:bodyPr/>
        <a:lstStyle/>
        <a:p>
          <a:r>
            <a:rPr lang="en-US" baseline="0" err="1"/>
            <a:t>Investicija</a:t>
          </a:r>
          <a:r>
            <a:rPr lang="en-US" baseline="0"/>
            <a:t> v </a:t>
          </a:r>
          <a:r>
            <a:rPr lang="en-US" baseline="0" err="1"/>
            <a:t>vzpostavitev</a:t>
          </a:r>
          <a:r>
            <a:rPr lang="en-US" baseline="0"/>
            <a:t> </a:t>
          </a:r>
          <a:r>
            <a:rPr lang="en-US" baseline="0" err="1"/>
            <a:t>infrastrukture</a:t>
          </a:r>
          <a:r>
            <a:rPr lang="en-US" baseline="0"/>
            <a:t> </a:t>
          </a:r>
          <a:r>
            <a:rPr lang="en-US" baseline="0" err="1"/>
            <a:t>upravljanja</a:t>
          </a:r>
          <a:endParaRPr lang="sl-SI"/>
        </a:p>
      </dgm:t>
    </dgm:pt>
    <dgm:pt modelId="{C0A28FF2-7AB3-4785-833B-3D915E6B198B}" type="parTrans" cxnId="{94192187-E056-4B0F-BB4D-FDB2354A82B7}">
      <dgm:prSet/>
      <dgm:spPr/>
      <dgm:t>
        <a:bodyPr/>
        <a:lstStyle/>
        <a:p>
          <a:endParaRPr lang="sl-SI"/>
        </a:p>
      </dgm:t>
    </dgm:pt>
    <dgm:pt modelId="{D251D17C-EE00-44C1-AAEB-2AF09E0D3E51}" type="sibTrans" cxnId="{94192187-E056-4B0F-BB4D-FDB2354A82B7}">
      <dgm:prSet/>
      <dgm:spPr/>
      <dgm:t>
        <a:bodyPr/>
        <a:lstStyle/>
        <a:p>
          <a:endParaRPr lang="sl-SI"/>
        </a:p>
      </dgm:t>
    </dgm:pt>
    <dgm:pt modelId="{AAF9E74A-33C6-4322-ABF9-22F1C30ABB97}">
      <dgm:prSet/>
      <dgm:spPr>
        <a:solidFill>
          <a:schemeClr val="tx1"/>
        </a:solidFill>
      </dgm:spPr>
      <dgm:t>
        <a:bodyPr/>
        <a:lstStyle/>
        <a:p>
          <a:r>
            <a:rPr lang="en-US" baseline="0" err="1"/>
            <a:t>Sprejemanje</a:t>
          </a:r>
          <a:r>
            <a:rPr lang="en-US" baseline="0"/>
            <a:t> </a:t>
          </a:r>
          <a:r>
            <a:rPr lang="en-US" baseline="0" err="1"/>
            <a:t>odločitev</a:t>
          </a:r>
          <a:r>
            <a:rPr lang="en-US" baseline="0"/>
            <a:t> </a:t>
          </a:r>
          <a:r>
            <a:rPr lang="en-US" baseline="0" err="1"/>
            <a:t>danes</a:t>
          </a:r>
          <a:r>
            <a:rPr lang="en-US" baseline="0"/>
            <a:t> za </a:t>
          </a:r>
          <a:r>
            <a:rPr lang="en-US" baseline="0" err="1"/>
            <a:t>načrtovanje</a:t>
          </a:r>
          <a:r>
            <a:rPr lang="en-US" baseline="0"/>
            <a:t> </a:t>
          </a:r>
          <a:r>
            <a:rPr lang="en-US" baseline="0" err="1"/>
            <a:t>prihodnosti</a:t>
          </a:r>
          <a:endParaRPr lang="sl-SI"/>
        </a:p>
      </dgm:t>
    </dgm:pt>
    <dgm:pt modelId="{CBD55E36-0326-4AEC-BD39-81468FBD895E}" type="parTrans" cxnId="{9F78CFFF-9AE5-42E4-B534-20C91524371C}">
      <dgm:prSet/>
      <dgm:spPr/>
      <dgm:t>
        <a:bodyPr/>
        <a:lstStyle/>
        <a:p>
          <a:endParaRPr lang="sl-SI"/>
        </a:p>
      </dgm:t>
    </dgm:pt>
    <dgm:pt modelId="{384E7714-652C-4080-BE8C-6F25FB862145}" type="sibTrans" cxnId="{9F78CFFF-9AE5-42E4-B534-20C91524371C}">
      <dgm:prSet/>
      <dgm:spPr/>
      <dgm:t>
        <a:bodyPr/>
        <a:lstStyle/>
        <a:p>
          <a:endParaRPr lang="sl-SI"/>
        </a:p>
      </dgm:t>
    </dgm:pt>
    <dgm:pt modelId="{E5EC41A0-50D2-42E6-89A1-F19902056C42}">
      <dgm:prSet/>
      <dgm:spPr>
        <a:solidFill>
          <a:schemeClr val="tx1"/>
        </a:solidFill>
      </dgm:spPr>
      <dgm:t>
        <a:bodyPr/>
        <a:lstStyle/>
        <a:p>
          <a:r>
            <a:rPr lang="en-US" err="1"/>
            <a:t>Različna</a:t>
          </a:r>
          <a:r>
            <a:rPr lang="en-US"/>
            <a:t> </a:t>
          </a:r>
          <a:r>
            <a:rPr lang="en-US" err="1"/>
            <a:t>okolja</a:t>
          </a:r>
          <a:endParaRPr lang="sl-SI"/>
        </a:p>
      </dgm:t>
    </dgm:pt>
    <dgm:pt modelId="{6BFBE822-3C22-4474-B5BC-35A5B4AFF7F2}" type="parTrans" cxnId="{AC92241F-AF59-443B-AD15-9DE2F8F18E47}">
      <dgm:prSet/>
      <dgm:spPr/>
      <dgm:t>
        <a:bodyPr/>
        <a:lstStyle/>
        <a:p>
          <a:endParaRPr lang="sl-SI"/>
        </a:p>
      </dgm:t>
    </dgm:pt>
    <dgm:pt modelId="{0CA65C16-FA26-46B1-B58F-E772F9AC0DB5}" type="sibTrans" cxnId="{AC92241F-AF59-443B-AD15-9DE2F8F18E47}">
      <dgm:prSet/>
      <dgm:spPr/>
      <dgm:t>
        <a:bodyPr/>
        <a:lstStyle/>
        <a:p>
          <a:endParaRPr lang="sl-SI"/>
        </a:p>
      </dgm:t>
    </dgm:pt>
    <dgm:pt modelId="{48061C69-1ECC-4E98-87C4-28C0EAF4AB31}">
      <dgm:prSet/>
      <dgm:spPr>
        <a:solidFill>
          <a:schemeClr val="tx1"/>
        </a:solidFill>
      </dgm:spPr>
      <dgm:t>
        <a:bodyPr/>
        <a:lstStyle/>
        <a:p>
          <a:r>
            <a:rPr lang="en-US" err="1"/>
            <a:t>Znanje</a:t>
          </a:r>
          <a:r>
            <a:rPr lang="en-US"/>
            <a:t> z </a:t>
          </a:r>
          <a:r>
            <a:rPr lang="en-US" err="1"/>
            <a:t>različnih</a:t>
          </a:r>
          <a:r>
            <a:rPr lang="en-US"/>
            <a:t> </a:t>
          </a:r>
          <a:r>
            <a:rPr lang="en-US" err="1"/>
            <a:t>področij</a:t>
          </a:r>
          <a:endParaRPr lang="sl-SI"/>
        </a:p>
      </dgm:t>
    </dgm:pt>
    <dgm:pt modelId="{AAD86F56-279F-44B9-AB72-E46457FBE5D1}" type="parTrans" cxnId="{4DC8A045-5D5C-4C3A-9468-23E4A0B35EBF}">
      <dgm:prSet/>
      <dgm:spPr/>
      <dgm:t>
        <a:bodyPr/>
        <a:lstStyle/>
        <a:p>
          <a:endParaRPr lang="sl-SI"/>
        </a:p>
      </dgm:t>
    </dgm:pt>
    <dgm:pt modelId="{D791DB62-19B8-4BAE-9D0A-2684A601AC85}" type="sibTrans" cxnId="{4DC8A045-5D5C-4C3A-9468-23E4A0B35EBF}">
      <dgm:prSet/>
      <dgm:spPr/>
      <dgm:t>
        <a:bodyPr/>
        <a:lstStyle/>
        <a:p>
          <a:endParaRPr lang="sl-SI"/>
        </a:p>
      </dgm:t>
    </dgm:pt>
    <dgm:pt modelId="{15F87FFB-214E-40FF-9F48-B906F339FD6C}">
      <dgm:prSet/>
      <dgm:spPr>
        <a:solidFill>
          <a:schemeClr val="tx1"/>
        </a:solidFill>
      </dgm:spPr>
      <dgm:t>
        <a:bodyPr/>
        <a:lstStyle/>
        <a:p>
          <a:r>
            <a:rPr lang="en-US" err="1"/>
            <a:t>Obvladovanje</a:t>
          </a:r>
          <a:r>
            <a:rPr lang="en-US"/>
            <a:t> </a:t>
          </a:r>
          <a:r>
            <a:rPr lang="en-US" err="1"/>
            <a:t>različnih</a:t>
          </a:r>
          <a:r>
            <a:rPr lang="en-US"/>
            <a:t> </a:t>
          </a:r>
          <a:r>
            <a:rPr lang="en-US" err="1"/>
            <a:t>orodij</a:t>
          </a:r>
          <a:endParaRPr lang="sl-SI"/>
        </a:p>
      </dgm:t>
    </dgm:pt>
    <dgm:pt modelId="{4E0957BA-A6C7-449B-B575-3420510A7A42}" type="parTrans" cxnId="{F3DEDF79-F8D1-4150-9959-E788FA201B1D}">
      <dgm:prSet/>
      <dgm:spPr/>
      <dgm:t>
        <a:bodyPr/>
        <a:lstStyle/>
        <a:p>
          <a:endParaRPr lang="sl-SI"/>
        </a:p>
      </dgm:t>
    </dgm:pt>
    <dgm:pt modelId="{487E15CC-C10D-4AAA-B032-5C4CAD0553CF}" type="sibTrans" cxnId="{F3DEDF79-F8D1-4150-9959-E788FA201B1D}">
      <dgm:prSet/>
      <dgm:spPr/>
      <dgm:t>
        <a:bodyPr/>
        <a:lstStyle/>
        <a:p>
          <a:endParaRPr lang="sl-SI"/>
        </a:p>
      </dgm:t>
    </dgm:pt>
    <dgm:pt modelId="{55855A01-37EF-443C-95A4-553FF33E0FBC}">
      <dgm:prSet/>
      <dgm:spPr>
        <a:solidFill>
          <a:schemeClr val="tx1"/>
        </a:solidFill>
      </dgm:spPr>
      <dgm:t>
        <a:bodyPr/>
        <a:lstStyle/>
        <a:p>
          <a:r>
            <a:rPr lang="en-US" err="1"/>
            <a:t>Načrtovanje</a:t>
          </a:r>
          <a:r>
            <a:rPr lang="en-US"/>
            <a:t> </a:t>
          </a:r>
          <a:r>
            <a:rPr lang="en-US" err="1"/>
            <a:t>kapacitet</a:t>
          </a:r>
          <a:endParaRPr lang="sl-SI"/>
        </a:p>
      </dgm:t>
    </dgm:pt>
    <dgm:pt modelId="{66A86F36-81A6-4C72-8142-584DFB415378}" type="parTrans" cxnId="{A4749C26-E62E-44B7-8840-120BBA7DE78A}">
      <dgm:prSet/>
      <dgm:spPr/>
      <dgm:t>
        <a:bodyPr/>
        <a:lstStyle/>
        <a:p>
          <a:endParaRPr lang="sl-SI"/>
        </a:p>
      </dgm:t>
    </dgm:pt>
    <dgm:pt modelId="{680C7487-7E1A-4658-9B44-08F1EDEC9416}" type="sibTrans" cxnId="{A4749C26-E62E-44B7-8840-120BBA7DE78A}">
      <dgm:prSet/>
      <dgm:spPr/>
      <dgm:t>
        <a:bodyPr/>
        <a:lstStyle/>
        <a:p>
          <a:endParaRPr lang="sl-SI"/>
        </a:p>
      </dgm:t>
    </dgm:pt>
    <dgm:pt modelId="{4A532D59-A516-4A78-9BDD-8901082086A8}">
      <dgm:prSet/>
      <dgm:spPr>
        <a:solidFill>
          <a:schemeClr val="tx1"/>
        </a:solidFill>
      </dgm:spPr>
      <dgm:t>
        <a:bodyPr/>
        <a:lstStyle/>
        <a:p>
          <a:r>
            <a:rPr lang="en-US" err="1"/>
            <a:t>Draga</a:t>
          </a:r>
          <a:r>
            <a:rPr lang="en-US"/>
            <a:t> </a:t>
          </a:r>
          <a:r>
            <a:rPr lang="en-US" err="1"/>
            <a:t>infrastruktura</a:t>
          </a:r>
          <a:endParaRPr lang="sl-SI"/>
        </a:p>
      </dgm:t>
    </dgm:pt>
    <dgm:pt modelId="{3393614E-248A-4BF9-BDF7-C4E1E0A55F54}" type="parTrans" cxnId="{A7D44324-2FC3-4FE5-A9B7-4C3ADE51AE33}">
      <dgm:prSet/>
      <dgm:spPr/>
      <dgm:t>
        <a:bodyPr/>
        <a:lstStyle/>
        <a:p>
          <a:endParaRPr lang="sl-SI"/>
        </a:p>
      </dgm:t>
    </dgm:pt>
    <dgm:pt modelId="{D0311B1F-7698-4B3A-BE34-B8A211F84D1B}" type="sibTrans" cxnId="{A7D44324-2FC3-4FE5-A9B7-4C3ADE51AE33}">
      <dgm:prSet/>
      <dgm:spPr/>
      <dgm:t>
        <a:bodyPr/>
        <a:lstStyle/>
        <a:p>
          <a:endParaRPr lang="sl-SI"/>
        </a:p>
      </dgm:t>
    </dgm:pt>
    <dgm:pt modelId="{79D7AB08-03C9-4D1F-AF9A-62EEC1793B4E}">
      <dgm:prSet/>
      <dgm:spPr>
        <a:solidFill>
          <a:schemeClr val="tx1"/>
        </a:solidFill>
      </dgm:spPr>
      <dgm:t>
        <a:bodyPr/>
        <a:lstStyle/>
        <a:p>
          <a:r>
            <a:rPr lang="en-US" err="1"/>
            <a:t>Agilno</a:t>
          </a:r>
          <a:r>
            <a:rPr lang="en-US"/>
            <a:t> </a:t>
          </a:r>
          <a:r>
            <a:rPr lang="en-US" err="1"/>
            <a:t>sledenje</a:t>
          </a:r>
          <a:r>
            <a:rPr lang="en-US"/>
            <a:t> </a:t>
          </a:r>
          <a:r>
            <a:rPr lang="en-US" err="1"/>
            <a:t>poslovnim</a:t>
          </a:r>
          <a:r>
            <a:rPr lang="en-US"/>
            <a:t> </a:t>
          </a:r>
          <a:r>
            <a:rPr lang="en-US" err="1"/>
            <a:t>odločitvam</a:t>
          </a:r>
          <a:endParaRPr lang="sl-SI"/>
        </a:p>
      </dgm:t>
    </dgm:pt>
    <dgm:pt modelId="{25D6BD41-66AC-4B1A-881D-0B61CB338CF3}" type="parTrans" cxnId="{FD18979C-D4B6-474F-A80B-09DE3677860B}">
      <dgm:prSet/>
      <dgm:spPr/>
      <dgm:t>
        <a:bodyPr/>
        <a:lstStyle/>
        <a:p>
          <a:endParaRPr lang="sl-SI"/>
        </a:p>
      </dgm:t>
    </dgm:pt>
    <dgm:pt modelId="{3D9B096A-75CF-46EA-8FBB-C6FC26171918}" type="sibTrans" cxnId="{FD18979C-D4B6-474F-A80B-09DE3677860B}">
      <dgm:prSet/>
      <dgm:spPr/>
      <dgm:t>
        <a:bodyPr/>
        <a:lstStyle/>
        <a:p>
          <a:endParaRPr lang="sl-SI"/>
        </a:p>
      </dgm:t>
    </dgm:pt>
    <dgm:pt modelId="{F430DA06-D2BF-4F6B-8D59-D76B1FA572E1}">
      <dgm:prSet/>
      <dgm:spPr>
        <a:solidFill>
          <a:schemeClr val="tx1"/>
        </a:solidFill>
      </dgm:spPr>
      <dgm:t>
        <a:bodyPr/>
        <a:lstStyle/>
        <a:p>
          <a:r>
            <a:rPr lang="en-US" err="1"/>
            <a:t>Razbremenitev</a:t>
          </a:r>
          <a:r>
            <a:rPr lang="en-US"/>
            <a:t> </a:t>
          </a:r>
          <a:r>
            <a:rPr lang="en-US" err="1"/>
            <a:t>kadrov</a:t>
          </a:r>
          <a:endParaRPr lang="sl-SI"/>
        </a:p>
      </dgm:t>
    </dgm:pt>
    <dgm:pt modelId="{7AE74ECD-132A-4BD1-96E2-15181DDE5879}" type="parTrans" cxnId="{337D9FC3-A689-4D28-88CF-886A8BCF483D}">
      <dgm:prSet/>
      <dgm:spPr/>
      <dgm:t>
        <a:bodyPr/>
        <a:lstStyle/>
        <a:p>
          <a:endParaRPr lang="sl-SI"/>
        </a:p>
      </dgm:t>
    </dgm:pt>
    <dgm:pt modelId="{57545B15-F759-4FDE-A90C-CED5F617A869}" type="sibTrans" cxnId="{337D9FC3-A689-4D28-88CF-886A8BCF483D}">
      <dgm:prSet/>
      <dgm:spPr/>
      <dgm:t>
        <a:bodyPr/>
        <a:lstStyle/>
        <a:p>
          <a:endParaRPr lang="sl-SI"/>
        </a:p>
      </dgm:t>
    </dgm:pt>
    <dgm:pt modelId="{7ADAF431-9D94-4D66-9BA8-E3CD3A2E3091}">
      <dgm:prSet/>
      <dgm:spPr>
        <a:solidFill>
          <a:schemeClr val="tx1"/>
        </a:solidFill>
      </dgm:spPr>
      <dgm:t>
        <a:bodyPr/>
        <a:lstStyle/>
        <a:p>
          <a:r>
            <a:rPr lang="en-US" err="1"/>
            <a:t>Investicija</a:t>
          </a:r>
          <a:r>
            <a:rPr lang="en-US"/>
            <a:t> v </a:t>
          </a:r>
          <a:r>
            <a:rPr lang="en-US" err="1"/>
            <a:t>digitalno</a:t>
          </a:r>
          <a:r>
            <a:rPr lang="en-US"/>
            <a:t> </a:t>
          </a:r>
          <a:r>
            <a:rPr lang="en-US" err="1"/>
            <a:t>transformacijo</a:t>
          </a:r>
          <a:endParaRPr lang="sl-SI"/>
        </a:p>
      </dgm:t>
    </dgm:pt>
    <dgm:pt modelId="{6C25F614-54AE-4328-981F-93C3FFFE436C}" type="parTrans" cxnId="{B69B7409-6307-407B-A6ED-6CA7906467A5}">
      <dgm:prSet/>
      <dgm:spPr/>
      <dgm:t>
        <a:bodyPr/>
        <a:lstStyle/>
        <a:p>
          <a:endParaRPr lang="sl-SI"/>
        </a:p>
      </dgm:t>
    </dgm:pt>
    <dgm:pt modelId="{974A565C-68A4-4882-8BEA-75788DC06DFB}" type="sibTrans" cxnId="{B69B7409-6307-407B-A6ED-6CA7906467A5}">
      <dgm:prSet/>
      <dgm:spPr/>
      <dgm:t>
        <a:bodyPr/>
        <a:lstStyle/>
        <a:p>
          <a:endParaRPr lang="sl-SI"/>
        </a:p>
      </dgm:t>
    </dgm:pt>
    <dgm:pt modelId="{4FDD9B54-6F2E-41D1-BA9E-A884A557C977}">
      <dgm:prSet/>
      <dgm:spPr>
        <a:solidFill>
          <a:schemeClr val="tx1"/>
        </a:solidFill>
      </dgm:spPr>
      <dgm:t>
        <a:bodyPr/>
        <a:lstStyle/>
        <a:p>
          <a:r>
            <a:rPr lang="en-US" err="1"/>
            <a:t>Načrtovanje</a:t>
          </a:r>
          <a:r>
            <a:rPr lang="en-US"/>
            <a:t> </a:t>
          </a:r>
          <a:r>
            <a:rPr lang="en-US" err="1"/>
            <a:t>kadrov</a:t>
          </a:r>
          <a:endParaRPr lang="sl-SI"/>
        </a:p>
      </dgm:t>
    </dgm:pt>
    <dgm:pt modelId="{1D52B490-6518-44E2-8576-FFE7C328C1F4}" type="parTrans" cxnId="{214A2DB9-3921-427B-9A3E-17EA7E013E0A}">
      <dgm:prSet/>
      <dgm:spPr/>
      <dgm:t>
        <a:bodyPr/>
        <a:lstStyle/>
        <a:p>
          <a:endParaRPr lang="sl-SI"/>
        </a:p>
      </dgm:t>
    </dgm:pt>
    <dgm:pt modelId="{3AE0FA55-C32F-47FF-A6FC-2EFE56DCB0EC}" type="sibTrans" cxnId="{214A2DB9-3921-427B-9A3E-17EA7E013E0A}">
      <dgm:prSet/>
      <dgm:spPr/>
      <dgm:t>
        <a:bodyPr/>
        <a:lstStyle/>
        <a:p>
          <a:endParaRPr lang="sl-SI"/>
        </a:p>
      </dgm:t>
    </dgm:pt>
    <dgm:pt modelId="{D5E7AEAE-0B0E-47A2-B9C1-8431447AB132}">
      <dgm:prSet/>
      <dgm:spPr>
        <a:solidFill>
          <a:schemeClr val="tx1"/>
        </a:solidFill>
      </dgm:spPr>
      <dgm:t>
        <a:bodyPr/>
        <a:lstStyle/>
        <a:p>
          <a:r>
            <a:rPr lang="en-US"/>
            <a:t>Dolgotrajen </a:t>
          </a:r>
          <a:r>
            <a:rPr lang="en-US" err="1"/>
            <a:t>proces</a:t>
          </a:r>
          <a:r>
            <a:rPr lang="en-US"/>
            <a:t> </a:t>
          </a:r>
          <a:r>
            <a:rPr lang="en-US" err="1"/>
            <a:t>uvedbe</a:t>
          </a:r>
          <a:endParaRPr lang="sl-SI"/>
        </a:p>
      </dgm:t>
    </dgm:pt>
    <dgm:pt modelId="{811392C9-8DFD-4DC3-AC14-708D7C85514E}" type="parTrans" cxnId="{85032FA3-2DBF-488F-B1AA-C28FA5C0F9FB}">
      <dgm:prSet/>
      <dgm:spPr/>
      <dgm:t>
        <a:bodyPr/>
        <a:lstStyle/>
        <a:p>
          <a:endParaRPr lang="sl-SI"/>
        </a:p>
      </dgm:t>
    </dgm:pt>
    <dgm:pt modelId="{AA115032-A3EB-4029-A29B-2889509A1A1A}" type="sibTrans" cxnId="{85032FA3-2DBF-488F-B1AA-C28FA5C0F9FB}">
      <dgm:prSet/>
      <dgm:spPr/>
      <dgm:t>
        <a:bodyPr/>
        <a:lstStyle/>
        <a:p>
          <a:endParaRPr lang="sl-SI"/>
        </a:p>
      </dgm:t>
    </dgm:pt>
    <dgm:pt modelId="{C64D9839-7802-4A22-A42C-71BBF42DB1B5}" type="pres">
      <dgm:prSet presAssocID="{BD581BCC-74DB-4879-86B9-FA9876EEEC29}" presName="Name0" presStyleCnt="0">
        <dgm:presLayoutVars>
          <dgm:dir/>
          <dgm:animLvl val="lvl"/>
          <dgm:resizeHandles val="exact"/>
        </dgm:presLayoutVars>
      </dgm:prSet>
      <dgm:spPr/>
    </dgm:pt>
    <dgm:pt modelId="{58D2F5FC-8306-4A13-A015-0E5ADF7096AB}" type="pres">
      <dgm:prSet presAssocID="{B563257C-8861-4B09-9CB1-AE2D7B87F415}" presName="composite" presStyleCnt="0"/>
      <dgm:spPr/>
    </dgm:pt>
    <dgm:pt modelId="{7467726A-F24E-482D-A5BF-E6B52A8AF1FF}" type="pres">
      <dgm:prSet presAssocID="{B563257C-8861-4B09-9CB1-AE2D7B87F415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</dgm:pt>
    <dgm:pt modelId="{FFD08E7A-0C5C-4890-9045-7235CD044138}" type="pres">
      <dgm:prSet presAssocID="{B563257C-8861-4B09-9CB1-AE2D7B87F415}" presName="desTx" presStyleLbl="alignAccFollowNode1" presStyleIdx="0" presStyleCnt="3">
        <dgm:presLayoutVars>
          <dgm:bulletEnabled val="1"/>
        </dgm:presLayoutVars>
      </dgm:prSet>
      <dgm:spPr>
        <a:solidFill>
          <a:schemeClr val="bg1">
            <a:alpha val="90000"/>
          </a:schemeClr>
        </a:solidFill>
      </dgm:spPr>
    </dgm:pt>
    <dgm:pt modelId="{E1F9CBFD-868A-4E75-8F87-4B0776E9F8C7}" type="pres">
      <dgm:prSet presAssocID="{712CE596-077B-4B2E-A71C-712C858DD09A}" presName="space" presStyleCnt="0"/>
      <dgm:spPr/>
    </dgm:pt>
    <dgm:pt modelId="{42F33997-A04C-48D3-8207-C7ADFFF650A0}" type="pres">
      <dgm:prSet presAssocID="{5A4F1FBC-A2E3-465B-9F2F-A8073AE9C872}" presName="composite" presStyleCnt="0"/>
      <dgm:spPr/>
    </dgm:pt>
    <dgm:pt modelId="{593CAEFC-16A5-4E2B-9770-EC82EF9F3A06}" type="pres">
      <dgm:prSet presAssocID="{5A4F1FBC-A2E3-465B-9F2F-A8073AE9C872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</dgm:pt>
    <dgm:pt modelId="{4EF45B80-EE5B-4CA1-9D06-559D81C788E7}" type="pres">
      <dgm:prSet presAssocID="{5A4F1FBC-A2E3-465B-9F2F-A8073AE9C872}" presName="desTx" presStyleLbl="alignAccFollowNode1" presStyleIdx="1" presStyleCnt="3">
        <dgm:presLayoutVars>
          <dgm:bulletEnabled val="1"/>
        </dgm:presLayoutVars>
      </dgm:prSet>
      <dgm:spPr>
        <a:solidFill>
          <a:schemeClr val="bg1">
            <a:alpha val="90000"/>
          </a:schemeClr>
        </a:solidFill>
      </dgm:spPr>
    </dgm:pt>
    <dgm:pt modelId="{71AE8701-5880-46A2-9571-D25847EFF95E}" type="pres">
      <dgm:prSet presAssocID="{D251D17C-EE00-44C1-AAEB-2AF09E0D3E51}" presName="space" presStyleCnt="0"/>
      <dgm:spPr/>
    </dgm:pt>
    <dgm:pt modelId="{BB88E9E1-F533-440A-9CD2-A214AA779CB2}" type="pres">
      <dgm:prSet presAssocID="{AAF9E74A-33C6-4322-ABF9-22F1C30ABB97}" presName="composite" presStyleCnt="0"/>
      <dgm:spPr/>
    </dgm:pt>
    <dgm:pt modelId="{0E740CDD-505B-4FC8-ADF9-BD76B0E98AE1}" type="pres">
      <dgm:prSet presAssocID="{AAF9E74A-33C6-4322-ABF9-22F1C30ABB97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</dgm:pt>
    <dgm:pt modelId="{38F407EA-C029-479E-A930-272839A91CDD}" type="pres">
      <dgm:prSet presAssocID="{AAF9E74A-33C6-4322-ABF9-22F1C30ABB97}" presName="desTx" presStyleLbl="alignAccFollowNode1" presStyleIdx="2" presStyleCnt="3">
        <dgm:presLayoutVars>
          <dgm:bulletEnabled val="1"/>
        </dgm:presLayoutVars>
      </dgm:prSet>
      <dgm:spPr>
        <a:solidFill>
          <a:schemeClr val="bg1">
            <a:alpha val="90000"/>
          </a:schemeClr>
        </a:solidFill>
      </dgm:spPr>
    </dgm:pt>
  </dgm:ptLst>
  <dgm:cxnLst>
    <dgm:cxn modelId="{7ABBBE07-807A-4BD3-A0B4-7C81DE0AF57A}" type="presOf" srcId="{15F87FFB-214E-40FF-9F48-B906F339FD6C}" destId="{FFD08E7A-0C5C-4890-9045-7235CD044138}" srcOrd="0" destOrd="2" presId="urn:microsoft.com/office/officeart/2005/8/layout/hList1"/>
    <dgm:cxn modelId="{B69B7409-6307-407B-A6ED-6CA7906467A5}" srcId="{AAF9E74A-33C6-4322-ABF9-22F1C30ABB97}" destId="{7ADAF431-9D94-4D66-9BA8-E3CD3A2E3091}" srcOrd="2" destOrd="0" parTransId="{6C25F614-54AE-4328-981F-93C3FFFE436C}" sibTransId="{974A565C-68A4-4882-8BEA-75788DC06DFB}"/>
    <dgm:cxn modelId="{3575751A-5335-4A1F-9FC4-04BB7244D319}" type="presOf" srcId="{4FDD9B54-6F2E-41D1-BA9E-A884A557C977}" destId="{4EF45B80-EE5B-4CA1-9D06-559D81C788E7}" srcOrd="0" destOrd="1" presId="urn:microsoft.com/office/officeart/2005/8/layout/hList1"/>
    <dgm:cxn modelId="{AC92241F-AF59-443B-AD15-9DE2F8F18E47}" srcId="{B563257C-8861-4B09-9CB1-AE2D7B87F415}" destId="{E5EC41A0-50D2-42E6-89A1-F19902056C42}" srcOrd="0" destOrd="0" parTransId="{6BFBE822-3C22-4474-B5BC-35A5B4AFF7F2}" sibTransId="{0CA65C16-FA26-46B1-B58F-E772F9AC0DB5}"/>
    <dgm:cxn modelId="{A7D44324-2FC3-4FE5-A9B7-4C3ADE51AE33}" srcId="{5A4F1FBC-A2E3-465B-9F2F-A8073AE9C872}" destId="{4A532D59-A516-4A78-9BDD-8901082086A8}" srcOrd="3" destOrd="0" parTransId="{3393614E-248A-4BF9-BDF7-C4E1E0A55F54}" sibTransId="{D0311B1F-7698-4B3A-BE34-B8A211F84D1B}"/>
    <dgm:cxn modelId="{A4749C26-E62E-44B7-8840-120BBA7DE78A}" srcId="{5A4F1FBC-A2E3-465B-9F2F-A8073AE9C872}" destId="{55855A01-37EF-443C-95A4-553FF33E0FBC}" srcOrd="0" destOrd="0" parTransId="{66A86F36-81A6-4C72-8142-584DFB415378}" sibTransId="{680C7487-7E1A-4658-9B44-08F1EDEC9416}"/>
    <dgm:cxn modelId="{4DC8A045-5D5C-4C3A-9468-23E4A0B35EBF}" srcId="{B563257C-8861-4B09-9CB1-AE2D7B87F415}" destId="{48061C69-1ECC-4E98-87C4-28C0EAF4AB31}" srcOrd="1" destOrd="0" parTransId="{AAD86F56-279F-44B9-AB72-E46457FBE5D1}" sibTransId="{D791DB62-19B8-4BAE-9D0A-2684A601AC85}"/>
    <dgm:cxn modelId="{A93D1E4E-7E00-46F2-AAA0-53A022776E28}" type="presOf" srcId="{55855A01-37EF-443C-95A4-553FF33E0FBC}" destId="{4EF45B80-EE5B-4CA1-9D06-559D81C788E7}" srcOrd="0" destOrd="0" presId="urn:microsoft.com/office/officeart/2005/8/layout/hList1"/>
    <dgm:cxn modelId="{04B1014F-A22E-4946-9FCC-5CF287738C66}" type="presOf" srcId="{D5E7AEAE-0B0E-47A2-B9C1-8431447AB132}" destId="{4EF45B80-EE5B-4CA1-9D06-559D81C788E7}" srcOrd="0" destOrd="2" presId="urn:microsoft.com/office/officeart/2005/8/layout/hList1"/>
    <dgm:cxn modelId="{1C1DCE54-B060-4F74-8DB0-78DA32E4C3DA}" type="presOf" srcId="{79D7AB08-03C9-4D1F-AF9A-62EEC1793B4E}" destId="{38F407EA-C029-479E-A930-272839A91CDD}" srcOrd="0" destOrd="0" presId="urn:microsoft.com/office/officeart/2005/8/layout/hList1"/>
    <dgm:cxn modelId="{F3DEDF79-F8D1-4150-9959-E788FA201B1D}" srcId="{B563257C-8861-4B09-9CB1-AE2D7B87F415}" destId="{15F87FFB-214E-40FF-9F48-B906F339FD6C}" srcOrd="2" destOrd="0" parTransId="{4E0957BA-A6C7-449B-B575-3420510A7A42}" sibTransId="{487E15CC-C10D-4AAA-B032-5C4CAD0553CF}"/>
    <dgm:cxn modelId="{C7E07E7D-2547-45B0-BB96-A0C9FEB73B74}" type="presOf" srcId="{BD581BCC-74DB-4879-86B9-FA9876EEEC29}" destId="{C64D9839-7802-4A22-A42C-71BBF42DB1B5}" srcOrd="0" destOrd="0" presId="urn:microsoft.com/office/officeart/2005/8/layout/hList1"/>
    <dgm:cxn modelId="{C71A2D85-0C38-4057-9E38-462F4CA271A4}" type="presOf" srcId="{E5EC41A0-50D2-42E6-89A1-F19902056C42}" destId="{FFD08E7A-0C5C-4890-9045-7235CD044138}" srcOrd="0" destOrd="0" presId="urn:microsoft.com/office/officeart/2005/8/layout/hList1"/>
    <dgm:cxn modelId="{94192187-E056-4B0F-BB4D-FDB2354A82B7}" srcId="{BD581BCC-74DB-4879-86B9-FA9876EEEC29}" destId="{5A4F1FBC-A2E3-465B-9F2F-A8073AE9C872}" srcOrd="1" destOrd="0" parTransId="{C0A28FF2-7AB3-4785-833B-3D915E6B198B}" sibTransId="{D251D17C-EE00-44C1-AAEB-2AF09E0D3E51}"/>
    <dgm:cxn modelId="{FD18979C-D4B6-474F-A80B-09DE3677860B}" srcId="{AAF9E74A-33C6-4322-ABF9-22F1C30ABB97}" destId="{79D7AB08-03C9-4D1F-AF9A-62EEC1793B4E}" srcOrd="0" destOrd="0" parTransId="{25D6BD41-66AC-4B1A-881D-0B61CB338CF3}" sibTransId="{3D9B096A-75CF-46EA-8FBB-C6FC26171918}"/>
    <dgm:cxn modelId="{85032FA3-2DBF-488F-B1AA-C28FA5C0F9FB}" srcId="{5A4F1FBC-A2E3-465B-9F2F-A8073AE9C872}" destId="{D5E7AEAE-0B0E-47A2-B9C1-8431447AB132}" srcOrd="2" destOrd="0" parTransId="{811392C9-8DFD-4DC3-AC14-708D7C85514E}" sibTransId="{AA115032-A3EB-4029-A29B-2889509A1A1A}"/>
    <dgm:cxn modelId="{C80C51A7-4CA6-4A7A-A817-CD17E4F3CE2F}" type="presOf" srcId="{4A532D59-A516-4A78-9BDD-8901082086A8}" destId="{4EF45B80-EE5B-4CA1-9D06-559D81C788E7}" srcOrd="0" destOrd="3" presId="urn:microsoft.com/office/officeart/2005/8/layout/hList1"/>
    <dgm:cxn modelId="{214A2DB9-3921-427B-9A3E-17EA7E013E0A}" srcId="{5A4F1FBC-A2E3-465B-9F2F-A8073AE9C872}" destId="{4FDD9B54-6F2E-41D1-BA9E-A884A557C977}" srcOrd="1" destOrd="0" parTransId="{1D52B490-6518-44E2-8576-FFE7C328C1F4}" sibTransId="{3AE0FA55-C32F-47FF-A6FC-2EFE56DCB0EC}"/>
    <dgm:cxn modelId="{337D9FC3-A689-4D28-88CF-886A8BCF483D}" srcId="{AAF9E74A-33C6-4322-ABF9-22F1C30ABB97}" destId="{F430DA06-D2BF-4F6B-8D59-D76B1FA572E1}" srcOrd="1" destOrd="0" parTransId="{7AE74ECD-132A-4BD1-96E2-15181DDE5879}" sibTransId="{57545B15-F759-4FDE-A90C-CED5F617A869}"/>
    <dgm:cxn modelId="{9AA440C4-F3A7-48E6-B407-1B2AF5BB8054}" type="presOf" srcId="{48061C69-1ECC-4E98-87C4-28C0EAF4AB31}" destId="{FFD08E7A-0C5C-4890-9045-7235CD044138}" srcOrd="0" destOrd="1" presId="urn:microsoft.com/office/officeart/2005/8/layout/hList1"/>
    <dgm:cxn modelId="{086801CD-8E9B-45E2-9F4C-28CCB61D62CF}" type="presOf" srcId="{5A4F1FBC-A2E3-465B-9F2F-A8073AE9C872}" destId="{593CAEFC-16A5-4E2B-9770-EC82EF9F3A06}" srcOrd="0" destOrd="0" presId="urn:microsoft.com/office/officeart/2005/8/layout/hList1"/>
    <dgm:cxn modelId="{FA5A69CF-2122-4E2E-A4B3-A1FAC35929F1}" srcId="{BD581BCC-74DB-4879-86B9-FA9876EEEC29}" destId="{B563257C-8861-4B09-9CB1-AE2D7B87F415}" srcOrd="0" destOrd="0" parTransId="{A75FA117-A3C9-46A5-BDFF-698CA2408763}" sibTransId="{712CE596-077B-4B2E-A71C-712C858DD09A}"/>
    <dgm:cxn modelId="{6C619ACF-D4A8-4039-A25D-92AA25FDD7E2}" type="presOf" srcId="{F430DA06-D2BF-4F6B-8D59-D76B1FA572E1}" destId="{38F407EA-C029-479E-A930-272839A91CDD}" srcOrd="0" destOrd="1" presId="urn:microsoft.com/office/officeart/2005/8/layout/hList1"/>
    <dgm:cxn modelId="{7942A7EC-CD72-49B2-9936-8C2CC0992709}" type="presOf" srcId="{AAF9E74A-33C6-4322-ABF9-22F1C30ABB97}" destId="{0E740CDD-505B-4FC8-ADF9-BD76B0E98AE1}" srcOrd="0" destOrd="0" presId="urn:microsoft.com/office/officeart/2005/8/layout/hList1"/>
    <dgm:cxn modelId="{C201E5F5-3F89-444A-9B0F-459825759919}" type="presOf" srcId="{B563257C-8861-4B09-9CB1-AE2D7B87F415}" destId="{7467726A-F24E-482D-A5BF-E6B52A8AF1FF}" srcOrd="0" destOrd="0" presId="urn:microsoft.com/office/officeart/2005/8/layout/hList1"/>
    <dgm:cxn modelId="{9C96E8FC-22B1-4CB3-B143-F2ED14DC3991}" type="presOf" srcId="{7ADAF431-9D94-4D66-9BA8-E3CD3A2E3091}" destId="{38F407EA-C029-479E-A930-272839A91CDD}" srcOrd="0" destOrd="2" presId="urn:microsoft.com/office/officeart/2005/8/layout/hList1"/>
    <dgm:cxn modelId="{9F78CFFF-9AE5-42E4-B534-20C91524371C}" srcId="{BD581BCC-74DB-4879-86B9-FA9876EEEC29}" destId="{AAF9E74A-33C6-4322-ABF9-22F1C30ABB97}" srcOrd="2" destOrd="0" parTransId="{CBD55E36-0326-4AEC-BD39-81468FBD895E}" sibTransId="{384E7714-652C-4080-BE8C-6F25FB862145}"/>
    <dgm:cxn modelId="{8765B3B4-5350-4865-A2CE-9FB0B7DA2E85}" type="presParOf" srcId="{C64D9839-7802-4A22-A42C-71BBF42DB1B5}" destId="{58D2F5FC-8306-4A13-A015-0E5ADF7096AB}" srcOrd="0" destOrd="0" presId="urn:microsoft.com/office/officeart/2005/8/layout/hList1"/>
    <dgm:cxn modelId="{28A3E855-2095-4063-A024-D2BB94E64CB0}" type="presParOf" srcId="{58D2F5FC-8306-4A13-A015-0E5ADF7096AB}" destId="{7467726A-F24E-482D-A5BF-E6B52A8AF1FF}" srcOrd="0" destOrd="0" presId="urn:microsoft.com/office/officeart/2005/8/layout/hList1"/>
    <dgm:cxn modelId="{22080EFE-4554-4A42-9C41-45528F03F21B}" type="presParOf" srcId="{58D2F5FC-8306-4A13-A015-0E5ADF7096AB}" destId="{FFD08E7A-0C5C-4890-9045-7235CD044138}" srcOrd="1" destOrd="0" presId="urn:microsoft.com/office/officeart/2005/8/layout/hList1"/>
    <dgm:cxn modelId="{AF4956F1-D10A-4CA1-AB16-1D9B6A693068}" type="presParOf" srcId="{C64D9839-7802-4A22-A42C-71BBF42DB1B5}" destId="{E1F9CBFD-868A-4E75-8F87-4B0776E9F8C7}" srcOrd="1" destOrd="0" presId="urn:microsoft.com/office/officeart/2005/8/layout/hList1"/>
    <dgm:cxn modelId="{82CA3F5E-2CFB-487F-8188-DEC30819048C}" type="presParOf" srcId="{C64D9839-7802-4A22-A42C-71BBF42DB1B5}" destId="{42F33997-A04C-48D3-8207-C7ADFFF650A0}" srcOrd="2" destOrd="0" presId="urn:microsoft.com/office/officeart/2005/8/layout/hList1"/>
    <dgm:cxn modelId="{71FE3B2F-DA34-41B2-8E05-2302BE18E0C7}" type="presParOf" srcId="{42F33997-A04C-48D3-8207-C7ADFFF650A0}" destId="{593CAEFC-16A5-4E2B-9770-EC82EF9F3A06}" srcOrd="0" destOrd="0" presId="urn:microsoft.com/office/officeart/2005/8/layout/hList1"/>
    <dgm:cxn modelId="{285E1E89-BEAD-4767-A1BD-533A61ADB312}" type="presParOf" srcId="{42F33997-A04C-48D3-8207-C7ADFFF650A0}" destId="{4EF45B80-EE5B-4CA1-9D06-559D81C788E7}" srcOrd="1" destOrd="0" presId="urn:microsoft.com/office/officeart/2005/8/layout/hList1"/>
    <dgm:cxn modelId="{F0121256-2F21-4C45-AA59-66CDD87A31C5}" type="presParOf" srcId="{C64D9839-7802-4A22-A42C-71BBF42DB1B5}" destId="{71AE8701-5880-46A2-9571-D25847EFF95E}" srcOrd="3" destOrd="0" presId="urn:microsoft.com/office/officeart/2005/8/layout/hList1"/>
    <dgm:cxn modelId="{B2B5F4E7-E70B-4C18-8181-6E0E4512B9B3}" type="presParOf" srcId="{C64D9839-7802-4A22-A42C-71BBF42DB1B5}" destId="{BB88E9E1-F533-440A-9CD2-A214AA779CB2}" srcOrd="4" destOrd="0" presId="urn:microsoft.com/office/officeart/2005/8/layout/hList1"/>
    <dgm:cxn modelId="{19CAD47F-CF26-4B1B-BFC1-6136549B1D33}" type="presParOf" srcId="{BB88E9E1-F533-440A-9CD2-A214AA779CB2}" destId="{0E740CDD-505B-4FC8-ADF9-BD76B0E98AE1}" srcOrd="0" destOrd="0" presId="urn:microsoft.com/office/officeart/2005/8/layout/hList1"/>
    <dgm:cxn modelId="{F172C0E8-6E7F-486A-9D5F-50959DEC4D08}" type="presParOf" srcId="{BB88E9E1-F533-440A-9CD2-A214AA779CB2}" destId="{38F407EA-C029-479E-A930-272839A91CDD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467726A-F24E-482D-A5BF-E6B52A8AF1FF}">
      <dsp:nvSpPr>
        <dsp:cNvPr id="0" name=""/>
        <dsp:cNvSpPr/>
      </dsp:nvSpPr>
      <dsp:spPr>
        <a:xfrm>
          <a:off x="3443" y="167778"/>
          <a:ext cx="3357205" cy="1187726"/>
        </a:xfrm>
        <a:prstGeom prst="rect">
          <a:avLst/>
        </a:prstGeom>
        <a:solidFill>
          <a:schemeClr val="tx1"/>
        </a:solidFill>
        <a:ln w="1079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89408" rIns="156464" bIns="89408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baseline="0" err="1"/>
            <a:t>Kompleksnost</a:t>
          </a:r>
          <a:r>
            <a:rPr lang="en-US" sz="2200" kern="1200" baseline="0"/>
            <a:t> </a:t>
          </a:r>
          <a:r>
            <a:rPr lang="en-US" sz="2200" kern="1200" baseline="0" err="1"/>
            <a:t>upravljanja</a:t>
          </a:r>
          <a:r>
            <a:rPr lang="en-US" sz="2200" kern="1200" baseline="0"/>
            <a:t> v Hybrid/Multi </a:t>
          </a:r>
          <a:r>
            <a:rPr lang="en-US" sz="2200" kern="1200" baseline="0" err="1"/>
            <a:t>okolju</a:t>
          </a:r>
          <a:endParaRPr lang="sl-SI" sz="2200" kern="1200"/>
        </a:p>
      </dsp:txBody>
      <dsp:txXfrm>
        <a:off x="3443" y="167778"/>
        <a:ext cx="3357205" cy="1187726"/>
      </dsp:txXfrm>
    </dsp:sp>
    <dsp:sp modelId="{FFD08E7A-0C5C-4890-9045-7235CD044138}">
      <dsp:nvSpPr>
        <dsp:cNvPr id="0" name=""/>
        <dsp:cNvSpPr/>
      </dsp:nvSpPr>
      <dsp:spPr>
        <a:xfrm>
          <a:off x="3443" y="1355505"/>
          <a:ext cx="3357205" cy="2179701"/>
        </a:xfrm>
        <a:prstGeom prst="rect">
          <a:avLst/>
        </a:prstGeom>
        <a:solidFill>
          <a:schemeClr val="bg1">
            <a:alpha val="90000"/>
          </a:schemeClr>
        </a:solidFill>
        <a:ln w="1079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7348" tIns="117348" rIns="156464" bIns="176022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 err="1"/>
            <a:t>Različna</a:t>
          </a:r>
          <a:r>
            <a:rPr lang="en-US" sz="2200" kern="1200"/>
            <a:t> </a:t>
          </a:r>
          <a:r>
            <a:rPr lang="en-US" sz="2200" kern="1200" err="1"/>
            <a:t>okolja</a:t>
          </a:r>
          <a:endParaRPr lang="sl-SI" sz="2200" kern="120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 err="1"/>
            <a:t>Znanje</a:t>
          </a:r>
          <a:r>
            <a:rPr lang="en-US" sz="2200" kern="1200"/>
            <a:t> z </a:t>
          </a:r>
          <a:r>
            <a:rPr lang="en-US" sz="2200" kern="1200" err="1"/>
            <a:t>različnih</a:t>
          </a:r>
          <a:r>
            <a:rPr lang="en-US" sz="2200" kern="1200"/>
            <a:t> </a:t>
          </a:r>
          <a:r>
            <a:rPr lang="en-US" sz="2200" kern="1200" err="1"/>
            <a:t>področij</a:t>
          </a:r>
          <a:endParaRPr lang="sl-SI" sz="2200" kern="120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 err="1"/>
            <a:t>Obvladovanje</a:t>
          </a:r>
          <a:r>
            <a:rPr lang="en-US" sz="2200" kern="1200"/>
            <a:t> </a:t>
          </a:r>
          <a:r>
            <a:rPr lang="en-US" sz="2200" kern="1200" err="1"/>
            <a:t>različnih</a:t>
          </a:r>
          <a:r>
            <a:rPr lang="en-US" sz="2200" kern="1200"/>
            <a:t> </a:t>
          </a:r>
          <a:r>
            <a:rPr lang="en-US" sz="2200" kern="1200" err="1"/>
            <a:t>orodij</a:t>
          </a:r>
          <a:endParaRPr lang="sl-SI" sz="2200" kern="1200"/>
        </a:p>
      </dsp:txBody>
      <dsp:txXfrm>
        <a:off x="3443" y="1355505"/>
        <a:ext cx="3357205" cy="2179701"/>
      </dsp:txXfrm>
    </dsp:sp>
    <dsp:sp modelId="{593CAEFC-16A5-4E2B-9770-EC82EF9F3A06}">
      <dsp:nvSpPr>
        <dsp:cNvPr id="0" name=""/>
        <dsp:cNvSpPr/>
      </dsp:nvSpPr>
      <dsp:spPr>
        <a:xfrm>
          <a:off x="3830657" y="167778"/>
          <a:ext cx="3357205" cy="1187726"/>
        </a:xfrm>
        <a:prstGeom prst="rect">
          <a:avLst/>
        </a:prstGeom>
        <a:solidFill>
          <a:schemeClr val="tx1"/>
        </a:solidFill>
        <a:ln w="1079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89408" rIns="156464" bIns="89408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baseline="0" err="1"/>
            <a:t>Investicija</a:t>
          </a:r>
          <a:r>
            <a:rPr lang="en-US" sz="2200" kern="1200" baseline="0"/>
            <a:t> v </a:t>
          </a:r>
          <a:r>
            <a:rPr lang="en-US" sz="2200" kern="1200" baseline="0" err="1"/>
            <a:t>vzpostavitev</a:t>
          </a:r>
          <a:r>
            <a:rPr lang="en-US" sz="2200" kern="1200" baseline="0"/>
            <a:t> </a:t>
          </a:r>
          <a:r>
            <a:rPr lang="en-US" sz="2200" kern="1200" baseline="0" err="1"/>
            <a:t>infrastrukture</a:t>
          </a:r>
          <a:r>
            <a:rPr lang="en-US" sz="2200" kern="1200" baseline="0"/>
            <a:t> </a:t>
          </a:r>
          <a:r>
            <a:rPr lang="en-US" sz="2200" kern="1200" baseline="0" err="1"/>
            <a:t>upravljanja</a:t>
          </a:r>
          <a:endParaRPr lang="sl-SI" sz="2200" kern="1200"/>
        </a:p>
      </dsp:txBody>
      <dsp:txXfrm>
        <a:off x="3830657" y="167778"/>
        <a:ext cx="3357205" cy="1187726"/>
      </dsp:txXfrm>
    </dsp:sp>
    <dsp:sp modelId="{4EF45B80-EE5B-4CA1-9D06-559D81C788E7}">
      <dsp:nvSpPr>
        <dsp:cNvPr id="0" name=""/>
        <dsp:cNvSpPr/>
      </dsp:nvSpPr>
      <dsp:spPr>
        <a:xfrm>
          <a:off x="3830657" y="1355505"/>
          <a:ext cx="3357205" cy="2179701"/>
        </a:xfrm>
        <a:prstGeom prst="rect">
          <a:avLst/>
        </a:prstGeom>
        <a:solidFill>
          <a:schemeClr val="bg1">
            <a:alpha val="90000"/>
          </a:schemeClr>
        </a:solidFill>
        <a:ln w="1079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7348" tIns="117348" rIns="156464" bIns="176022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 err="1"/>
            <a:t>Načrtovanje</a:t>
          </a:r>
          <a:r>
            <a:rPr lang="en-US" sz="2200" kern="1200"/>
            <a:t> </a:t>
          </a:r>
          <a:r>
            <a:rPr lang="en-US" sz="2200" kern="1200" err="1"/>
            <a:t>kapacitet</a:t>
          </a:r>
          <a:endParaRPr lang="sl-SI" sz="2200" kern="120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 err="1"/>
            <a:t>Načrtovanje</a:t>
          </a:r>
          <a:r>
            <a:rPr lang="en-US" sz="2200" kern="1200"/>
            <a:t> </a:t>
          </a:r>
          <a:r>
            <a:rPr lang="en-US" sz="2200" kern="1200" err="1"/>
            <a:t>kadrov</a:t>
          </a:r>
          <a:endParaRPr lang="sl-SI" sz="2200" kern="120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/>
            <a:t>Dolgotrajen </a:t>
          </a:r>
          <a:r>
            <a:rPr lang="en-US" sz="2200" kern="1200" err="1"/>
            <a:t>proces</a:t>
          </a:r>
          <a:r>
            <a:rPr lang="en-US" sz="2200" kern="1200"/>
            <a:t> </a:t>
          </a:r>
          <a:r>
            <a:rPr lang="en-US" sz="2200" kern="1200" err="1"/>
            <a:t>uvedbe</a:t>
          </a:r>
          <a:endParaRPr lang="sl-SI" sz="2200" kern="120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 err="1"/>
            <a:t>Draga</a:t>
          </a:r>
          <a:r>
            <a:rPr lang="en-US" sz="2200" kern="1200"/>
            <a:t> </a:t>
          </a:r>
          <a:r>
            <a:rPr lang="en-US" sz="2200" kern="1200" err="1"/>
            <a:t>infrastruktura</a:t>
          </a:r>
          <a:endParaRPr lang="sl-SI" sz="2200" kern="1200"/>
        </a:p>
      </dsp:txBody>
      <dsp:txXfrm>
        <a:off x="3830657" y="1355505"/>
        <a:ext cx="3357205" cy="2179701"/>
      </dsp:txXfrm>
    </dsp:sp>
    <dsp:sp modelId="{0E740CDD-505B-4FC8-ADF9-BD76B0E98AE1}">
      <dsp:nvSpPr>
        <dsp:cNvPr id="0" name=""/>
        <dsp:cNvSpPr/>
      </dsp:nvSpPr>
      <dsp:spPr>
        <a:xfrm>
          <a:off x="7657871" y="167778"/>
          <a:ext cx="3357205" cy="1187726"/>
        </a:xfrm>
        <a:prstGeom prst="rect">
          <a:avLst/>
        </a:prstGeom>
        <a:solidFill>
          <a:schemeClr val="tx1"/>
        </a:solidFill>
        <a:ln w="1079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89408" rIns="156464" bIns="89408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baseline="0" err="1"/>
            <a:t>Sprejemanje</a:t>
          </a:r>
          <a:r>
            <a:rPr lang="en-US" sz="2200" kern="1200" baseline="0"/>
            <a:t> </a:t>
          </a:r>
          <a:r>
            <a:rPr lang="en-US" sz="2200" kern="1200" baseline="0" err="1"/>
            <a:t>odločitev</a:t>
          </a:r>
          <a:r>
            <a:rPr lang="en-US" sz="2200" kern="1200" baseline="0"/>
            <a:t> </a:t>
          </a:r>
          <a:r>
            <a:rPr lang="en-US" sz="2200" kern="1200" baseline="0" err="1"/>
            <a:t>danes</a:t>
          </a:r>
          <a:r>
            <a:rPr lang="en-US" sz="2200" kern="1200" baseline="0"/>
            <a:t> za </a:t>
          </a:r>
          <a:r>
            <a:rPr lang="en-US" sz="2200" kern="1200" baseline="0" err="1"/>
            <a:t>načrtovanje</a:t>
          </a:r>
          <a:r>
            <a:rPr lang="en-US" sz="2200" kern="1200" baseline="0"/>
            <a:t> </a:t>
          </a:r>
          <a:r>
            <a:rPr lang="en-US" sz="2200" kern="1200" baseline="0" err="1"/>
            <a:t>prihodnosti</a:t>
          </a:r>
          <a:endParaRPr lang="sl-SI" sz="2200" kern="1200"/>
        </a:p>
      </dsp:txBody>
      <dsp:txXfrm>
        <a:off x="7657871" y="167778"/>
        <a:ext cx="3357205" cy="1187726"/>
      </dsp:txXfrm>
    </dsp:sp>
    <dsp:sp modelId="{38F407EA-C029-479E-A930-272839A91CDD}">
      <dsp:nvSpPr>
        <dsp:cNvPr id="0" name=""/>
        <dsp:cNvSpPr/>
      </dsp:nvSpPr>
      <dsp:spPr>
        <a:xfrm>
          <a:off x="7657871" y="1355505"/>
          <a:ext cx="3357205" cy="2179701"/>
        </a:xfrm>
        <a:prstGeom prst="rect">
          <a:avLst/>
        </a:prstGeom>
        <a:solidFill>
          <a:schemeClr val="bg1">
            <a:alpha val="90000"/>
          </a:schemeClr>
        </a:solidFill>
        <a:ln w="1079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7348" tIns="117348" rIns="156464" bIns="176022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 err="1"/>
            <a:t>Agilno</a:t>
          </a:r>
          <a:r>
            <a:rPr lang="en-US" sz="2200" kern="1200"/>
            <a:t> </a:t>
          </a:r>
          <a:r>
            <a:rPr lang="en-US" sz="2200" kern="1200" err="1"/>
            <a:t>sledenje</a:t>
          </a:r>
          <a:r>
            <a:rPr lang="en-US" sz="2200" kern="1200"/>
            <a:t> </a:t>
          </a:r>
          <a:r>
            <a:rPr lang="en-US" sz="2200" kern="1200" err="1"/>
            <a:t>poslovnim</a:t>
          </a:r>
          <a:r>
            <a:rPr lang="en-US" sz="2200" kern="1200"/>
            <a:t> </a:t>
          </a:r>
          <a:r>
            <a:rPr lang="en-US" sz="2200" kern="1200" err="1"/>
            <a:t>odločitvam</a:t>
          </a:r>
          <a:endParaRPr lang="sl-SI" sz="2200" kern="120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 err="1"/>
            <a:t>Razbremenitev</a:t>
          </a:r>
          <a:r>
            <a:rPr lang="en-US" sz="2200" kern="1200"/>
            <a:t> </a:t>
          </a:r>
          <a:r>
            <a:rPr lang="en-US" sz="2200" kern="1200" err="1"/>
            <a:t>kadrov</a:t>
          </a:r>
          <a:endParaRPr lang="sl-SI" sz="2200" kern="120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 err="1"/>
            <a:t>Investicija</a:t>
          </a:r>
          <a:r>
            <a:rPr lang="en-US" sz="2200" kern="1200"/>
            <a:t> v </a:t>
          </a:r>
          <a:r>
            <a:rPr lang="en-US" sz="2200" kern="1200" err="1"/>
            <a:t>digitalno</a:t>
          </a:r>
          <a:r>
            <a:rPr lang="en-US" sz="2200" kern="1200"/>
            <a:t> </a:t>
          </a:r>
          <a:r>
            <a:rPr lang="en-US" sz="2200" kern="1200" err="1"/>
            <a:t>transformacijo</a:t>
          </a:r>
          <a:endParaRPr lang="sl-SI" sz="2200" kern="1200"/>
        </a:p>
      </dsp:txBody>
      <dsp:txXfrm>
        <a:off x="7657871" y="1355505"/>
        <a:ext cx="3357205" cy="217970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Header Placeholder 5"/>
          <p:cNvSpPr>
            <a:spLocks noGrp="1"/>
          </p:cNvSpPr>
          <p:nvPr>
            <p:ph type="hdr" sz="quarter"/>
          </p:nvPr>
        </p:nvSpPr>
        <p:spPr>
          <a:xfrm>
            <a:off x="0" y="-11574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>
              <a:latin typeface="Segoe UI" pitchFamily="34" charset="0"/>
            </a:endParaRPr>
          </a:p>
        </p:txBody>
      </p:sp>
      <p:sp>
        <p:nvSpPr>
          <p:cNvPr id="7" name="Date Placeholder 6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0F9EC6-89FF-47E1-8594-1A32E3B45134}" type="datetime8">
              <a:rPr lang="en-US" smtClean="0">
                <a:latin typeface="Segoe UI" pitchFamily="34" charset="0"/>
              </a:rPr>
              <a:t>5/22/2018 8:28 AM</a:t>
            </a:fld>
            <a:endParaRPr lang="en-US">
              <a:latin typeface="Segoe UI" pitchFamily="34" charset="0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5795010" cy="3324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marL="398463" defTabSz="914099" eaLnBrk="0" hangingPunct="0"/>
            <a:r>
              <a:rPr lang="en-US" sz="40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3"/>
          </p:nvPr>
        </p:nvSpPr>
        <p:spPr>
          <a:xfrm>
            <a:off x="5783579" y="8685213"/>
            <a:ext cx="107283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C9E9D6-92A0-482B-A603-C9BA7FFB8190}" type="slidenum">
              <a:rPr lang="en-US" smtClean="0">
                <a:latin typeface="Segoe UI" pitchFamily="34" charset="0"/>
              </a:rPr>
              <a:t>‹#›</a:t>
            </a:fld>
            <a:endParaRPr lang="en-US">
              <a:latin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595630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Header Placeholder 7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Segoe UI" pitchFamily="34" charset="0"/>
              </a:defRPr>
            </a:lvl1pPr>
          </a:lstStyle>
          <a:p>
            <a:endParaRPr lang="en-US"/>
          </a:p>
        </p:txBody>
      </p:sp>
      <p:sp>
        <p:nvSpPr>
          <p:cNvPr id="9" name="Slide Image Placeholder 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4"/>
          </p:nvPr>
        </p:nvSpPr>
        <p:spPr>
          <a:xfrm>
            <a:off x="0" y="8686800"/>
            <a:ext cx="5920740" cy="3559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marL="571500" indent="0" algn="l">
              <a:defRPr sz="1200"/>
            </a:lvl1pPr>
          </a:lstStyle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386CE63F-9E7F-4C04-9D0D-FCA25A8E9E86}" type="datetime8">
              <a:rPr lang="en-US" smtClean="0"/>
              <a:t>5/22/2018 8:26 AM</a:t>
            </a:fld>
            <a:endParaRPr lang="en-US"/>
          </a:p>
        </p:txBody>
      </p:sp>
      <p:sp>
        <p:nvSpPr>
          <p:cNvPr id="12" name="Notes Placeholder 11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5"/>
          </p:nvPr>
        </p:nvSpPr>
        <p:spPr>
          <a:xfrm>
            <a:off x="5909309" y="8685213"/>
            <a:ext cx="94710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B4008EB6-D09E-4580-8CD6-DDB14511944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4648265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367" rtl="0" eaLnBrk="1" latinLnBrk="0" hangingPunct="1">
      <a:lnSpc>
        <a:spcPct val="90000"/>
      </a:lnSpc>
      <a:spcAft>
        <a:spcPts val="333"/>
      </a:spcAft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1pPr>
    <a:lvl2pPr marL="212982" indent="-105829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2pPr>
    <a:lvl3pPr marL="328071" indent="-115090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3pPr>
    <a:lvl4pPr marL="482848" indent="-146838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4pPr>
    <a:lvl5pPr marL="615134" indent="-115090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5pPr>
    <a:lvl6pPr marL="2285918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6pPr>
    <a:lvl7pPr marL="2743101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7pPr>
    <a:lvl8pPr marL="3200284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8pPr>
    <a:lvl9pPr marL="3657469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62072DC8-D49D-432C-9D46-A7718B5F5490}" type="datetime8">
              <a:rPr lang="en-US" smtClean="0"/>
              <a:t>5/22/2018 8:26 AM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61069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5/22/2018 8:26 AM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10896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B637F8-6BF8-6C46-A3DE-A6806DF912A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3274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CE3F518-A68B-4961-BA43-5548F4D8F81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81 percent of respondents have a multi-cloud strategy.</a:t>
            </a:r>
          </a:p>
          <a:p>
            <a:r>
              <a:rPr lang="en-US"/>
              <a:t>96 percent of respondents now use cloud.</a:t>
            </a:r>
          </a:p>
          <a:p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3057212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5/22/2018 8:26 AM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42293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5/22/2018 8:26 AM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67901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A5CD2277-7C1A-43CA-8676-87B24AD584BD}" type="datetime8">
              <a:rPr lang="en-US" smtClean="0"/>
              <a:t>5/22/2018 8:26 AM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95428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B16574EE-8191-4BCC-ABE6-D00A4F4D7690}" type="datetime8">
              <a:rPr lang="en-US" smtClean="0"/>
              <a:t>5/22/2018 8:26 AM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99738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B637F8-6BF8-6C46-A3DE-A6806DF912A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3274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CE3F518-A68B-4961-BA43-5548F4D8F81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05220675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5/22/2018 8:26 AM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407784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5/22/2018 8:26 AM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36671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5/22/2018 8:26 AM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811795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5/22/2018 8:26 AM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441217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B16574EE-8191-4BCC-ABE6-D00A4F4D7690}" type="datetime8">
              <a:rPr lang="en-US" smtClean="0"/>
              <a:t>5/22/2018 8:26 AM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574275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5/22/2018 8:26 AM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52023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B16574EE-8191-4BCC-ABE6-D00A4F4D7690}" type="datetime8">
              <a:rPr lang="en-US" smtClean="0"/>
              <a:t>5/22/2018 8:26 AM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459935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5/22/2018 8:26 AM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996478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B16574EE-8191-4BCC-ABE6-D00A4F4D7690}" type="datetime8">
              <a:rPr lang="en-US" smtClean="0"/>
              <a:t>5/22/2018 8:26 AM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74109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5/22/2018 8:26 AM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906859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B16574EE-8191-4BCC-ABE6-D00A4F4D7690}" type="datetime8">
              <a:rPr lang="en-US" smtClean="0"/>
              <a:t>5/22/2018 8:26 AM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597849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0ECFDC7D-F4BE-4668-920D-08874925A5D7}" type="datetime8">
              <a:rPr lang="en-US" smtClean="0">
                <a:solidFill>
                  <a:prstClr val="black"/>
                </a:solidFill>
              </a:rPr>
              <a:t>5/22/2018 8:26 AM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EC87E0CF-87F6-4B58-B8B8-DCAB2DAAF3CA}" type="slidenum">
              <a:rPr lang="en-US" smtClean="0">
                <a:solidFill>
                  <a:prstClr val="black"/>
                </a:solidFill>
              </a:rPr>
              <a:pPr/>
              <a:t>22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</p:spTree>
    <p:extLst>
      <p:ext uri="{BB962C8B-B14F-4D97-AF65-F5344CB8AC3E}">
        <p14:creationId xmlns:p14="http://schemas.microsoft.com/office/powerpoint/2010/main" val="12090383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8.png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4.png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S logo white - EMF" descr="Microsoft logo white text version">
            <a:extLst>
              <a:ext uri="{FF2B5EF4-FFF2-40B4-BE49-F238E27FC236}">
                <a16:creationId xmlns:a16="http://schemas.microsoft.com/office/drawing/2014/main" id="{B75A0920-A5C0-44B4-805C-2A21395BDE6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3" y="2425541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2" y="3962400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/>
              <a:t>Speaker name or subtitle</a:t>
            </a:r>
          </a:p>
        </p:txBody>
      </p:sp>
      <p:pic>
        <p:nvPicPr>
          <p:cNvPr id="9" name="Picture 8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1361CB77-92FE-4129-A2BF-CDA66422FCD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7" y="0"/>
            <a:ext cx="6859893" cy="685800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338F21F-A0E2-4260-9702-D7E964E5022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5" y="4930923"/>
            <a:ext cx="1760434" cy="176043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96DBAD6-4124-47C6-A704-0D11125EDF96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26A05E5-848B-44FE-B7A2-40E2A25C8C13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01743094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 userDrawn="1">
          <p15:clr>
            <a:srgbClr val="5ACBF0"/>
          </p15:clr>
        </p15:guide>
        <p15:guide id="3" pos="3355" userDrawn="1">
          <p15:clr>
            <a:srgbClr val="FBAE40"/>
          </p15:clr>
        </p15:guide>
        <p15:guide id="5" orient="horz" pos="2160" userDrawn="1">
          <p15:clr>
            <a:srgbClr val="FBAE40"/>
          </p15:clr>
        </p15:guide>
        <p15:guide id="6" orient="horz" pos="2229" userDrawn="1">
          <p15:clr>
            <a:srgbClr val="5ACBF0"/>
          </p15:clr>
        </p15:guide>
        <p15:guide id="7" pos="2996" userDrawn="1">
          <p15:clr>
            <a:srgbClr val="5ACBF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S logo gray - EMF" descr="Microsoft logo, gray text version">
            <a:extLst>
              <a:ext uri="{FF2B5EF4-FFF2-40B4-BE49-F238E27FC236}">
                <a16:creationId xmlns:a16="http://schemas.microsoft.com/office/drawing/2014/main" id="{DDC08157-A48C-4ACA-A5BB-EE2A866E103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3" y="2425541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2" y="3962400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/>
              <a:t>Speaker name or subtitle</a:t>
            </a:r>
          </a:p>
        </p:txBody>
      </p:sp>
      <p:pic>
        <p:nvPicPr>
          <p:cNvPr id="9" name="Picture 8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70A7F11F-29A0-4909-AF74-CA55B1CF40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7" y="0"/>
            <a:ext cx="6859893" cy="685800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FC4F6C4-318A-4660-A609-291B047C7B7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5" y="4930923"/>
            <a:ext cx="1760434" cy="176043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6C07B88-7DD4-4DB7-A8F0-9AD225CE31BE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0C9579B-F433-4F42-88D9-E2A8D954D2DB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6054354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60" userDrawn="1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slovni diapozitiv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S logo white - EMF" descr="Microsoft logo white text version">
            <a:extLst>
              <a:ext uri="{FF2B5EF4-FFF2-40B4-BE49-F238E27FC236}">
                <a16:creationId xmlns:a16="http://schemas.microsoft.com/office/drawing/2014/main" id="{0FD32619-3819-428A-8565-629596C9141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/>
              <a:t>Speaker name or subtitle text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DB4369-BDCC-4733-918E-EC807F2BBB2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726A665-C1EF-4340-9FC8-26D9BC7D585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33D1124-9827-4EB1-A321-15ED56A9B804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93850431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 userDrawn="1">
          <p15:clr>
            <a:srgbClr val="5ACBF0"/>
          </p15:clr>
        </p15:guide>
        <p15:guide id="2" orient="horz" pos="2496" userDrawn="1">
          <p15:clr>
            <a:srgbClr val="5ACBF0"/>
          </p15:clr>
        </p15:guide>
        <p15:guide id="3" pos="6132" userDrawn="1">
          <p15:clr>
            <a:srgbClr val="5ACBF0"/>
          </p15:clr>
        </p15:guide>
        <p15:guide id="4" orient="horz" pos="216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D3453B0B-33DE-4ED0-A610-D76D0E610F6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/>
              <a:t>Speaker name or subtitle text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6335C97-9F62-4F36-994D-185C1BBF0F3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3FEEA45-122A-48C6-A21D-F68E9C42CF5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DAD2CE7-38FB-4585-958F-35DFBE0C5105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84959812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>
          <p15:clr>
            <a:srgbClr val="5ACBF0"/>
          </p15:clr>
        </p15:guide>
        <p15:guide id="2" orient="horz" pos="2496">
          <p15:clr>
            <a:srgbClr val="5ACBF0"/>
          </p15:clr>
        </p15:guide>
        <p15:guide id="3" pos="6132">
          <p15:clr>
            <a:srgbClr val="5ACBF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B655BA-10A4-4A57-89DB-CFFBE1CA1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2308324"/>
          </a:xfrm>
        </p:spPr>
        <p:txBody>
          <a:bodyPr wrap="square">
            <a:spAutoFit/>
          </a:bodyPr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735B11-5998-466B-9358-4C374CDB55F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03A401F-8192-4B48-A01D-DC57397BB5AC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53133736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905" userDrawn="1">
          <p15:clr>
            <a:srgbClr val="5ACBF0"/>
          </p15:clr>
        </p15:guide>
        <p15:guide id="4" orient="horz" pos="1272" userDrawn="1">
          <p15:clr>
            <a:srgbClr val="5ACBF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CFEFD-88E5-4869-B5C3-1611B0B50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2308324"/>
          </a:xfrm>
        </p:spPr>
        <p:txBody>
          <a:bodyPr/>
          <a:lstStyle/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684EC8B-4F53-4AC4-84C2-99CAD7547EF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5B197ED-C9C0-47EB-A7BB-E08A333CEB81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03268474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orient="horz" pos="1272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  <p15:guide id="5" orient="horz" pos="904" userDrawn="1">
          <p15:clr>
            <a:srgbClr val="5ACBF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876633-3E8D-4CF4-A5D4-D4E9D88A6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E9CDCB4-03E1-4763-B83E-A1334BCDB0C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397171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E2F07F9-F611-4E85-99D3-80641920D98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8EF469B-27F3-4F79-87E4-F279E1DC0801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192018982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1272" userDrawn="1">
          <p15:clr>
            <a:srgbClr val="5ACBF0"/>
          </p15:clr>
        </p15:guide>
        <p15:guide id="3" orient="horz" pos="904" userDrawn="1">
          <p15:clr>
            <a:srgbClr val="5ACBF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BE2550-DA43-453C-A328-33C740E654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5278796-7B84-4D67-88CD-BF78BB06D21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89914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42B401A-A790-439C-9118-4BB47EA9489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CA37C71-08D0-47D5-893B-D41A12C1312E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179946700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1276" userDrawn="1">
          <p15:clr>
            <a:srgbClr val="5ACBF0"/>
          </p15:clr>
        </p15:guide>
        <p15:guide id="3" orient="horz" pos="904" userDrawn="1">
          <p15:clr>
            <a:srgbClr val="5ACBF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2754DF-CB0E-46F9-AA3C-00BC673EB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74AAE8-A98D-465A-8BFE-7BCBB2FC7E1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2C29642-F6BC-4A57-9A94-3B5DC3F1C280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189335521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3" orient="horz" pos="900" userDrawn="1">
          <p15:clr>
            <a:srgbClr val="5ACBF0"/>
          </p15:clr>
        </p15:guide>
        <p15:guide id="4" orient="horz" pos="1276" userDrawn="1">
          <p15:clr>
            <a:srgbClr val="5ACBF0"/>
          </p15:clr>
        </p15:guide>
        <p15:guide id="5" orient="horz" pos="288" userDrawn="1">
          <p15:clr>
            <a:srgbClr val="5ACBF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with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D31026A-4A74-439D-A8F5-DB82A03E71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660142D-7C35-490E-B48B-D93F3AB0386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DB79522-944D-4A0D-9A1F-60BE80EBC94F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30798454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>
          <p15:clr>
            <a:srgbClr val="5ACBF0"/>
          </p15:clr>
        </p15:guide>
        <p15:guide id="29" orient="horz" pos="1271">
          <p15:clr>
            <a:srgbClr val="5ACBF0"/>
          </p15:clr>
        </p15:guide>
        <p15:guide id="30" orient="horz" pos="288">
          <p15:clr>
            <a:srgbClr val="5ACBF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 title - half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4B2500C4-B436-4E3A-8A91-A02448A774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457200"/>
            <a:ext cx="5508419" cy="372410"/>
          </a:xfrm>
        </p:spPr>
        <p:txBody>
          <a:bodyPr tIns="64008"/>
          <a:lstStyle>
            <a:lvl1pPr>
              <a:defRPr sz="2000" spc="0"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sl-SI"/>
              <a:t>Uredite slog naslova matrice</a:t>
            </a:r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3E6547-8429-4B92-A183-A2FFACE755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8FBC1FC-101F-4756-98BC-E02C0CD69ACC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24385852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 userDrawn="1">
          <p15:clr>
            <a:srgbClr val="5ACBF0"/>
          </p15:clr>
        </p15:guide>
        <p15:guide id="29" orient="horz" pos="1271" userDrawn="1">
          <p15:clr>
            <a:srgbClr val="5ACBF0"/>
          </p15:clr>
        </p15:guide>
        <p15:guide id="30" orient="horz" pos="288" userDrawn="1">
          <p15:clr>
            <a:srgbClr val="5ACBF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- 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025650"/>
            <a:ext cx="4161981" cy="1107996"/>
          </a:xfrm>
        </p:spPr>
        <p:txBody>
          <a:bodyPr wrap="square" rIns="0" anchor="b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/>
              <a:t>Title format square photo layout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780C89-4FC1-4FE7-AFCA-1C41A1B0944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3535541"/>
            <a:ext cx="4162425" cy="307777"/>
          </a:xfrm>
        </p:spPr>
        <p:txBody>
          <a:bodyPr/>
          <a:lstStyle>
            <a:lvl1pPr marL="0" indent="0">
              <a:buNone/>
              <a:defRPr sz="2000">
                <a:latin typeface="+mn-lt"/>
              </a:defRPr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61988" indent="0">
              <a:buNone/>
              <a:defRPr/>
            </a:lvl4pPr>
            <a:lvl5pPr marL="855663" indent="0">
              <a:buNone/>
              <a:defRPr/>
            </a:lvl5pPr>
          </a:lstStyle>
          <a:p>
            <a:pPr lvl="0"/>
            <a:r>
              <a:rPr lang="sl-SI"/>
              <a:t>Uredite sloge besedila matrice</a:t>
            </a:r>
          </a:p>
        </p:txBody>
      </p:sp>
      <p:sp>
        <p:nvSpPr>
          <p:cNvPr id="5" name="Picture Placeholder">
            <a:extLst>
              <a:ext uri="{FF2B5EF4-FFF2-40B4-BE49-F238E27FC236}">
                <a16:creationId xmlns:a16="http://schemas.microsoft.com/office/drawing/2014/main" id="{6178F5D2-7CA2-4202-8FD2-95D8F7A2E98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/>
              <a:t>drag &amp; drop your photo here </a:t>
            </a:r>
            <a:br>
              <a:rPr lang="en-US"/>
            </a:br>
            <a:r>
              <a:rPr lang="en-US"/>
              <a:t>or click or tap icon below </a:t>
            </a:r>
            <a:br>
              <a:rPr lang="en-US"/>
            </a:br>
            <a:r>
              <a:rPr lang="en-US"/>
              <a:t>to insert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C613B77-3866-4BCF-8839-0FFDD1CEC14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91E01E0-6567-4A4A-9922-0683A99E657E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20332102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 userDrawn="1">
          <p15:clr>
            <a:srgbClr val="FBAE40"/>
          </p15:clr>
        </p15:guide>
        <p15:guide id="6" orient="horz" pos="904" userDrawn="1">
          <p15:clr>
            <a:srgbClr val="5ACBF0"/>
          </p15:clr>
        </p15:guide>
        <p15:guide id="7" orient="horz" pos="1276" userDrawn="1">
          <p15:clr>
            <a:srgbClr val="5ACBF0"/>
          </p15:clr>
        </p15:guide>
        <p15:guide id="8" orient="horz" pos="2226" userDrawn="1">
          <p15:clr>
            <a:srgbClr val="5ACBF0"/>
          </p15:clr>
        </p15:guide>
        <p15:guide id="9" pos="2993" userDrawn="1">
          <p15:clr>
            <a:srgbClr val="C35EA4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025" y="2875002"/>
            <a:ext cx="4161981" cy="1107996"/>
          </a:xfrm>
        </p:spPr>
        <p:txBody>
          <a:bodyPr wrap="square" rIns="0" anchor="ctr" anchorCtr="0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/>
              <a:t>Square photo layout with Title  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3956AAB8-C2DF-40F3-A72B-0FA6F47702E6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/>
              <a:t>drag &amp; drop your photo here </a:t>
            </a:r>
            <a:br>
              <a:rPr lang="en-US"/>
            </a:br>
            <a:r>
              <a:rPr lang="en-US"/>
              <a:t>or click or tap icon below </a:t>
            </a:r>
            <a:br>
              <a:rPr lang="en-US"/>
            </a:br>
            <a:r>
              <a:rPr lang="en-US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78D58BB-24FC-4109-A80D-06BEC8966C0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45DAF0C-896A-4DFA-A7B2-4C44AE46FAF4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328861325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>
          <p15:clr>
            <a:srgbClr val="FBAE40"/>
          </p15:clr>
        </p15:guide>
        <p15:guide id="5" orient="horz" pos="216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body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81637"/>
            <a:ext cx="4160520" cy="861774"/>
          </a:xfrm>
        </p:spPr>
        <p:txBody>
          <a:bodyPr wrap="square" anchor="t">
            <a:spAutoFit/>
          </a:bodyPr>
          <a:lstStyle>
            <a:lvl1pPr>
              <a:lnSpc>
                <a:spcPct val="100000"/>
              </a:lnSpc>
              <a:defRPr sz="2800" b="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</a:lstStyle>
          <a:p>
            <a:r>
              <a:rPr lang="en-US"/>
              <a:t>Square photo layout with body text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18102CFD-D7DD-461F-B675-FAE01404E555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/>
              <a:t>drag &amp; drop your photo here </a:t>
            </a:r>
            <a:br>
              <a:rPr lang="en-US"/>
            </a:br>
            <a:r>
              <a:rPr lang="en-US"/>
              <a:t>or click or tap icon below </a:t>
            </a:r>
            <a:br>
              <a:rPr lang="en-US"/>
            </a:br>
            <a:r>
              <a:rPr lang="en-US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1CDA22F-33E5-44D7-A115-ED7DA0BBB68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17A46CF-DC7B-45F8-A9E4-26CBE213426D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AF543A0-D75F-4CD8-800A-65F6E292B669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70157464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60">
          <p15:clr>
            <a:srgbClr val="FBAE40"/>
          </p15:clr>
        </p15:guide>
        <p15:guide id="3" orient="horz" pos="2160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/>
              <a:t>Speaker name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8D2D37D-A647-40EE-8572-AD14420318E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CF60413-8C04-42F5-92FB-9972DB7F3FC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8307DC2-91C5-4F66-9CEC-9B3C3F489AB8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89760253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/>
              <a:t>Speaker name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608DA19-CC6F-46ED-8AAD-7AF13A6E4E5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BBCCDB2-CC34-41DB-B337-4133D6997AC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EBB8863-5CCE-46A8-8F82-C4B1051B79ED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77440555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/>
              <a:t>Video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31BF67C-D5C0-4ABD-9E02-5ED041C4D49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EA828C9-9FBD-48F3-B384-69833C76FAF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0A1551F-A2C7-4DA4-9DEA-FB93B00971CD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55551082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 userDrawn="1">
          <p15:clr>
            <a:srgbClr val="5ACBF0"/>
          </p15:clr>
        </p15:guide>
        <p15:guide id="3" orient="horz" pos="1914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/>
              <a:t>Video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6FCC584-1DD3-487C-AD0B-D10EE01C348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96AA8AC-2616-4995-A50B-BFA6468087D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412AF76-AF85-46F2-96DF-5649D3D6899A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2114844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>
          <p15:clr>
            <a:srgbClr val="5ACBF0"/>
          </p15:clr>
        </p15:guide>
        <p15:guide id="3" orient="horz" pos="1914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/>
              <a:t>Section title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A35DEB0-BFE3-4D2F-B356-DAE16AB7189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02CECB2-4DD4-42B0-8D64-1943E2D2184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DD0C906-2D1E-4DAC-8840-F141CFB180B3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65035823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27" userDrawn="1">
          <p15:clr>
            <a:srgbClr val="5ACBF0"/>
          </p15:clr>
        </p15:guide>
        <p15:guide id="3" orient="horz" pos="1911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/>
              <a:t>Section title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0E5610E-78B2-4EAE-B0CC-E9F9EF08C29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F16D764-35F6-416E-879F-22793EC7A2E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38471D2-F4E4-4A3C-9F4A-63CE2D8E9ECA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2782992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11556723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 userDrawn="1">
          <p15:clr>
            <a:srgbClr val="5ACBF0"/>
          </p15:clr>
        </p15:guide>
        <p15:guide id="2" orient="horz" pos="904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2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2567534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 userDrawn="1">
          <p15:clr>
            <a:srgbClr val="5ACBF0"/>
          </p15:clr>
        </p15:guide>
        <p15:guide id="2" orient="horz" pos="1272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veloper Co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D0DF2A6-26A8-4810-95DF-F65F123C666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Software code slide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9F61CF-FF79-485A-A6C8-A1952EFD58A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8263" y="1436688"/>
            <a:ext cx="11018520" cy="1908215"/>
          </a:xfrm>
        </p:spPr>
        <p:txBody>
          <a:bodyPr/>
          <a:lstStyle>
            <a:lvl1pPr marL="0" indent="0">
              <a:buNone/>
              <a:defRPr sz="2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1pPr>
            <a:lvl2pPr marL="346553" indent="0">
              <a:buNone/>
              <a:defRPr sz="24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2pPr>
            <a:lvl3pPr marL="584607" indent="0">
              <a:buNone/>
              <a:defRPr sz="20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3pPr>
            <a:lvl4pPr marL="814563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4pPr>
            <a:lvl5pPr marL="1050997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3058790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 userDrawn="1">
          <p15:clr>
            <a:srgbClr val="5ACBF0"/>
          </p15:clr>
        </p15:guide>
        <p15:guide id="2" orient="horz" pos="905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log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 userDrawn="1"/>
        </p:nvSpPr>
        <p:spPr bwMode="blackWhite">
          <a:xfrm>
            <a:off x="584200" y="6161316"/>
            <a:ext cx="4482124" cy="10772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defTabSz="932290" eaLnBrk="0" hangingPunct="0"/>
            <a:r>
              <a:rPr lang="en-US" sz="70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cs typeface="Segoe UI" pitchFamily="34" charset="0"/>
              </a:rPr>
              <a:t>© Copyright Microsoft Corporation. All rights reserved. </a:t>
            </a:r>
          </a:p>
        </p:txBody>
      </p:sp>
      <p:pic>
        <p:nvPicPr>
          <p:cNvPr id="5" name="MS logo white - EMF" descr="Microsoft logo white text version">
            <a:extLst>
              <a:ext uri="{FF2B5EF4-FFF2-40B4-BE49-F238E27FC236}">
                <a16:creationId xmlns:a16="http://schemas.microsoft.com/office/drawing/2014/main" id="{70D3778F-A717-44C8-9013-FF206B15DD6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06913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ck Notes slide Layout">
    <p:bg bwMode="black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 b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r>
              <a:rPr lang="sl-SI"/>
              <a:t>Uredite slog naslova matrice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4B6606D-2DF9-48CD-BBE9-B751BF55CD2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white">
          <a:xfrm>
            <a:off x="584200" y="1436688"/>
            <a:ext cx="11018838" cy="2215991"/>
          </a:xfrm>
        </p:spPr>
        <p:txBody>
          <a:bodyPr>
            <a:spAutoFit/>
          </a:bodyPr>
          <a:lstStyle>
            <a:lvl1pPr>
              <a:defRPr sz="3600">
                <a:latin typeface="+mn-lt"/>
              </a:defRPr>
            </a:lvl1pPr>
            <a:lvl2pPr>
              <a:defRPr sz="2800">
                <a:latin typeface="+mn-lt"/>
              </a:defRPr>
            </a:lvl2pPr>
            <a:lvl3pPr>
              <a:defRPr sz="2400">
                <a:latin typeface="+mn-lt"/>
              </a:defRPr>
            </a:lvl3pPr>
            <a:lvl4pPr>
              <a:defRPr sz="2000">
                <a:latin typeface="+mn-lt"/>
              </a:defRPr>
            </a:lvl4pPr>
            <a:lvl5pPr>
              <a:defRPr sz="1800">
                <a:latin typeface="+mn-lt"/>
              </a:defRPr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/>
          </a:p>
        </p:txBody>
      </p:sp>
      <p:sp>
        <p:nvSpPr>
          <p:cNvPr id="4" name="Next slide"/>
          <p:cNvSpPr>
            <a:spLocks noGrp="1"/>
          </p:cNvSpPr>
          <p:nvPr>
            <p:ph type="body" sz="quarter" idx="11" hasCustomPrompt="1"/>
          </p:nvPr>
        </p:nvSpPr>
        <p:spPr>
          <a:xfrm>
            <a:off x="1" y="6269038"/>
            <a:ext cx="12192001" cy="588963"/>
          </a:xfrm>
          <a:prstGeom prst="rect">
            <a:avLst/>
          </a:prstGeom>
          <a:solidFill>
            <a:srgbClr val="FFFF99"/>
          </a:solidFill>
        </p:spPr>
        <p:txBody>
          <a:bodyPr wrap="square" lIns="155457" tIns="77729" rIns="155457" bIns="45720" anchor="b" anchorCtr="0">
            <a:noAutofit/>
          </a:bodyPr>
          <a:lstStyle>
            <a:lvl1pPr algn="r">
              <a:buFont typeface="Arial" pitchFamily="34" charset="0"/>
              <a:buNone/>
              <a:defRPr sz="3700" spc="-51" baseline="0">
                <a:gradFill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5400000" scaled="0"/>
                </a:gradFill>
                <a:effectLst/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pPr lvl="0"/>
            <a:r>
              <a:rPr lang="en-US"/>
              <a:t>Next:</a:t>
            </a:r>
          </a:p>
        </p:txBody>
      </p:sp>
    </p:spTree>
    <p:extLst>
      <p:ext uri="{BB962C8B-B14F-4D97-AF65-F5344CB8AC3E}">
        <p14:creationId xmlns:p14="http://schemas.microsoft.com/office/powerpoint/2010/main" val="348296964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 userDrawn="1">
          <p15:clr>
            <a:srgbClr val="5ACBF0"/>
          </p15:clr>
        </p15:guide>
        <p15:guide id="2" orient="horz" pos="288" userDrawn="1">
          <p15:clr>
            <a:srgbClr val="5ACBF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597006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10"/>
          <p:cNvSpPr>
            <a:spLocks noGrp="1"/>
          </p:cNvSpPr>
          <p:nvPr>
            <p:ph type="body" sz="quarter" idx="14"/>
          </p:nvPr>
        </p:nvSpPr>
        <p:spPr>
          <a:xfrm>
            <a:off x="269421" y="1591056"/>
            <a:ext cx="11425755" cy="4572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 b="0">
                <a:solidFill>
                  <a:schemeClr val="accent5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685800" indent="-228600">
              <a:buClr>
                <a:schemeClr val="accent1"/>
              </a:buClr>
              <a:buSzPct val="80000"/>
              <a:buFont typeface="Arial" panose="020B0604020202020204" pitchFamily="34" charset="0"/>
              <a:buChar char="•"/>
              <a:defRPr sz="1800">
                <a:solidFill>
                  <a:schemeClr val="accent5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2pPr>
            <a:lvl3pPr marL="1143000" indent="-228600">
              <a:buClr>
                <a:schemeClr val="accent1"/>
              </a:buClr>
              <a:buSzPct val="80000"/>
              <a:buFont typeface="Arial" panose="020B0604020202020204" pitchFamily="34" charset="0"/>
              <a:buChar char="•"/>
              <a:defRPr sz="1800">
                <a:solidFill>
                  <a:schemeClr val="accent5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3pPr>
            <a:lvl4pPr marL="1600200" indent="-228600">
              <a:buClr>
                <a:schemeClr val="accent1"/>
              </a:buClr>
              <a:buSzPct val="80000"/>
              <a:buFont typeface="Arial" panose="020B0604020202020204" pitchFamily="34" charset="0"/>
              <a:buChar char="•"/>
              <a:defRPr>
                <a:solidFill>
                  <a:schemeClr val="accent5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4pPr>
            <a:lvl5pPr marL="2057400" indent="-228600">
              <a:buClr>
                <a:schemeClr val="accent1"/>
              </a:buClr>
              <a:buSzPct val="80000"/>
              <a:buFont typeface="Arial" panose="020B0604020202020204" pitchFamily="34" charset="0"/>
              <a:buChar char="•"/>
              <a:defRPr>
                <a:solidFill>
                  <a:schemeClr val="accent5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r-HR"/>
          </a:p>
        </p:txBody>
      </p:sp>
      <p:sp>
        <p:nvSpPr>
          <p:cNvPr id="8" name="Subtitle 2"/>
          <p:cNvSpPr>
            <a:spLocks noGrp="1"/>
          </p:cNvSpPr>
          <p:nvPr>
            <p:ph type="subTitle" idx="13" hasCustomPrompt="1"/>
          </p:nvPr>
        </p:nvSpPr>
        <p:spPr>
          <a:xfrm>
            <a:off x="269421" y="499172"/>
            <a:ext cx="9205976" cy="293306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>
                <a:solidFill>
                  <a:schemeClr val="bg1">
                    <a:lumMod val="6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r-HR"/>
              <a:t>Naslov prezentacije</a:t>
            </a: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269421" y="80882"/>
            <a:ext cx="9205976" cy="328486"/>
          </a:xfrm>
          <a:prstGeom prst="rect">
            <a:avLst/>
          </a:prstGeom>
        </p:spPr>
        <p:txBody>
          <a:bodyPr/>
          <a:lstStyle>
            <a:lvl1pPr>
              <a:defRPr sz="280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103108442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3" y="2425541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2" y="3962400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/>
              <a:t>Speaker name or subtitle</a:t>
            </a:r>
          </a:p>
        </p:txBody>
      </p:sp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606C7DA6-3E58-4BAA-9E2E-EA46ED5F182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pic>
        <p:nvPicPr>
          <p:cNvPr id="9" name="Picture 8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84A9AF7E-7CED-4541-9E25-D69F742C450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7" y="0"/>
            <a:ext cx="6859893" cy="685800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0EB1B3F-8460-4323-9CA5-9DCDD926C0A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5" y="4930923"/>
            <a:ext cx="1760434" cy="176043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4A98DE5-C6A7-4DBE-B977-9072F8925137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43C19AF-755B-4F06-85EB-81BF565199C2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4091489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55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3" y="2425541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2" y="3962400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/>
              <a:t>Speaker name or subtitle</a:t>
            </a:r>
          </a:p>
        </p:txBody>
      </p:sp>
      <p:pic>
        <p:nvPicPr>
          <p:cNvPr id="6" name="MS logo white - EMF" descr="Microsoft logo white text version">
            <a:extLst>
              <a:ext uri="{FF2B5EF4-FFF2-40B4-BE49-F238E27FC236}">
                <a16:creationId xmlns:a16="http://schemas.microsoft.com/office/drawing/2014/main" id="{752F7F94-9231-4E4A-AA40-FA537E6B0D7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pic>
        <p:nvPicPr>
          <p:cNvPr id="8" name="Picture 7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35C9F4A3-62F5-41FC-BD35-96E38BFEBEF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7" y="0"/>
            <a:ext cx="6859893" cy="685800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6F6A7C9-7939-470D-A7C7-6FF5FD5C3E7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5" y="4930923"/>
            <a:ext cx="1760434" cy="17604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45A2F12-018D-48D3-B8B4-DBD3B63859D1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6D9000A-AF8D-45E5-9E25-F5DD09F4497A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59361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60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/>
              <a:t>Speaker name or subtitle text</a:t>
            </a:r>
          </a:p>
        </p:txBody>
      </p:sp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11527229-DBED-4F7D-9D9A-03EC2258F26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0E08FD0-44B8-4FA8-B9B2-14B18E21BF2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88506E4-7E17-4715-88CC-F13C1554B27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F8ECAED-2F9D-4E1F-81F2-613E0FC3F708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4117372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>
          <p15:clr>
            <a:srgbClr val="5ACBF0"/>
          </p15:clr>
        </p15:guide>
        <p15:guide id="2" orient="horz" pos="2496">
          <p15:clr>
            <a:srgbClr val="5ACBF0"/>
          </p15:clr>
        </p15:guide>
        <p15:guide id="3" pos="6132">
          <p15:clr>
            <a:srgbClr val="5ACBF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/>
              <a:t>Speaker name or subtitle text</a:t>
            </a:r>
          </a:p>
        </p:txBody>
      </p:sp>
      <p:pic>
        <p:nvPicPr>
          <p:cNvPr id="7" name="MS logo white - EMF" descr="Microsoft logo white text version">
            <a:extLst>
              <a:ext uri="{FF2B5EF4-FFF2-40B4-BE49-F238E27FC236}">
                <a16:creationId xmlns:a16="http://schemas.microsoft.com/office/drawing/2014/main" id="{923145A3-A9AB-4B3E-A898-5EC4C932840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124AA6C-585A-488A-91C3-8A325FB6EDD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771D55C-A478-4259-9B92-DF452E66A87F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8162D87-3E55-4D46-8992-1DF4D501CE80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686836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>
          <p15:clr>
            <a:srgbClr val="5ACBF0"/>
          </p15:clr>
        </p15:guide>
        <p15:guide id="2" orient="horz" pos="2496">
          <p15:clr>
            <a:srgbClr val="5ACBF0"/>
          </p15:clr>
        </p15:guide>
        <p15:guide id="3" pos="6132">
          <p15:clr>
            <a:srgbClr val="5ACBF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B655BA-10A4-4A57-89DB-CFFBE1CA1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2308324"/>
          </a:xfrm>
        </p:spPr>
        <p:txBody>
          <a:bodyPr wrap="square">
            <a:spAutoFit/>
          </a:bodyPr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E0BCC24-BC3D-4AEF-92FC-8C91443BC4F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0E8EB6A-BE0A-4DC0-9A63-CEEFAF16C8ED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974528113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>
          <p15:clr>
            <a:srgbClr val="5ACBF0"/>
          </p15:clr>
        </p15:guide>
        <p15:guide id="2" orient="horz" pos="905">
          <p15:clr>
            <a:srgbClr val="5ACBF0"/>
          </p15:clr>
        </p15:guide>
        <p15:guide id="4" orient="horz" pos="1272">
          <p15:clr>
            <a:srgbClr val="5ACBF0"/>
          </p15:clr>
        </p15:guide>
      </p15:sldGuideLst>
    </p:ext>
  </p:extLs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CFEFD-88E5-4869-B5C3-1611B0B50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230832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C6A074-3F0D-4AD7-A477-791FCED6647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E211DDD-7B04-4758-9B64-E11FB5718583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9470607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orient="horz" pos="1272">
          <p15:clr>
            <a:srgbClr val="5ACBF0"/>
          </p15:clr>
        </p15:guide>
        <p15:guide id="3" orient="horz" pos="288">
          <p15:clr>
            <a:srgbClr val="5ACBF0"/>
          </p15:clr>
        </p15:guide>
        <p15:guide id="5" orient="horz" pos="904">
          <p15:clr>
            <a:srgbClr val="5ACBF0"/>
          </p15:clr>
        </p15:guide>
      </p15:sldGuideLst>
    </p:ext>
  </p:extLs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876633-3E8D-4CF4-A5D4-D4E9D88A6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E9CDCB4-03E1-4763-B83E-A1334BCDB0C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397171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B23A271-E9B2-4B8D-B7BB-BD3D2353E81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F264D00-2A15-46C0-B0DF-5CD5C3BACF3D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86077340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>
          <p15:clr>
            <a:srgbClr val="5ACBF0"/>
          </p15:clr>
        </p15:guide>
        <p15:guide id="2" orient="horz" pos="1272">
          <p15:clr>
            <a:srgbClr val="5ACBF0"/>
          </p15:clr>
        </p15:guide>
        <p15:guide id="3" orient="horz" pos="904">
          <p15:clr>
            <a:srgbClr val="5ACBF0"/>
          </p15:clr>
        </p15:guide>
      </p15:sldGuideLst>
    </p:ext>
  </p:extLs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BE2550-DA43-453C-A328-33C740E654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5278796-7B84-4D67-88CD-BF78BB06D21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89914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39DE355-90A1-470A-B72B-9C174683FF8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93774EC-D941-4E1C-832F-54C6AFEF7607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84350045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>
          <p15:clr>
            <a:srgbClr val="5ACBF0"/>
          </p15:clr>
        </p15:guide>
        <p15:guide id="2" orient="horz" pos="1276">
          <p15:clr>
            <a:srgbClr val="5ACBF0"/>
          </p15:clr>
        </p15:guide>
        <p15:guide id="3" orient="horz" pos="904">
          <p15:clr>
            <a:srgbClr val="5ACBF0"/>
          </p15:clr>
        </p15:guide>
      </p15:sldGuideLst>
    </p:ext>
  </p:extLs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2754DF-CB0E-46F9-AA3C-00BC673EB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D5A202-C34A-42EC-A6F5-DFF2193164C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3155B37-A806-4EE8-83E7-ABFB9CE42829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145885457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3" orient="horz" pos="900">
          <p15:clr>
            <a:srgbClr val="5ACBF0"/>
          </p15:clr>
        </p15:guide>
        <p15:guide id="4" orient="horz" pos="1276">
          <p15:clr>
            <a:srgbClr val="5ACBF0"/>
          </p15:clr>
        </p15:guide>
        <p15:guide id="5" orient="horz" pos="288">
          <p15:clr>
            <a:srgbClr val="5ACBF0"/>
          </p15:clr>
        </p15:guide>
      </p15:sldGuideLst>
    </p:ext>
  </p:extLs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with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D31026A-4A74-439D-A8F5-DB82A03E71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43AA874-12D8-4362-BFD6-FA813AD4C62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61009DA-11F6-4FC1-8266-8C546E9F7E02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64014188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>
          <p15:clr>
            <a:srgbClr val="5ACBF0"/>
          </p15:clr>
        </p15:guide>
        <p15:guide id="29" orient="horz" pos="1271">
          <p15:clr>
            <a:srgbClr val="5ACBF0"/>
          </p15:clr>
        </p15:guide>
        <p15:guide id="30" orient="horz" pos="288">
          <p15:clr>
            <a:srgbClr val="5ACBF0"/>
          </p15:clr>
        </p15:guide>
      </p15:sldGuideLst>
    </p:ext>
  </p:extLs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 title - half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4B2500C4-B436-4E3A-8A91-A02448A774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457200"/>
            <a:ext cx="5508419" cy="372410"/>
          </a:xfrm>
        </p:spPr>
        <p:txBody>
          <a:bodyPr tIns="64008"/>
          <a:lstStyle>
            <a:lvl1pPr>
              <a:defRPr sz="2000" spc="0"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B7F768-BBBC-451C-AFBC-CE2147566F1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41E2F1B-1DFB-4131-88C1-17DC418D2190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93148141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>
          <p15:clr>
            <a:srgbClr val="5ACBF0"/>
          </p15:clr>
        </p15:guide>
        <p15:guide id="29" orient="horz" pos="1271">
          <p15:clr>
            <a:srgbClr val="5ACBF0"/>
          </p15:clr>
        </p15:guide>
        <p15:guide id="30" orient="horz" pos="288">
          <p15:clr>
            <a:srgbClr val="5ACBF0"/>
          </p15:clr>
        </p15:guide>
      </p15:sldGuideLst>
    </p:ext>
  </p:extLs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- 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025650"/>
            <a:ext cx="4161981" cy="1107996"/>
          </a:xfrm>
        </p:spPr>
        <p:txBody>
          <a:bodyPr wrap="square" rIns="0" anchor="b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/>
              <a:t>Title format square photo layout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780C89-4FC1-4FE7-AFCA-1C41A1B0944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3535541"/>
            <a:ext cx="4162425" cy="307777"/>
          </a:xfrm>
        </p:spPr>
        <p:txBody>
          <a:bodyPr/>
          <a:lstStyle>
            <a:lvl1pPr marL="0" indent="0">
              <a:buNone/>
              <a:defRPr sz="2000">
                <a:latin typeface="+mn-lt"/>
              </a:defRPr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61988" indent="0">
              <a:buNone/>
              <a:defRPr/>
            </a:lvl4pPr>
            <a:lvl5pPr marL="855663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Picture Placeholder">
            <a:extLst>
              <a:ext uri="{FF2B5EF4-FFF2-40B4-BE49-F238E27FC236}">
                <a16:creationId xmlns:a16="http://schemas.microsoft.com/office/drawing/2014/main" id="{6178F5D2-7CA2-4202-8FD2-95D8F7A2E98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/>
              <a:t>drag &amp; drop your photo here </a:t>
            </a:r>
            <a:br>
              <a:rPr lang="en-US"/>
            </a:br>
            <a:r>
              <a:rPr lang="en-US"/>
              <a:t>or click or tap icon below </a:t>
            </a:r>
            <a:br>
              <a:rPr lang="en-US"/>
            </a:br>
            <a:r>
              <a:rPr lang="en-US"/>
              <a:t>to insert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ECFDE74-E2D6-422A-8007-0F265E7D766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A5B6632-9875-445C-AFAF-F5BF32C139C4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552385271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>
          <p15:clr>
            <a:srgbClr val="FBAE40"/>
          </p15:clr>
        </p15:guide>
        <p15:guide id="6" orient="horz" pos="904">
          <p15:clr>
            <a:srgbClr val="5ACBF0"/>
          </p15:clr>
        </p15:guide>
        <p15:guide id="7" orient="horz" pos="1276">
          <p15:clr>
            <a:srgbClr val="5ACBF0"/>
          </p15:clr>
        </p15:guide>
        <p15:guide id="8" orient="horz" pos="2226">
          <p15:clr>
            <a:srgbClr val="5ACBF0"/>
          </p15:clr>
        </p15:guide>
        <p15:guide id="9" pos="2993">
          <p15:clr>
            <a:srgbClr val="C35EA4"/>
          </p15:clr>
        </p15:guide>
      </p15:sldGuideLst>
    </p:ext>
  </p:extLs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025" y="2875002"/>
            <a:ext cx="4161981" cy="1107996"/>
          </a:xfrm>
        </p:spPr>
        <p:txBody>
          <a:bodyPr wrap="square" rIns="0" anchor="ctr" anchorCtr="0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/>
              <a:t>Square photo layout with Title  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3956AAB8-C2DF-40F3-A72B-0FA6F47702E6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/>
              <a:t>drag &amp; drop your photo here </a:t>
            </a:r>
            <a:br>
              <a:rPr lang="en-US"/>
            </a:br>
            <a:r>
              <a:rPr lang="en-US"/>
              <a:t>or click or tap icon below </a:t>
            </a:r>
            <a:br>
              <a:rPr lang="en-US"/>
            </a:br>
            <a:r>
              <a:rPr lang="en-US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FD6BD97-88E0-4AB4-BAC1-09ADEE57476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088330C-2C94-4CEF-99BF-540ECCADC3EC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30145344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>
          <p15:clr>
            <a:srgbClr val="FBAE40"/>
          </p15:clr>
        </p15:guide>
        <p15:guide id="5" orient="horz" pos="2160">
          <p15:clr>
            <a:srgbClr val="FBAE40"/>
          </p15:clr>
        </p15:guide>
      </p15:sldGuideLst>
    </p:ext>
  </p:extLs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body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81637"/>
            <a:ext cx="4160520" cy="861774"/>
          </a:xfrm>
        </p:spPr>
        <p:txBody>
          <a:bodyPr wrap="square" anchor="t">
            <a:spAutoFit/>
          </a:bodyPr>
          <a:lstStyle>
            <a:lvl1pPr>
              <a:lnSpc>
                <a:spcPct val="100000"/>
              </a:lnSpc>
              <a:defRPr sz="2800" b="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</a:lstStyle>
          <a:p>
            <a:r>
              <a:rPr lang="en-US"/>
              <a:t>Square photo layout with body text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18102CFD-D7DD-461F-B675-FAE01404E555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/>
              <a:t>drag &amp; drop your photo here </a:t>
            </a:r>
            <a:br>
              <a:rPr lang="en-US"/>
            </a:br>
            <a:r>
              <a:rPr lang="en-US"/>
              <a:t>or click or tap icon below </a:t>
            </a:r>
            <a:br>
              <a:rPr lang="en-US"/>
            </a:br>
            <a:r>
              <a:rPr lang="en-US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59D9FAB-39C9-4FE5-B2A6-411BA409BC6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6F5FA78-582A-474C-9379-74DDCE0ECDBD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16507765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60">
          <p15:clr>
            <a:srgbClr val="FBAE40"/>
          </p15:clr>
        </p15:guide>
        <p15:guide id="3" orient="horz" pos="2160">
          <p15:clr>
            <a:srgbClr val="FBAE40"/>
          </p15:clr>
        </p15:guide>
      </p15:sldGuideLst>
    </p:ext>
  </p:extLs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/>
              <a:t>Speaker name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53F39FC-29A0-48F4-B367-D1278CD23AC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C157259-AAFD-45A4-A579-267DAE3F29F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D6A9A98-3C2B-4D8B-9476-9993CEDC76BE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399880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/>
              <a:t>Speaker name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3999B31-4EEB-43A9-927E-041F5EE3844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AA717D3-9F6A-4870-9AFC-60B520C1CF6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6FB2DF6-22EE-44FF-AAD9-600688034995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688632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/>
              <a:t>Video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725098-3152-4492-8E23-D7BE9E05158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0F5A31F-CC2E-4F23-9A8B-3397A685DE0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2D9DB80-6D7F-4CB5-B3C3-0B8BA2E0D908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46138085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>
          <p15:clr>
            <a:srgbClr val="5ACBF0"/>
          </p15:clr>
        </p15:guide>
        <p15:guide id="3" orient="horz" pos="1914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/>
              <a:t>Video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5E849F-1A7D-43B5-A5E7-94B9928CB14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474BEED-A1EA-4C93-92EC-753844A08CF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F8BB485-B8EE-4E8F-97F7-7657AAEAF2D8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417125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>
          <p15:clr>
            <a:srgbClr val="5ACBF0"/>
          </p15:clr>
        </p15:guide>
        <p15:guide id="3" orient="horz" pos="1914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/>
              <a:t>Section title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EFEEAC-A5ED-4EC3-8EE0-FF5D69ECE47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BDE725C-DCE7-4425-B30A-AF61F931D51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C5B3B35-D7C7-44F9-8F2E-691AEB5346B6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65027561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27">
          <p15:clr>
            <a:srgbClr val="5ACBF0"/>
          </p15:clr>
        </p15:guide>
        <p15:guide id="3" orient="horz" pos="1911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/>
              <a:t>Section title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23CD31-709F-47E8-B8B2-E3062B91FD7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EC75100-5B9D-4677-AF46-5A5BB55AA88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291584F-6262-4E03-805A-FC4F085BD04E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716574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72093403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>
          <p15:clr>
            <a:srgbClr val="5ACBF0"/>
          </p15:clr>
        </p15:guide>
        <p15:guide id="2" orient="horz" pos="904">
          <p15:clr>
            <a:srgbClr val="5ACBF0"/>
          </p15:clr>
        </p15:guide>
        <p15:guide id="3" orient="horz" pos="288">
          <p15:clr>
            <a:srgbClr val="5ACBF0"/>
          </p15:clr>
        </p15:guide>
      </p15:sldGuideLst>
    </p:ext>
  </p:extLs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9068010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>
          <p15:clr>
            <a:srgbClr val="5ACBF0"/>
          </p15:clr>
        </p15:guide>
        <p15:guide id="2" orient="horz" pos="1272">
          <p15:clr>
            <a:srgbClr val="5ACBF0"/>
          </p15:clr>
        </p15:guide>
        <p15:guide id="3" orient="horz" pos="288">
          <p15:clr>
            <a:srgbClr val="5ACBF0"/>
          </p15:clr>
        </p15:guide>
      </p15:sldGuideLst>
    </p:ext>
  </p:extLs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veloper Co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D0DF2A6-26A8-4810-95DF-F65F123C666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Software code slide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9F61CF-FF79-485A-A6C8-A1952EFD58A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8263" y="1436688"/>
            <a:ext cx="11018520" cy="1908215"/>
          </a:xfrm>
        </p:spPr>
        <p:txBody>
          <a:bodyPr/>
          <a:lstStyle>
            <a:lvl1pPr marL="0" indent="0">
              <a:buNone/>
              <a:defRPr sz="2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1pPr>
            <a:lvl2pPr marL="346553" indent="0">
              <a:buNone/>
              <a:defRPr sz="24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2pPr>
            <a:lvl3pPr marL="584607" indent="0">
              <a:buNone/>
              <a:defRPr sz="20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3pPr>
            <a:lvl4pPr marL="814563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4pPr>
            <a:lvl5pPr marL="1050997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212562624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>
          <p15:clr>
            <a:srgbClr val="5ACBF0"/>
          </p15:clr>
        </p15:guide>
        <p15:guide id="2" orient="horz" pos="905">
          <p15:clr>
            <a:srgbClr val="5ACBF0"/>
          </p15:clr>
        </p15:guide>
        <p15:guide id="3" orient="horz" pos="288">
          <p15:clr>
            <a:srgbClr val="5ACBF0"/>
          </p15:clr>
        </p15:guide>
      </p15:sldGuideLst>
    </p:ext>
  </p:extLs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logo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 userDrawn="1"/>
        </p:nvSpPr>
        <p:spPr bwMode="blackWhite">
          <a:xfrm>
            <a:off x="584200" y="6161316"/>
            <a:ext cx="4482124" cy="10772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defTabSz="932290" eaLnBrk="0" hangingPunct="0"/>
            <a:r>
              <a:rPr lang="en-US" sz="70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cs typeface="Segoe UI" pitchFamily="34" charset="0"/>
              </a:rPr>
              <a:t>© Copyright Microsoft Corporation. All rights reserved. </a:t>
            </a:r>
          </a:p>
        </p:txBody>
      </p:sp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6EB48F5B-FA46-418B-8BEE-9F0C23C84A5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79271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ck Notes slide Layout">
    <p:bg bwMode="black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 b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4B6606D-2DF9-48CD-BBE9-B751BF55CD2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white">
          <a:xfrm>
            <a:off x="584200" y="1436688"/>
            <a:ext cx="11018838" cy="2215991"/>
          </a:xfrm>
        </p:spPr>
        <p:txBody>
          <a:bodyPr>
            <a:spAutoFit/>
          </a:bodyPr>
          <a:lstStyle>
            <a:lvl1pPr>
              <a:defRPr sz="3600">
                <a:latin typeface="+mn-lt"/>
              </a:defRPr>
            </a:lvl1pPr>
            <a:lvl2pPr>
              <a:defRPr sz="2800">
                <a:latin typeface="+mn-lt"/>
              </a:defRPr>
            </a:lvl2pPr>
            <a:lvl3pPr>
              <a:defRPr sz="2400">
                <a:latin typeface="+mn-lt"/>
              </a:defRPr>
            </a:lvl3pPr>
            <a:lvl4pPr>
              <a:defRPr sz="2000">
                <a:latin typeface="+mn-lt"/>
              </a:defRPr>
            </a:lvl4pPr>
            <a:lvl5pPr>
              <a:defRPr sz="1800"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Next slide"/>
          <p:cNvSpPr>
            <a:spLocks noGrp="1"/>
          </p:cNvSpPr>
          <p:nvPr>
            <p:ph type="body" sz="quarter" idx="11" hasCustomPrompt="1"/>
          </p:nvPr>
        </p:nvSpPr>
        <p:spPr>
          <a:xfrm>
            <a:off x="1" y="6269038"/>
            <a:ext cx="12192001" cy="588963"/>
          </a:xfrm>
          <a:prstGeom prst="rect">
            <a:avLst/>
          </a:prstGeom>
          <a:solidFill>
            <a:srgbClr val="FFFF99"/>
          </a:solidFill>
        </p:spPr>
        <p:txBody>
          <a:bodyPr wrap="square" lIns="155457" tIns="77729" rIns="155457" bIns="45720" anchor="b" anchorCtr="0">
            <a:noAutofit/>
          </a:bodyPr>
          <a:lstStyle>
            <a:lvl1pPr algn="r">
              <a:buFont typeface="Arial" pitchFamily="34" charset="0"/>
              <a:buNone/>
              <a:defRPr sz="3700" spc="-51" baseline="0">
                <a:gradFill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5400000" scaled="0"/>
                </a:gradFill>
                <a:effectLst/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pPr lvl="0"/>
            <a:r>
              <a:rPr lang="en-US"/>
              <a:t>Next:</a:t>
            </a:r>
          </a:p>
        </p:txBody>
      </p:sp>
    </p:spTree>
    <p:extLst>
      <p:ext uri="{BB962C8B-B14F-4D97-AF65-F5344CB8AC3E}">
        <p14:creationId xmlns:p14="http://schemas.microsoft.com/office/powerpoint/2010/main" val="3833038121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>
          <p15:clr>
            <a:srgbClr val="5ACBF0"/>
          </p15:clr>
        </p15:guide>
        <p15:guide id="2" orient="horz" pos="288">
          <p15:clr>
            <a:srgbClr val="5ACBF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13" Type="http://schemas.openxmlformats.org/officeDocument/2006/relationships/slideLayout" Target="../slideLayouts/slideLayout40.xml"/><Relationship Id="rId18" Type="http://schemas.openxmlformats.org/officeDocument/2006/relationships/slideLayout" Target="../slideLayouts/slideLayout45.xml"/><Relationship Id="rId26" Type="http://schemas.openxmlformats.org/officeDocument/2006/relationships/theme" Target="../theme/theme2.xml"/><Relationship Id="rId3" Type="http://schemas.openxmlformats.org/officeDocument/2006/relationships/slideLayout" Target="../slideLayouts/slideLayout30.xml"/><Relationship Id="rId21" Type="http://schemas.openxmlformats.org/officeDocument/2006/relationships/slideLayout" Target="../slideLayouts/slideLayout48.xml"/><Relationship Id="rId7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9.xml"/><Relationship Id="rId17" Type="http://schemas.openxmlformats.org/officeDocument/2006/relationships/slideLayout" Target="../slideLayouts/slideLayout44.xml"/><Relationship Id="rId25" Type="http://schemas.openxmlformats.org/officeDocument/2006/relationships/slideLayout" Target="../slideLayouts/slideLayout52.xml"/><Relationship Id="rId2" Type="http://schemas.openxmlformats.org/officeDocument/2006/relationships/slideLayout" Target="../slideLayouts/slideLayout29.xml"/><Relationship Id="rId16" Type="http://schemas.openxmlformats.org/officeDocument/2006/relationships/slideLayout" Target="../slideLayouts/slideLayout43.xml"/><Relationship Id="rId20" Type="http://schemas.openxmlformats.org/officeDocument/2006/relationships/slideLayout" Target="../slideLayouts/slideLayout47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8.xml"/><Relationship Id="rId24" Type="http://schemas.openxmlformats.org/officeDocument/2006/relationships/slideLayout" Target="../slideLayouts/slideLayout51.xml"/><Relationship Id="rId5" Type="http://schemas.openxmlformats.org/officeDocument/2006/relationships/slideLayout" Target="../slideLayouts/slideLayout32.xml"/><Relationship Id="rId15" Type="http://schemas.openxmlformats.org/officeDocument/2006/relationships/slideLayout" Target="../slideLayouts/slideLayout42.xml"/><Relationship Id="rId23" Type="http://schemas.openxmlformats.org/officeDocument/2006/relationships/slideLayout" Target="../slideLayouts/slideLayout50.xml"/><Relationship Id="rId10" Type="http://schemas.openxmlformats.org/officeDocument/2006/relationships/slideLayout" Target="../slideLayouts/slideLayout37.xml"/><Relationship Id="rId19" Type="http://schemas.openxmlformats.org/officeDocument/2006/relationships/slideLayout" Target="../slideLayouts/slideLayout46.xml"/><Relationship Id="rId4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6.xml"/><Relationship Id="rId14" Type="http://schemas.openxmlformats.org/officeDocument/2006/relationships/slideLayout" Target="../slideLayouts/slideLayout41.xml"/><Relationship Id="rId22" Type="http://schemas.openxmlformats.org/officeDocument/2006/relationships/slideLayout" Target="../slideLayouts/slideLayout4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 userDrawn="1">
            <p:ph type="title"/>
          </p:nvPr>
        </p:nvSpPr>
        <p:spPr>
          <a:xfrm>
            <a:off x="588263" y="457200"/>
            <a:ext cx="11018520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sl-SI"/>
              <a:t>Uredite slog naslova matrice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 userDrawn="1">
            <p:ph type="body" idx="1"/>
          </p:nvPr>
        </p:nvSpPr>
        <p:spPr>
          <a:xfrm>
            <a:off x="584200" y="1435503"/>
            <a:ext cx="11018520" cy="16127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grpSp>
        <p:nvGrpSpPr>
          <p:cNvPr id="47" name="GRID" hidden="1">
            <a:extLst>
              <a:ext uri="{FF2B5EF4-FFF2-40B4-BE49-F238E27FC236}">
                <a16:creationId xmlns:a16="http://schemas.microsoft.com/office/drawing/2014/main" id="{32B5FFBF-552A-4973-B5B3-9EE3A765185F}"/>
              </a:ext>
            </a:extLst>
          </p:cNvPr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5CD412E5-2492-4063-96AB-C451FC39F2B6}"/>
                </a:ext>
              </a:extLst>
            </p:cNvPr>
            <p:cNvCxnSpPr/>
            <p:nvPr/>
          </p:nvCxnSpPr>
          <p:spPr>
            <a:xfrm>
              <a:off x="0" y="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D25E7FAE-6A98-413B-871E-10F8DF6FF1E3}"/>
                </a:ext>
              </a:extLst>
            </p:cNvPr>
            <p:cNvCxnSpPr/>
            <p:nvPr/>
          </p:nvCxnSpPr>
          <p:spPr>
            <a:xfrm>
              <a:off x="0" y="29260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F42BDE7-00A0-446E-9CEE-23DDF6A13E6E}"/>
                </a:ext>
              </a:extLst>
            </p:cNvPr>
            <p:cNvCxnSpPr/>
            <p:nvPr/>
          </p:nvCxnSpPr>
          <p:spPr>
            <a:xfrm>
              <a:off x="0" y="585216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AD48FF31-9C6A-4C0C-AB96-ED556488A1BA}"/>
                </a:ext>
              </a:extLst>
            </p:cNvPr>
            <p:cNvCxnSpPr/>
            <p:nvPr/>
          </p:nvCxnSpPr>
          <p:spPr>
            <a:xfrm>
              <a:off x="0" y="6272784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8D811B2-F122-4FF3-A4F6-E7291A5152BB}"/>
                </a:ext>
              </a:extLst>
            </p:cNvPr>
            <p:cNvCxnSpPr/>
            <p:nvPr/>
          </p:nvCxnSpPr>
          <p:spPr>
            <a:xfrm>
              <a:off x="0" y="656539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A2029335-BA6E-4B6F-B752-D02603169DE6}"/>
                </a:ext>
              </a:extLst>
            </p:cNvPr>
            <p:cNvCxnSpPr/>
            <p:nvPr/>
          </p:nvCxnSpPr>
          <p:spPr>
            <a:xfrm>
              <a:off x="0" y="685800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708D55A0-D16C-4191-B9F9-C95B51610B5E}"/>
                </a:ext>
              </a:extLst>
            </p:cNvPr>
            <p:cNvCxnSpPr/>
            <p:nvPr/>
          </p:nvCxnSpPr>
          <p:spPr>
            <a:xfrm>
              <a:off x="0" y="87782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A3FCB58-9F61-404B-A493-7860A942FCC2}"/>
                </a:ext>
              </a:extLst>
            </p:cNvPr>
            <p:cNvCxnSpPr/>
            <p:nvPr/>
          </p:nvCxnSpPr>
          <p:spPr>
            <a:xfrm>
              <a:off x="0" y="117043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0EFD38DF-4402-499A-B7B2-D5BBF3AD467C}"/>
                </a:ext>
              </a:extLst>
            </p:cNvPr>
            <p:cNvCxnSpPr/>
            <p:nvPr/>
          </p:nvCxnSpPr>
          <p:spPr>
            <a:xfrm>
              <a:off x="0" y="146304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26DFD209-A624-4FEA-8F60-067FBF0CC1E8}"/>
                </a:ext>
              </a:extLst>
            </p:cNvPr>
            <p:cNvCxnSpPr/>
            <p:nvPr/>
          </p:nvCxnSpPr>
          <p:spPr>
            <a:xfrm>
              <a:off x="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F1B8ED61-88C3-48AA-91A7-BFD779B3B3BA}"/>
                </a:ext>
              </a:extLst>
            </p:cNvPr>
            <p:cNvCxnSpPr/>
            <p:nvPr/>
          </p:nvCxnSpPr>
          <p:spPr>
            <a:xfrm>
              <a:off x="585216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822AC47D-49D2-4B9E-B580-53A7922E5654}"/>
                </a:ext>
              </a:extLst>
            </p:cNvPr>
            <p:cNvCxnSpPr/>
            <p:nvPr/>
          </p:nvCxnSpPr>
          <p:spPr>
            <a:xfrm>
              <a:off x="29260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0D7A2DB-4310-49CD-83F6-55B33BE76665}"/>
                </a:ext>
              </a:extLst>
            </p:cNvPr>
            <p:cNvCxnSpPr/>
            <p:nvPr/>
          </p:nvCxnSpPr>
          <p:spPr>
            <a:xfrm>
              <a:off x="877824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20C40071-7BC6-4682-9CD1-0631E07C9F11}"/>
                </a:ext>
              </a:extLst>
            </p:cNvPr>
            <p:cNvCxnSpPr/>
            <p:nvPr/>
          </p:nvCxnSpPr>
          <p:spPr>
            <a:xfrm>
              <a:off x="117043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EE0ACFAA-26E9-44D2-BEF0-E02CAE93F397}"/>
                </a:ext>
              </a:extLst>
            </p:cNvPr>
            <p:cNvCxnSpPr/>
            <p:nvPr/>
          </p:nvCxnSpPr>
          <p:spPr>
            <a:xfrm>
              <a:off x="1102156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385D1186-93AE-4B67-8544-763E0B213AAC}"/>
                </a:ext>
              </a:extLst>
            </p:cNvPr>
            <p:cNvCxnSpPr/>
            <p:nvPr/>
          </p:nvCxnSpPr>
          <p:spPr>
            <a:xfrm>
              <a:off x="11606784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CB1D45AE-FC53-4BB4-A9CD-C563C03A1195}"/>
                </a:ext>
              </a:extLst>
            </p:cNvPr>
            <p:cNvCxnSpPr/>
            <p:nvPr/>
          </p:nvCxnSpPr>
          <p:spPr>
            <a:xfrm>
              <a:off x="11314176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8325177A-06D9-4C2A-B7EF-984A90245BF7}"/>
                </a:ext>
              </a:extLst>
            </p:cNvPr>
            <p:cNvCxnSpPr/>
            <p:nvPr/>
          </p:nvCxnSpPr>
          <p:spPr>
            <a:xfrm>
              <a:off x="1189939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D2B67796-DF72-4C3B-A79D-7534FD3084C9}"/>
                </a:ext>
              </a:extLst>
            </p:cNvPr>
            <p:cNvCxnSpPr/>
            <p:nvPr/>
          </p:nvCxnSpPr>
          <p:spPr>
            <a:xfrm>
              <a:off x="1219200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C8B2C409-2FF7-4120-9E48-02A446B82DD6}"/>
                </a:ext>
              </a:extLst>
            </p:cNvPr>
            <p:cNvCxnSpPr/>
            <p:nvPr/>
          </p:nvCxnSpPr>
          <p:spPr>
            <a:xfrm>
              <a:off x="0" y="175564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F3E0130A-B11A-42AB-8439-3CB0569F1C08}"/>
                </a:ext>
              </a:extLst>
            </p:cNvPr>
            <p:cNvCxnSpPr/>
            <p:nvPr/>
          </p:nvCxnSpPr>
          <p:spPr>
            <a:xfrm>
              <a:off x="0" y="204825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0840B631-CB23-44B8-823B-56619D54F0E4}"/>
                </a:ext>
              </a:extLst>
            </p:cNvPr>
            <p:cNvCxnSpPr/>
            <p:nvPr/>
          </p:nvCxnSpPr>
          <p:spPr>
            <a:xfrm>
              <a:off x="0" y="234086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C7DD460B-BBE5-43D6-95DF-C1C1CC6239C6}"/>
                </a:ext>
              </a:extLst>
            </p:cNvPr>
            <p:cNvCxnSpPr/>
            <p:nvPr/>
          </p:nvCxnSpPr>
          <p:spPr>
            <a:xfrm>
              <a:off x="0" y="263347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7F5BEEB4-62B8-420A-9489-8319B9432C34}"/>
                </a:ext>
              </a:extLst>
            </p:cNvPr>
            <p:cNvCxnSpPr/>
            <p:nvPr/>
          </p:nvCxnSpPr>
          <p:spPr>
            <a:xfrm>
              <a:off x="0" y="292608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79242164-82A4-4DA9-B78C-33430C241872}"/>
                </a:ext>
              </a:extLst>
            </p:cNvPr>
            <p:cNvCxnSpPr/>
            <p:nvPr/>
          </p:nvCxnSpPr>
          <p:spPr>
            <a:xfrm>
              <a:off x="0" y="321868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1D8767DD-4892-4904-AE72-87087DD9CCC2}"/>
                </a:ext>
              </a:extLst>
            </p:cNvPr>
            <p:cNvCxnSpPr/>
            <p:nvPr/>
          </p:nvCxnSpPr>
          <p:spPr>
            <a:xfrm>
              <a:off x="0" y="351129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245FC793-2AD0-4021-B3FB-391EDDE6CB63}"/>
                </a:ext>
              </a:extLst>
            </p:cNvPr>
            <p:cNvCxnSpPr/>
            <p:nvPr userDrawn="1"/>
          </p:nvCxnSpPr>
          <p:spPr>
            <a:xfrm>
              <a:off x="0" y="380390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8091C6C8-296D-4AA9-8F03-7DEA5FA7D71A}"/>
                </a:ext>
              </a:extLst>
            </p:cNvPr>
            <p:cNvCxnSpPr/>
            <p:nvPr userDrawn="1"/>
          </p:nvCxnSpPr>
          <p:spPr>
            <a:xfrm>
              <a:off x="0" y="409651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71CBDA8A-698A-4B1C-BC41-CD72C2900FE8}"/>
                </a:ext>
              </a:extLst>
            </p:cNvPr>
            <p:cNvCxnSpPr/>
            <p:nvPr userDrawn="1"/>
          </p:nvCxnSpPr>
          <p:spPr>
            <a:xfrm>
              <a:off x="0" y="438912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F0780C82-EF19-43A2-BF1B-31FDFBA092CA}"/>
                </a:ext>
              </a:extLst>
            </p:cNvPr>
            <p:cNvCxnSpPr/>
            <p:nvPr userDrawn="1"/>
          </p:nvCxnSpPr>
          <p:spPr>
            <a:xfrm>
              <a:off x="0" y="468172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13492339-9370-44E2-8C4D-414393DEB764}"/>
                </a:ext>
              </a:extLst>
            </p:cNvPr>
            <p:cNvCxnSpPr/>
            <p:nvPr userDrawn="1"/>
          </p:nvCxnSpPr>
          <p:spPr>
            <a:xfrm>
              <a:off x="0" y="497433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EBF7CE2A-C0A7-4C6F-88B8-E40107AE34E8}"/>
                </a:ext>
              </a:extLst>
            </p:cNvPr>
            <p:cNvCxnSpPr/>
            <p:nvPr userDrawn="1"/>
          </p:nvCxnSpPr>
          <p:spPr>
            <a:xfrm>
              <a:off x="0" y="526694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CCD7A1D0-B060-4037-BFAE-80FAF89CC35F}"/>
                </a:ext>
              </a:extLst>
            </p:cNvPr>
            <p:cNvCxnSpPr/>
            <p:nvPr userDrawn="1"/>
          </p:nvCxnSpPr>
          <p:spPr>
            <a:xfrm>
              <a:off x="0" y="555955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2A121C21-7F60-43D7-B9B4-682B9D22E24D}"/>
                </a:ext>
              </a:extLst>
            </p:cNvPr>
            <p:cNvCxnSpPr/>
            <p:nvPr userDrawn="1"/>
          </p:nvCxnSpPr>
          <p:spPr>
            <a:xfrm>
              <a:off x="0" y="585216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.64 square" hidden="1">
            <a:extLst>
              <a:ext uri="{FF2B5EF4-FFF2-40B4-BE49-F238E27FC236}">
                <a16:creationId xmlns:a16="http://schemas.microsoft.com/office/drawing/2014/main" id="{90E0CE0A-15D7-405F-8DFA-B7F5AF47B03C}"/>
              </a:ext>
            </a:extLst>
          </p:cNvPr>
          <p:cNvSpPr/>
          <p:nvPr userDrawn="1"/>
        </p:nvSpPr>
        <p:spPr bwMode="auto">
          <a:xfrm>
            <a:off x="0" y="0"/>
            <a:ext cx="585216" cy="585216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35" name=".32 square" hidden="1">
            <a:extLst>
              <a:ext uri="{FF2B5EF4-FFF2-40B4-BE49-F238E27FC236}">
                <a16:creationId xmlns:a16="http://schemas.microsoft.com/office/drawing/2014/main" id="{09835393-211C-428D-B22F-51EE7A413599}"/>
              </a:ext>
            </a:extLst>
          </p:cNvPr>
          <p:cNvSpPr/>
          <p:nvPr userDrawn="1"/>
        </p:nvSpPr>
        <p:spPr bwMode="auto">
          <a:xfrm>
            <a:off x="0" y="0"/>
            <a:ext cx="292608" cy="292608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842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80" r:id="rId1"/>
    <p:sldLayoutId id="2147484609" r:id="rId2"/>
    <p:sldLayoutId id="2147484577" r:id="rId3"/>
    <p:sldLayoutId id="2147484610" r:id="rId4"/>
    <p:sldLayoutId id="2147484240" r:id="rId5"/>
    <p:sldLayoutId id="2147484241" r:id="rId6"/>
    <p:sldLayoutId id="2147484474" r:id="rId7"/>
    <p:sldLayoutId id="2147484245" r:id="rId8"/>
    <p:sldLayoutId id="2147484247" r:id="rId9"/>
    <p:sldLayoutId id="2147484639" r:id="rId10"/>
    <p:sldLayoutId id="2147484603" r:id="rId11"/>
    <p:sldLayoutId id="2147484573" r:id="rId12"/>
    <p:sldLayoutId id="2147484606" r:id="rId13"/>
    <p:sldLayoutId id="2147484638" r:id="rId14"/>
    <p:sldLayoutId id="2147484249" r:id="rId15"/>
    <p:sldLayoutId id="2147484640" r:id="rId16"/>
    <p:sldLayoutId id="2147484582" r:id="rId17"/>
    <p:sldLayoutId id="2147484641" r:id="rId18"/>
    <p:sldLayoutId id="2147484584" r:id="rId19"/>
    <p:sldLayoutId id="2147484583" r:id="rId20"/>
    <p:sldLayoutId id="2147484256" r:id="rId21"/>
    <p:sldLayoutId id="2147484257" r:id="rId22"/>
    <p:sldLayoutId id="2147484585" r:id="rId23"/>
    <p:sldLayoutId id="2147484299" r:id="rId24"/>
    <p:sldLayoutId id="2147484263" r:id="rId25"/>
    <p:sldLayoutId id="2147484671" r:id="rId26"/>
    <p:sldLayoutId id="2147484672" r:id="rId27"/>
  </p:sldLayoutIdLst>
  <p:transition>
    <p:fade/>
  </p:transition>
  <p:hf sldNum="0" hdr="0" ftr="0" dt="0"/>
  <p:txStyles>
    <p:titleStyle>
      <a:lvl1pPr algn="l" defTabSz="932742" rtl="0" eaLnBrk="1" latinLnBrk="0" hangingPunct="1">
        <a:lnSpc>
          <a:spcPct val="100000"/>
        </a:lnSpc>
        <a:spcBef>
          <a:spcPct val="0"/>
        </a:spcBef>
        <a:buNone/>
        <a:defRPr lang="en-US" sz="3600" b="1" kern="1200" cap="none" spc="-50" baseline="0" dirty="0" smtClean="0">
          <a:ln w="3175">
            <a:noFill/>
          </a:ln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effectLst/>
          <a:latin typeface="+mj-lt"/>
          <a:ea typeface="+mn-ea"/>
          <a:cs typeface="Segoe UI" pitchFamily="34" charset="0"/>
        </a:defRPr>
      </a:lvl1pPr>
    </p:titleStyle>
    <p:bodyStyle>
      <a:lvl1pPr marL="2286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8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1pPr>
      <a:lvl2pPr marL="4572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0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657225" marR="0" indent="-20002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6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842963" marR="0" indent="-1809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023938" marR="0" indent="-1682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65040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31412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97783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64155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371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742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9113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5484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185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822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4597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30969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6" pos="368" userDrawn="1">
          <p15:clr>
            <a:srgbClr val="C35EA4"/>
          </p15:clr>
        </p15:guide>
        <p15:guide id="17" pos="7313" userDrawn="1">
          <p15:clr>
            <a:srgbClr val="C35EA4"/>
          </p15:clr>
        </p15:guide>
        <p15:guide id="25" orient="horz" pos="369" userDrawn="1">
          <p15:clr>
            <a:srgbClr val="C35EA4"/>
          </p15:clr>
        </p15:guide>
        <p15:guide id="26" orient="horz" pos="3949" userDrawn="1">
          <p15:clr>
            <a:srgbClr val="C35EA4"/>
          </p15:clr>
        </p15:guide>
        <p15:guide id="27" orient="horz" pos="184" userDrawn="1">
          <p15:clr>
            <a:srgbClr val="A4A3A4"/>
          </p15:clr>
        </p15:guide>
        <p15:guide id="28" pos="185" userDrawn="1">
          <p15:clr>
            <a:srgbClr val="A4A3A4"/>
          </p15:clr>
        </p15:guide>
        <p15:guide id="29" orient="horz" pos="4135" userDrawn="1">
          <p15:clr>
            <a:srgbClr val="A4A3A4"/>
          </p15:clr>
        </p15:guide>
        <p15:guide id="30" pos="7495" userDrawn="1">
          <p15:clr>
            <a:srgbClr val="A4A3A4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 userDrawn="1">
            <p:ph type="title"/>
          </p:nvPr>
        </p:nvSpPr>
        <p:spPr>
          <a:xfrm>
            <a:off x="588263" y="457200"/>
            <a:ext cx="11018520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 userDrawn="1">
            <p:ph type="body" idx="1"/>
          </p:nvPr>
        </p:nvSpPr>
        <p:spPr>
          <a:xfrm>
            <a:off x="584200" y="1435503"/>
            <a:ext cx="11018520" cy="16127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grpSp>
        <p:nvGrpSpPr>
          <p:cNvPr id="47" name="GRID" hidden="1">
            <a:extLst>
              <a:ext uri="{FF2B5EF4-FFF2-40B4-BE49-F238E27FC236}">
                <a16:creationId xmlns:a16="http://schemas.microsoft.com/office/drawing/2014/main" id="{32B5FFBF-552A-4973-B5B3-9EE3A765185F}"/>
              </a:ext>
            </a:extLst>
          </p:cNvPr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5CD412E5-2492-4063-96AB-C451FC39F2B6}"/>
                </a:ext>
              </a:extLst>
            </p:cNvPr>
            <p:cNvCxnSpPr/>
            <p:nvPr/>
          </p:nvCxnSpPr>
          <p:spPr>
            <a:xfrm>
              <a:off x="0" y="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D25E7FAE-6A98-413B-871E-10F8DF6FF1E3}"/>
                </a:ext>
              </a:extLst>
            </p:cNvPr>
            <p:cNvCxnSpPr/>
            <p:nvPr/>
          </p:nvCxnSpPr>
          <p:spPr>
            <a:xfrm>
              <a:off x="0" y="29260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F42BDE7-00A0-446E-9CEE-23DDF6A13E6E}"/>
                </a:ext>
              </a:extLst>
            </p:cNvPr>
            <p:cNvCxnSpPr/>
            <p:nvPr/>
          </p:nvCxnSpPr>
          <p:spPr>
            <a:xfrm>
              <a:off x="0" y="585216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AD48FF31-9C6A-4C0C-AB96-ED556488A1BA}"/>
                </a:ext>
              </a:extLst>
            </p:cNvPr>
            <p:cNvCxnSpPr/>
            <p:nvPr/>
          </p:nvCxnSpPr>
          <p:spPr>
            <a:xfrm>
              <a:off x="0" y="6272784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8D811B2-F122-4FF3-A4F6-E7291A5152BB}"/>
                </a:ext>
              </a:extLst>
            </p:cNvPr>
            <p:cNvCxnSpPr/>
            <p:nvPr/>
          </p:nvCxnSpPr>
          <p:spPr>
            <a:xfrm>
              <a:off x="0" y="656539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A2029335-BA6E-4B6F-B752-D02603169DE6}"/>
                </a:ext>
              </a:extLst>
            </p:cNvPr>
            <p:cNvCxnSpPr/>
            <p:nvPr/>
          </p:nvCxnSpPr>
          <p:spPr>
            <a:xfrm>
              <a:off x="0" y="685800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708D55A0-D16C-4191-B9F9-C95B51610B5E}"/>
                </a:ext>
              </a:extLst>
            </p:cNvPr>
            <p:cNvCxnSpPr/>
            <p:nvPr/>
          </p:nvCxnSpPr>
          <p:spPr>
            <a:xfrm>
              <a:off x="0" y="87782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A3FCB58-9F61-404B-A493-7860A942FCC2}"/>
                </a:ext>
              </a:extLst>
            </p:cNvPr>
            <p:cNvCxnSpPr/>
            <p:nvPr/>
          </p:nvCxnSpPr>
          <p:spPr>
            <a:xfrm>
              <a:off x="0" y="117043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0EFD38DF-4402-499A-B7B2-D5BBF3AD467C}"/>
                </a:ext>
              </a:extLst>
            </p:cNvPr>
            <p:cNvCxnSpPr/>
            <p:nvPr/>
          </p:nvCxnSpPr>
          <p:spPr>
            <a:xfrm>
              <a:off x="0" y="146304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26DFD209-A624-4FEA-8F60-067FBF0CC1E8}"/>
                </a:ext>
              </a:extLst>
            </p:cNvPr>
            <p:cNvCxnSpPr/>
            <p:nvPr/>
          </p:nvCxnSpPr>
          <p:spPr>
            <a:xfrm>
              <a:off x="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F1B8ED61-88C3-48AA-91A7-BFD779B3B3BA}"/>
                </a:ext>
              </a:extLst>
            </p:cNvPr>
            <p:cNvCxnSpPr/>
            <p:nvPr/>
          </p:nvCxnSpPr>
          <p:spPr>
            <a:xfrm>
              <a:off x="585216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822AC47D-49D2-4B9E-B580-53A7922E5654}"/>
                </a:ext>
              </a:extLst>
            </p:cNvPr>
            <p:cNvCxnSpPr/>
            <p:nvPr/>
          </p:nvCxnSpPr>
          <p:spPr>
            <a:xfrm>
              <a:off x="29260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0D7A2DB-4310-49CD-83F6-55B33BE76665}"/>
                </a:ext>
              </a:extLst>
            </p:cNvPr>
            <p:cNvCxnSpPr/>
            <p:nvPr/>
          </p:nvCxnSpPr>
          <p:spPr>
            <a:xfrm>
              <a:off x="877824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20C40071-7BC6-4682-9CD1-0631E07C9F11}"/>
                </a:ext>
              </a:extLst>
            </p:cNvPr>
            <p:cNvCxnSpPr/>
            <p:nvPr/>
          </p:nvCxnSpPr>
          <p:spPr>
            <a:xfrm>
              <a:off x="117043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EE0ACFAA-26E9-44D2-BEF0-E02CAE93F397}"/>
                </a:ext>
              </a:extLst>
            </p:cNvPr>
            <p:cNvCxnSpPr/>
            <p:nvPr/>
          </p:nvCxnSpPr>
          <p:spPr>
            <a:xfrm>
              <a:off x="1102156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385D1186-93AE-4B67-8544-763E0B213AAC}"/>
                </a:ext>
              </a:extLst>
            </p:cNvPr>
            <p:cNvCxnSpPr/>
            <p:nvPr/>
          </p:nvCxnSpPr>
          <p:spPr>
            <a:xfrm>
              <a:off x="11606784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CB1D45AE-FC53-4BB4-A9CD-C563C03A1195}"/>
                </a:ext>
              </a:extLst>
            </p:cNvPr>
            <p:cNvCxnSpPr/>
            <p:nvPr/>
          </p:nvCxnSpPr>
          <p:spPr>
            <a:xfrm>
              <a:off x="11314176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8325177A-06D9-4C2A-B7EF-984A90245BF7}"/>
                </a:ext>
              </a:extLst>
            </p:cNvPr>
            <p:cNvCxnSpPr/>
            <p:nvPr/>
          </p:nvCxnSpPr>
          <p:spPr>
            <a:xfrm>
              <a:off x="1189939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D2B67796-DF72-4C3B-A79D-7534FD3084C9}"/>
                </a:ext>
              </a:extLst>
            </p:cNvPr>
            <p:cNvCxnSpPr/>
            <p:nvPr/>
          </p:nvCxnSpPr>
          <p:spPr>
            <a:xfrm>
              <a:off x="1219200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C8B2C409-2FF7-4120-9E48-02A446B82DD6}"/>
                </a:ext>
              </a:extLst>
            </p:cNvPr>
            <p:cNvCxnSpPr/>
            <p:nvPr/>
          </p:nvCxnSpPr>
          <p:spPr>
            <a:xfrm>
              <a:off x="0" y="175564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F3E0130A-B11A-42AB-8439-3CB0569F1C08}"/>
                </a:ext>
              </a:extLst>
            </p:cNvPr>
            <p:cNvCxnSpPr/>
            <p:nvPr/>
          </p:nvCxnSpPr>
          <p:spPr>
            <a:xfrm>
              <a:off x="0" y="204825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0840B631-CB23-44B8-823B-56619D54F0E4}"/>
                </a:ext>
              </a:extLst>
            </p:cNvPr>
            <p:cNvCxnSpPr/>
            <p:nvPr/>
          </p:nvCxnSpPr>
          <p:spPr>
            <a:xfrm>
              <a:off x="0" y="234086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C7DD460B-BBE5-43D6-95DF-C1C1CC6239C6}"/>
                </a:ext>
              </a:extLst>
            </p:cNvPr>
            <p:cNvCxnSpPr/>
            <p:nvPr/>
          </p:nvCxnSpPr>
          <p:spPr>
            <a:xfrm>
              <a:off x="0" y="263347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7F5BEEB4-62B8-420A-9489-8319B9432C34}"/>
                </a:ext>
              </a:extLst>
            </p:cNvPr>
            <p:cNvCxnSpPr/>
            <p:nvPr/>
          </p:nvCxnSpPr>
          <p:spPr>
            <a:xfrm>
              <a:off x="0" y="292608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79242164-82A4-4DA9-B78C-33430C241872}"/>
                </a:ext>
              </a:extLst>
            </p:cNvPr>
            <p:cNvCxnSpPr/>
            <p:nvPr/>
          </p:nvCxnSpPr>
          <p:spPr>
            <a:xfrm>
              <a:off x="0" y="321868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1D8767DD-4892-4904-AE72-87087DD9CCC2}"/>
                </a:ext>
              </a:extLst>
            </p:cNvPr>
            <p:cNvCxnSpPr/>
            <p:nvPr/>
          </p:nvCxnSpPr>
          <p:spPr>
            <a:xfrm>
              <a:off x="0" y="351129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245FC793-2AD0-4021-B3FB-391EDDE6CB63}"/>
                </a:ext>
              </a:extLst>
            </p:cNvPr>
            <p:cNvCxnSpPr/>
            <p:nvPr userDrawn="1"/>
          </p:nvCxnSpPr>
          <p:spPr>
            <a:xfrm>
              <a:off x="0" y="380390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8091C6C8-296D-4AA9-8F03-7DEA5FA7D71A}"/>
                </a:ext>
              </a:extLst>
            </p:cNvPr>
            <p:cNvCxnSpPr/>
            <p:nvPr userDrawn="1"/>
          </p:nvCxnSpPr>
          <p:spPr>
            <a:xfrm>
              <a:off x="0" y="409651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71CBDA8A-698A-4B1C-BC41-CD72C2900FE8}"/>
                </a:ext>
              </a:extLst>
            </p:cNvPr>
            <p:cNvCxnSpPr/>
            <p:nvPr userDrawn="1"/>
          </p:nvCxnSpPr>
          <p:spPr>
            <a:xfrm>
              <a:off x="0" y="438912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F0780C82-EF19-43A2-BF1B-31FDFBA092CA}"/>
                </a:ext>
              </a:extLst>
            </p:cNvPr>
            <p:cNvCxnSpPr/>
            <p:nvPr userDrawn="1"/>
          </p:nvCxnSpPr>
          <p:spPr>
            <a:xfrm>
              <a:off x="0" y="468172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13492339-9370-44E2-8C4D-414393DEB764}"/>
                </a:ext>
              </a:extLst>
            </p:cNvPr>
            <p:cNvCxnSpPr/>
            <p:nvPr userDrawn="1"/>
          </p:nvCxnSpPr>
          <p:spPr>
            <a:xfrm>
              <a:off x="0" y="497433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EBF7CE2A-C0A7-4C6F-88B8-E40107AE34E8}"/>
                </a:ext>
              </a:extLst>
            </p:cNvPr>
            <p:cNvCxnSpPr/>
            <p:nvPr userDrawn="1"/>
          </p:nvCxnSpPr>
          <p:spPr>
            <a:xfrm>
              <a:off x="0" y="526694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CCD7A1D0-B060-4037-BFAE-80FAF89CC35F}"/>
                </a:ext>
              </a:extLst>
            </p:cNvPr>
            <p:cNvCxnSpPr/>
            <p:nvPr userDrawn="1"/>
          </p:nvCxnSpPr>
          <p:spPr>
            <a:xfrm>
              <a:off x="0" y="555955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2A121C21-7F60-43D7-B9B4-682B9D22E24D}"/>
                </a:ext>
              </a:extLst>
            </p:cNvPr>
            <p:cNvCxnSpPr/>
            <p:nvPr userDrawn="1"/>
          </p:nvCxnSpPr>
          <p:spPr>
            <a:xfrm>
              <a:off x="0" y="585216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.64 square" hidden="1">
            <a:extLst>
              <a:ext uri="{FF2B5EF4-FFF2-40B4-BE49-F238E27FC236}">
                <a16:creationId xmlns:a16="http://schemas.microsoft.com/office/drawing/2014/main" id="{90E0CE0A-15D7-405F-8DFA-B7F5AF47B03C}"/>
              </a:ext>
            </a:extLst>
          </p:cNvPr>
          <p:cNvSpPr/>
          <p:nvPr userDrawn="1"/>
        </p:nvSpPr>
        <p:spPr bwMode="auto">
          <a:xfrm>
            <a:off x="0" y="0"/>
            <a:ext cx="585216" cy="585216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35" name=".32 square" hidden="1">
            <a:extLst>
              <a:ext uri="{FF2B5EF4-FFF2-40B4-BE49-F238E27FC236}">
                <a16:creationId xmlns:a16="http://schemas.microsoft.com/office/drawing/2014/main" id="{09835393-211C-428D-B22F-51EE7A413599}"/>
              </a:ext>
            </a:extLst>
          </p:cNvPr>
          <p:cNvSpPr/>
          <p:nvPr userDrawn="1"/>
        </p:nvSpPr>
        <p:spPr bwMode="auto">
          <a:xfrm>
            <a:off x="0" y="0"/>
            <a:ext cx="292608" cy="292608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995768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643" r:id="rId1"/>
    <p:sldLayoutId id="2147484644" r:id="rId2"/>
    <p:sldLayoutId id="2147484645" r:id="rId3"/>
    <p:sldLayoutId id="2147484646" r:id="rId4"/>
    <p:sldLayoutId id="2147484650" r:id="rId5"/>
    <p:sldLayoutId id="2147484651" r:id="rId6"/>
    <p:sldLayoutId id="2147484652" r:id="rId7"/>
    <p:sldLayoutId id="2147484653" r:id="rId8"/>
    <p:sldLayoutId id="2147484654" r:id="rId9"/>
    <p:sldLayoutId id="2147484655" r:id="rId10"/>
    <p:sldLayoutId id="2147484656" r:id="rId11"/>
    <p:sldLayoutId id="2147484657" r:id="rId12"/>
    <p:sldLayoutId id="2147484658" r:id="rId13"/>
    <p:sldLayoutId id="2147484659" r:id="rId14"/>
    <p:sldLayoutId id="2147484660" r:id="rId15"/>
    <p:sldLayoutId id="2147484661" r:id="rId16"/>
    <p:sldLayoutId id="2147484662" r:id="rId17"/>
    <p:sldLayoutId id="2147484663" r:id="rId18"/>
    <p:sldLayoutId id="2147484664" r:id="rId19"/>
    <p:sldLayoutId id="2147484665" r:id="rId20"/>
    <p:sldLayoutId id="2147484666" r:id="rId21"/>
    <p:sldLayoutId id="2147484667" r:id="rId22"/>
    <p:sldLayoutId id="2147484668" r:id="rId23"/>
    <p:sldLayoutId id="2147484669" r:id="rId24"/>
    <p:sldLayoutId id="2147484670" r:id="rId25"/>
  </p:sldLayoutIdLst>
  <p:transition>
    <p:fade/>
  </p:transition>
  <p:hf sldNum="0" hdr="0" ftr="0" dt="0"/>
  <p:txStyles>
    <p:titleStyle>
      <a:lvl1pPr algn="l" defTabSz="932742" rtl="0" eaLnBrk="1" latinLnBrk="0" hangingPunct="1">
        <a:lnSpc>
          <a:spcPct val="100000"/>
        </a:lnSpc>
        <a:spcBef>
          <a:spcPct val="0"/>
        </a:spcBef>
        <a:buNone/>
        <a:defRPr lang="en-US" sz="3600" b="1" kern="1200" cap="none" spc="-50" baseline="0" dirty="0" smtClean="0">
          <a:ln w="3175">
            <a:noFill/>
          </a:ln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effectLst/>
          <a:latin typeface="+mj-lt"/>
          <a:ea typeface="+mn-ea"/>
          <a:cs typeface="Segoe UI" pitchFamily="34" charset="0"/>
        </a:defRPr>
      </a:lvl1pPr>
    </p:titleStyle>
    <p:bodyStyle>
      <a:lvl1pPr marL="2286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8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1pPr>
      <a:lvl2pPr marL="4572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0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657225" marR="0" indent="-20002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6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842963" marR="0" indent="-1809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023938" marR="0" indent="-1682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65040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31412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97783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64155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371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742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9113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5484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185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822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4597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30969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6" pos="368">
          <p15:clr>
            <a:srgbClr val="C35EA4"/>
          </p15:clr>
        </p15:guide>
        <p15:guide id="17" pos="7313">
          <p15:clr>
            <a:srgbClr val="C35EA4"/>
          </p15:clr>
        </p15:guide>
        <p15:guide id="25" orient="horz" pos="369">
          <p15:clr>
            <a:srgbClr val="C35EA4"/>
          </p15:clr>
        </p15:guide>
        <p15:guide id="26" orient="horz" pos="3949">
          <p15:clr>
            <a:srgbClr val="C35EA4"/>
          </p15:clr>
        </p15:guide>
        <p15:guide id="27" orient="horz" pos="184">
          <p15:clr>
            <a:srgbClr val="A4A3A4"/>
          </p15:clr>
        </p15:guide>
        <p15:guide id="28" pos="185">
          <p15:clr>
            <a:srgbClr val="A4A3A4"/>
          </p15:clr>
        </p15:guide>
        <p15:guide id="29" orient="horz" pos="4135">
          <p15:clr>
            <a:srgbClr val="A4A3A4"/>
          </p15:clr>
        </p15:guide>
        <p15:guide id="30" pos="7495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6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6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6.xml"/><Relationship Id="rId5" Type="http://schemas.openxmlformats.org/officeDocument/2006/relationships/image" Target="../media/image21.wmf"/><Relationship Id="rId4" Type="http://schemas.openxmlformats.org/officeDocument/2006/relationships/hyperlink" Target="http://commons.wikimedia.org/wiki/Category:Trademark_policy_icons" TargetMode="Externa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em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Azure track – Hybrid Management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/>
              <a:t>Peter Zdovc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49FB5676-3881-4DA9-B4D5-60B26A7C53E5}"/>
              </a:ext>
            </a:extLst>
          </p:cNvPr>
          <p:cNvGrpSpPr>
            <a:grpSpLocks noChangeAspect="1"/>
          </p:cNvGrpSpPr>
          <p:nvPr/>
        </p:nvGrpSpPr>
        <p:grpSpPr>
          <a:xfrm>
            <a:off x="2123069" y="3937496"/>
            <a:ext cx="1079798" cy="357584"/>
            <a:chOff x="1270" y="101445"/>
            <a:chExt cx="2355850" cy="756285"/>
          </a:xfrm>
        </p:grpSpPr>
        <p:sp>
          <p:nvSpPr>
            <p:cNvPr id="7" name="Freeform 27">
              <a:extLst>
                <a:ext uri="{FF2B5EF4-FFF2-40B4-BE49-F238E27FC236}">
                  <a16:creationId xmlns:a16="http://schemas.microsoft.com/office/drawing/2014/main" id="{0F4EC828-68C9-4520-8EF8-54E6EB38498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640840" y="318615"/>
              <a:ext cx="345440" cy="323850"/>
            </a:xfrm>
            <a:custGeom>
              <a:avLst/>
              <a:gdLst>
                <a:gd name="T0" fmla="*/ 249 w 249"/>
                <a:gd name="T1" fmla="*/ 10 h 233"/>
                <a:gd name="T2" fmla="*/ 249 w 249"/>
                <a:gd name="T3" fmla="*/ 226 h 233"/>
                <a:gd name="T4" fmla="*/ 163 w 249"/>
                <a:gd name="T5" fmla="*/ 226 h 233"/>
                <a:gd name="T6" fmla="*/ 163 w 249"/>
                <a:gd name="T7" fmla="*/ 209 h 233"/>
                <a:gd name="T8" fmla="*/ 102 w 249"/>
                <a:gd name="T9" fmla="*/ 233 h 233"/>
                <a:gd name="T10" fmla="*/ 0 w 249"/>
                <a:gd name="T11" fmla="*/ 115 h 233"/>
                <a:gd name="T12" fmla="*/ 31 w 249"/>
                <a:gd name="T13" fmla="*/ 31 h 233"/>
                <a:gd name="T14" fmla="*/ 110 w 249"/>
                <a:gd name="T15" fmla="*/ 0 h 233"/>
                <a:gd name="T16" fmla="*/ 249 w 249"/>
                <a:gd name="T17" fmla="*/ 10 h 233"/>
                <a:gd name="T18" fmla="*/ 82 w 249"/>
                <a:gd name="T19" fmla="*/ 116 h 233"/>
                <a:gd name="T20" fmla="*/ 126 w 249"/>
                <a:gd name="T21" fmla="*/ 163 h 233"/>
                <a:gd name="T22" fmla="*/ 163 w 249"/>
                <a:gd name="T23" fmla="*/ 146 h 233"/>
                <a:gd name="T24" fmla="*/ 163 w 249"/>
                <a:gd name="T25" fmla="*/ 69 h 233"/>
                <a:gd name="T26" fmla="*/ 127 w 249"/>
                <a:gd name="T27" fmla="*/ 67 h 233"/>
                <a:gd name="T28" fmla="*/ 82 w 249"/>
                <a:gd name="T29" fmla="*/ 116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49" h="233">
                  <a:moveTo>
                    <a:pt x="249" y="10"/>
                  </a:moveTo>
                  <a:cubicBezTo>
                    <a:pt x="249" y="226"/>
                    <a:pt x="249" y="226"/>
                    <a:pt x="249" y="226"/>
                  </a:cubicBezTo>
                  <a:cubicBezTo>
                    <a:pt x="163" y="226"/>
                    <a:pt x="163" y="226"/>
                    <a:pt x="163" y="226"/>
                  </a:cubicBezTo>
                  <a:cubicBezTo>
                    <a:pt x="163" y="209"/>
                    <a:pt x="163" y="209"/>
                    <a:pt x="163" y="209"/>
                  </a:cubicBezTo>
                  <a:cubicBezTo>
                    <a:pt x="154" y="224"/>
                    <a:pt x="127" y="233"/>
                    <a:pt x="102" y="233"/>
                  </a:cubicBezTo>
                  <a:cubicBezTo>
                    <a:pt x="58" y="233"/>
                    <a:pt x="0" y="197"/>
                    <a:pt x="0" y="115"/>
                  </a:cubicBezTo>
                  <a:cubicBezTo>
                    <a:pt x="1" y="80"/>
                    <a:pt x="11" y="52"/>
                    <a:pt x="31" y="31"/>
                  </a:cubicBezTo>
                  <a:cubicBezTo>
                    <a:pt x="51" y="10"/>
                    <a:pt x="77" y="0"/>
                    <a:pt x="110" y="0"/>
                  </a:cubicBezTo>
                  <a:cubicBezTo>
                    <a:pt x="139" y="0"/>
                    <a:pt x="185" y="3"/>
                    <a:pt x="249" y="10"/>
                  </a:cubicBezTo>
                  <a:close/>
                  <a:moveTo>
                    <a:pt x="82" y="116"/>
                  </a:moveTo>
                  <a:cubicBezTo>
                    <a:pt x="82" y="143"/>
                    <a:pt x="101" y="163"/>
                    <a:pt x="126" y="163"/>
                  </a:cubicBezTo>
                  <a:cubicBezTo>
                    <a:pt x="138" y="163"/>
                    <a:pt x="150" y="157"/>
                    <a:pt x="163" y="146"/>
                  </a:cubicBezTo>
                  <a:cubicBezTo>
                    <a:pt x="163" y="69"/>
                    <a:pt x="163" y="69"/>
                    <a:pt x="163" y="69"/>
                  </a:cubicBezTo>
                  <a:cubicBezTo>
                    <a:pt x="145" y="68"/>
                    <a:pt x="134" y="67"/>
                    <a:pt x="127" y="67"/>
                  </a:cubicBezTo>
                  <a:cubicBezTo>
                    <a:pt x="100" y="67"/>
                    <a:pt x="82" y="86"/>
                    <a:pt x="82" y="116"/>
                  </a:cubicBezTo>
                  <a:close/>
                </a:path>
              </a:pathLst>
            </a:custGeom>
            <a:solidFill>
              <a:srgbClr val="333F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sl-SI"/>
            </a:p>
          </p:txBody>
        </p:sp>
        <p:sp>
          <p:nvSpPr>
            <p:cNvPr id="8" name="Freeform 28">
              <a:extLst>
                <a:ext uri="{FF2B5EF4-FFF2-40B4-BE49-F238E27FC236}">
                  <a16:creationId xmlns:a16="http://schemas.microsoft.com/office/drawing/2014/main" id="{0AB4EEAD-9AB0-4EAD-98B5-08C8FC41600A}"/>
                </a:ext>
              </a:extLst>
            </p:cNvPr>
            <p:cNvSpPr>
              <a:spLocks/>
            </p:cNvSpPr>
            <p:nvPr/>
          </p:nvSpPr>
          <p:spPr bwMode="auto">
            <a:xfrm>
              <a:off x="956945" y="316710"/>
              <a:ext cx="288290" cy="325755"/>
            </a:xfrm>
            <a:custGeom>
              <a:avLst/>
              <a:gdLst>
                <a:gd name="T0" fmla="*/ 16 w 208"/>
                <a:gd name="T1" fmla="*/ 152 h 234"/>
                <a:gd name="T2" fmla="*/ 102 w 208"/>
                <a:gd name="T3" fmla="*/ 172 h 234"/>
                <a:gd name="T4" fmla="*/ 123 w 208"/>
                <a:gd name="T5" fmla="*/ 163 h 234"/>
                <a:gd name="T6" fmla="*/ 108 w 208"/>
                <a:gd name="T7" fmla="*/ 152 h 234"/>
                <a:gd name="T8" fmla="*/ 85 w 208"/>
                <a:gd name="T9" fmla="*/ 147 h 234"/>
                <a:gd name="T10" fmla="*/ 8 w 208"/>
                <a:gd name="T11" fmla="*/ 78 h 234"/>
                <a:gd name="T12" fmla="*/ 108 w 208"/>
                <a:gd name="T13" fmla="*/ 0 h 234"/>
                <a:gd name="T14" fmla="*/ 206 w 208"/>
                <a:gd name="T15" fmla="*/ 15 h 234"/>
                <a:gd name="T16" fmla="*/ 192 w 208"/>
                <a:gd name="T17" fmla="*/ 78 h 234"/>
                <a:gd name="T18" fmla="*/ 112 w 208"/>
                <a:gd name="T19" fmla="*/ 61 h 234"/>
                <a:gd name="T20" fmla="*/ 92 w 208"/>
                <a:gd name="T21" fmla="*/ 72 h 234"/>
                <a:gd name="T22" fmla="*/ 107 w 208"/>
                <a:gd name="T23" fmla="*/ 83 h 234"/>
                <a:gd name="T24" fmla="*/ 133 w 208"/>
                <a:gd name="T25" fmla="*/ 88 h 234"/>
                <a:gd name="T26" fmla="*/ 208 w 208"/>
                <a:gd name="T27" fmla="*/ 159 h 234"/>
                <a:gd name="T28" fmla="*/ 109 w 208"/>
                <a:gd name="T29" fmla="*/ 234 h 234"/>
                <a:gd name="T30" fmla="*/ 0 w 208"/>
                <a:gd name="T31" fmla="*/ 214 h 234"/>
                <a:gd name="T32" fmla="*/ 16 w 208"/>
                <a:gd name="T33" fmla="*/ 152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8" h="234">
                  <a:moveTo>
                    <a:pt x="16" y="152"/>
                  </a:moveTo>
                  <a:cubicBezTo>
                    <a:pt x="55" y="165"/>
                    <a:pt x="84" y="172"/>
                    <a:pt x="102" y="172"/>
                  </a:cubicBezTo>
                  <a:cubicBezTo>
                    <a:pt x="116" y="172"/>
                    <a:pt x="123" y="169"/>
                    <a:pt x="123" y="163"/>
                  </a:cubicBezTo>
                  <a:cubicBezTo>
                    <a:pt x="123" y="157"/>
                    <a:pt x="116" y="155"/>
                    <a:pt x="108" y="152"/>
                  </a:cubicBezTo>
                  <a:cubicBezTo>
                    <a:pt x="104" y="151"/>
                    <a:pt x="90" y="148"/>
                    <a:pt x="85" y="147"/>
                  </a:cubicBezTo>
                  <a:cubicBezTo>
                    <a:pt x="31" y="135"/>
                    <a:pt x="8" y="118"/>
                    <a:pt x="8" y="78"/>
                  </a:cubicBezTo>
                  <a:cubicBezTo>
                    <a:pt x="8" y="28"/>
                    <a:pt x="44" y="0"/>
                    <a:pt x="108" y="0"/>
                  </a:cubicBezTo>
                  <a:cubicBezTo>
                    <a:pt x="140" y="0"/>
                    <a:pt x="173" y="5"/>
                    <a:pt x="206" y="15"/>
                  </a:cubicBezTo>
                  <a:cubicBezTo>
                    <a:pt x="192" y="78"/>
                    <a:pt x="192" y="78"/>
                    <a:pt x="192" y="78"/>
                  </a:cubicBezTo>
                  <a:cubicBezTo>
                    <a:pt x="156" y="67"/>
                    <a:pt x="129" y="61"/>
                    <a:pt x="112" y="61"/>
                  </a:cubicBezTo>
                  <a:cubicBezTo>
                    <a:pt x="99" y="61"/>
                    <a:pt x="92" y="65"/>
                    <a:pt x="92" y="72"/>
                  </a:cubicBezTo>
                  <a:cubicBezTo>
                    <a:pt x="92" y="78"/>
                    <a:pt x="98" y="81"/>
                    <a:pt x="107" y="83"/>
                  </a:cubicBezTo>
                  <a:cubicBezTo>
                    <a:pt x="112" y="84"/>
                    <a:pt x="125" y="86"/>
                    <a:pt x="133" y="88"/>
                  </a:cubicBezTo>
                  <a:cubicBezTo>
                    <a:pt x="182" y="99"/>
                    <a:pt x="208" y="117"/>
                    <a:pt x="208" y="159"/>
                  </a:cubicBezTo>
                  <a:cubicBezTo>
                    <a:pt x="208" y="206"/>
                    <a:pt x="172" y="234"/>
                    <a:pt x="109" y="234"/>
                  </a:cubicBezTo>
                  <a:cubicBezTo>
                    <a:pt x="78" y="234"/>
                    <a:pt x="41" y="227"/>
                    <a:pt x="0" y="214"/>
                  </a:cubicBezTo>
                  <a:lnTo>
                    <a:pt x="16" y="152"/>
                  </a:lnTo>
                  <a:close/>
                </a:path>
              </a:pathLst>
            </a:custGeom>
            <a:solidFill>
              <a:srgbClr val="333F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sl-SI"/>
            </a:p>
          </p:txBody>
        </p:sp>
        <p:sp>
          <p:nvSpPr>
            <p:cNvPr id="9" name="Freeform 29">
              <a:extLst>
                <a:ext uri="{FF2B5EF4-FFF2-40B4-BE49-F238E27FC236}">
                  <a16:creationId xmlns:a16="http://schemas.microsoft.com/office/drawing/2014/main" id="{7FB6FB47-C594-4BAE-A761-8D9C2B3858B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76985" y="318615"/>
              <a:ext cx="344805" cy="448310"/>
            </a:xfrm>
            <a:custGeom>
              <a:avLst/>
              <a:gdLst>
                <a:gd name="T0" fmla="*/ 218 w 249"/>
                <a:gd name="T1" fmla="*/ 31 h 323"/>
                <a:gd name="T2" fmla="*/ 249 w 249"/>
                <a:gd name="T3" fmla="*/ 115 h 323"/>
                <a:gd name="T4" fmla="*/ 140 w 249"/>
                <a:gd name="T5" fmla="*/ 231 h 323"/>
                <a:gd name="T6" fmla="*/ 87 w 249"/>
                <a:gd name="T7" fmla="*/ 229 h 323"/>
                <a:gd name="T8" fmla="*/ 87 w 249"/>
                <a:gd name="T9" fmla="*/ 323 h 323"/>
                <a:gd name="T10" fmla="*/ 0 w 249"/>
                <a:gd name="T11" fmla="*/ 323 h 323"/>
                <a:gd name="T12" fmla="*/ 0 w 249"/>
                <a:gd name="T13" fmla="*/ 10 h 323"/>
                <a:gd name="T14" fmla="*/ 139 w 249"/>
                <a:gd name="T15" fmla="*/ 0 h 323"/>
                <a:gd name="T16" fmla="*/ 218 w 249"/>
                <a:gd name="T17" fmla="*/ 31 h 323"/>
                <a:gd name="T18" fmla="*/ 122 w 249"/>
                <a:gd name="T19" fmla="*/ 67 h 323"/>
                <a:gd name="T20" fmla="*/ 87 w 249"/>
                <a:gd name="T21" fmla="*/ 69 h 323"/>
                <a:gd name="T22" fmla="*/ 87 w 249"/>
                <a:gd name="T23" fmla="*/ 158 h 323"/>
                <a:gd name="T24" fmla="*/ 123 w 249"/>
                <a:gd name="T25" fmla="*/ 161 h 323"/>
                <a:gd name="T26" fmla="*/ 154 w 249"/>
                <a:gd name="T27" fmla="*/ 148 h 323"/>
                <a:gd name="T28" fmla="*/ 166 w 249"/>
                <a:gd name="T29" fmla="*/ 116 h 323"/>
                <a:gd name="T30" fmla="*/ 122 w 249"/>
                <a:gd name="T31" fmla="*/ 67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9" h="323">
                  <a:moveTo>
                    <a:pt x="218" y="31"/>
                  </a:moveTo>
                  <a:cubicBezTo>
                    <a:pt x="237" y="52"/>
                    <a:pt x="248" y="80"/>
                    <a:pt x="249" y="115"/>
                  </a:cubicBezTo>
                  <a:cubicBezTo>
                    <a:pt x="249" y="195"/>
                    <a:pt x="190" y="231"/>
                    <a:pt x="140" y="231"/>
                  </a:cubicBezTo>
                  <a:cubicBezTo>
                    <a:pt x="121" y="231"/>
                    <a:pt x="103" y="230"/>
                    <a:pt x="87" y="229"/>
                  </a:cubicBezTo>
                  <a:cubicBezTo>
                    <a:pt x="87" y="323"/>
                    <a:pt x="87" y="323"/>
                    <a:pt x="87" y="323"/>
                  </a:cubicBezTo>
                  <a:cubicBezTo>
                    <a:pt x="0" y="323"/>
                    <a:pt x="0" y="323"/>
                    <a:pt x="0" y="323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58" y="3"/>
                    <a:pt x="104" y="0"/>
                    <a:pt x="139" y="0"/>
                  </a:cubicBezTo>
                  <a:cubicBezTo>
                    <a:pt x="172" y="0"/>
                    <a:pt x="198" y="10"/>
                    <a:pt x="218" y="31"/>
                  </a:cubicBezTo>
                  <a:close/>
                  <a:moveTo>
                    <a:pt x="122" y="67"/>
                  </a:moveTo>
                  <a:cubicBezTo>
                    <a:pt x="115" y="67"/>
                    <a:pt x="103" y="68"/>
                    <a:pt x="87" y="69"/>
                  </a:cubicBezTo>
                  <a:cubicBezTo>
                    <a:pt x="87" y="158"/>
                    <a:pt x="87" y="158"/>
                    <a:pt x="87" y="158"/>
                  </a:cubicBezTo>
                  <a:cubicBezTo>
                    <a:pt x="99" y="160"/>
                    <a:pt x="111" y="161"/>
                    <a:pt x="123" y="161"/>
                  </a:cubicBezTo>
                  <a:cubicBezTo>
                    <a:pt x="136" y="161"/>
                    <a:pt x="146" y="157"/>
                    <a:pt x="154" y="148"/>
                  </a:cubicBezTo>
                  <a:cubicBezTo>
                    <a:pt x="162" y="140"/>
                    <a:pt x="166" y="129"/>
                    <a:pt x="166" y="116"/>
                  </a:cubicBezTo>
                  <a:cubicBezTo>
                    <a:pt x="166" y="86"/>
                    <a:pt x="149" y="67"/>
                    <a:pt x="122" y="67"/>
                  </a:cubicBezTo>
                  <a:close/>
                </a:path>
              </a:pathLst>
            </a:custGeom>
            <a:solidFill>
              <a:srgbClr val="333F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sl-SI"/>
            </a:p>
          </p:txBody>
        </p:sp>
        <p:sp>
          <p:nvSpPr>
            <p:cNvPr id="10" name="Freeform 30">
              <a:extLst>
                <a:ext uri="{FF2B5EF4-FFF2-40B4-BE49-F238E27FC236}">
                  <a16:creationId xmlns:a16="http://schemas.microsoft.com/office/drawing/2014/main" id="{B90DDB75-B2DA-4DD8-A305-51D986C129EC}"/>
                </a:ext>
              </a:extLst>
            </p:cNvPr>
            <p:cNvSpPr>
              <a:spLocks/>
            </p:cNvSpPr>
            <p:nvPr/>
          </p:nvSpPr>
          <p:spPr bwMode="auto">
            <a:xfrm>
              <a:off x="2028825" y="318615"/>
              <a:ext cx="328295" cy="313690"/>
            </a:xfrm>
            <a:custGeom>
              <a:avLst/>
              <a:gdLst>
                <a:gd name="T0" fmla="*/ 237 w 237"/>
                <a:gd name="T1" fmla="*/ 84 h 226"/>
                <a:gd name="T2" fmla="*/ 237 w 237"/>
                <a:gd name="T3" fmla="*/ 226 h 226"/>
                <a:gd name="T4" fmla="*/ 150 w 237"/>
                <a:gd name="T5" fmla="*/ 226 h 226"/>
                <a:gd name="T6" fmla="*/ 150 w 237"/>
                <a:gd name="T7" fmla="*/ 111 h 226"/>
                <a:gd name="T8" fmla="*/ 122 w 237"/>
                <a:gd name="T9" fmla="*/ 77 h 226"/>
                <a:gd name="T10" fmla="*/ 86 w 237"/>
                <a:gd name="T11" fmla="*/ 79 h 226"/>
                <a:gd name="T12" fmla="*/ 86 w 237"/>
                <a:gd name="T13" fmla="*/ 226 h 226"/>
                <a:gd name="T14" fmla="*/ 0 w 237"/>
                <a:gd name="T15" fmla="*/ 226 h 226"/>
                <a:gd name="T16" fmla="*/ 0 w 237"/>
                <a:gd name="T17" fmla="*/ 10 h 226"/>
                <a:gd name="T18" fmla="*/ 149 w 237"/>
                <a:gd name="T19" fmla="*/ 0 h 226"/>
                <a:gd name="T20" fmla="*/ 237 w 237"/>
                <a:gd name="T21" fmla="*/ 84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37" h="226">
                  <a:moveTo>
                    <a:pt x="237" y="84"/>
                  </a:moveTo>
                  <a:cubicBezTo>
                    <a:pt x="237" y="226"/>
                    <a:pt x="237" y="226"/>
                    <a:pt x="237" y="226"/>
                  </a:cubicBezTo>
                  <a:cubicBezTo>
                    <a:pt x="150" y="226"/>
                    <a:pt x="150" y="226"/>
                    <a:pt x="150" y="226"/>
                  </a:cubicBezTo>
                  <a:cubicBezTo>
                    <a:pt x="150" y="111"/>
                    <a:pt x="150" y="111"/>
                    <a:pt x="150" y="111"/>
                  </a:cubicBezTo>
                  <a:cubicBezTo>
                    <a:pt x="150" y="88"/>
                    <a:pt x="141" y="77"/>
                    <a:pt x="122" y="77"/>
                  </a:cubicBezTo>
                  <a:cubicBezTo>
                    <a:pt x="118" y="77"/>
                    <a:pt x="102" y="78"/>
                    <a:pt x="86" y="79"/>
                  </a:cubicBezTo>
                  <a:cubicBezTo>
                    <a:pt x="86" y="226"/>
                    <a:pt x="86" y="226"/>
                    <a:pt x="86" y="226"/>
                  </a:cubicBezTo>
                  <a:cubicBezTo>
                    <a:pt x="0" y="226"/>
                    <a:pt x="0" y="226"/>
                    <a:pt x="0" y="226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63" y="3"/>
                    <a:pt x="113" y="0"/>
                    <a:pt x="149" y="0"/>
                  </a:cubicBezTo>
                  <a:cubicBezTo>
                    <a:pt x="201" y="0"/>
                    <a:pt x="237" y="34"/>
                    <a:pt x="237" y="84"/>
                  </a:cubicBezTo>
                  <a:close/>
                </a:path>
              </a:pathLst>
            </a:custGeom>
            <a:solidFill>
              <a:srgbClr val="333F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sl-SI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C1A6D52A-0FBC-4F90-AA15-E84950E8E73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70" y="101445"/>
              <a:ext cx="775970" cy="756285"/>
            </a:xfrm>
            <a:prstGeom prst="ellipse">
              <a:avLst/>
            </a:prstGeom>
            <a:solidFill>
              <a:srgbClr val="A030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sl-SI"/>
            </a:p>
          </p:txBody>
        </p:sp>
        <p:sp>
          <p:nvSpPr>
            <p:cNvPr id="12" name="Freeform 32">
              <a:extLst>
                <a:ext uri="{FF2B5EF4-FFF2-40B4-BE49-F238E27FC236}">
                  <a16:creationId xmlns:a16="http://schemas.microsoft.com/office/drawing/2014/main" id="{CC3B8E57-38C0-4F20-99C2-5314377E0E74}"/>
                </a:ext>
              </a:extLst>
            </p:cNvPr>
            <p:cNvSpPr>
              <a:spLocks/>
            </p:cNvSpPr>
            <p:nvPr/>
          </p:nvSpPr>
          <p:spPr bwMode="auto">
            <a:xfrm>
              <a:off x="479425" y="275435"/>
              <a:ext cx="120015" cy="408305"/>
            </a:xfrm>
            <a:custGeom>
              <a:avLst/>
              <a:gdLst>
                <a:gd name="T0" fmla="*/ 45 w 87"/>
                <a:gd name="T1" fmla="*/ 146 h 294"/>
                <a:gd name="T2" fmla="*/ 55 w 87"/>
                <a:gd name="T3" fmla="*/ 81 h 294"/>
                <a:gd name="T4" fmla="*/ 87 w 87"/>
                <a:gd name="T5" fmla="*/ 20 h 294"/>
                <a:gd name="T6" fmla="*/ 52 w 87"/>
                <a:gd name="T7" fmla="*/ 0 h 294"/>
                <a:gd name="T8" fmla="*/ 0 w 87"/>
                <a:gd name="T9" fmla="*/ 146 h 294"/>
                <a:gd name="T10" fmla="*/ 52 w 87"/>
                <a:gd name="T11" fmla="*/ 294 h 294"/>
                <a:gd name="T12" fmla="*/ 87 w 87"/>
                <a:gd name="T13" fmla="*/ 273 h 294"/>
                <a:gd name="T14" fmla="*/ 55 w 87"/>
                <a:gd name="T15" fmla="*/ 211 h 294"/>
                <a:gd name="T16" fmla="*/ 45 w 87"/>
                <a:gd name="T17" fmla="*/ 146 h 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7" h="294">
                  <a:moveTo>
                    <a:pt x="45" y="146"/>
                  </a:moveTo>
                  <a:cubicBezTo>
                    <a:pt x="45" y="121"/>
                    <a:pt x="48" y="100"/>
                    <a:pt x="55" y="81"/>
                  </a:cubicBezTo>
                  <a:cubicBezTo>
                    <a:pt x="62" y="63"/>
                    <a:pt x="73" y="43"/>
                    <a:pt x="87" y="20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17" y="43"/>
                    <a:pt x="0" y="91"/>
                    <a:pt x="0" y="146"/>
                  </a:cubicBezTo>
                  <a:cubicBezTo>
                    <a:pt x="0" y="200"/>
                    <a:pt x="17" y="249"/>
                    <a:pt x="52" y="294"/>
                  </a:cubicBezTo>
                  <a:cubicBezTo>
                    <a:pt x="87" y="273"/>
                    <a:pt x="87" y="273"/>
                    <a:pt x="87" y="273"/>
                  </a:cubicBezTo>
                  <a:cubicBezTo>
                    <a:pt x="73" y="249"/>
                    <a:pt x="62" y="229"/>
                    <a:pt x="55" y="211"/>
                  </a:cubicBezTo>
                  <a:cubicBezTo>
                    <a:pt x="48" y="193"/>
                    <a:pt x="45" y="171"/>
                    <a:pt x="45" y="14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st="38100" dir="10800000" sx="110000" sy="110000" algn="r" rotWithShape="0">
                <a:prstClr val="black">
                  <a:alpha val="6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sl-SI"/>
            </a:p>
          </p:txBody>
        </p:sp>
        <p:sp>
          <p:nvSpPr>
            <p:cNvPr id="13" name="Freeform 10">
              <a:extLst>
                <a:ext uri="{FF2B5EF4-FFF2-40B4-BE49-F238E27FC236}">
                  <a16:creationId xmlns:a16="http://schemas.microsoft.com/office/drawing/2014/main" id="{5430CACA-D25C-4F4B-90AB-AB63B4FE7651}"/>
                </a:ext>
              </a:extLst>
            </p:cNvPr>
            <p:cNvSpPr>
              <a:spLocks/>
            </p:cNvSpPr>
            <p:nvPr/>
          </p:nvSpPr>
          <p:spPr bwMode="auto">
            <a:xfrm>
              <a:off x="328295" y="275435"/>
              <a:ext cx="121920" cy="408305"/>
            </a:xfrm>
            <a:custGeom>
              <a:avLst/>
              <a:gdLst>
                <a:gd name="T0" fmla="*/ 46 w 88"/>
                <a:gd name="T1" fmla="*/ 146 h 294"/>
                <a:gd name="T2" fmla="*/ 56 w 88"/>
                <a:gd name="T3" fmla="*/ 81 h 294"/>
                <a:gd name="T4" fmla="*/ 88 w 88"/>
                <a:gd name="T5" fmla="*/ 20 h 294"/>
                <a:gd name="T6" fmla="*/ 53 w 88"/>
                <a:gd name="T7" fmla="*/ 0 h 294"/>
                <a:gd name="T8" fmla="*/ 0 w 88"/>
                <a:gd name="T9" fmla="*/ 146 h 294"/>
                <a:gd name="T10" fmla="*/ 53 w 88"/>
                <a:gd name="T11" fmla="*/ 294 h 294"/>
                <a:gd name="T12" fmla="*/ 88 w 88"/>
                <a:gd name="T13" fmla="*/ 273 h 294"/>
                <a:gd name="T14" fmla="*/ 56 w 88"/>
                <a:gd name="T15" fmla="*/ 211 h 294"/>
                <a:gd name="T16" fmla="*/ 46 w 88"/>
                <a:gd name="T17" fmla="*/ 146 h 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8" h="294">
                  <a:moveTo>
                    <a:pt x="46" y="146"/>
                  </a:moveTo>
                  <a:cubicBezTo>
                    <a:pt x="46" y="121"/>
                    <a:pt x="49" y="100"/>
                    <a:pt x="56" y="81"/>
                  </a:cubicBezTo>
                  <a:cubicBezTo>
                    <a:pt x="63" y="63"/>
                    <a:pt x="74" y="43"/>
                    <a:pt x="88" y="20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18" y="43"/>
                    <a:pt x="0" y="91"/>
                    <a:pt x="0" y="146"/>
                  </a:cubicBezTo>
                  <a:cubicBezTo>
                    <a:pt x="0" y="200"/>
                    <a:pt x="18" y="249"/>
                    <a:pt x="53" y="294"/>
                  </a:cubicBezTo>
                  <a:cubicBezTo>
                    <a:pt x="88" y="273"/>
                    <a:pt x="88" y="273"/>
                    <a:pt x="88" y="273"/>
                  </a:cubicBezTo>
                  <a:cubicBezTo>
                    <a:pt x="74" y="249"/>
                    <a:pt x="63" y="229"/>
                    <a:pt x="56" y="211"/>
                  </a:cubicBezTo>
                  <a:cubicBezTo>
                    <a:pt x="49" y="193"/>
                    <a:pt x="46" y="171"/>
                    <a:pt x="46" y="14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st="38100" dir="10800000" sx="110000" sy="110000" algn="ctr" rotWithShape="0">
                <a:srgbClr val="000000">
                  <a:alpha val="6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sl-SI"/>
            </a:p>
          </p:txBody>
        </p:sp>
        <p:sp>
          <p:nvSpPr>
            <p:cNvPr id="14" name="Freeform 20">
              <a:extLst>
                <a:ext uri="{FF2B5EF4-FFF2-40B4-BE49-F238E27FC236}">
                  <a16:creationId xmlns:a16="http://schemas.microsoft.com/office/drawing/2014/main" id="{E694D43E-B9E3-4271-85C2-2D583F21B9F7}"/>
                </a:ext>
              </a:extLst>
            </p:cNvPr>
            <p:cNvSpPr>
              <a:spLocks/>
            </p:cNvSpPr>
            <p:nvPr/>
          </p:nvSpPr>
          <p:spPr bwMode="auto">
            <a:xfrm>
              <a:off x="178435" y="275435"/>
              <a:ext cx="121920" cy="408305"/>
            </a:xfrm>
            <a:custGeom>
              <a:avLst/>
              <a:gdLst>
                <a:gd name="T0" fmla="*/ 46 w 88"/>
                <a:gd name="T1" fmla="*/ 146 h 294"/>
                <a:gd name="T2" fmla="*/ 56 w 88"/>
                <a:gd name="T3" fmla="*/ 81 h 294"/>
                <a:gd name="T4" fmla="*/ 88 w 88"/>
                <a:gd name="T5" fmla="*/ 20 h 294"/>
                <a:gd name="T6" fmla="*/ 52 w 88"/>
                <a:gd name="T7" fmla="*/ 0 h 294"/>
                <a:gd name="T8" fmla="*/ 0 w 88"/>
                <a:gd name="T9" fmla="*/ 146 h 294"/>
                <a:gd name="T10" fmla="*/ 52 w 88"/>
                <a:gd name="T11" fmla="*/ 294 h 294"/>
                <a:gd name="T12" fmla="*/ 88 w 88"/>
                <a:gd name="T13" fmla="*/ 273 h 294"/>
                <a:gd name="T14" fmla="*/ 56 w 88"/>
                <a:gd name="T15" fmla="*/ 211 h 294"/>
                <a:gd name="T16" fmla="*/ 46 w 88"/>
                <a:gd name="T17" fmla="*/ 146 h 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8" h="294">
                  <a:moveTo>
                    <a:pt x="46" y="146"/>
                  </a:moveTo>
                  <a:cubicBezTo>
                    <a:pt x="46" y="121"/>
                    <a:pt x="49" y="100"/>
                    <a:pt x="56" y="81"/>
                  </a:cubicBezTo>
                  <a:cubicBezTo>
                    <a:pt x="63" y="63"/>
                    <a:pt x="74" y="43"/>
                    <a:pt x="88" y="20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18" y="43"/>
                    <a:pt x="0" y="91"/>
                    <a:pt x="0" y="146"/>
                  </a:cubicBezTo>
                  <a:cubicBezTo>
                    <a:pt x="0" y="200"/>
                    <a:pt x="18" y="249"/>
                    <a:pt x="52" y="294"/>
                  </a:cubicBezTo>
                  <a:cubicBezTo>
                    <a:pt x="88" y="273"/>
                    <a:pt x="88" y="273"/>
                    <a:pt x="88" y="273"/>
                  </a:cubicBezTo>
                  <a:cubicBezTo>
                    <a:pt x="73" y="249"/>
                    <a:pt x="63" y="229"/>
                    <a:pt x="56" y="211"/>
                  </a:cubicBezTo>
                  <a:cubicBezTo>
                    <a:pt x="49" y="193"/>
                    <a:pt x="46" y="171"/>
                    <a:pt x="46" y="14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st="38100" dir="10800000" sx="110000" sy="110000" algn="r" rotWithShape="0">
                <a:prstClr val="black">
                  <a:alpha val="6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sl-SI"/>
            </a:p>
          </p:txBody>
        </p:sp>
      </p:grpSp>
    </p:spTree>
    <p:extLst>
      <p:ext uri="{BB962C8B-B14F-4D97-AF65-F5344CB8AC3E}">
        <p14:creationId xmlns:p14="http://schemas.microsoft.com/office/powerpoint/2010/main" val="3182288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Azure Track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3447098"/>
          </a:xfr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n-US">
                <a:solidFill>
                  <a:srgbClr val="D8D8D8"/>
                </a:solidFill>
              </a:rPr>
              <a:t>Azure track - </a:t>
            </a:r>
            <a:r>
              <a:rPr lang="en-US" err="1">
                <a:solidFill>
                  <a:srgbClr val="D8D8D8"/>
                </a:solidFill>
              </a:rPr>
              <a:t>Pregled</a:t>
            </a:r>
            <a:r>
              <a:rPr lang="en-US">
                <a:solidFill>
                  <a:srgbClr val="D8D8D8"/>
                </a:solidFill>
              </a:rPr>
              <a:t> oz. “</a:t>
            </a:r>
            <a:r>
              <a:rPr lang="en-US" err="1">
                <a:solidFill>
                  <a:srgbClr val="D8D8D8"/>
                </a:solidFill>
              </a:rPr>
              <a:t>Moj</a:t>
            </a:r>
            <a:r>
              <a:rPr lang="en-US">
                <a:solidFill>
                  <a:srgbClr val="D8D8D8"/>
                </a:solidFill>
              </a:rPr>
              <a:t> </a:t>
            </a:r>
            <a:r>
              <a:rPr lang="en-US" err="1">
                <a:solidFill>
                  <a:srgbClr val="D8D8D8"/>
                </a:solidFill>
              </a:rPr>
              <a:t>drugi</a:t>
            </a:r>
            <a:r>
              <a:rPr lang="en-US">
                <a:solidFill>
                  <a:srgbClr val="D8D8D8"/>
                </a:solidFill>
              </a:rPr>
              <a:t> PC </a:t>
            </a:r>
            <a:r>
              <a:rPr lang="en-US" err="1">
                <a:solidFill>
                  <a:srgbClr val="D8D8D8"/>
                </a:solidFill>
              </a:rPr>
              <a:t>je</a:t>
            </a:r>
            <a:r>
              <a:rPr lang="en-US">
                <a:solidFill>
                  <a:srgbClr val="D8D8D8"/>
                </a:solidFill>
              </a:rPr>
              <a:t> Azure”</a:t>
            </a:r>
          </a:p>
          <a:p>
            <a:r>
              <a:rPr lang="en-US">
                <a:solidFill>
                  <a:schemeClr val="tx1">
                    <a:lumMod val="25000"/>
                    <a:lumOff val="75000"/>
                  </a:schemeClr>
                </a:solidFill>
              </a:rPr>
              <a:t>Azure track - </a:t>
            </a:r>
            <a:r>
              <a:rPr lang="en-US" err="1">
                <a:solidFill>
                  <a:schemeClr val="tx1">
                    <a:lumMod val="25000"/>
                    <a:lumOff val="75000"/>
                  </a:schemeClr>
                </a:solidFill>
              </a:rPr>
              <a:t>Arhitektura</a:t>
            </a:r>
            <a:r>
              <a:rPr lang="en-US">
                <a:solidFill>
                  <a:schemeClr val="tx1">
                    <a:lumMod val="25000"/>
                    <a:lumOff val="75000"/>
                  </a:schemeClr>
                </a:solidFill>
              </a:rPr>
              <a:t> </a:t>
            </a:r>
            <a:r>
              <a:rPr lang="en-US" err="1">
                <a:solidFill>
                  <a:schemeClr val="tx1">
                    <a:lumMod val="25000"/>
                    <a:lumOff val="75000"/>
                  </a:schemeClr>
                </a:solidFill>
              </a:rPr>
              <a:t>navideznega</a:t>
            </a:r>
            <a:r>
              <a:rPr lang="en-US">
                <a:solidFill>
                  <a:schemeClr val="tx1">
                    <a:lumMod val="25000"/>
                    <a:lumOff val="75000"/>
                  </a:schemeClr>
                </a:solidFill>
              </a:rPr>
              <a:t> </a:t>
            </a:r>
            <a:r>
              <a:rPr lang="en-US" err="1">
                <a:solidFill>
                  <a:schemeClr val="tx1">
                    <a:lumMod val="25000"/>
                    <a:lumOff val="75000"/>
                  </a:schemeClr>
                </a:solidFill>
              </a:rPr>
              <a:t>podatkovnega</a:t>
            </a:r>
            <a:r>
              <a:rPr lang="en-US">
                <a:solidFill>
                  <a:schemeClr val="tx1">
                    <a:lumMod val="25000"/>
                    <a:lumOff val="75000"/>
                  </a:schemeClr>
                </a:solidFill>
              </a:rPr>
              <a:t> </a:t>
            </a:r>
            <a:r>
              <a:rPr lang="en-US" err="1">
                <a:solidFill>
                  <a:schemeClr val="tx1">
                    <a:lumMod val="25000"/>
                    <a:lumOff val="75000"/>
                  </a:schemeClr>
                </a:solidFill>
              </a:rPr>
              <a:t>centra</a:t>
            </a:r>
            <a:endParaRPr lang="en-US">
              <a:solidFill>
                <a:schemeClr val="tx1">
                  <a:lumMod val="25000"/>
                  <a:lumOff val="75000"/>
                </a:schemeClr>
              </a:solidFill>
            </a:endParaRPr>
          </a:p>
          <a:p>
            <a:r>
              <a:rPr lang="en-US">
                <a:solidFill>
                  <a:schemeClr val="tx1">
                    <a:lumMod val="25000"/>
                    <a:lumOff val="75000"/>
                  </a:schemeClr>
                </a:solidFill>
              </a:rPr>
              <a:t>Azure track - </a:t>
            </a:r>
            <a:r>
              <a:rPr lang="en-US" err="1">
                <a:solidFill>
                  <a:schemeClr val="tx1">
                    <a:lumMod val="25000"/>
                    <a:lumOff val="75000"/>
                  </a:schemeClr>
                </a:solidFill>
              </a:rPr>
              <a:t>Vzpostavljanje</a:t>
            </a:r>
            <a:r>
              <a:rPr lang="en-US">
                <a:solidFill>
                  <a:schemeClr val="tx1">
                    <a:lumMod val="25000"/>
                    <a:lumOff val="75000"/>
                  </a:schemeClr>
                </a:solidFill>
              </a:rPr>
              <a:t> infrastructure in </a:t>
            </a:r>
            <a:r>
              <a:rPr lang="en-US" err="1">
                <a:solidFill>
                  <a:schemeClr val="tx1">
                    <a:lumMod val="25000"/>
                    <a:lumOff val="75000"/>
                  </a:schemeClr>
                </a:solidFill>
              </a:rPr>
              <a:t>storitev</a:t>
            </a:r>
            <a:r>
              <a:rPr lang="en-US">
                <a:solidFill>
                  <a:schemeClr val="tx1">
                    <a:lumMod val="25000"/>
                    <a:lumOff val="75000"/>
                  </a:schemeClr>
                </a:solidFill>
              </a:rPr>
              <a:t> (Deployment)</a:t>
            </a:r>
          </a:p>
          <a:p>
            <a:r>
              <a:rPr lang="en-US">
                <a:solidFill>
                  <a:srgbClr val="1A1A1A"/>
                </a:solidFill>
              </a:rPr>
              <a:t>Azure track - </a:t>
            </a:r>
            <a:r>
              <a:rPr lang="en-US" err="1">
                <a:solidFill>
                  <a:srgbClr val="1A1A1A"/>
                </a:solidFill>
              </a:rPr>
              <a:t>Upravljanje</a:t>
            </a:r>
            <a:r>
              <a:rPr lang="en-US">
                <a:solidFill>
                  <a:srgbClr val="1A1A1A"/>
                </a:solidFill>
              </a:rPr>
              <a:t> z </a:t>
            </a:r>
            <a:r>
              <a:rPr lang="en-US" err="1">
                <a:solidFill>
                  <a:srgbClr val="1A1A1A"/>
                </a:solidFill>
              </a:rPr>
              <a:t>infrastrukturo</a:t>
            </a:r>
            <a:r>
              <a:rPr lang="en-US">
                <a:solidFill>
                  <a:srgbClr val="1A1A1A"/>
                </a:solidFill>
              </a:rPr>
              <a:t> in </a:t>
            </a:r>
            <a:r>
              <a:rPr lang="en-US" err="1">
                <a:solidFill>
                  <a:srgbClr val="1A1A1A"/>
                </a:solidFill>
              </a:rPr>
              <a:t>storitvami</a:t>
            </a:r>
            <a:r>
              <a:rPr lang="en-US">
                <a:solidFill>
                  <a:srgbClr val="1A1A1A"/>
                </a:solidFill>
              </a:rPr>
              <a:t> (Hybrid Cloud Management)</a:t>
            </a:r>
          </a:p>
          <a:p>
            <a:r>
              <a:rPr lang="en-US">
                <a:solidFill>
                  <a:schemeClr val="tx1">
                    <a:lumMod val="25000"/>
                    <a:lumOff val="75000"/>
                  </a:schemeClr>
                </a:solidFill>
              </a:rPr>
              <a:t>Azure track - </a:t>
            </a:r>
            <a:r>
              <a:rPr lang="en-US" err="1">
                <a:solidFill>
                  <a:schemeClr val="tx1">
                    <a:lumMod val="25000"/>
                    <a:lumOff val="75000"/>
                  </a:schemeClr>
                </a:solidFill>
              </a:rPr>
              <a:t>Najaktualnejši</a:t>
            </a:r>
            <a:r>
              <a:rPr lang="en-US">
                <a:solidFill>
                  <a:schemeClr val="tx1">
                    <a:lumMod val="25000"/>
                    <a:lumOff val="75000"/>
                  </a:schemeClr>
                </a:solidFill>
              </a:rPr>
              <a:t> </a:t>
            </a:r>
            <a:r>
              <a:rPr lang="en-US" err="1">
                <a:solidFill>
                  <a:schemeClr val="tx1">
                    <a:lumMod val="25000"/>
                    <a:lumOff val="75000"/>
                  </a:schemeClr>
                </a:solidFill>
              </a:rPr>
              <a:t>scenariji</a:t>
            </a:r>
            <a:r>
              <a:rPr lang="en-US">
                <a:solidFill>
                  <a:schemeClr val="tx1">
                    <a:lumMod val="25000"/>
                    <a:lumOff val="75000"/>
                  </a:schemeClr>
                </a:solidFill>
              </a:rPr>
              <a:t> </a:t>
            </a:r>
            <a:r>
              <a:rPr lang="en-US" err="1">
                <a:solidFill>
                  <a:schemeClr val="tx1">
                    <a:lumMod val="25000"/>
                    <a:lumOff val="75000"/>
                  </a:schemeClr>
                </a:solidFill>
              </a:rPr>
              <a:t>uporabe</a:t>
            </a:r>
            <a:r>
              <a:rPr lang="en-US">
                <a:solidFill>
                  <a:schemeClr val="tx1">
                    <a:lumMod val="25000"/>
                    <a:lumOff val="75000"/>
                  </a:schemeClr>
                </a:solidFill>
              </a:rPr>
              <a:t> (Workloads)</a:t>
            </a:r>
          </a:p>
          <a:p>
            <a:r>
              <a:rPr lang="en-US">
                <a:solidFill>
                  <a:schemeClr val="tx1">
                    <a:lumMod val="25000"/>
                    <a:lumOff val="75000"/>
                  </a:schemeClr>
                </a:solidFill>
              </a:rPr>
              <a:t>Azure track - </a:t>
            </a:r>
            <a:r>
              <a:rPr lang="en-US" err="1">
                <a:solidFill>
                  <a:schemeClr val="tx1">
                    <a:lumMod val="25000"/>
                    <a:lumOff val="75000"/>
                  </a:schemeClr>
                </a:solidFill>
              </a:rPr>
              <a:t>Pogled</a:t>
            </a:r>
            <a:r>
              <a:rPr lang="en-US">
                <a:solidFill>
                  <a:schemeClr val="tx1">
                    <a:lumMod val="25000"/>
                    <a:lumOff val="75000"/>
                  </a:schemeClr>
                </a:solidFill>
              </a:rPr>
              <a:t> v </a:t>
            </a:r>
            <a:r>
              <a:rPr lang="en-US" err="1">
                <a:solidFill>
                  <a:schemeClr val="tx1">
                    <a:lumMod val="25000"/>
                    <a:lumOff val="75000"/>
                  </a:schemeClr>
                </a:solidFill>
              </a:rPr>
              <a:t>prihodnost</a:t>
            </a:r>
            <a:r>
              <a:rPr lang="en-US">
                <a:solidFill>
                  <a:schemeClr val="tx1">
                    <a:lumMod val="25000"/>
                    <a:lumOff val="75000"/>
                  </a:schemeClr>
                </a:solidFill>
              </a:rPr>
              <a:t> (Future view)</a:t>
            </a:r>
          </a:p>
        </p:txBody>
      </p:sp>
    </p:spTree>
    <p:extLst>
      <p:ext uri="{BB962C8B-B14F-4D97-AF65-F5344CB8AC3E}">
        <p14:creationId xmlns:p14="http://schemas.microsoft.com/office/powerpoint/2010/main" val="3957722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itle 31">
            <a:extLst>
              <a:ext uri="{FF2B5EF4-FFF2-40B4-BE49-F238E27FC236}">
                <a16:creationId xmlns:a16="http://schemas.microsoft.com/office/drawing/2014/main" id="{63D9449D-4A04-4534-91C6-7F2B433B80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Span v številkah</a:t>
            </a:r>
          </a:p>
        </p:txBody>
      </p:sp>
      <p:sp>
        <p:nvSpPr>
          <p:cNvPr id="5" name="Rectangle 4"/>
          <p:cNvSpPr/>
          <p:nvPr/>
        </p:nvSpPr>
        <p:spPr>
          <a:xfrm>
            <a:off x="524177" y="6160294"/>
            <a:ext cx="109162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r-HR" b="1">
                <a:solidFill>
                  <a:srgbClr val="FF6B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... ŠE VEDNO RASTEMO!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4718" y="1356878"/>
            <a:ext cx="7615159" cy="266696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8" name="Text Placeholder 1"/>
          <p:cNvSpPr txBox="1">
            <a:spLocks/>
          </p:cNvSpPr>
          <p:nvPr/>
        </p:nvSpPr>
        <p:spPr>
          <a:xfrm>
            <a:off x="2328220" y="1471687"/>
            <a:ext cx="1934190" cy="353807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b="0" kern="1200">
                <a:solidFill>
                  <a:schemeClr val="accent5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Arial" panose="020B0604020202020204" pitchFamily="34" charset="0"/>
              <a:buChar char="•"/>
              <a:defRPr sz="1800" kern="1200">
                <a:solidFill>
                  <a:schemeClr val="accent5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Arial" panose="020B0604020202020204" pitchFamily="34" charset="0"/>
              <a:buChar char="•"/>
              <a:defRPr sz="1800" kern="1200">
                <a:solidFill>
                  <a:schemeClr val="accent5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Arial" panose="020B0604020202020204" pitchFamily="34" charset="0"/>
              <a:buChar char="•"/>
              <a:defRPr sz="1800" kern="1200">
                <a:solidFill>
                  <a:schemeClr val="accent5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Arial" panose="020B0604020202020204" pitchFamily="34" charset="0"/>
              <a:buChar char="•"/>
              <a:defRPr sz="1800" kern="1200">
                <a:solidFill>
                  <a:schemeClr val="accent5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hr-HR" sz="2000" b="1">
                <a:solidFill>
                  <a:srgbClr val="FF6B00"/>
                </a:solidFill>
                <a:latin typeface="Segoe UI" panose="020B0502040204020203" pitchFamily="34" charset="0"/>
                <a:ea typeface="Segoe UI Black" panose="020B0A02040204020203" pitchFamily="34" charset="0"/>
                <a:cs typeface="Segoe UI" panose="020B0502040204020203" pitchFamily="34" charset="0"/>
              </a:rPr>
              <a:t>1993</a:t>
            </a:r>
          </a:p>
          <a:p>
            <a:pPr>
              <a:lnSpc>
                <a:spcPct val="150000"/>
              </a:lnSpc>
            </a:pPr>
            <a:r>
              <a:rPr lang="hr-HR" sz="2000" b="1">
                <a:solidFill>
                  <a:schemeClr val="accent3"/>
                </a:solidFill>
                <a:latin typeface="Segoe UI" panose="020B0502040204020203" pitchFamily="34" charset="0"/>
                <a:ea typeface="Segoe UI Black" panose="020B0A02040204020203" pitchFamily="34" charset="0"/>
                <a:cs typeface="Segoe UI" panose="020B0502040204020203" pitchFamily="34" charset="0"/>
              </a:rPr>
              <a:t>350+</a:t>
            </a:r>
            <a:endParaRPr lang="hr-HR" sz="2000" b="1">
              <a:solidFill>
                <a:srgbClr val="FF6B00"/>
              </a:solidFill>
              <a:latin typeface="Segoe UI" panose="020B0502040204020203" pitchFamily="34" charset="0"/>
              <a:ea typeface="Segoe UI Black" panose="020B0A02040204020203" pitchFamily="34" charset="0"/>
              <a:cs typeface="Segoe UI" panose="020B0502040204020203" pitchFamily="34" charset="0"/>
            </a:endParaRPr>
          </a:p>
          <a:p>
            <a:pPr>
              <a:lnSpc>
                <a:spcPct val="150000"/>
              </a:lnSpc>
            </a:pPr>
            <a:r>
              <a:rPr lang="hr-HR" sz="2000" b="1">
                <a:solidFill>
                  <a:srgbClr val="FF6B00"/>
                </a:solidFill>
                <a:latin typeface="Segoe UI" panose="020B0502040204020203" pitchFamily="34" charset="0"/>
                <a:ea typeface="Segoe UI Black" panose="020B0A02040204020203" pitchFamily="34" charset="0"/>
                <a:cs typeface="Segoe UI" panose="020B0502040204020203" pitchFamily="34" charset="0"/>
              </a:rPr>
              <a:t>40</a:t>
            </a:r>
          </a:p>
          <a:p>
            <a:pPr>
              <a:lnSpc>
                <a:spcPct val="150000"/>
              </a:lnSpc>
            </a:pPr>
            <a:r>
              <a:rPr lang="hr-HR" b="1">
                <a:solidFill>
                  <a:schemeClr val="accent3"/>
                </a:solidFill>
                <a:latin typeface="Segoe UI" panose="020B0502040204020203" pitchFamily="34" charset="0"/>
                <a:ea typeface="Segoe UI Black" panose="020B0A02040204020203" pitchFamily="34" charset="0"/>
                <a:cs typeface="Segoe UI" panose="020B0502040204020203" pitchFamily="34" charset="0"/>
              </a:rPr>
              <a:t>100+</a:t>
            </a:r>
            <a:endParaRPr lang="hr-HR" b="1">
              <a:solidFill>
                <a:srgbClr val="FF6B00"/>
              </a:solidFill>
              <a:latin typeface="Segoe UI" panose="020B0502040204020203" pitchFamily="34" charset="0"/>
              <a:ea typeface="Segoe UI Black" panose="020B0A02040204020203" pitchFamily="34" charset="0"/>
              <a:cs typeface="Segoe UI" panose="020B0502040204020203" pitchFamily="34" charset="0"/>
            </a:endParaRPr>
          </a:p>
          <a:p>
            <a:endParaRPr lang="hr-HR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endParaRPr lang="hr-HR" sz="240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9" name="Text Placeholder 1"/>
          <p:cNvSpPr txBox="1">
            <a:spLocks/>
          </p:cNvSpPr>
          <p:nvPr/>
        </p:nvSpPr>
        <p:spPr>
          <a:xfrm>
            <a:off x="6332704" y="1471687"/>
            <a:ext cx="1263850" cy="353807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b="0" kern="1200">
                <a:solidFill>
                  <a:schemeClr val="accent5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Arial" panose="020B0604020202020204" pitchFamily="34" charset="0"/>
              <a:buChar char="•"/>
              <a:defRPr sz="1800" kern="1200">
                <a:solidFill>
                  <a:schemeClr val="accent5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Arial" panose="020B0604020202020204" pitchFamily="34" charset="0"/>
              <a:buChar char="•"/>
              <a:defRPr sz="1800" kern="1200">
                <a:solidFill>
                  <a:schemeClr val="accent5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Arial" panose="020B0604020202020204" pitchFamily="34" charset="0"/>
              <a:buChar char="•"/>
              <a:defRPr sz="1800" kern="1200">
                <a:solidFill>
                  <a:schemeClr val="accent5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Arial" panose="020B0604020202020204" pitchFamily="34" charset="0"/>
              <a:buChar char="•"/>
              <a:defRPr sz="1800" kern="1200">
                <a:solidFill>
                  <a:schemeClr val="accent5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US" sz="2000" b="1">
                <a:solidFill>
                  <a:schemeClr val="accent3"/>
                </a:solidFill>
                <a:latin typeface="Segoe UI" panose="020B0502040204020203" pitchFamily="34" charset="0"/>
                <a:ea typeface="Segoe UI Black" panose="020B0A02040204020203" pitchFamily="34" charset="0"/>
                <a:cs typeface="Segoe UI" panose="020B0502040204020203" pitchFamily="34" charset="0"/>
              </a:rPr>
              <a:t>99,98%</a:t>
            </a:r>
            <a:endParaRPr lang="hr-HR" sz="2000" b="1">
              <a:solidFill>
                <a:schemeClr val="accent3"/>
              </a:solidFill>
              <a:latin typeface="Segoe UI" panose="020B0502040204020203" pitchFamily="34" charset="0"/>
              <a:ea typeface="Segoe UI Black" panose="020B0A02040204020203" pitchFamily="34" charset="0"/>
              <a:cs typeface="Segoe UI" panose="020B0502040204020203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2000" b="1">
                <a:solidFill>
                  <a:srgbClr val="FF6B00"/>
                </a:solidFill>
                <a:latin typeface="Segoe UI" panose="020B0502040204020203" pitchFamily="34" charset="0"/>
                <a:ea typeface="Segoe UI Black" panose="020B0A02040204020203" pitchFamily="34" charset="0"/>
                <a:cs typeface="Segoe UI" panose="020B0502040204020203" pitchFamily="34" charset="0"/>
              </a:rPr>
              <a:t>2</a:t>
            </a:r>
            <a:r>
              <a:rPr lang="hr-HR" sz="2000" b="1">
                <a:solidFill>
                  <a:srgbClr val="FF6B00"/>
                </a:solidFill>
                <a:latin typeface="Segoe UI" panose="020B0502040204020203" pitchFamily="34" charset="0"/>
                <a:ea typeface="Segoe UI Black" panose="020B0A02040204020203" pitchFamily="34" charset="0"/>
                <a:cs typeface="Segoe UI" panose="020B0502040204020203" pitchFamily="34" charset="0"/>
              </a:rPr>
              <a:t>2</a:t>
            </a:r>
            <a:r>
              <a:rPr lang="en-US" sz="2000" b="1">
                <a:solidFill>
                  <a:srgbClr val="FF6B00"/>
                </a:solidFill>
                <a:latin typeface="Segoe UI" panose="020B0502040204020203" pitchFamily="34" charset="0"/>
                <a:ea typeface="Segoe UI Black" panose="020B0A02040204020203" pitchFamily="34" charset="0"/>
                <a:cs typeface="Segoe UI" panose="020B0502040204020203" pitchFamily="34" charset="0"/>
              </a:rPr>
              <a:t>00+</a:t>
            </a:r>
            <a:endParaRPr lang="hr-HR" sz="2000" b="1">
              <a:solidFill>
                <a:srgbClr val="FF6B00"/>
              </a:solidFill>
              <a:latin typeface="Segoe UI" panose="020B0502040204020203" pitchFamily="34" charset="0"/>
              <a:ea typeface="Segoe UI Black" panose="020B0A02040204020203" pitchFamily="34" charset="0"/>
              <a:cs typeface="Segoe UI" panose="020B0502040204020203" pitchFamily="34" charset="0"/>
            </a:endParaRPr>
          </a:p>
          <a:p>
            <a:pPr>
              <a:lnSpc>
                <a:spcPct val="150000"/>
              </a:lnSpc>
            </a:pPr>
            <a:r>
              <a:rPr lang="hr-HR" sz="2000" b="1">
                <a:solidFill>
                  <a:srgbClr val="FF6B00"/>
                </a:solidFill>
                <a:latin typeface="Segoe UI" panose="020B0502040204020203" pitchFamily="34" charset="0"/>
                <a:ea typeface="Segoe UI Black" panose="020B0A02040204020203" pitchFamily="34" charset="0"/>
                <a:cs typeface="Segoe UI" panose="020B0502040204020203" pitchFamily="34" charset="0"/>
              </a:rPr>
              <a:t>200+</a:t>
            </a:r>
            <a:endParaRPr lang="en-US" sz="2000" b="1">
              <a:solidFill>
                <a:srgbClr val="FF6B00"/>
              </a:solidFill>
              <a:latin typeface="Segoe UI" panose="020B0502040204020203" pitchFamily="34" charset="0"/>
              <a:ea typeface="Segoe UI Black" panose="020B0A02040204020203" pitchFamily="34" charset="0"/>
              <a:cs typeface="Segoe UI" panose="020B0502040204020203" pitchFamily="34" charset="0"/>
            </a:endParaRPr>
          </a:p>
          <a:p>
            <a:pPr>
              <a:lnSpc>
                <a:spcPct val="150000"/>
              </a:lnSpc>
            </a:pPr>
            <a:r>
              <a:rPr lang="hr-HR" b="1">
                <a:solidFill>
                  <a:schemeClr val="accent3"/>
                </a:solidFill>
                <a:latin typeface="Segoe UI" panose="020B0502040204020203" pitchFamily="34" charset="0"/>
                <a:ea typeface="Segoe UI Black" panose="020B0A02040204020203" pitchFamily="34" charset="0"/>
                <a:cs typeface="Segoe UI" panose="020B0502040204020203" pitchFamily="34" charset="0"/>
              </a:rPr>
              <a:t>24x7</a:t>
            </a:r>
            <a:endParaRPr lang="hr-HR" b="1">
              <a:solidFill>
                <a:srgbClr val="FF6B00"/>
              </a:solidFill>
              <a:latin typeface="Segoe UI" panose="020B0502040204020203" pitchFamily="34" charset="0"/>
              <a:ea typeface="Segoe UI Black" panose="020B0A02040204020203" pitchFamily="34" charset="0"/>
              <a:cs typeface="Segoe UI" panose="020B0502040204020203" pitchFamily="34" charset="0"/>
            </a:endParaRPr>
          </a:p>
          <a:p>
            <a:endParaRPr lang="hr-HR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endParaRPr lang="hr-HR" sz="240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10" name="Text Placeholder 1"/>
          <p:cNvSpPr txBox="1">
            <a:spLocks/>
          </p:cNvSpPr>
          <p:nvPr/>
        </p:nvSpPr>
        <p:spPr>
          <a:xfrm>
            <a:off x="3846054" y="1607692"/>
            <a:ext cx="2048894" cy="517224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b="0" kern="1200">
                <a:solidFill>
                  <a:schemeClr val="accent5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Arial" panose="020B0604020202020204" pitchFamily="34" charset="0"/>
              <a:buChar char="•"/>
              <a:defRPr sz="1800" kern="1200">
                <a:solidFill>
                  <a:schemeClr val="accent5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Arial" panose="020B0604020202020204" pitchFamily="34" charset="0"/>
              <a:buChar char="•"/>
              <a:defRPr sz="1800" kern="1200">
                <a:solidFill>
                  <a:schemeClr val="accent5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Arial" panose="020B0604020202020204" pitchFamily="34" charset="0"/>
              <a:buChar char="•"/>
              <a:defRPr sz="1800" kern="1200">
                <a:solidFill>
                  <a:schemeClr val="accent5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Arial" panose="020B0604020202020204" pitchFamily="34" charset="0"/>
              <a:buChar char="•"/>
              <a:defRPr sz="1800" kern="1200">
                <a:solidFill>
                  <a:schemeClr val="accent5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00000"/>
              </a:lnSpc>
            </a:pPr>
            <a:r>
              <a:rPr lang="sl-SI" sz="1400">
                <a:solidFill>
                  <a:srgbClr val="5C6670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ustanovitev podjetja</a:t>
            </a:r>
          </a:p>
          <a:p>
            <a:pPr>
              <a:lnSpc>
                <a:spcPct val="100000"/>
              </a:lnSpc>
            </a:pPr>
            <a:endParaRPr lang="hr-HR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>
              <a:lnSpc>
                <a:spcPct val="100000"/>
              </a:lnSpc>
            </a:pPr>
            <a:endParaRPr lang="hr-HR" sz="240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11" name="Text Placeholder 1"/>
          <p:cNvSpPr txBox="1">
            <a:spLocks/>
          </p:cNvSpPr>
          <p:nvPr/>
        </p:nvSpPr>
        <p:spPr>
          <a:xfrm>
            <a:off x="3846054" y="2145034"/>
            <a:ext cx="2052710" cy="517224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b="0" kern="1200">
                <a:solidFill>
                  <a:schemeClr val="accent5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Arial" panose="020B0604020202020204" pitchFamily="34" charset="0"/>
              <a:buChar char="•"/>
              <a:defRPr sz="1800" kern="1200">
                <a:solidFill>
                  <a:schemeClr val="accent5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Arial" panose="020B0604020202020204" pitchFamily="34" charset="0"/>
              <a:buChar char="•"/>
              <a:defRPr sz="1800" kern="1200">
                <a:solidFill>
                  <a:schemeClr val="accent5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Arial" panose="020B0604020202020204" pitchFamily="34" charset="0"/>
              <a:buChar char="•"/>
              <a:defRPr sz="1800" kern="1200">
                <a:solidFill>
                  <a:schemeClr val="accent5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Arial" panose="020B0604020202020204" pitchFamily="34" charset="0"/>
              <a:buChar char="•"/>
              <a:defRPr sz="1800" kern="1200">
                <a:solidFill>
                  <a:schemeClr val="accent5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00000"/>
              </a:lnSpc>
            </a:pPr>
            <a:r>
              <a:rPr lang="hr-HR" sz="1400">
                <a:latin typeface="Segoe UI Semilight" panose="020B0402040204020203" pitchFamily="34" charset="0"/>
                <a:cs typeface="Segoe UI Semilight" panose="020B0402040204020203" pitchFamily="34" charset="0"/>
              </a:rPr>
              <a:t>zaposlenih v skupini</a:t>
            </a:r>
          </a:p>
          <a:p>
            <a:pPr>
              <a:lnSpc>
                <a:spcPct val="100000"/>
              </a:lnSpc>
            </a:pPr>
            <a:endParaRPr lang="hr-HR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>
              <a:lnSpc>
                <a:spcPct val="100000"/>
              </a:lnSpc>
            </a:pPr>
            <a:endParaRPr lang="hr-HR" sz="240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12" name="Text Placeholder 1"/>
          <p:cNvSpPr txBox="1">
            <a:spLocks/>
          </p:cNvSpPr>
          <p:nvPr/>
        </p:nvSpPr>
        <p:spPr>
          <a:xfrm>
            <a:off x="3600044" y="2723502"/>
            <a:ext cx="2307686" cy="517224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b="0" kern="1200">
                <a:solidFill>
                  <a:schemeClr val="accent5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Arial" panose="020B0604020202020204" pitchFamily="34" charset="0"/>
              <a:buChar char="•"/>
              <a:defRPr sz="1800" kern="1200">
                <a:solidFill>
                  <a:schemeClr val="accent5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Arial" panose="020B0604020202020204" pitchFamily="34" charset="0"/>
              <a:buChar char="•"/>
              <a:defRPr sz="1800" kern="1200">
                <a:solidFill>
                  <a:schemeClr val="accent5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Arial" panose="020B0604020202020204" pitchFamily="34" charset="0"/>
              <a:buChar char="•"/>
              <a:defRPr sz="1800" kern="1200">
                <a:solidFill>
                  <a:schemeClr val="accent5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Arial" panose="020B0604020202020204" pitchFamily="34" charset="0"/>
              <a:buChar char="•"/>
              <a:defRPr sz="1800" kern="1200">
                <a:solidFill>
                  <a:schemeClr val="accent5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00000"/>
              </a:lnSpc>
            </a:pPr>
            <a:r>
              <a:rPr lang="sl-SI" sz="1400">
                <a:solidFill>
                  <a:srgbClr val="5C6670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ustvarjen promet letu 2016</a:t>
            </a:r>
            <a:r>
              <a:rPr lang="hr-HR" sz="1400">
                <a:solidFill>
                  <a:srgbClr val="5C6670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 v </a:t>
            </a:r>
            <a:r>
              <a:rPr lang="en-US" sz="1400">
                <a:solidFill>
                  <a:srgbClr val="5C6670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MIO </a:t>
            </a:r>
            <a:r>
              <a:rPr lang="hr-HR" sz="1400">
                <a:solidFill>
                  <a:srgbClr val="5C6670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EUR</a:t>
            </a:r>
            <a:endParaRPr lang="en-US" sz="1400">
              <a:solidFill>
                <a:srgbClr val="5C6670"/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>
              <a:lnSpc>
                <a:spcPct val="100000"/>
              </a:lnSpc>
            </a:pPr>
            <a:endParaRPr lang="hr-HR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>
              <a:lnSpc>
                <a:spcPct val="100000"/>
              </a:lnSpc>
            </a:pPr>
            <a:endParaRPr lang="hr-HR" sz="240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13" name="Text Placeholder 1"/>
          <p:cNvSpPr txBox="1">
            <a:spLocks/>
          </p:cNvSpPr>
          <p:nvPr/>
        </p:nvSpPr>
        <p:spPr>
          <a:xfrm>
            <a:off x="7513163" y="3323893"/>
            <a:ext cx="2153685" cy="517224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b="0" kern="1200">
                <a:solidFill>
                  <a:schemeClr val="accent5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Arial" panose="020B0604020202020204" pitchFamily="34" charset="0"/>
              <a:buChar char="•"/>
              <a:defRPr sz="1800" kern="1200">
                <a:solidFill>
                  <a:schemeClr val="accent5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Arial" panose="020B0604020202020204" pitchFamily="34" charset="0"/>
              <a:buChar char="•"/>
              <a:defRPr sz="1800" kern="1200">
                <a:solidFill>
                  <a:schemeClr val="accent5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Arial" panose="020B0604020202020204" pitchFamily="34" charset="0"/>
              <a:buChar char="•"/>
              <a:defRPr sz="1800" kern="1200">
                <a:solidFill>
                  <a:schemeClr val="accent5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Arial" panose="020B0604020202020204" pitchFamily="34" charset="0"/>
              <a:buChar char="•"/>
              <a:defRPr sz="1800" kern="1200">
                <a:solidFill>
                  <a:schemeClr val="accent5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00000"/>
              </a:lnSpc>
            </a:pPr>
            <a:r>
              <a:rPr lang="sl-SI" sz="1400">
                <a:solidFill>
                  <a:srgbClr val="5C6670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razpoložljivost Span-ove podpore</a:t>
            </a:r>
          </a:p>
          <a:p>
            <a:pPr>
              <a:lnSpc>
                <a:spcPct val="100000"/>
              </a:lnSpc>
            </a:pPr>
            <a:endParaRPr lang="hr-HR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>
              <a:lnSpc>
                <a:spcPct val="100000"/>
              </a:lnSpc>
            </a:pPr>
            <a:endParaRPr lang="hr-HR" sz="240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15" name="Text Placeholder 1"/>
          <p:cNvSpPr txBox="1">
            <a:spLocks/>
          </p:cNvSpPr>
          <p:nvPr/>
        </p:nvSpPr>
        <p:spPr>
          <a:xfrm>
            <a:off x="7617765" y="1607692"/>
            <a:ext cx="2049083" cy="517224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b="0" kern="1200">
                <a:solidFill>
                  <a:schemeClr val="accent5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Arial" panose="020B0604020202020204" pitchFamily="34" charset="0"/>
              <a:buChar char="•"/>
              <a:defRPr sz="1800" kern="1200">
                <a:solidFill>
                  <a:schemeClr val="accent5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Arial" panose="020B0604020202020204" pitchFamily="34" charset="0"/>
              <a:buChar char="•"/>
              <a:defRPr sz="1800" kern="1200">
                <a:solidFill>
                  <a:schemeClr val="accent5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Arial" panose="020B0604020202020204" pitchFamily="34" charset="0"/>
              <a:buChar char="•"/>
              <a:defRPr sz="1800" kern="1200">
                <a:solidFill>
                  <a:schemeClr val="accent5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Arial" panose="020B0604020202020204" pitchFamily="34" charset="0"/>
              <a:buChar char="•"/>
              <a:defRPr sz="1800" kern="1200">
                <a:solidFill>
                  <a:schemeClr val="accent5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00000"/>
              </a:lnSpc>
            </a:pPr>
            <a:r>
              <a:rPr lang="sl-SI" sz="1400">
                <a:solidFill>
                  <a:srgbClr val="5C6670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incidentov razrešenih skladno z določili SLA</a:t>
            </a:r>
          </a:p>
          <a:p>
            <a:pPr>
              <a:lnSpc>
                <a:spcPct val="100000"/>
              </a:lnSpc>
            </a:pPr>
            <a:endParaRPr lang="hr-HR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>
              <a:lnSpc>
                <a:spcPct val="100000"/>
              </a:lnSpc>
            </a:pPr>
            <a:endParaRPr lang="hr-HR" sz="240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16" name="Text Placeholder 1"/>
          <p:cNvSpPr txBox="1">
            <a:spLocks/>
          </p:cNvSpPr>
          <p:nvPr/>
        </p:nvSpPr>
        <p:spPr>
          <a:xfrm>
            <a:off x="7513163" y="2216925"/>
            <a:ext cx="2153685" cy="517224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b="0" kern="1200">
                <a:solidFill>
                  <a:schemeClr val="accent5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Arial" panose="020B0604020202020204" pitchFamily="34" charset="0"/>
              <a:buChar char="•"/>
              <a:defRPr sz="1800" kern="1200">
                <a:solidFill>
                  <a:schemeClr val="accent5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Arial" panose="020B0604020202020204" pitchFamily="34" charset="0"/>
              <a:buChar char="•"/>
              <a:defRPr sz="1800" kern="1200">
                <a:solidFill>
                  <a:schemeClr val="accent5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Arial" panose="020B0604020202020204" pitchFamily="34" charset="0"/>
              <a:buChar char="•"/>
              <a:defRPr sz="1800" kern="1200">
                <a:solidFill>
                  <a:schemeClr val="accent5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Arial" panose="020B0604020202020204" pitchFamily="34" charset="0"/>
              <a:buChar char="•"/>
              <a:defRPr sz="1800" kern="1200">
                <a:solidFill>
                  <a:schemeClr val="accent5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00000"/>
              </a:lnSpc>
            </a:pPr>
            <a:r>
              <a:rPr lang="sl-SI" sz="1400">
                <a:solidFill>
                  <a:srgbClr val="5C6670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proaktivno nadzorovanih strežnikov</a:t>
            </a:r>
          </a:p>
          <a:p>
            <a:pPr>
              <a:lnSpc>
                <a:spcPct val="100000"/>
              </a:lnSpc>
            </a:pPr>
            <a:endParaRPr lang="hr-HR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0" name="Text Placeholder 1"/>
          <p:cNvSpPr txBox="1">
            <a:spLocks/>
          </p:cNvSpPr>
          <p:nvPr/>
        </p:nvSpPr>
        <p:spPr>
          <a:xfrm>
            <a:off x="4000500" y="3296802"/>
            <a:ext cx="1894448" cy="517224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b="0" kern="1200">
                <a:solidFill>
                  <a:schemeClr val="accent5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Arial" panose="020B0604020202020204" pitchFamily="34" charset="0"/>
              <a:buChar char="•"/>
              <a:defRPr sz="1800" kern="1200">
                <a:solidFill>
                  <a:schemeClr val="accent5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Arial" panose="020B0604020202020204" pitchFamily="34" charset="0"/>
              <a:buChar char="•"/>
              <a:defRPr sz="1800" kern="1200">
                <a:solidFill>
                  <a:schemeClr val="accent5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Arial" panose="020B0604020202020204" pitchFamily="34" charset="0"/>
              <a:buChar char="•"/>
              <a:defRPr sz="1800" kern="1200">
                <a:solidFill>
                  <a:schemeClr val="accent5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Arial" panose="020B0604020202020204" pitchFamily="34" charset="0"/>
              <a:buChar char="•"/>
              <a:defRPr sz="1800" kern="1200">
                <a:solidFill>
                  <a:schemeClr val="accent5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00000"/>
              </a:lnSpc>
            </a:pPr>
            <a:r>
              <a:rPr lang="sl-SI" sz="1400">
                <a:solidFill>
                  <a:srgbClr val="5C6670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državah na 6 celinah</a:t>
            </a:r>
          </a:p>
          <a:p>
            <a:pPr>
              <a:lnSpc>
                <a:spcPct val="100000"/>
              </a:lnSpc>
            </a:pPr>
            <a:endParaRPr lang="hr-HR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>
              <a:lnSpc>
                <a:spcPct val="100000"/>
              </a:lnSpc>
            </a:pPr>
            <a:endParaRPr lang="hr-HR" sz="240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1" name="Text Placeholder 1"/>
          <p:cNvSpPr txBox="1">
            <a:spLocks/>
          </p:cNvSpPr>
          <p:nvPr/>
        </p:nvSpPr>
        <p:spPr>
          <a:xfrm>
            <a:off x="7362334" y="2766857"/>
            <a:ext cx="2355051" cy="517224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b="0" kern="1200">
                <a:solidFill>
                  <a:schemeClr val="accent5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Arial" panose="020B0604020202020204" pitchFamily="34" charset="0"/>
              <a:buChar char="•"/>
              <a:defRPr sz="1800" kern="1200">
                <a:solidFill>
                  <a:schemeClr val="accent5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Arial" panose="020B0604020202020204" pitchFamily="34" charset="0"/>
              <a:buChar char="•"/>
              <a:defRPr sz="1800" kern="1200">
                <a:solidFill>
                  <a:schemeClr val="accent5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Arial" panose="020B0604020202020204" pitchFamily="34" charset="0"/>
              <a:buChar char="•"/>
              <a:defRPr sz="1800" kern="1200">
                <a:solidFill>
                  <a:schemeClr val="accent5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Arial" panose="020B0604020202020204" pitchFamily="34" charset="0"/>
              <a:buChar char="•"/>
              <a:defRPr sz="1800" kern="1200">
                <a:solidFill>
                  <a:schemeClr val="accent5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00000"/>
              </a:lnSpc>
            </a:pPr>
            <a:r>
              <a:rPr lang="sl-SI" sz="1400">
                <a:solidFill>
                  <a:srgbClr val="5C6670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zaposlenih ima strokovne certifikate</a:t>
            </a:r>
          </a:p>
        </p:txBody>
      </p:sp>
      <p:grpSp>
        <p:nvGrpSpPr>
          <p:cNvPr id="18" name="Group 17"/>
          <p:cNvGrpSpPr/>
          <p:nvPr/>
        </p:nvGrpSpPr>
        <p:grpSpPr>
          <a:xfrm>
            <a:off x="3003065" y="4172290"/>
            <a:ext cx="1301437" cy="1885946"/>
            <a:chOff x="1111849" y="2334639"/>
            <a:chExt cx="2602874" cy="3771892"/>
          </a:xfrm>
        </p:grpSpPr>
        <p:sp>
          <p:nvSpPr>
            <p:cNvPr id="19" name="TextBox 18"/>
            <p:cNvSpPr txBox="1"/>
            <p:nvPr/>
          </p:nvSpPr>
          <p:spPr>
            <a:xfrm>
              <a:off x="1111849" y="4952369"/>
              <a:ext cx="2602874" cy="1154162"/>
            </a:xfrm>
            <a:prstGeom prst="rect">
              <a:avLst/>
            </a:prstGeom>
            <a:noFill/>
            <a:effectLst>
              <a:glow rad="1092200">
                <a:schemeClr val="bg1">
                  <a:alpha val="89000"/>
                </a:schemeClr>
              </a:glo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hr-HR" sz="1050">
                  <a:solidFill>
                    <a:schemeClr val="tx1">
                      <a:lumMod val="65000"/>
                      <a:lumOff val="35000"/>
                    </a:schemeClr>
                  </a:solidFill>
                  <a:latin typeface="Segoe UI Bold" panose="020B0802040204020203" pitchFamily="34" charset="0"/>
                  <a:cs typeface="Segoe UI Bold" panose="020B0802040204020203" pitchFamily="34" charset="0"/>
                </a:rPr>
                <a:t>ISO 9001 </a:t>
              </a:r>
              <a:r>
                <a:rPr lang="hr-HR" sz="1050">
                  <a:solidFill>
                    <a:schemeClr val="tx1">
                      <a:lumMod val="65000"/>
                      <a:lumOff val="35000"/>
                    </a:schemeClr>
                  </a:solidFill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– </a:t>
              </a:r>
              <a:r>
                <a:rPr lang="hr-HR" sz="105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Quality</a:t>
              </a:r>
              <a:r>
                <a:rPr lang="hr-HR" sz="1050">
                  <a:solidFill>
                    <a:schemeClr val="tx1">
                      <a:lumMod val="65000"/>
                      <a:lumOff val="35000"/>
                    </a:schemeClr>
                  </a:solidFill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 Management System</a:t>
              </a:r>
              <a:endParaRPr lang="hr-HR" sz="1050">
                <a:solidFill>
                  <a:srgbClr val="3F73A2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endParaRPr>
            </a:p>
          </p:txBody>
        </p:sp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94722" y="2334639"/>
              <a:ext cx="2520000" cy="2454480"/>
            </a:xfrm>
            <a:prstGeom prst="rect">
              <a:avLst/>
            </a:prstGeom>
          </p:spPr>
        </p:pic>
      </p:grpSp>
      <p:grpSp>
        <p:nvGrpSpPr>
          <p:cNvPr id="24" name="Group 23"/>
          <p:cNvGrpSpPr/>
          <p:nvPr/>
        </p:nvGrpSpPr>
        <p:grpSpPr>
          <a:xfrm>
            <a:off x="5313589" y="4204922"/>
            <a:ext cx="1301437" cy="1862863"/>
            <a:chOff x="4752795" y="2334639"/>
            <a:chExt cx="2602874" cy="3725726"/>
          </a:xfrm>
        </p:grpSpPr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35669" y="2334639"/>
              <a:ext cx="2520000" cy="2454480"/>
            </a:xfrm>
            <a:prstGeom prst="rect">
              <a:avLst/>
            </a:prstGeom>
          </p:spPr>
        </p:pic>
        <p:sp>
          <p:nvSpPr>
            <p:cNvPr id="26" name="TextBox 25"/>
            <p:cNvSpPr txBox="1"/>
            <p:nvPr/>
          </p:nvSpPr>
          <p:spPr>
            <a:xfrm>
              <a:off x="4752795" y="4952369"/>
              <a:ext cx="2602874" cy="1107996"/>
            </a:xfrm>
            <a:prstGeom prst="rect">
              <a:avLst/>
            </a:prstGeom>
            <a:noFill/>
            <a:effectLst>
              <a:glow rad="1092200">
                <a:schemeClr val="bg1">
                  <a:alpha val="89000"/>
                </a:schemeClr>
              </a:glo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hr-HR" sz="1000">
                  <a:solidFill>
                    <a:schemeClr val="tx1">
                      <a:lumMod val="65000"/>
                      <a:lumOff val="35000"/>
                    </a:schemeClr>
                  </a:solidFill>
                  <a:latin typeface="Segoe UI Bold" panose="020B0802040204020203" pitchFamily="34" charset="0"/>
                  <a:cs typeface="Segoe UI Bold" panose="020B0802040204020203" pitchFamily="34" charset="0"/>
                </a:rPr>
                <a:t>ISO 27001 </a:t>
              </a:r>
              <a:r>
                <a:rPr lang="hr-HR" sz="1000">
                  <a:solidFill>
                    <a:schemeClr val="tx1">
                      <a:lumMod val="65000"/>
                      <a:lumOff val="35000"/>
                    </a:schemeClr>
                  </a:solidFill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– </a:t>
              </a:r>
              <a:r>
                <a:rPr lang="hr-HR" sz="100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Information</a:t>
              </a:r>
              <a:r>
                <a:rPr lang="hr-HR" sz="1000">
                  <a:solidFill>
                    <a:schemeClr val="tx1">
                      <a:lumMod val="65000"/>
                      <a:lumOff val="35000"/>
                    </a:schemeClr>
                  </a:solidFill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 </a:t>
              </a:r>
              <a:r>
                <a:rPr lang="hr-HR" sz="100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Security</a:t>
              </a:r>
              <a:r>
                <a:rPr lang="hr-HR" sz="1000">
                  <a:solidFill>
                    <a:schemeClr val="tx1">
                      <a:lumMod val="65000"/>
                      <a:lumOff val="35000"/>
                    </a:schemeClr>
                  </a:solidFill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 Management</a:t>
              </a:r>
              <a:endParaRPr lang="hr-HR" sz="1000">
                <a:solidFill>
                  <a:srgbClr val="3F73A2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7666205" y="4172290"/>
            <a:ext cx="1380518" cy="1862863"/>
            <a:chOff x="8476615" y="2334639"/>
            <a:chExt cx="2761036" cy="3725726"/>
          </a:xfrm>
        </p:grpSpPr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76615" y="2334639"/>
              <a:ext cx="2520000" cy="2454480"/>
            </a:xfrm>
            <a:prstGeom prst="rect">
              <a:avLst/>
            </a:prstGeom>
          </p:spPr>
        </p:pic>
        <p:sp>
          <p:nvSpPr>
            <p:cNvPr id="29" name="TextBox 28"/>
            <p:cNvSpPr txBox="1"/>
            <p:nvPr/>
          </p:nvSpPr>
          <p:spPr>
            <a:xfrm>
              <a:off x="8476615" y="4952369"/>
              <a:ext cx="2761036" cy="1107996"/>
            </a:xfrm>
            <a:prstGeom prst="rect">
              <a:avLst/>
            </a:prstGeom>
            <a:noFill/>
            <a:effectLst>
              <a:glow rad="1092200">
                <a:schemeClr val="bg1">
                  <a:alpha val="89000"/>
                </a:schemeClr>
              </a:glo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hr-HR" sz="1000">
                  <a:solidFill>
                    <a:schemeClr val="tx1">
                      <a:lumMod val="65000"/>
                      <a:lumOff val="35000"/>
                    </a:schemeClr>
                  </a:solidFill>
                  <a:latin typeface="Segoe UI Bold" panose="020B0802040204020203" pitchFamily="34" charset="0"/>
                  <a:cs typeface="Segoe UI Bold" panose="020B0802040204020203" pitchFamily="34" charset="0"/>
                </a:rPr>
                <a:t>ISO 20000 </a:t>
              </a:r>
              <a:r>
                <a:rPr lang="hr-HR" sz="1000">
                  <a:solidFill>
                    <a:schemeClr val="tx1">
                      <a:lumMod val="65000"/>
                      <a:lumOff val="35000"/>
                    </a:schemeClr>
                  </a:solidFill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– IT </a:t>
              </a:r>
              <a:r>
                <a:rPr lang="hr-HR" sz="100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service</a:t>
              </a:r>
              <a:r>
                <a:rPr lang="hr-HR" sz="1000">
                  <a:solidFill>
                    <a:schemeClr val="tx1">
                      <a:lumMod val="65000"/>
                      <a:lumOff val="35000"/>
                    </a:schemeClr>
                  </a:solidFill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 management standard</a:t>
              </a:r>
              <a:endParaRPr lang="hr-HR" sz="1000">
                <a:solidFill>
                  <a:srgbClr val="3F73A2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20198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Product and services</a:t>
            </a:r>
          </a:p>
        </p:txBody>
      </p:sp>
      <p:sp>
        <p:nvSpPr>
          <p:cNvPr id="5" name="Text Placeholder 1"/>
          <p:cNvSpPr txBox="1">
            <a:spLocks/>
          </p:cNvSpPr>
          <p:nvPr/>
        </p:nvSpPr>
        <p:spPr>
          <a:xfrm>
            <a:off x="1460364" y="1250440"/>
            <a:ext cx="10198100" cy="9668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>
                    <a:lumMod val="65000"/>
                    <a:lumOff val="35000"/>
                  </a:schemeClr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>
                    <a:lumMod val="65000"/>
                    <a:lumOff val="35000"/>
                  </a:schemeClr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>
                <a:solidFill>
                  <a:schemeClr val="accent5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Productivity</a:t>
            </a:r>
            <a:endParaRPr lang="hr-HR" sz="2400">
              <a:solidFill>
                <a:schemeClr val="accent5"/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marL="0" indent="0">
              <a:buNone/>
            </a:pPr>
            <a:r>
              <a:rPr lang="en-US" sz="1600">
                <a:latin typeface="Segoe UI Semilight" panose="020B0402040204020203" pitchFamily="34" charset="0"/>
                <a:cs typeface="Segoe UI Semilight" panose="020B0402040204020203" pitchFamily="34" charset="0"/>
              </a:rPr>
              <a:t>Communication</a:t>
            </a:r>
            <a:r>
              <a:rPr lang="hr-HR" sz="160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>
                <a:latin typeface="Segoe UI Semilight" panose="020B0402040204020203" pitchFamily="34" charset="0"/>
                <a:cs typeface="Segoe UI Semilight" panose="020B0402040204020203" pitchFamily="34" charset="0"/>
              </a:rPr>
              <a:t>• Collaboration</a:t>
            </a:r>
            <a:r>
              <a:rPr lang="hr-HR" sz="160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>
                <a:latin typeface="Segoe UI Semilight" panose="020B0402040204020203" pitchFamily="34" charset="0"/>
                <a:cs typeface="Segoe UI Semilight" panose="020B0402040204020203" pitchFamily="34" charset="0"/>
              </a:rPr>
              <a:t>• MS Windows</a:t>
            </a:r>
            <a:r>
              <a:rPr lang="hr-HR" sz="160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>
                <a:latin typeface="Segoe UI Semilight" panose="020B0402040204020203" pitchFamily="34" charset="0"/>
                <a:cs typeface="Segoe UI Semilight" panose="020B0402040204020203" pitchFamily="34" charset="0"/>
              </a:rPr>
              <a:t>• Printing solutions</a:t>
            </a:r>
            <a:r>
              <a:rPr lang="hr-HR" sz="160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>
                <a:latin typeface="Segoe UI Semilight" panose="020B0402040204020203" pitchFamily="34" charset="0"/>
                <a:cs typeface="Segoe UI Semilight" panose="020B0402040204020203" pitchFamily="34" charset="0"/>
              </a:rPr>
              <a:t>• Desktop management</a:t>
            </a:r>
            <a:r>
              <a:rPr lang="hr-HR" sz="160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>
                <a:latin typeface="Segoe UI Semilight" panose="020B0402040204020203" pitchFamily="34" charset="0"/>
                <a:cs typeface="Segoe UI Semilight" panose="020B0402040204020203" pitchFamily="34" charset="0"/>
              </a:rPr>
              <a:t>• Mobile technologies</a:t>
            </a:r>
            <a:endParaRPr lang="hr-HR" sz="160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hr-HR" sz="240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hr-HR" sz="240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887" y="1275443"/>
            <a:ext cx="887346" cy="88265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412" y="2246993"/>
            <a:ext cx="877957" cy="87795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413" y="3213849"/>
            <a:ext cx="877958" cy="88265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649" y="4183738"/>
            <a:ext cx="882651" cy="87795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649" y="5129880"/>
            <a:ext cx="882651" cy="877956"/>
          </a:xfrm>
          <a:prstGeom prst="rect">
            <a:avLst/>
          </a:prstGeom>
        </p:spPr>
      </p:pic>
      <p:sp>
        <p:nvSpPr>
          <p:cNvPr id="11" name="Text Placeholder 1"/>
          <p:cNvSpPr txBox="1">
            <a:spLocks/>
          </p:cNvSpPr>
          <p:nvPr/>
        </p:nvSpPr>
        <p:spPr>
          <a:xfrm>
            <a:off x="1460364" y="2163221"/>
            <a:ext cx="10083800" cy="88265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>
                    <a:lumMod val="65000"/>
                    <a:lumOff val="35000"/>
                  </a:schemeClr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>
                    <a:lumMod val="65000"/>
                    <a:lumOff val="35000"/>
                  </a:schemeClr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>
                <a:solidFill>
                  <a:schemeClr val="accent2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Infrastructure</a:t>
            </a:r>
          </a:p>
          <a:p>
            <a:pPr marL="0" indent="0">
              <a:buNone/>
            </a:pPr>
            <a:r>
              <a:rPr lang="en-US" sz="1600">
                <a:solidFill>
                  <a:schemeClr val="bg2">
                    <a:lumMod val="50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Designing information systems</a:t>
            </a:r>
            <a:r>
              <a:rPr lang="hr-HR" sz="160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>
                <a:latin typeface="Segoe UI Semilight" panose="020B0402040204020203" pitchFamily="34" charset="0"/>
                <a:cs typeface="Segoe UI Semilight" panose="020B0402040204020203" pitchFamily="34" charset="0"/>
              </a:rPr>
              <a:t>• </a:t>
            </a:r>
            <a:r>
              <a:rPr lang="en-US" sz="1600">
                <a:solidFill>
                  <a:schemeClr val="bg2">
                    <a:lumMod val="50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Migration</a:t>
            </a:r>
            <a:r>
              <a:rPr lang="hr-HR" sz="160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>
                <a:latin typeface="Segoe UI Semilight" panose="020B0402040204020203" pitchFamily="34" charset="0"/>
                <a:cs typeface="Segoe UI Semilight" panose="020B0402040204020203" pitchFamily="34" charset="0"/>
              </a:rPr>
              <a:t>• </a:t>
            </a:r>
            <a:r>
              <a:rPr lang="en-US" sz="1600">
                <a:solidFill>
                  <a:schemeClr val="bg2">
                    <a:lumMod val="50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Virtualization</a:t>
            </a:r>
            <a:r>
              <a:rPr lang="hr-HR" sz="160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>
                <a:latin typeface="Segoe UI Semilight" panose="020B0402040204020203" pitchFamily="34" charset="0"/>
                <a:cs typeface="Segoe UI Semilight" panose="020B0402040204020203" pitchFamily="34" charset="0"/>
              </a:rPr>
              <a:t>• </a:t>
            </a:r>
            <a:r>
              <a:rPr lang="en-US" sz="1600">
                <a:solidFill>
                  <a:schemeClr val="bg2">
                    <a:lumMod val="50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Data protection and backups</a:t>
            </a:r>
            <a:r>
              <a:rPr lang="hr-HR" sz="160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>
                <a:latin typeface="Segoe UI Semilight" panose="020B0402040204020203" pitchFamily="34" charset="0"/>
                <a:cs typeface="Segoe UI Semilight" panose="020B0402040204020203" pitchFamily="34" charset="0"/>
              </a:rPr>
              <a:t>• </a:t>
            </a:r>
            <a:r>
              <a:rPr lang="en-US" sz="1600">
                <a:solidFill>
                  <a:schemeClr val="bg2">
                    <a:lumMod val="50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Information security</a:t>
            </a:r>
            <a:r>
              <a:rPr lang="hr-HR" sz="160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>
                <a:latin typeface="Segoe UI Semilight" panose="020B0402040204020203" pitchFamily="34" charset="0"/>
                <a:cs typeface="Segoe UI Semilight" panose="020B0402040204020203" pitchFamily="34" charset="0"/>
              </a:rPr>
              <a:t>• </a:t>
            </a:r>
            <a:r>
              <a:rPr lang="en-US" sz="1600">
                <a:solidFill>
                  <a:schemeClr val="bg2">
                    <a:lumMod val="50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Infrastructure management</a:t>
            </a:r>
            <a:endParaRPr lang="hr-HR" sz="240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hr-HR" sz="240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12" name="Text Placeholder 1"/>
          <p:cNvSpPr txBox="1">
            <a:spLocks/>
          </p:cNvSpPr>
          <p:nvPr/>
        </p:nvSpPr>
        <p:spPr>
          <a:xfrm>
            <a:off x="1460500" y="3213852"/>
            <a:ext cx="10477500" cy="88265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>
                    <a:lumMod val="65000"/>
                    <a:lumOff val="35000"/>
                  </a:schemeClr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>
                    <a:lumMod val="65000"/>
                    <a:lumOff val="35000"/>
                  </a:schemeClr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hr-HR" sz="2400">
                <a:solidFill>
                  <a:schemeClr val="accent3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Software</a:t>
            </a:r>
          </a:p>
          <a:p>
            <a:pPr marL="0" indent="0">
              <a:buNone/>
            </a:pPr>
            <a:r>
              <a:rPr lang="en-US" sz="1600">
                <a:solidFill>
                  <a:schemeClr val="bg2">
                    <a:lumMod val="50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Microsoft licensing</a:t>
            </a:r>
            <a:r>
              <a:rPr lang="hr-HR" sz="160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>
                <a:latin typeface="Segoe UI Semilight" panose="020B0402040204020203" pitchFamily="34" charset="0"/>
                <a:cs typeface="Segoe UI Semilight" panose="020B0402040204020203" pitchFamily="34" charset="0"/>
              </a:rPr>
              <a:t>• </a:t>
            </a:r>
            <a:r>
              <a:rPr lang="en-US" sz="1600">
                <a:solidFill>
                  <a:schemeClr val="bg2">
                    <a:lumMod val="50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Software Asset Management (SAM)</a:t>
            </a:r>
            <a:endParaRPr lang="en-US" sz="240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hr-HR" sz="240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13" name="Text Placeholder 1"/>
          <p:cNvSpPr txBox="1">
            <a:spLocks/>
          </p:cNvSpPr>
          <p:nvPr/>
        </p:nvSpPr>
        <p:spPr>
          <a:xfrm>
            <a:off x="1460500" y="4180708"/>
            <a:ext cx="10883900" cy="88265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>
                    <a:lumMod val="65000"/>
                    <a:lumOff val="35000"/>
                  </a:schemeClr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>
                    <a:lumMod val="65000"/>
                    <a:lumOff val="35000"/>
                  </a:schemeClr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400">
                <a:solidFill>
                  <a:srgbClr val="FF6B00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Cloud</a:t>
            </a:r>
          </a:p>
          <a:p>
            <a:pPr marL="0" indent="0">
              <a:buNone/>
            </a:pPr>
            <a:r>
              <a:rPr lang="hr-HR" sz="1600">
                <a:solidFill>
                  <a:schemeClr val="bg2">
                    <a:lumMod val="50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MS Windows Azure</a:t>
            </a:r>
            <a:r>
              <a:rPr lang="hr-HR" sz="160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>
                <a:latin typeface="Segoe UI Semilight" panose="020B0402040204020203" pitchFamily="34" charset="0"/>
                <a:cs typeface="Segoe UI Semilight" panose="020B0402040204020203" pitchFamily="34" charset="0"/>
              </a:rPr>
              <a:t>• </a:t>
            </a:r>
            <a:r>
              <a:rPr lang="hr-HR" sz="1600">
                <a:solidFill>
                  <a:schemeClr val="bg2">
                    <a:lumMod val="50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MS Office 365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hr-HR" sz="240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hr-HR" sz="240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14" name="Text Placeholder 1"/>
          <p:cNvSpPr txBox="1">
            <a:spLocks/>
          </p:cNvSpPr>
          <p:nvPr/>
        </p:nvSpPr>
        <p:spPr>
          <a:xfrm>
            <a:off x="1460500" y="5147564"/>
            <a:ext cx="10883900" cy="88265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>
                    <a:lumMod val="65000"/>
                    <a:lumOff val="35000"/>
                  </a:schemeClr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>
                    <a:lumMod val="65000"/>
                    <a:lumOff val="35000"/>
                  </a:schemeClr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>
                <a:solidFill>
                  <a:schemeClr val="accent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24x7 Infrastructure management</a:t>
            </a:r>
          </a:p>
          <a:p>
            <a:pPr marL="0" indent="0">
              <a:buNone/>
            </a:pPr>
            <a:r>
              <a:rPr lang="en-US" sz="1600">
                <a:solidFill>
                  <a:schemeClr val="bg2">
                    <a:lumMod val="50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State of the art IT Service Desk</a:t>
            </a:r>
            <a:r>
              <a:rPr lang="hr-HR" sz="160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>
                <a:latin typeface="Segoe UI Semilight" panose="020B0402040204020203" pitchFamily="34" charset="0"/>
                <a:cs typeface="Segoe UI Semilight" panose="020B0402040204020203" pitchFamily="34" charset="0"/>
              </a:rPr>
              <a:t>• </a:t>
            </a:r>
            <a:r>
              <a:rPr lang="en-US" sz="1600">
                <a:solidFill>
                  <a:schemeClr val="bg2">
                    <a:lumMod val="50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Support</a:t>
            </a:r>
            <a:endParaRPr lang="hr-HR" sz="240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hr-HR" sz="240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5647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Hybrid &amp; Multi-Cloud: Danes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6595396" y="1636150"/>
            <a:ext cx="5035854" cy="3387086"/>
            <a:chOff x="6595467" y="1252179"/>
            <a:chExt cx="5036568" cy="3387566"/>
          </a:xfrm>
        </p:grpSpPr>
        <p:sp>
          <p:nvSpPr>
            <p:cNvPr id="31" name="TextBox 30"/>
            <p:cNvSpPr txBox="1"/>
            <p:nvPr/>
          </p:nvSpPr>
          <p:spPr>
            <a:xfrm>
              <a:off x="7231676" y="1252179"/>
              <a:ext cx="3604383" cy="6667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defRPr/>
              </a:pPr>
              <a:r>
                <a:rPr lang="en-US" sz="3732">
                  <a:solidFill>
                    <a:srgbClr val="353535"/>
                  </a:solidFill>
                  <a:latin typeface="Segoe UI Semilight"/>
                </a:rPr>
                <a:t>Multi-cloud: 81%</a:t>
              </a:r>
            </a:p>
          </p:txBody>
        </p:sp>
        <p:sp>
          <p:nvSpPr>
            <p:cNvPr id="30" name="Oval 29"/>
            <p:cNvSpPr/>
            <p:nvPr/>
          </p:nvSpPr>
          <p:spPr>
            <a:xfrm>
              <a:off x="6595467" y="2201345"/>
              <a:ext cx="2438400" cy="2438400"/>
            </a:xfrm>
            <a:prstGeom prst="ellipse">
              <a:avLst/>
            </a:prstGeom>
            <a:solidFill>
              <a:srgbClr val="00BCF2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r>
                <a:rPr lang="en-US" sz="5866">
                  <a:solidFill>
                    <a:srgbClr val="FFFFFF"/>
                  </a:solidFill>
                  <a:latin typeface="Segoe UI Semilight"/>
                </a:rPr>
                <a:t>2.7</a:t>
              </a:r>
            </a:p>
            <a:p>
              <a:pPr algn="ctr">
                <a:defRPr/>
              </a:pPr>
              <a:r>
                <a:rPr lang="en-US" sz="2666">
                  <a:solidFill>
                    <a:srgbClr val="FFFFFF"/>
                  </a:solidFill>
                  <a:latin typeface="Segoe UI Semilight"/>
                </a:rPr>
                <a:t>Public</a:t>
              </a:r>
              <a:endParaRPr lang="en-US" sz="5866">
                <a:solidFill>
                  <a:srgbClr val="FFFFFF"/>
                </a:solidFill>
                <a:latin typeface="Segoe UI Semilight"/>
              </a:endParaRPr>
            </a:p>
          </p:txBody>
        </p:sp>
        <p:sp>
          <p:nvSpPr>
            <p:cNvPr id="33" name="Oval 32"/>
            <p:cNvSpPr/>
            <p:nvPr/>
          </p:nvSpPr>
          <p:spPr>
            <a:xfrm>
              <a:off x="9193635" y="2201345"/>
              <a:ext cx="2438400" cy="2438400"/>
            </a:xfrm>
            <a:prstGeom prst="ellipse">
              <a:avLst/>
            </a:prstGeom>
            <a:solidFill>
              <a:srgbClr val="32145A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r>
                <a:rPr lang="en-US" sz="5866">
                  <a:solidFill>
                    <a:srgbClr val="FFFFFF"/>
                  </a:solidFill>
                  <a:latin typeface="Segoe UI Semilight"/>
                </a:rPr>
                <a:t>3.0</a:t>
              </a:r>
            </a:p>
            <a:p>
              <a:pPr algn="ctr">
                <a:defRPr/>
              </a:pPr>
              <a:r>
                <a:rPr lang="en-US" sz="2666">
                  <a:solidFill>
                    <a:srgbClr val="FFFFFF"/>
                  </a:solidFill>
                  <a:latin typeface="Segoe UI Semilight"/>
                </a:rPr>
                <a:t>Private</a:t>
              </a:r>
              <a:endParaRPr lang="en-US" sz="5866">
                <a:solidFill>
                  <a:srgbClr val="FFFFFF"/>
                </a:solidFill>
                <a:latin typeface="Segoe UI Semilight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585016" y="1636151"/>
            <a:ext cx="5823434" cy="3410990"/>
            <a:chOff x="584235" y="1252179"/>
            <a:chExt cx="5824258" cy="3411473"/>
          </a:xfrm>
        </p:grpSpPr>
        <p:grpSp>
          <p:nvGrpSpPr>
            <p:cNvPr id="7" name="Group 6"/>
            <p:cNvGrpSpPr/>
            <p:nvPr/>
          </p:nvGrpSpPr>
          <p:grpSpPr>
            <a:xfrm>
              <a:off x="584235" y="1252179"/>
              <a:ext cx="5824258" cy="3411473"/>
              <a:chOff x="584235" y="1252179"/>
              <a:chExt cx="5824258" cy="3411473"/>
            </a:xfrm>
          </p:grpSpPr>
          <p:sp>
            <p:nvSpPr>
              <p:cNvPr id="34" name="TextBox 33"/>
              <p:cNvSpPr txBox="1"/>
              <p:nvPr/>
            </p:nvSpPr>
            <p:spPr>
              <a:xfrm>
                <a:off x="1410196" y="1252179"/>
                <a:ext cx="3945869" cy="66675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>
                  <a:defRPr/>
                </a:pPr>
                <a:r>
                  <a:rPr lang="en-US" sz="3732">
                    <a:solidFill>
                      <a:srgbClr val="353535"/>
                    </a:solidFill>
                    <a:latin typeface="Segoe UI Semilight"/>
                  </a:rPr>
                  <a:t>Hybrid Cloud: 71%</a:t>
                </a:r>
              </a:p>
            </p:txBody>
          </p:sp>
          <p:sp>
            <p:nvSpPr>
              <p:cNvPr id="2" name="Oval 1"/>
              <p:cNvSpPr>
                <a:spLocks noChangeAspect="1"/>
              </p:cNvSpPr>
              <p:nvPr/>
            </p:nvSpPr>
            <p:spPr>
              <a:xfrm>
                <a:off x="1768073" y="2222204"/>
                <a:ext cx="2441448" cy="2441448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en-US" sz="1800">
                  <a:solidFill>
                    <a:srgbClr val="FFFFFF"/>
                  </a:solidFill>
                  <a:latin typeface="Arial" charset="0"/>
                </a:endParaRPr>
              </a:p>
            </p:txBody>
          </p:sp>
          <p:sp>
            <p:nvSpPr>
              <p:cNvPr id="13" name="Oval 12"/>
              <p:cNvSpPr>
                <a:spLocks noChangeAspect="1"/>
              </p:cNvSpPr>
              <p:nvPr/>
            </p:nvSpPr>
            <p:spPr>
              <a:xfrm>
                <a:off x="2648540" y="2222204"/>
                <a:ext cx="2441448" cy="2441448"/>
              </a:xfrm>
              <a:prstGeom prst="ellipse">
                <a:avLst/>
              </a:prstGeom>
              <a:solidFill>
                <a:schemeClr val="accent3">
                  <a:alpha val="64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en-US" sz="1800">
                  <a:solidFill>
                    <a:srgbClr val="FFFFFF"/>
                  </a:solidFill>
                  <a:latin typeface="Arial" charset="0"/>
                </a:endParaRPr>
              </a:p>
            </p:txBody>
          </p:sp>
          <p:sp>
            <p:nvSpPr>
              <p:cNvPr id="5" name="TextBox 4"/>
              <p:cNvSpPr txBox="1"/>
              <p:nvPr/>
            </p:nvSpPr>
            <p:spPr>
              <a:xfrm>
                <a:off x="584235" y="3045762"/>
                <a:ext cx="1387941" cy="84580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defRPr/>
                </a:pPr>
                <a:r>
                  <a:rPr lang="en-US" sz="1600">
                    <a:solidFill>
                      <a:srgbClr val="353535"/>
                    </a:solidFill>
                    <a:latin typeface="Segoe UI Semilight"/>
                  </a:rPr>
                  <a:t>Public </a:t>
                </a:r>
              </a:p>
              <a:p>
                <a:pPr algn="ctr">
                  <a:defRPr/>
                </a:pPr>
                <a:r>
                  <a:rPr lang="en-US" sz="1600">
                    <a:solidFill>
                      <a:srgbClr val="353535"/>
                    </a:solidFill>
                    <a:latin typeface="Segoe UI Semilight"/>
                  </a:rPr>
                  <a:t>Cloud</a:t>
                </a:r>
              </a:p>
              <a:p>
                <a:pPr algn="ctr">
                  <a:defRPr/>
                </a:pPr>
                <a:r>
                  <a:rPr lang="en-US" sz="1600">
                    <a:solidFill>
                      <a:srgbClr val="353535"/>
                    </a:solidFill>
                    <a:latin typeface="Segoe UI Semilight"/>
                  </a:rPr>
                  <a:t>Only</a:t>
                </a:r>
              </a:p>
            </p:txBody>
          </p:sp>
          <p:sp>
            <p:nvSpPr>
              <p:cNvPr id="18" name="TextBox 17"/>
              <p:cNvSpPr txBox="1"/>
              <p:nvPr/>
            </p:nvSpPr>
            <p:spPr>
              <a:xfrm>
                <a:off x="5020552" y="3045762"/>
                <a:ext cx="1387941" cy="5946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defRPr/>
                </a:pPr>
                <a:r>
                  <a:rPr lang="en-US" sz="1600">
                    <a:solidFill>
                      <a:srgbClr val="353535"/>
                    </a:solidFill>
                    <a:latin typeface="Segoe UI Semilight"/>
                  </a:rPr>
                  <a:t>Private Cloud</a:t>
                </a:r>
              </a:p>
              <a:p>
                <a:pPr algn="ctr">
                  <a:defRPr/>
                </a:pPr>
                <a:r>
                  <a:rPr lang="en-US" sz="1600">
                    <a:solidFill>
                      <a:srgbClr val="353535"/>
                    </a:solidFill>
                    <a:latin typeface="Segoe UI Semilight"/>
                  </a:rPr>
                  <a:t>Only</a:t>
                </a:r>
              </a:p>
            </p:txBody>
          </p:sp>
          <p:sp>
            <p:nvSpPr>
              <p:cNvPr id="19" name="TextBox 18"/>
              <p:cNvSpPr txBox="1"/>
              <p:nvPr/>
            </p:nvSpPr>
            <p:spPr>
              <a:xfrm>
                <a:off x="714404" y="4153353"/>
                <a:ext cx="1387941" cy="3434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defRPr/>
                </a:pPr>
                <a:r>
                  <a:rPr lang="en-US" sz="1600">
                    <a:solidFill>
                      <a:srgbClr val="353535"/>
                    </a:solidFill>
                    <a:latin typeface="Segoe UI Semilight"/>
                  </a:rPr>
                  <a:t>Public = 92%</a:t>
                </a:r>
              </a:p>
            </p:txBody>
          </p:sp>
          <p:sp>
            <p:nvSpPr>
              <p:cNvPr id="20" name="TextBox 19"/>
              <p:cNvSpPr txBox="1"/>
              <p:nvPr/>
            </p:nvSpPr>
            <p:spPr>
              <a:xfrm>
                <a:off x="4840019" y="4153353"/>
                <a:ext cx="1477808" cy="3434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defRPr/>
                </a:pPr>
                <a:r>
                  <a:rPr lang="en-US" sz="1600">
                    <a:solidFill>
                      <a:srgbClr val="353535"/>
                    </a:solidFill>
                    <a:latin typeface="Segoe UI Semilight"/>
                  </a:rPr>
                  <a:t>Private = 75%</a:t>
                </a:r>
              </a:p>
            </p:txBody>
          </p:sp>
        </p:grpSp>
        <p:sp>
          <p:nvSpPr>
            <p:cNvPr id="4" name="TextBox 3"/>
            <p:cNvSpPr txBox="1"/>
            <p:nvPr/>
          </p:nvSpPr>
          <p:spPr>
            <a:xfrm>
              <a:off x="1876674" y="3168872"/>
              <a:ext cx="740335" cy="4062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US" sz="2000">
                  <a:solidFill>
                    <a:srgbClr val="FFFFFF"/>
                  </a:solidFill>
                  <a:latin typeface="Segoe UI Semilight"/>
                </a:rPr>
                <a:t>21%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2914802" y="3168873"/>
              <a:ext cx="1049060" cy="7201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US" sz="2000">
                  <a:solidFill>
                    <a:srgbClr val="FFFFFF"/>
                  </a:solidFill>
                  <a:latin typeface="Segoe UI Semilight"/>
                </a:rPr>
                <a:t>71%</a:t>
              </a:r>
            </a:p>
            <a:p>
              <a:pPr algn="ctr">
                <a:defRPr/>
              </a:pPr>
              <a:r>
                <a:rPr lang="en-US" sz="2000">
                  <a:solidFill>
                    <a:srgbClr val="FFFFFF"/>
                  </a:solidFill>
                  <a:latin typeface="Segoe UI Semilight"/>
                </a:rPr>
                <a:t>Hybrid</a:t>
              </a: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144302" y="3168872"/>
              <a:ext cx="1049060" cy="4062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US" sz="2000">
                  <a:solidFill>
                    <a:srgbClr val="FFFFFF"/>
                  </a:solidFill>
                  <a:latin typeface="Segoe UI Semilight"/>
                </a:rPr>
                <a:t>4%</a:t>
              </a:r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378670" y="6214420"/>
            <a:ext cx="3366838" cy="249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1000">
                <a:solidFill>
                  <a:srgbClr val="353535"/>
                </a:solidFill>
                <a:latin typeface="Segoe UI Semilight"/>
              </a:rPr>
              <a:t>Source: </a:t>
            </a:r>
            <a:r>
              <a:rPr lang="en-US" sz="1000" err="1">
                <a:solidFill>
                  <a:srgbClr val="353535"/>
                </a:solidFill>
                <a:latin typeface="Segoe UI Semilight"/>
              </a:rPr>
              <a:t>RightScale</a:t>
            </a:r>
            <a:r>
              <a:rPr lang="en-US" sz="1000">
                <a:solidFill>
                  <a:srgbClr val="353535"/>
                </a:solidFill>
                <a:latin typeface="Segoe UI Semilight"/>
              </a:rPr>
              <a:t> 2018 State of the Cloud Report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503054" y="-3361594"/>
            <a:ext cx="362135" cy="615522"/>
          </a:xfrm>
          <a:prstGeom prst="rect">
            <a:avLst/>
          </a:prstGeom>
          <a:noFill/>
        </p:spPr>
        <p:txBody>
          <a:bodyPr wrap="none" lIns="179285" tIns="143428" rIns="179285" bIns="143428" rtlCol="0">
            <a:spAutoFit/>
          </a:bodyPr>
          <a:lstStyle/>
          <a:p>
            <a:pPr>
              <a:lnSpc>
                <a:spcPct val="90000"/>
              </a:lnSpc>
              <a:spcAft>
                <a:spcPts val="588"/>
              </a:spcAft>
              <a:defRPr/>
            </a:pPr>
            <a:endParaRPr lang="en-US" sz="2353" err="1">
              <a:gradFill>
                <a:gsLst>
                  <a:gs pos="2917">
                    <a:srgbClr val="353535"/>
                  </a:gs>
                  <a:gs pos="30000">
                    <a:srgbClr val="353535"/>
                  </a:gs>
                </a:gsLst>
                <a:lin ang="5400000" scaled="0"/>
              </a:gradFill>
              <a:latin typeface="Segoe UI Semilight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F9FD161-59B4-4F53-8E19-45AC49B282E1}"/>
              </a:ext>
            </a:extLst>
          </p:cNvPr>
          <p:cNvSpPr/>
          <p:nvPr/>
        </p:nvSpPr>
        <p:spPr>
          <a:xfrm>
            <a:off x="7415844" y="5209813"/>
            <a:ext cx="341954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1800">
                <a:solidFill>
                  <a:srgbClr val="353535"/>
                </a:solidFill>
                <a:latin typeface="Segoe UI Semilight"/>
              </a:rPr>
              <a:t>Average: 4.8</a:t>
            </a:r>
          </a:p>
        </p:txBody>
      </p:sp>
    </p:spTree>
    <p:extLst>
      <p:ext uri="{BB962C8B-B14F-4D97-AF65-F5344CB8AC3E}">
        <p14:creationId xmlns:p14="http://schemas.microsoft.com/office/powerpoint/2010/main" val="1241861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err="1"/>
              <a:t>Izzivi</a:t>
            </a:r>
            <a:endParaRPr lang="en-US"/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289510A4-61C0-43F7-9D42-EAA6818F3A7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4742974"/>
              </p:ext>
            </p:extLst>
          </p:nvPr>
        </p:nvGraphicFramePr>
        <p:xfrm>
          <a:off x="584200" y="1435496"/>
          <a:ext cx="11018520" cy="37029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574765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7467726A-F24E-482D-A5BF-E6B52A8AF1F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graphicEl>
                                              <a:dgm id="{7467726A-F24E-482D-A5BF-E6B52A8AF1F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FFD08E7A-0C5C-4890-9045-7235CD04413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>
                                            <p:graphicEl>
                                              <a:dgm id="{FFD08E7A-0C5C-4890-9045-7235CD04413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593CAEFC-16A5-4E2B-9770-EC82EF9F3A0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>
                                            <p:graphicEl>
                                              <a:dgm id="{593CAEFC-16A5-4E2B-9770-EC82EF9F3A0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4EF45B80-EE5B-4CA1-9D06-559D81C788E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>
                                            <p:graphicEl>
                                              <a:dgm id="{4EF45B80-EE5B-4CA1-9D06-559D81C788E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0E740CDD-505B-4FC8-ADF9-BD76B0E98AE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>
                                            <p:graphicEl>
                                              <a:dgm id="{0E740CDD-505B-4FC8-ADF9-BD76B0E98AE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38F407EA-C029-479E-A930-272839A91CD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>
                                            <p:graphicEl>
                                              <a:dgm id="{38F407EA-C029-479E-A930-272839A91CD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 uiExpand="1">
        <p:bldSub>
          <a:bldDgm bld="one"/>
        </p:bldSub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err="1"/>
              <a:t>Upravljanje</a:t>
            </a:r>
            <a:r>
              <a:rPr lang="en-US"/>
              <a:t> z </a:t>
            </a:r>
            <a:r>
              <a:rPr lang="en-US" err="1"/>
              <a:t>viri</a:t>
            </a:r>
            <a:r>
              <a:rPr lang="en-US"/>
              <a:t> – </a:t>
            </a:r>
            <a:r>
              <a:rPr lang="en-US" err="1"/>
              <a:t>področja</a:t>
            </a:r>
            <a:endParaRPr lang="en-US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C7384E9-D10C-4EE1-9390-5DCF4BF0DF9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0330167"/>
              </p:ext>
            </p:extLst>
          </p:nvPr>
        </p:nvGraphicFramePr>
        <p:xfrm>
          <a:off x="588263" y="1130048"/>
          <a:ext cx="10719075" cy="451612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3189770">
                  <a:extLst>
                    <a:ext uri="{9D8B030D-6E8A-4147-A177-3AD203B41FA5}">
                      <a16:colId xmlns:a16="http://schemas.microsoft.com/office/drawing/2014/main" val="2941910557"/>
                    </a:ext>
                  </a:extLst>
                </a:gridCol>
                <a:gridCol w="4612145">
                  <a:extLst>
                    <a:ext uri="{9D8B030D-6E8A-4147-A177-3AD203B41FA5}">
                      <a16:colId xmlns:a16="http://schemas.microsoft.com/office/drawing/2014/main" val="4234089614"/>
                    </a:ext>
                  </a:extLst>
                </a:gridCol>
                <a:gridCol w="2917160">
                  <a:extLst>
                    <a:ext uri="{9D8B030D-6E8A-4147-A177-3AD203B41FA5}">
                      <a16:colId xmlns:a16="http://schemas.microsoft.com/office/drawing/2014/main" val="47609179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err="1"/>
                        <a:t>Disciplina</a:t>
                      </a:r>
                      <a:endParaRPr lang="sl-SI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err="1"/>
                        <a:t>Aktivnosti</a:t>
                      </a:r>
                      <a:endParaRPr lang="sl-SI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err="1"/>
                        <a:t>Orodja</a:t>
                      </a:r>
                      <a:endParaRPr lang="sl-SI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1518883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sl-SI"/>
                        <a:t>Uvajanje virov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l-SI" err="1"/>
                        <a:t>Provisioning</a:t>
                      </a:r>
                      <a:r>
                        <a:rPr lang="en-US"/>
                        <a:t>/</a:t>
                      </a:r>
                      <a:r>
                        <a:rPr lang="sl-SI" err="1"/>
                        <a:t>Deprovisioning</a:t>
                      </a:r>
                      <a:endParaRPr lang="en-US"/>
                    </a:p>
                    <a:p>
                      <a:r>
                        <a:rPr lang="en-US"/>
                        <a:t>DevOps</a:t>
                      </a:r>
                      <a:endParaRPr lang="sl-SI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SC VMM</a:t>
                      </a:r>
                      <a:endParaRPr lang="sl-SI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291949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sl-SI"/>
                        <a:t>Upravljanje </a:t>
                      </a:r>
                      <a:r>
                        <a:rPr lang="en-US"/>
                        <a:t>s </a:t>
                      </a:r>
                      <a:r>
                        <a:rPr lang="sl-SI"/>
                        <a:t>konfiguracij</a:t>
                      </a:r>
                      <a:r>
                        <a:rPr lang="en-US" err="1"/>
                        <a:t>ami</a:t>
                      </a:r>
                      <a:endParaRPr lang="sl-SI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l-SI" err="1"/>
                        <a:t>Configuration</a:t>
                      </a:r>
                      <a:r>
                        <a:rPr lang="sl-SI"/>
                        <a:t> Management</a:t>
                      </a:r>
                      <a:r>
                        <a:rPr lang="en-US"/>
                        <a:t>, </a:t>
                      </a:r>
                      <a:r>
                        <a:rPr lang="sl-SI" err="1"/>
                        <a:t>Desired</a:t>
                      </a:r>
                      <a:r>
                        <a:rPr lang="sl-SI"/>
                        <a:t> </a:t>
                      </a:r>
                      <a:r>
                        <a:rPr lang="sl-SI" err="1"/>
                        <a:t>Configuration</a:t>
                      </a:r>
                      <a:endParaRPr lang="sl-SI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SC CM, DCM</a:t>
                      </a:r>
                      <a:endParaRPr lang="sl-SI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37942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err="1"/>
                        <a:t>Upravljanje</a:t>
                      </a:r>
                      <a:r>
                        <a:rPr lang="en-US"/>
                        <a:t> s </a:t>
                      </a:r>
                      <a:r>
                        <a:rPr lang="en-US" err="1"/>
                        <a:t>posodobitvami</a:t>
                      </a:r>
                      <a:endParaRPr lang="sl-SI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Update Management</a:t>
                      </a:r>
                      <a:endParaRPr lang="sl-SI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SC CM, WSUS</a:t>
                      </a:r>
                      <a:endParaRPr lang="sl-SI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42614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err="1"/>
                        <a:t>Upravljanje</a:t>
                      </a:r>
                      <a:r>
                        <a:rPr lang="en-US"/>
                        <a:t> </a:t>
                      </a:r>
                      <a:r>
                        <a:rPr lang="en-US" err="1"/>
                        <a:t>inventarja</a:t>
                      </a:r>
                      <a:endParaRPr lang="sl-SI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Inventory Management, CMDB</a:t>
                      </a:r>
                      <a:endParaRPr lang="sl-SI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SC CM, SC SM</a:t>
                      </a:r>
                      <a:endParaRPr lang="sl-SI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75634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sl-SI"/>
                        <a:t>Spremljanje in nadzor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l-SI" err="1"/>
                        <a:t>Infrastructure</a:t>
                      </a:r>
                      <a:r>
                        <a:rPr lang="sl-SI"/>
                        <a:t> Monitoring</a:t>
                      </a:r>
                      <a:r>
                        <a:rPr lang="en-US"/>
                        <a:t>, </a:t>
                      </a:r>
                      <a:r>
                        <a:rPr lang="sl-SI" err="1"/>
                        <a:t>Application</a:t>
                      </a:r>
                      <a:r>
                        <a:rPr lang="sl-SI"/>
                        <a:t> Monitoring</a:t>
                      </a:r>
                      <a:r>
                        <a:rPr lang="en-US"/>
                        <a:t>, </a:t>
                      </a:r>
                      <a:r>
                        <a:rPr lang="sl-SI" err="1"/>
                        <a:t>Security</a:t>
                      </a:r>
                      <a:r>
                        <a:rPr lang="sl-SI"/>
                        <a:t> Monitoring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SC OM, APM</a:t>
                      </a:r>
                      <a:endParaRPr lang="sl-SI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103469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err="1"/>
                        <a:t>Varnostne</a:t>
                      </a:r>
                      <a:r>
                        <a:rPr lang="en-US"/>
                        <a:t> </a:t>
                      </a:r>
                      <a:r>
                        <a:rPr lang="en-US" err="1"/>
                        <a:t>kopije</a:t>
                      </a:r>
                      <a:endParaRPr lang="sl-SI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Backup, Archiving</a:t>
                      </a:r>
                      <a:endParaRPr lang="sl-SI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SC DPM</a:t>
                      </a:r>
                      <a:endParaRPr lang="sl-SI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873595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err="1"/>
                        <a:t>Kontinuiteta</a:t>
                      </a:r>
                      <a:r>
                        <a:rPr lang="en-US"/>
                        <a:t> </a:t>
                      </a:r>
                      <a:r>
                        <a:rPr lang="en-US" err="1"/>
                        <a:t>poslovanja</a:t>
                      </a:r>
                      <a:endParaRPr lang="sl-SI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BCDR</a:t>
                      </a:r>
                      <a:endParaRPr lang="sl-SI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err="1"/>
                        <a:t>Repl</a:t>
                      </a:r>
                      <a:r>
                        <a:rPr lang="en-US"/>
                        <a:t>, SC </a:t>
                      </a:r>
                      <a:r>
                        <a:rPr lang="en-US" err="1"/>
                        <a:t>Orch</a:t>
                      </a:r>
                      <a:endParaRPr lang="sl-SI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855781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sl-SI"/>
                        <a:t>Upravljanje z varnostjo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Network Security, Auditing, Antimalware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Edge Security, ACS, SIEM</a:t>
                      </a:r>
                      <a:endParaRPr lang="sl-SI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2109668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err="1"/>
                        <a:t>Upravljanje</a:t>
                      </a:r>
                      <a:r>
                        <a:rPr lang="en-US"/>
                        <a:t> z IT </a:t>
                      </a:r>
                      <a:r>
                        <a:rPr lang="en-US" err="1"/>
                        <a:t>storitvami</a:t>
                      </a:r>
                      <a:endParaRPr lang="sl-SI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Service Management</a:t>
                      </a:r>
                      <a:endParaRPr lang="sl-SI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SC SM</a:t>
                      </a:r>
                      <a:endParaRPr lang="sl-SI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0361999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57854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D18A1E48-C74E-4B7C-95F4-2342DAC963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1262565"/>
            <a:ext cx="4160520" cy="861774"/>
          </a:xfrm>
        </p:spPr>
        <p:txBody>
          <a:bodyPr vert="horz" lIns="91440" tIns="45720" rIns="91440" bIns="45720" rtlCol="0" anchor="t">
            <a:normAutofit fontScale="90000"/>
          </a:bodyPr>
          <a:lstStyle/>
          <a:p>
            <a:pPr defTabSz="914400">
              <a:lnSpc>
                <a:spcPct val="90000"/>
              </a:lnSpc>
            </a:pPr>
            <a:r>
              <a:rPr lang="en-US" sz="4800" err="1">
                <a:solidFill>
                  <a:schemeClr val="tx1"/>
                </a:solidFill>
                <a:ea typeface="+mj-ea"/>
                <a:cs typeface="+mj-cs"/>
              </a:rPr>
              <a:t>Upravljanje</a:t>
            </a:r>
            <a:r>
              <a:rPr lang="en-US" sz="4800">
                <a:solidFill>
                  <a:schemeClr val="tx1"/>
                </a:solidFill>
                <a:ea typeface="+mj-ea"/>
                <a:cs typeface="+mj-cs"/>
              </a:rPr>
              <a:t>…</a:t>
            </a:r>
            <a:br>
              <a:rPr lang="pl-PL" sz="4800">
                <a:solidFill>
                  <a:schemeClr val="tx1"/>
                </a:solidFill>
                <a:ea typeface="+mj-ea"/>
                <a:cs typeface="+mj-cs"/>
              </a:rPr>
            </a:br>
            <a:endParaRPr lang="en-US" sz="4800">
              <a:solidFill>
                <a:schemeClr val="tx1"/>
              </a:solidFill>
              <a:ea typeface="+mj-ea"/>
              <a:cs typeface="+mj-cs"/>
            </a:endParaRPr>
          </a:p>
        </p:txBody>
      </p:sp>
      <p:pic>
        <p:nvPicPr>
          <p:cNvPr id="10" name="Picture Placeholder 9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12AE2B21-BC38-4D54-8107-C26B0BE6AAE1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 rotWithShape="1">
          <a:blip r:embed="rId3"/>
          <a:srcRect t="26712" b="26712"/>
          <a:stretch/>
        </p:blipFill>
        <p:spPr>
          <a:custGeom>
            <a:avLst/>
            <a:gdLst>
              <a:gd name="connsiteX0" fmla="*/ 3397813 w 6170914"/>
              <a:gd name="connsiteY0" fmla="*/ 0 h 6313225"/>
              <a:gd name="connsiteX1" fmla="*/ 6019731 w 6170914"/>
              <a:gd name="connsiteY1" fmla="*/ 1236489 h 6313225"/>
              <a:gd name="connsiteX2" fmla="*/ 6170914 w 6170914"/>
              <a:gd name="connsiteY2" fmla="*/ 1438663 h 6313225"/>
              <a:gd name="connsiteX3" fmla="*/ 6170914 w 6170914"/>
              <a:gd name="connsiteY3" fmla="*/ 5356963 h 6313225"/>
              <a:gd name="connsiteX4" fmla="*/ 6019731 w 6170914"/>
              <a:gd name="connsiteY4" fmla="*/ 5559138 h 6313225"/>
              <a:gd name="connsiteX5" fmla="*/ 5194591 w 6170914"/>
              <a:gd name="connsiteY5" fmla="*/ 6282226 h 6313225"/>
              <a:gd name="connsiteX6" fmla="*/ 5141791 w 6170914"/>
              <a:gd name="connsiteY6" fmla="*/ 6313225 h 6313225"/>
              <a:gd name="connsiteX7" fmla="*/ 1659199 w 6170914"/>
              <a:gd name="connsiteY7" fmla="*/ 6313225 h 6313225"/>
              <a:gd name="connsiteX8" fmla="*/ 1498064 w 6170914"/>
              <a:gd name="connsiteY8" fmla="*/ 6215333 h 6313225"/>
              <a:gd name="connsiteX9" fmla="*/ 0 w 6170914"/>
              <a:gd name="connsiteY9" fmla="*/ 3397813 h 6313225"/>
              <a:gd name="connsiteX10" fmla="*/ 3397813 w 6170914"/>
              <a:gd name="connsiteY10" fmla="*/ 0 h 63132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6170914" h="6313225">
                <a:moveTo>
                  <a:pt x="3397813" y="0"/>
                </a:moveTo>
                <a:cubicBezTo>
                  <a:pt x="4453378" y="0"/>
                  <a:pt x="5396522" y="481334"/>
                  <a:pt x="6019731" y="1236489"/>
                </a:cubicBezTo>
                <a:lnTo>
                  <a:pt x="6170914" y="1438663"/>
                </a:lnTo>
                <a:lnTo>
                  <a:pt x="6170914" y="5356963"/>
                </a:lnTo>
                <a:lnTo>
                  <a:pt x="6019731" y="5559138"/>
                </a:lnTo>
                <a:cubicBezTo>
                  <a:pt x="5786028" y="5842321"/>
                  <a:pt x="5507333" y="6086998"/>
                  <a:pt x="5194591" y="6282226"/>
                </a:cubicBezTo>
                <a:lnTo>
                  <a:pt x="5141791" y="6313225"/>
                </a:lnTo>
                <a:lnTo>
                  <a:pt x="1659199" y="6313225"/>
                </a:lnTo>
                <a:lnTo>
                  <a:pt x="1498064" y="6215333"/>
                </a:lnTo>
                <a:cubicBezTo>
                  <a:pt x="594240" y="5604721"/>
                  <a:pt x="0" y="4570663"/>
                  <a:pt x="0" y="3397813"/>
                </a:cubicBezTo>
                <a:cubicBezTo>
                  <a:pt x="0" y="1521253"/>
                  <a:pt x="1521253" y="0"/>
                  <a:pt x="3397813" y="0"/>
                </a:cubicBezTo>
                <a:close/>
              </a:path>
            </a:pathLst>
          </a:custGeom>
        </p:spPr>
      </p:pic>
      <p:sp>
        <p:nvSpPr>
          <p:cNvPr id="12" name="Title 7">
            <a:extLst>
              <a:ext uri="{FF2B5EF4-FFF2-40B4-BE49-F238E27FC236}">
                <a16:creationId xmlns:a16="http://schemas.microsoft.com/office/drawing/2014/main" id="{063C6428-EA5D-4975-B208-FD2E5F88451E}"/>
              </a:ext>
            </a:extLst>
          </p:cNvPr>
          <p:cNvSpPr txBox="1">
            <a:spLocks/>
          </p:cNvSpPr>
          <p:nvPr/>
        </p:nvSpPr>
        <p:spPr>
          <a:xfrm>
            <a:off x="584200" y="2200005"/>
            <a:ext cx="4160520" cy="861774"/>
          </a:xfrm>
          <a:prstGeom prst="rect">
            <a:avLst/>
          </a:prstGeom>
        </p:spPr>
        <p:txBody>
          <a:bodyPr vert="horz" wrap="square" lIns="91440" tIns="45720" rIns="91440" bIns="45720" rtlCol="0" anchor="t">
            <a:normAutofit fontScale="52500" lnSpcReduction="20000"/>
          </a:bodyPr>
          <a:lstStyle>
            <a:lvl1pPr algn="l" defTabSz="932742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2800" b="0" kern="1200" cap="none" spc="0" baseline="0">
                <a:ln w="3175">
                  <a:noFill/>
                </a:ln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effectLst/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defRPr>
            </a:lvl1pPr>
          </a:lstStyle>
          <a:p>
            <a:pPr defTabSz="914400">
              <a:lnSpc>
                <a:spcPct val="90000"/>
              </a:lnSpc>
            </a:pPr>
            <a:r>
              <a:rPr lang="en-US" sz="4800">
                <a:solidFill>
                  <a:schemeClr val="tx1"/>
                </a:solidFill>
                <a:ea typeface="+mj-ea"/>
                <a:cs typeface="+mj-cs"/>
              </a:rPr>
              <a:t>… </a:t>
            </a:r>
            <a:r>
              <a:rPr lang="en-US" sz="4800" err="1">
                <a:solidFill>
                  <a:schemeClr val="tx1"/>
                </a:solidFill>
                <a:ea typeface="+mj-ea"/>
                <a:cs typeface="+mj-cs"/>
              </a:rPr>
              <a:t>naj</a:t>
            </a:r>
            <a:r>
              <a:rPr lang="en-US" sz="4800">
                <a:solidFill>
                  <a:schemeClr val="tx1"/>
                </a:solidFill>
                <a:ea typeface="+mj-ea"/>
                <a:cs typeface="+mj-cs"/>
              </a:rPr>
              <a:t> </a:t>
            </a:r>
            <a:r>
              <a:rPr lang="en-US" sz="4800" err="1">
                <a:solidFill>
                  <a:schemeClr val="tx1"/>
                </a:solidFill>
                <a:ea typeface="+mj-ea"/>
                <a:cs typeface="+mj-cs"/>
              </a:rPr>
              <a:t>bo</a:t>
            </a:r>
            <a:r>
              <a:rPr lang="en-US" sz="4800">
                <a:solidFill>
                  <a:schemeClr val="tx1"/>
                </a:solidFill>
                <a:ea typeface="+mj-ea"/>
                <a:cs typeface="+mj-cs"/>
              </a:rPr>
              <a:t> </a:t>
            </a:r>
            <a:r>
              <a:rPr lang="en-US" sz="4800" err="1">
                <a:solidFill>
                  <a:schemeClr val="tx1"/>
                </a:solidFill>
                <a:ea typeface="+mj-ea"/>
                <a:cs typeface="+mj-cs"/>
              </a:rPr>
              <a:t>vgrajeno</a:t>
            </a:r>
            <a:r>
              <a:rPr lang="en-US" sz="4800">
                <a:solidFill>
                  <a:schemeClr val="tx1"/>
                </a:solidFill>
                <a:ea typeface="+mj-ea"/>
                <a:cs typeface="+mj-cs"/>
              </a:rPr>
              <a:t> v </a:t>
            </a:r>
            <a:r>
              <a:rPr lang="en-US" sz="4800" err="1">
                <a:solidFill>
                  <a:schemeClr val="tx1"/>
                </a:solidFill>
                <a:ea typeface="+mj-ea"/>
                <a:cs typeface="+mj-cs"/>
              </a:rPr>
              <a:t>storitev</a:t>
            </a:r>
            <a:br>
              <a:rPr lang="sl-SI" sz="4800">
                <a:solidFill>
                  <a:schemeClr val="tx1"/>
                </a:solidFill>
                <a:ea typeface="+mj-ea"/>
                <a:cs typeface="+mj-cs"/>
              </a:rPr>
            </a:br>
            <a:endParaRPr lang="sl-SI" sz="4800">
              <a:solidFill>
                <a:schemeClr val="tx1"/>
              </a:solidFill>
              <a:ea typeface="+mj-ea"/>
              <a:cs typeface="+mj-cs"/>
            </a:endParaRPr>
          </a:p>
        </p:txBody>
      </p:sp>
      <p:sp>
        <p:nvSpPr>
          <p:cNvPr id="13" name="Title 7">
            <a:extLst>
              <a:ext uri="{FF2B5EF4-FFF2-40B4-BE49-F238E27FC236}">
                <a16:creationId xmlns:a16="http://schemas.microsoft.com/office/drawing/2014/main" id="{F94AC110-B6F8-49B0-946D-896623443AFF}"/>
              </a:ext>
            </a:extLst>
          </p:cNvPr>
          <p:cNvSpPr txBox="1">
            <a:spLocks/>
          </p:cNvSpPr>
          <p:nvPr/>
        </p:nvSpPr>
        <p:spPr>
          <a:xfrm>
            <a:off x="584200" y="3070986"/>
            <a:ext cx="4659884" cy="1981074"/>
          </a:xfrm>
          <a:prstGeom prst="rect">
            <a:avLst/>
          </a:prstGeom>
        </p:spPr>
        <p:txBody>
          <a:bodyPr vert="horz" wrap="square" lIns="91440" tIns="45720" rIns="91440" bIns="45720" rtlCol="0" anchor="t">
            <a:normAutofit fontScale="97500"/>
          </a:bodyPr>
          <a:lstStyle>
            <a:lvl1pPr algn="l" defTabSz="932742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2800" b="0" kern="1200" cap="none" spc="0" baseline="0">
                <a:ln w="3175">
                  <a:noFill/>
                </a:ln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effectLst/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defRPr>
            </a:lvl1pPr>
          </a:lstStyle>
          <a:p>
            <a:pPr defTabSz="914400">
              <a:lnSpc>
                <a:spcPct val="90000"/>
              </a:lnSpc>
            </a:pPr>
            <a:r>
              <a:rPr lang="en-US" sz="1400">
                <a:solidFill>
                  <a:schemeClr val="tx1"/>
                </a:solidFill>
                <a:ea typeface="+mj-ea"/>
                <a:cs typeface="+mj-cs"/>
              </a:rPr>
              <a:t>“</a:t>
            </a:r>
            <a:r>
              <a:rPr lang="en-US" sz="1400" i="1">
                <a:solidFill>
                  <a:schemeClr val="tx1"/>
                </a:solidFill>
                <a:ea typeface="+mj-ea"/>
                <a:cs typeface="+mj-cs"/>
              </a:rPr>
              <a:t>SQL Database automatically creates database backups and uses Azure read-access geo-redundant storage (RA-GRS) to provide geo-redundancy. These backups are created automatically and at no additional charge. </a:t>
            </a:r>
            <a:r>
              <a:rPr lang="en-US" sz="1400" b="1" i="1">
                <a:solidFill>
                  <a:schemeClr val="accent4">
                    <a:lumMod val="40000"/>
                    <a:lumOff val="60000"/>
                  </a:schemeClr>
                </a:solidFill>
                <a:ea typeface="+mj-ea"/>
                <a:cs typeface="+mj-cs"/>
              </a:rPr>
              <a:t>You don't need to do anything to make them happen</a:t>
            </a:r>
            <a:r>
              <a:rPr lang="en-US" sz="1400" i="1">
                <a:solidFill>
                  <a:schemeClr val="tx1"/>
                </a:solidFill>
                <a:ea typeface="+mj-ea"/>
                <a:cs typeface="+mj-cs"/>
              </a:rPr>
              <a:t>.</a:t>
            </a:r>
            <a:r>
              <a:rPr lang="en-US" sz="1400">
                <a:solidFill>
                  <a:schemeClr val="tx1"/>
                </a:solidFill>
                <a:ea typeface="+mj-ea"/>
                <a:cs typeface="+mj-cs"/>
              </a:rPr>
              <a:t>”</a:t>
            </a:r>
          </a:p>
          <a:p>
            <a:pPr defTabSz="914400">
              <a:lnSpc>
                <a:spcPct val="90000"/>
              </a:lnSpc>
            </a:pPr>
            <a:endParaRPr lang="en-US" sz="1400">
              <a:solidFill>
                <a:schemeClr val="tx1"/>
              </a:solidFill>
              <a:ea typeface="+mj-ea"/>
              <a:cs typeface="+mj-cs"/>
            </a:endParaRPr>
          </a:p>
          <a:p>
            <a:pPr defTabSz="914400">
              <a:lnSpc>
                <a:spcPct val="90000"/>
              </a:lnSpc>
            </a:pPr>
            <a:endParaRPr lang="en-US" sz="1400">
              <a:solidFill>
                <a:schemeClr val="tx1"/>
              </a:solidFill>
              <a:ea typeface="+mj-ea"/>
              <a:cs typeface="+mj-cs"/>
            </a:endParaRPr>
          </a:p>
          <a:p>
            <a:pPr defTabSz="914400">
              <a:lnSpc>
                <a:spcPct val="90000"/>
              </a:lnSpc>
            </a:pPr>
            <a:r>
              <a:rPr lang="sl-SI" sz="1400">
                <a:solidFill>
                  <a:schemeClr val="tx1"/>
                </a:solidFill>
                <a:ea typeface="+mj-ea"/>
                <a:cs typeface="+mj-cs"/>
              </a:rPr>
              <a:t>https://docs.microsoft.com/en-us/azure/sql-database/sql-database-automated-backups</a:t>
            </a:r>
            <a:endParaRPr lang="en-US" sz="1400">
              <a:solidFill>
                <a:schemeClr val="tx1"/>
              </a:solidFill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49069502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85216" y="3033223"/>
            <a:ext cx="9144000" cy="498598"/>
          </a:xfrm>
        </p:spPr>
        <p:txBody>
          <a:bodyPr/>
          <a:lstStyle/>
          <a:p>
            <a:r>
              <a:rPr lang="en-US"/>
              <a:t>Demo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>
          <a:xfrm>
            <a:off x="585216" y="3977319"/>
            <a:ext cx="9144000" cy="307777"/>
          </a:xfrm>
        </p:spPr>
        <p:txBody>
          <a:bodyPr/>
          <a:lstStyle/>
          <a:p>
            <a:r>
              <a:rPr lang="en-US"/>
              <a:t>Azure VM Operations, Enable Backup</a:t>
            </a:r>
          </a:p>
        </p:txBody>
      </p:sp>
    </p:spTree>
    <p:extLst>
      <p:ext uri="{BB962C8B-B14F-4D97-AF65-F5344CB8AC3E}">
        <p14:creationId xmlns:p14="http://schemas.microsoft.com/office/powerpoint/2010/main" val="1614550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Od </a:t>
            </a:r>
            <a:r>
              <a:rPr lang="en-US" err="1"/>
              <a:t>detekcije</a:t>
            </a:r>
            <a:r>
              <a:rPr lang="en-US"/>
              <a:t> do </a:t>
            </a:r>
            <a:r>
              <a:rPr lang="en-US" err="1"/>
              <a:t>akcije</a:t>
            </a:r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5503054" y="-3361594"/>
            <a:ext cx="362135" cy="615522"/>
          </a:xfrm>
          <a:prstGeom prst="rect">
            <a:avLst/>
          </a:prstGeom>
          <a:noFill/>
        </p:spPr>
        <p:txBody>
          <a:bodyPr wrap="none" lIns="179285" tIns="143428" rIns="179285" bIns="143428" rtlCol="0">
            <a:spAutoFit/>
          </a:bodyPr>
          <a:lstStyle/>
          <a:p>
            <a:pPr>
              <a:lnSpc>
                <a:spcPct val="90000"/>
              </a:lnSpc>
              <a:spcAft>
                <a:spcPts val="588"/>
              </a:spcAft>
              <a:defRPr/>
            </a:pPr>
            <a:endParaRPr lang="en-US" sz="2353" err="1">
              <a:gradFill>
                <a:gsLst>
                  <a:gs pos="2917">
                    <a:srgbClr val="353535"/>
                  </a:gs>
                  <a:gs pos="30000">
                    <a:srgbClr val="353535"/>
                  </a:gs>
                </a:gsLst>
                <a:lin ang="5400000" scaled="0"/>
              </a:gradFill>
              <a:latin typeface="Segoe UI Semilight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6590CF5-4D7D-4D9D-A97E-F4F2215AB459}"/>
              </a:ext>
            </a:extLst>
          </p:cNvPr>
          <p:cNvSpPr/>
          <p:nvPr/>
        </p:nvSpPr>
        <p:spPr bwMode="auto">
          <a:xfrm>
            <a:off x="663497" y="2609385"/>
            <a:ext cx="1800000" cy="9000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spcBef>
                <a:spcPct val="0"/>
              </a:spcBef>
              <a:spcAft>
                <a:spcPct val="0"/>
              </a:spcAft>
            </a:pPr>
            <a:r>
              <a:rPr lang="en-US" sz="140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Endpoint</a:t>
            </a:r>
          </a:p>
          <a:p>
            <a:pPr algn="ctr" defTabSz="932472" fontAlgn="base">
              <a:spcBef>
                <a:spcPct val="0"/>
              </a:spcBef>
              <a:spcAft>
                <a:spcPct val="0"/>
              </a:spcAft>
            </a:pPr>
            <a:r>
              <a:rPr lang="en-US" sz="140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(IaaS/PaaS/SaaS)</a:t>
            </a:r>
            <a:endParaRPr lang="sl-SI" sz="140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48739502-F791-4A49-A9F3-D2F9C572A74B}"/>
              </a:ext>
            </a:extLst>
          </p:cNvPr>
          <p:cNvSpPr/>
          <p:nvPr/>
        </p:nvSpPr>
        <p:spPr bwMode="auto">
          <a:xfrm>
            <a:off x="3701640" y="2609385"/>
            <a:ext cx="1800000" cy="9000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spcBef>
                <a:spcPct val="0"/>
              </a:spcBef>
              <a:spcAft>
                <a:spcPct val="0"/>
              </a:spcAft>
            </a:pPr>
            <a:r>
              <a:rPr lang="en-US" sz="140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Repository</a:t>
            </a:r>
          </a:p>
          <a:p>
            <a:pPr algn="ctr" defTabSz="932472" fontAlgn="base">
              <a:spcBef>
                <a:spcPct val="0"/>
              </a:spcBef>
              <a:spcAft>
                <a:spcPct val="0"/>
              </a:spcAft>
            </a:pPr>
            <a:r>
              <a:rPr lang="en-US" sz="140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(Cloud storage)</a:t>
            </a:r>
            <a:endParaRPr lang="sl-SI" sz="140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F6865988-26D9-4E9E-8E12-664429ED2F74}"/>
              </a:ext>
            </a:extLst>
          </p:cNvPr>
          <p:cNvCxnSpPr>
            <a:stCxn id="10" idx="3"/>
            <a:endCxn id="23" idx="1"/>
          </p:cNvCxnSpPr>
          <p:nvPr/>
        </p:nvCxnSpPr>
        <p:spPr>
          <a:xfrm>
            <a:off x="2463497" y="3059385"/>
            <a:ext cx="1238143" cy="0"/>
          </a:xfrm>
          <a:prstGeom prst="straightConnector1">
            <a:avLst/>
          </a:prstGeom>
          <a:ln>
            <a:solidFill>
              <a:schemeClr val="tx1"/>
            </a:solidFill>
            <a:headEnd type="none" w="lg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" name="Picture 21" descr="A picture containing sitting&#10;&#10;Description generated with high confidence">
            <a:extLst>
              <a:ext uri="{FF2B5EF4-FFF2-40B4-BE49-F238E27FC236}">
                <a16:creationId xmlns:a16="http://schemas.microsoft.com/office/drawing/2014/main" id="{C0E2665E-AF43-44AD-AE78-04889C198B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2803206" y="2454075"/>
            <a:ext cx="571499" cy="528637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7B819782-762D-4FCE-A226-F3FC03A5FEB9}"/>
              </a:ext>
            </a:extLst>
          </p:cNvPr>
          <p:cNvSpPr txBox="1"/>
          <p:nvPr/>
        </p:nvSpPr>
        <p:spPr>
          <a:xfrm>
            <a:off x="2541337" y="2164126"/>
            <a:ext cx="1114088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l"/>
            <a:r>
              <a:rPr lang="en-US" sz="120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Collection policy</a:t>
            </a:r>
            <a:endParaRPr lang="sl-SI" sz="1200" err="1">
              <a:gradFill>
                <a:gsLst>
                  <a:gs pos="2917">
                    <a:schemeClr val="tx1"/>
                  </a:gs>
                  <a:gs pos="30000">
                    <a:schemeClr val="tx1"/>
                  </a:gs>
                </a:gsLst>
                <a:lin ang="5400000" scaled="0"/>
              </a:gradFill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E85A74EB-1FE6-493F-94B0-B0F996D38E9C}"/>
              </a:ext>
            </a:extLst>
          </p:cNvPr>
          <p:cNvSpPr/>
          <p:nvPr/>
        </p:nvSpPr>
        <p:spPr bwMode="auto">
          <a:xfrm>
            <a:off x="6690362" y="2609385"/>
            <a:ext cx="1800000" cy="9000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spcBef>
                <a:spcPct val="0"/>
              </a:spcBef>
              <a:spcAft>
                <a:spcPct val="0"/>
              </a:spcAft>
            </a:pPr>
            <a:r>
              <a:rPr lang="en-US" sz="140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Information</a:t>
            </a:r>
            <a:endParaRPr lang="sl-SI" sz="140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5DCE734C-97FC-4AC9-9A3B-7FE70DC375F8}"/>
              </a:ext>
            </a:extLst>
          </p:cNvPr>
          <p:cNvCxnSpPr>
            <a:cxnSpLocks/>
          </p:cNvCxnSpPr>
          <p:nvPr/>
        </p:nvCxnSpPr>
        <p:spPr>
          <a:xfrm>
            <a:off x="5517019" y="3059385"/>
            <a:ext cx="1188722" cy="0"/>
          </a:xfrm>
          <a:prstGeom prst="straightConnector1">
            <a:avLst/>
          </a:prstGeom>
          <a:ln>
            <a:solidFill>
              <a:schemeClr val="tx1"/>
            </a:solidFill>
            <a:headEnd type="none" w="lg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7" name="Picture 36" descr="A picture containing sitting&#10;&#10;Description generated with high confidence">
            <a:extLst>
              <a:ext uri="{FF2B5EF4-FFF2-40B4-BE49-F238E27FC236}">
                <a16:creationId xmlns:a16="http://schemas.microsoft.com/office/drawing/2014/main" id="{28483CA0-F724-494D-85B7-670654282D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5810251" y="2454075"/>
            <a:ext cx="571499" cy="528637"/>
          </a:xfrm>
          <a:prstGeom prst="rect">
            <a:avLst/>
          </a:prstGeom>
        </p:spPr>
      </p:pic>
      <p:sp>
        <p:nvSpPr>
          <p:cNvPr id="38" name="TextBox 37">
            <a:extLst>
              <a:ext uri="{FF2B5EF4-FFF2-40B4-BE49-F238E27FC236}">
                <a16:creationId xmlns:a16="http://schemas.microsoft.com/office/drawing/2014/main" id="{CA711EDA-13B2-47C6-8012-552FCA57A7F7}"/>
              </a:ext>
            </a:extLst>
          </p:cNvPr>
          <p:cNvSpPr txBox="1"/>
          <p:nvPr/>
        </p:nvSpPr>
        <p:spPr>
          <a:xfrm>
            <a:off x="5578639" y="2164126"/>
            <a:ext cx="1040798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l"/>
            <a:r>
              <a:rPr lang="en-US" sz="120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Analytics policy</a:t>
            </a:r>
            <a:endParaRPr lang="sl-SI" sz="1200" err="1">
              <a:gradFill>
                <a:gsLst>
                  <a:gs pos="2917">
                    <a:schemeClr val="tx1"/>
                  </a:gs>
                  <a:gs pos="30000">
                    <a:schemeClr val="tx1"/>
                  </a:gs>
                </a:gsLst>
                <a:lin ang="5400000" scaled="0"/>
              </a:gradFill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DBF1CE0C-5746-4220-BE63-862293F97002}"/>
              </a:ext>
            </a:extLst>
          </p:cNvPr>
          <p:cNvSpPr/>
          <p:nvPr/>
        </p:nvSpPr>
        <p:spPr bwMode="auto">
          <a:xfrm>
            <a:off x="9679084" y="2609385"/>
            <a:ext cx="1800000" cy="9000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spcBef>
                <a:spcPct val="0"/>
              </a:spcBef>
              <a:spcAft>
                <a:spcPct val="0"/>
              </a:spcAft>
            </a:pPr>
            <a:r>
              <a:rPr lang="en-US" sz="140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Action</a:t>
            </a:r>
          </a:p>
          <a:p>
            <a:pPr algn="ctr" defTabSz="932472" fontAlgn="base">
              <a:spcBef>
                <a:spcPct val="0"/>
              </a:spcBef>
              <a:spcAft>
                <a:spcPct val="0"/>
              </a:spcAft>
            </a:pPr>
            <a:r>
              <a:rPr lang="en-US" sz="140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(Manual/Auto trigger)</a:t>
            </a:r>
            <a:endParaRPr lang="sl-SI" sz="140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cxnSp>
        <p:nvCxnSpPr>
          <p:cNvPr id="40" name="Straight Arrow Connector 39">
            <a:extLst>
              <a:ext uri="{FF2B5EF4-FFF2-40B4-BE49-F238E27FC236}">
                <a16:creationId xmlns:a16="http://schemas.microsoft.com/office/drawing/2014/main" id="{B552D162-0179-4428-A780-1D48AD9B471C}"/>
              </a:ext>
            </a:extLst>
          </p:cNvPr>
          <p:cNvCxnSpPr>
            <a:cxnSpLocks/>
            <a:stCxn id="32" idx="3"/>
            <a:endCxn id="39" idx="1"/>
          </p:cNvCxnSpPr>
          <p:nvPr/>
        </p:nvCxnSpPr>
        <p:spPr>
          <a:xfrm>
            <a:off x="8490362" y="3059385"/>
            <a:ext cx="1188722" cy="0"/>
          </a:xfrm>
          <a:prstGeom prst="straightConnector1">
            <a:avLst/>
          </a:prstGeom>
          <a:ln>
            <a:solidFill>
              <a:schemeClr val="tx1"/>
            </a:solidFill>
            <a:headEnd type="none" w="lg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2" name="Picture 41" descr="A picture containing sitting&#10;&#10;Description generated with high confidence">
            <a:extLst>
              <a:ext uri="{FF2B5EF4-FFF2-40B4-BE49-F238E27FC236}">
                <a16:creationId xmlns:a16="http://schemas.microsoft.com/office/drawing/2014/main" id="{2E4ED14D-3BB9-4886-B11A-C1651C0CBA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8798974" y="2454075"/>
            <a:ext cx="571499" cy="528637"/>
          </a:xfrm>
          <a:prstGeom prst="rect">
            <a:avLst/>
          </a:prstGeom>
        </p:spPr>
      </p:pic>
      <p:sp>
        <p:nvSpPr>
          <p:cNvPr id="43" name="TextBox 42">
            <a:extLst>
              <a:ext uri="{FF2B5EF4-FFF2-40B4-BE49-F238E27FC236}">
                <a16:creationId xmlns:a16="http://schemas.microsoft.com/office/drawing/2014/main" id="{AD180739-D996-4317-A660-BF88532E2C25}"/>
              </a:ext>
            </a:extLst>
          </p:cNvPr>
          <p:cNvSpPr txBox="1"/>
          <p:nvPr/>
        </p:nvSpPr>
        <p:spPr>
          <a:xfrm>
            <a:off x="8542652" y="2164126"/>
            <a:ext cx="1084143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l"/>
            <a:r>
              <a:rPr lang="en-US" sz="120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Response policy</a:t>
            </a:r>
            <a:endParaRPr lang="sl-SI" sz="1200" err="1">
              <a:gradFill>
                <a:gsLst>
                  <a:gs pos="2917">
                    <a:schemeClr val="tx1"/>
                  </a:gs>
                  <a:gs pos="30000">
                    <a:schemeClr val="tx1"/>
                  </a:gs>
                </a:gsLst>
                <a:lin ang="5400000" scaled="0"/>
              </a:gradFill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785F6F64-EAB0-40D0-9174-A9E9CE0D0879}"/>
              </a:ext>
            </a:extLst>
          </p:cNvPr>
          <p:cNvSpPr/>
          <p:nvPr/>
        </p:nvSpPr>
        <p:spPr bwMode="auto">
          <a:xfrm>
            <a:off x="2801638" y="4864904"/>
            <a:ext cx="1800000" cy="1266143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spcBef>
                <a:spcPct val="0"/>
              </a:spcBef>
              <a:spcAft>
                <a:spcPct val="0"/>
              </a:spcAft>
            </a:pPr>
            <a:r>
              <a:rPr lang="en-US" sz="1400" err="1">
                <a:solidFill>
                  <a:schemeClr val="tx1"/>
                </a:solidFill>
                <a:ea typeface="Segoe UI" pitchFamily="34" charset="0"/>
                <a:cs typeface="Segoe UI" pitchFamily="34" charset="0"/>
              </a:rPr>
              <a:t>Mgmt</a:t>
            </a:r>
            <a:r>
              <a:rPr lang="en-US" sz="1400">
                <a:solidFill>
                  <a:schemeClr val="tx1"/>
                </a:solidFill>
                <a:ea typeface="Segoe UI" pitchFamily="34" charset="0"/>
                <a:cs typeface="Segoe UI" pitchFamily="34" charset="0"/>
              </a:rPr>
              <a:t> infra deployment</a:t>
            </a:r>
            <a:endParaRPr lang="sl-SI" sz="1400" err="1">
              <a:solidFill>
                <a:schemeClr val="tx1"/>
              </a:soli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95294B57-6D67-4E77-8987-992EFDCCC458}"/>
              </a:ext>
            </a:extLst>
          </p:cNvPr>
          <p:cNvSpPr/>
          <p:nvPr/>
        </p:nvSpPr>
        <p:spPr bwMode="auto">
          <a:xfrm>
            <a:off x="7590362" y="4864904"/>
            <a:ext cx="1800000" cy="1266137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spcBef>
                <a:spcPct val="0"/>
              </a:spcBef>
              <a:spcAft>
                <a:spcPct val="0"/>
              </a:spcAft>
            </a:pPr>
            <a:r>
              <a:rPr lang="en-US" sz="1400">
                <a:solidFill>
                  <a:schemeClr val="tx1"/>
                </a:solidFill>
                <a:ea typeface="Segoe UI" pitchFamily="34" charset="0"/>
                <a:cs typeface="Segoe UI" pitchFamily="34" charset="0"/>
              </a:rPr>
              <a:t>Policy </a:t>
            </a:r>
            <a:r>
              <a:rPr lang="en-US" sz="1400" err="1">
                <a:solidFill>
                  <a:schemeClr val="tx1"/>
                </a:solidFill>
                <a:ea typeface="Segoe UI" pitchFamily="34" charset="0"/>
                <a:cs typeface="Segoe UI" pitchFamily="34" charset="0"/>
              </a:rPr>
              <a:t>Mgmt</a:t>
            </a:r>
            <a:endParaRPr lang="sl-SI" sz="1400" err="1">
              <a:solidFill>
                <a:schemeClr val="tx1"/>
              </a:solidFill>
              <a:ea typeface="Segoe UI" pitchFamily="34" charset="0"/>
              <a:cs typeface="Segoe UI" pitchFamily="34" charset="0"/>
            </a:endParaRPr>
          </a:p>
        </p:txBody>
      </p:sp>
      <p:pic>
        <p:nvPicPr>
          <p:cNvPr id="46" name="Picture 45" descr="A picture containing sitting&#10;&#10;Description generated with high confidence">
            <a:extLst>
              <a:ext uri="{FF2B5EF4-FFF2-40B4-BE49-F238E27FC236}">
                <a16:creationId xmlns:a16="http://schemas.microsoft.com/office/drawing/2014/main" id="{223E4857-767A-4835-B47F-0E3A9ACCB6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8204612" y="5416731"/>
            <a:ext cx="571499" cy="528637"/>
          </a:xfrm>
          <a:prstGeom prst="rect">
            <a:avLst/>
          </a:prstGeom>
        </p:spPr>
      </p:pic>
      <p:cxnSp>
        <p:nvCxnSpPr>
          <p:cNvPr id="47" name="Straight Arrow Connector 46">
            <a:extLst>
              <a:ext uri="{FF2B5EF4-FFF2-40B4-BE49-F238E27FC236}">
                <a16:creationId xmlns:a16="http://schemas.microsoft.com/office/drawing/2014/main" id="{3FAB159C-76E8-4400-8F38-E74581110104}"/>
              </a:ext>
            </a:extLst>
          </p:cNvPr>
          <p:cNvCxnSpPr>
            <a:cxnSpLocks/>
            <a:stCxn id="44" idx="3"/>
            <a:endCxn id="45" idx="1"/>
          </p:cNvCxnSpPr>
          <p:nvPr/>
        </p:nvCxnSpPr>
        <p:spPr>
          <a:xfrm flipV="1">
            <a:off x="4601638" y="5497973"/>
            <a:ext cx="2988724" cy="3"/>
          </a:xfrm>
          <a:prstGeom prst="straightConnector1">
            <a:avLst/>
          </a:prstGeom>
          <a:ln>
            <a:solidFill>
              <a:schemeClr val="tx1"/>
            </a:solidFill>
            <a:headEnd type="none" w="lg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0" name="Picture 49">
            <a:extLst>
              <a:ext uri="{FF2B5EF4-FFF2-40B4-BE49-F238E27FC236}">
                <a16:creationId xmlns:a16="http://schemas.microsoft.com/office/drawing/2014/main" id="{649797EC-D73D-4583-98BF-D867435B9AB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02002" y="5497972"/>
            <a:ext cx="399273" cy="564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4328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5" grpId="0"/>
      <p:bldP spid="32" grpId="0" animBg="1"/>
      <p:bldP spid="38" grpId="0"/>
      <p:bldP spid="39" grpId="0" animBg="1"/>
      <p:bldP spid="43" grpId="0"/>
      <p:bldP spid="44" grpId="0" animBg="1"/>
      <p:bldP spid="4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A5CAC225-C5A7-48D3-97E5-DDCEFBB829EE}"/>
              </a:ext>
            </a:extLst>
          </p:cNvPr>
          <p:cNvSpPr/>
          <p:nvPr/>
        </p:nvSpPr>
        <p:spPr bwMode="auto">
          <a:xfrm>
            <a:off x="6137985" y="1553097"/>
            <a:ext cx="1800000" cy="3891313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932472" fontAlgn="base">
              <a:spcBef>
                <a:spcPct val="0"/>
              </a:spcBef>
              <a:spcAft>
                <a:spcPct val="0"/>
              </a:spcAft>
            </a:pPr>
            <a:endParaRPr lang="sl-SI" sz="140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err="1"/>
              <a:t>Kolekcija</a:t>
            </a:r>
            <a:r>
              <a:rPr lang="en-US"/>
              <a:t> </a:t>
            </a:r>
            <a:r>
              <a:rPr lang="en-US" err="1"/>
              <a:t>podatkov</a:t>
            </a:r>
            <a:r>
              <a:rPr lang="en-US"/>
              <a:t> – Compute (VM, </a:t>
            </a:r>
            <a:r>
              <a:rPr lang="en-US" sz="2400"/>
              <a:t>Windows/Linux</a:t>
            </a:r>
            <a:r>
              <a:rPr lang="en-US"/>
              <a:t>)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36B5D6D5-D837-471E-91A6-339C5AAA5736}"/>
              </a:ext>
            </a:extLst>
          </p:cNvPr>
          <p:cNvSpPr/>
          <p:nvPr/>
        </p:nvSpPr>
        <p:spPr bwMode="auto">
          <a:xfrm>
            <a:off x="2668988" y="1455220"/>
            <a:ext cx="1800000" cy="1080000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defTabSz="932472" fontAlgn="base">
              <a:spcBef>
                <a:spcPct val="0"/>
              </a:spcBef>
              <a:spcAft>
                <a:spcPct val="0"/>
              </a:spcAft>
            </a:pPr>
            <a:r>
              <a:rPr lang="en-US" sz="140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Application</a:t>
            </a:r>
            <a:endParaRPr lang="sl-SI" sz="140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61F810E5-4FD3-434E-901D-A286B57E8910}"/>
              </a:ext>
            </a:extLst>
          </p:cNvPr>
          <p:cNvSpPr/>
          <p:nvPr/>
        </p:nvSpPr>
        <p:spPr bwMode="auto">
          <a:xfrm>
            <a:off x="2668988" y="2541257"/>
            <a:ext cx="1800000" cy="1080000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932472" fontAlgn="base">
              <a:spcBef>
                <a:spcPct val="0"/>
              </a:spcBef>
              <a:spcAft>
                <a:spcPct val="0"/>
              </a:spcAft>
            </a:pPr>
            <a:r>
              <a:rPr lang="en-US" sz="140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Guest OS</a:t>
            </a:r>
            <a:endParaRPr lang="sl-SI" sz="140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D3D148C5-366A-4E9E-8197-17BB85DEA5AF}"/>
              </a:ext>
            </a:extLst>
          </p:cNvPr>
          <p:cNvSpPr/>
          <p:nvPr/>
        </p:nvSpPr>
        <p:spPr bwMode="auto">
          <a:xfrm>
            <a:off x="2668988" y="3627294"/>
            <a:ext cx="1800000" cy="1080000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b" anchorCtr="0" forceAA="0" compatLnSpc="1">
            <a:prstTxWarp prst="textNoShape">
              <a:avLst/>
            </a:prstTxWarp>
            <a:noAutofit/>
          </a:bodyPr>
          <a:lstStyle/>
          <a:p>
            <a:pPr defTabSz="932472" fontAlgn="base">
              <a:spcBef>
                <a:spcPct val="0"/>
              </a:spcBef>
              <a:spcAft>
                <a:spcPct val="0"/>
              </a:spcAft>
            </a:pPr>
            <a:r>
              <a:rPr lang="en-US" sz="140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Parent OS</a:t>
            </a:r>
            <a:endParaRPr lang="sl-SI" sz="140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FF9FFD0B-B818-49CD-BFAB-ED67AE9028D0}"/>
              </a:ext>
            </a:extLst>
          </p:cNvPr>
          <p:cNvSpPr/>
          <p:nvPr/>
        </p:nvSpPr>
        <p:spPr bwMode="auto">
          <a:xfrm>
            <a:off x="2668988" y="4707294"/>
            <a:ext cx="1800000" cy="1080000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b" anchorCtr="0" forceAA="0" compatLnSpc="1">
            <a:prstTxWarp prst="textNoShape">
              <a:avLst/>
            </a:prstTxWarp>
            <a:noAutofit/>
          </a:bodyPr>
          <a:lstStyle/>
          <a:p>
            <a:pPr defTabSz="932472" fontAlgn="base">
              <a:spcBef>
                <a:spcPct val="0"/>
              </a:spcBef>
              <a:spcAft>
                <a:spcPct val="0"/>
              </a:spcAft>
            </a:pPr>
            <a:r>
              <a:rPr lang="en-US" sz="140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Azure infra</a:t>
            </a:r>
            <a:endParaRPr lang="sl-SI" sz="140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55ADD26-5939-4889-9DD0-4D9889C65139}"/>
              </a:ext>
            </a:extLst>
          </p:cNvPr>
          <p:cNvSpPr/>
          <p:nvPr/>
        </p:nvSpPr>
        <p:spPr bwMode="auto">
          <a:xfrm>
            <a:off x="3307700" y="1815220"/>
            <a:ext cx="1080000" cy="36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Application Logs and Metrics</a:t>
            </a:r>
            <a:endParaRPr lang="sl-SI" sz="100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4D12153-7815-4C7A-83D7-1C7F88215AF3}"/>
              </a:ext>
            </a:extLst>
          </p:cNvPr>
          <p:cNvSpPr/>
          <p:nvPr/>
        </p:nvSpPr>
        <p:spPr bwMode="auto">
          <a:xfrm>
            <a:off x="3307700" y="2367294"/>
            <a:ext cx="1080000" cy="36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Diagnostic Logs</a:t>
            </a:r>
            <a:endParaRPr lang="sl-SI" sz="100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5F1ACD2-8333-43CF-9D91-F5224AC38E3C}"/>
              </a:ext>
            </a:extLst>
          </p:cNvPr>
          <p:cNvSpPr/>
          <p:nvPr/>
        </p:nvSpPr>
        <p:spPr bwMode="auto">
          <a:xfrm>
            <a:off x="3307700" y="3429000"/>
            <a:ext cx="1080000" cy="36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Metrics</a:t>
            </a:r>
            <a:endParaRPr lang="sl-SI" sz="100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9A3678B-D10E-4908-9015-11E9CFDB06B9}"/>
              </a:ext>
            </a:extLst>
          </p:cNvPr>
          <p:cNvSpPr/>
          <p:nvPr/>
        </p:nvSpPr>
        <p:spPr bwMode="auto">
          <a:xfrm>
            <a:off x="3307700" y="4990322"/>
            <a:ext cx="1080000" cy="36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Activity Log</a:t>
            </a:r>
            <a:endParaRPr lang="sl-SI" sz="100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E122BC8-A546-4131-B101-8C3C7980DB4C}"/>
              </a:ext>
            </a:extLst>
          </p:cNvPr>
          <p:cNvSpPr/>
          <p:nvPr/>
        </p:nvSpPr>
        <p:spPr bwMode="auto">
          <a:xfrm>
            <a:off x="6526761" y="1815220"/>
            <a:ext cx="1080000" cy="55207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Route</a:t>
            </a:r>
            <a:endParaRPr lang="sl-SI" sz="100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CA9CEC5-6FB2-486C-AA80-FB1A089CB43A}"/>
              </a:ext>
            </a:extLst>
          </p:cNvPr>
          <p:cNvSpPr/>
          <p:nvPr/>
        </p:nvSpPr>
        <p:spPr bwMode="auto">
          <a:xfrm>
            <a:off x="6526761" y="2529183"/>
            <a:ext cx="1080000" cy="55207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Store/Archive</a:t>
            </a:r>
            <a:endParaRPr lang="sl-SI" sz="100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F10320F-F2F6-4521-9CA7-47A4B9765EC5}"/>
              </a:ext>
            </a:extLst>
          </p:cNvPr>
          <p:cNvSpPr/>
          <p:nvPr/>
        </p:nvSpPr>
        <p:spPr bwMode="auto">
          <a:xfrm>
            <a:off x="6526761" y="3243146"/>
            <a:ext cx="1080000" cy="55207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Query</a:t>
            </a:r>
            <a:endParaRPr lang="sl-SI" sz="100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511E1F13-2868-4026-9E4C-F0B71B0B0C45}"/>
              </a:ext>
            </a:extLst>
          </p:cNvPr>
          <p:cNvSpPr/>
          <p:nvPr/>
        </p:nvSpPr>
        <p:spPr bwMode="auto">
          <a:xfrm>
            <a:off x="6526761" y="3957109"/>
            <a:ext cx="1080000" cy="55207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Visualize</a:t>
            </a:r>
            <a:endParaRPr lang="sl-SI" sz="100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96C89B1C-4CAB-45AA-B4AA-81309743506B}"/>
              </a:ext>
            </a:extLst>
          </p:cNvPr>
          <p:cNvSpPr/>
          <p:nvPr/>
        </p:nvSpPr>
        <p:spPr bwMode="auto">
          <a:xfrm>
            <a:off x="6526761" y="4671072"/>
            <a:ext cx="1080000" cy="55207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Automate</a:t>
            </a:r>
            <a:endParaRPr lang="sl-SI" sz="100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cxnSp>
        <p:nvCxnSpPr>
          <p:cNvPr id="21" name="Connector: Elbow 20">
            <a:extLst>
              <a:ext uri="{FF2B5EF4-FFF2-40B4-BE49-F238E27FC236}">
                <a16:creationId xmlns:a16="http://schemas.microsoft.com/office/drawing/2014/main" id="{43E5B31F-2584-436A-A3D3-55BCCBFF4FD1}"/>
              </a:ext>
            </a:extLst>
          </p:cNvPr>
          <p:cNvCxnSpPr>
            <a:cxnSpLocks/>
            <a:endCxn id="20" idx="1"/>
          </p:cNvCxnSpPr>
          <p:nvPr/>
        </p:nvCxnSpPr>
        <p:spPr>
          <a:xfrm>
            <a:off x="4387700" y="1975527"/>
            <a:ext cx="1750285" cy="1523227"/>
          </a:xfrm>
          <a:prstGeom prst="bentConnector3">
            <a:avLst/>
          </a:prstGeom>
          <a:ln cap="rnd">
            <a:solidFill>
              <a:srgbClr val="C00000"/>
            </a:solidFill>
            <a:headEnd type="none" w="lg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nector: Elbow 21">
            <a:extLst>
              <a:ext uri="{FF2B5EF4-FFF2-40B4-BE49-F238E27FC236}">
                <a16:creationId xmlns:a16="http://schemas.microsoft.com/office/drawing/2014/main" id="{9BFF6DA8-1A9B-4435-A6F9-CA49CC3FC3C8}"/>
              </a:ext>
            </a:extLst>
          </p:cNvPr>
          <p:cNvCxnSpPr>
            <a:cxnSpLocks/>
            <a:endCxn id="20" idx="1"/>
          </p:cNvCxnSpPr>
          <p:nvPr/>
        </p:nvCxnSpPr>
        <p:spPr>
          <a:xfrm>
            <a:off x="4387700" y="2422878"/>
            <a:ext cx="1750285" cy="1075876"/>
          </a:xfrm>
          <a:prstGeom prst="bentConnector3">
            <a:avLst/>
          </a:prstGeom>
          <a:ln cap="rnd">
            <a:solidFill>
              <a:srgbClr val="C00000"/>
            </a:solidFill>
            <a:headEnd type="none" w="lg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nector: Elbow 25">
            <a:extLst>
              <a:ext uri="{FF2B5EF4-FFF2-40B4-BE49-F238E27FC236}">
                <a16:creationId xmlns:a16="http://schemas.microsoft.com/office/drawing/2014/main" id="{7253EBEB-C45E-4963-9742-F5C723ACCEE9}"/>
              </a:ext>
            </a:extLst>
          </p:cNvPr>
          <p:cNvCxnSpPr>
            <a:cxnSpLocks/>
            <a:endCxn id="20" idx="1"/>
          </p:cNvCxnSpPr>
          <p:nvPr/>
        </p:nvCxnSpPr>
        <p:spPr>
          <a:xfrm>
            <a:off x="4387700" y="2667000"/>
            <a:ext cx="1750285" cy="831754"/>
          </a:xfrm>
          <a:prstGeom prst="bentConnector3">
            <a:avLst/>
          </a:prstGeom>
          <a:ln cap="rnd">
            <a:solidFill>
              <a:srgbClr val="C00000"/>
            </a:solidFill>
            <a:headEnd type="none" w="lg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Connector: Elbow 29">
            <a:extLst>
              <a:ext uri="{FF2B5EF4-FFF2-40B4-BE49-F238E27FC236}">
                <a16:creationId xmlns:a16="http://schemas.microsoft.com/office/drawing/2014/main" id="{AF9CF241-A07F-44F0-B69D-A52678FFEB9E}"/>
              </a:ext>
            </a:extLst>
          </p:cNvPr>
          <p:cNvCxnSpPr>
            <a:cxnSpLocks/>
            <a:endCxn id="20" idx="1"/>
          </p:cNvCxnSpPr>
          <p:nvPr/>
        </p:nvCxnSpPr>
        <p:spPr>
          <a:xfrm>
            <a:off x="4387700" y="3498753"/>
            <a:ext cx="1750285" cy="1"/>
          </a:xfrm>
          <a:prstGeom prst="bentConnector3">
            <a:avLst/>
          </a:prstGeom>
          <a:ln cap="rnd">
            <a:solidFill>
              <a:srgbClr val="C00000"/>
            </a:solidFill>
            <a:headEnd type="none" w="lg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nector: Elbow 32">
            <a:extLst>
              <a:ext uri="{FF2B5EF4-FFF2-40B4-BE49-F238E27FC236}">
                <a16:creationId xmlns:a16="http://schemas.microsoft.com/office/drawing/2014/main" id="{84B4478D-6419-4BD4-925F-235740D71A45}"/>
              </a:ext>
            </a:extLst>
          </p:cNvPr>
          <p:cNvCxnSpPr>
            <a:cxnSpLocks/>
            <a:endCxn id="20" idx="1"/>
          </p:cNvCxnSpPr>
          <p:nvPr/>
        </p:nvCxnSpPr>
        <p:spPr>
          <a:xfrm flipV="1">
            <a:off x="4387700" y="3498754"/>
            <a:ext cx="1750285" cy="227638"/>
          </a:xfrm>
          <a:prstGeom prst="bentConnector3">
            <a:avLst/>
          </a:prstGeom>
          <a:ln cap="rnd">
            <a:solidFill>
              <a:srgbClr val="C00000"/>
            </a:solidFill>
            <a:headEnd type="none" w="lg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Connector: Elbow 35">
            <a:extLst>
              <a:ext uri="{FF2B5EF4-FFF2-40B4-BE49-F238E27FC236}">
                <a16:creationId xmlns:a16="http://schemas.microsoft.com/office/drawing/2014/main" id="{E6AA5154-4E9D-4FBF-8F94-0FE5E6E7CCDE}"/>
              </a:ext>
            </a:extLst>
          </p:cNvPr>
          <p:cNvCxnSpPr>
            <a:cxnSpLocks/>
            <a:stCxn id="13" idx="3"/>
            <a:endCxn id="20" idx="1"/>
          </p:cNvCxnSpPr>
          <p:nvPr/>
        </p:nvCxnSpPr>
        <p:spPr>
          <a:xfrm flipV="1">
            <a:off x="4387700" y="3498754"/>
            <a:ext cx="1750285" cy="1671568"/>
          </a:xfrm>
          <a:prstGeom prst="bentConnector3">
            <a:avLst/>
          </a:prstGeom>
          <a:ln cap="rnd">
            <a:solidFill>
              <a:srgbClr val="C00000"/>
            </a:solidFill>
            <a:headEnd type="none" w="lg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Rectangle 38">
            <a:extLst>
              <a:ext uri="{FF2B5EF4-FFF2-40B4-BE49-F238E27FC236}">
                <a16:creationId xmlns:a16="http://schemas.microsoft.com/office/drawing/2014/main" id="{08DBA81F-669B-4F20-9EB7-4125B1818349}"/>
              </a:ext>
            </a:extLst>
          </p:cNvPr>
          <p:cNvSpPr/>
          <p:nvPr/>
        </p:nvSpPr>
        <p:spPr>
          <a:xfrm>
            <a:off x="1797697" y="6524410"/>
            <a:ext cx="851262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1400"/>
              <a:t>https://docs.microsoft.com/en-us/azure/monitoring-and-diagnostics/monitoring-overview-azure-monitor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60369318-E1D7-492F-8876-75915BBCF3DF}"/>
              </a:ext>
            </a:extLst>
          </p:cNvPr>
          <p:cNvSpPr/>
          <p:nvPr/>
        </p:nvSpPr>
        <p:spPr bwMode="auto">
          <a:xfrm>
            <a:off x="8326760" y="1815220"/>
            <a:ext cx="1904255" cy="552074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72000" tIns="0" rIns="7200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932472" fontAlgn="base">
              <a:spcBef>
                <a:spcPct val="0"/>
              </a:spcBef>
              <a:spcAft>
                <a:spcPct val="0"/>
              </a:spcAft>
            </a:pPr>
            <a:r>
              <a:rPr lang="en-US" sz="1000" err="1">
                <a:solidFill>
                  <a:schemeClr val="tx1"/>
                </a:solidFill>
                <a:ea typeface="Segoe UI" pitchFamily="34" charset="0"/>
                <a:cs typeface="Segoe UI" pitchFamily="34" charset="0"/>
              </a:rPr>
              <a:t>Dostava</a:t>
            </a:r>
            <a:r>
              <a:rPr lang="en-US" sz="1000">
                <a:solidFill>
                  <a:schemeClr val="tx1"/>
                </a:solidFill>
                <a:ea typeface="Segoe UI" pitchFamily="34" charset="0"/>
                <a:cs typeface="Segoe UI" pitchFamily="34" charset="0"/>
              </a:rPr>
              <a:t> v </a:t>
            </a:r>
            <a:r>
              <a:rPr lang="en-US" sz="1000" err="1">
                <a:solidFill>
                  <a:schemeClr val="tx1"/>
                </a:solidFill>
                <a:ea typeface="Segoe UI" pitchFamily="34" charset="0"/>
                <a:cs typeface="Segoe UI" pitchFamily="34" charset="0"/>
              </a:rPr>
              <a:t>druge</a:t>
            </a:r>
            <a:r>
              <a:rPr lang="en-US" sz="1000">
                <a:solidFill>
                  <a:schemeClr val="tx1"/>
                </a:solidFill>
                <a:ea typeface="Segoe UI" pitchFamily="34" charset="0"/>
                <a:cs typeface="Segoe UI" pitchFamily="34" charset="0"/>
              </a:rPr>
              <a:t> </a:t>
            </a:r>
            <a:r>
              <a:rPr lang="en-US" sz="1000" err="1">
                <a:solidFill>
                  <a:schemeClr val="tx1"/>
                </a:solidFill>
                <a:ea typeface="Segoe UI" pitchFamily="34" charset="0"/>
                <a:cs typeface="Segoe UI" pitchFamily="34" charset="0"/>
              </a:rPr>
              <a:t>storitve</a:t>
            </a:r>
            <a:endParaRPr lang="en-US" sz="1000">
              <a:solidFill>
                <a:schemeClr val="tx1"/>
              </a:solidFill>
              <a:ea typeface="Segoe UI" pitchFamily="34" charset="0"/>
              <a:cs typeface="Segoe UI" pitchFamily="34" charset="0"/>
            </a:endParaRPr>
          </a:p>
          <a:p>
            <a:pPr defTabSz="932472" fontAlgn="base">
              <a:spcBef>
                <a:spcPct val="0"/>
              </a:spcBef>
              <a:spcAft>
                <a:spcPct val="0"/>
              </a:spcAft>
            </a:pPr>
            <a:r>
              <a:rPr lang="en-US" sz="1000" err="1">
                <a:solidFill>
                  <a:schemeClr val="tx1"/>
                </a:solidFill>
                <a:ea typeface="Segoe UI" pitchFamily="34" charset="0"/>
                <a:cs typeface="Segoe UI" pitchFamily="34" charset="0"/>
              </a:rPr>
              <a:t>Notifikacije</a:t>
            </a:r>
            <a:endParaRPr lang="sl-SI" sz="1000" err="1">
              <a:solidFill>
                <a:schemeClr val="tx1"/>
              </a:soli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1E724DCD-CD3F-496A-B193-A49D2AAAA8F4}"/>
              </a:ext>
            </a:extLst>
          </p:cNvPr>
          <p:cNvSpPr/>
          <p:nvPr/>
        </p:nvSpPr>
        <p:spPr bwMode="auto">
          <a:xfrm>
            <a:off x="8326759" y="2531167"/>
            <a:ext cx="1904255" cy="552074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72000" tIns="0" rIns="7200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932472" fontAlgn="base">
              <a:spcBef>
                <a:spcPct val="0"/>
              </a:spcBef>
              <a:spcAft>
                <a:spcPct val="0"/>
              </a:spcAft>
            </a:pPr>
            <a:r>
              <a:rPr lang="en-US" sz="1000" err="1">
                <a:solidFill>
                  <a:schemeClr val="tx1"/>
                </a:solidFill>
                <a:ea typeface="Segoe UI" pitchFamily="34" charset="0"/>
                <a:cs typeface="Segoe UI" pitchFamily="34" charset="0"/>
              </a:rPr>
              <a:t>Hramba</a:t>
            </a:r>
            <a:r>
              <a:rPr lang="en-US" sz="1000">
                <a:solidFill>
                  <a:schemeClr val="tx1"/>
                </a:solidFill>
                <a:ea typeface="Segoe UI" pitchFamily="34" charset="0"/>
                <a:cs typeface="Segoe UI" pitchFamily="34" charset="0"/>
              </a:rPr>
              <a:t> v ‘blob storage’</a:t>
            </a:r>
          </a:p>
          <a:p>
            <a:pPr defTabSz="932472" fontAlgn="base">
              <a:spcBef>
                <a:spcPct val="0"/>
              </a:spcBef>
              <a:spcAft>
                <a:spcPct val="0"/>
              </a:spcAft>
            </a:pPr>
            <a:r>
              <a:rPr lang="en-US" sz="1000" err="1">
                <a:solidFill>
                  <a:schemeClr val="tx1"/>
                </a:solidFill>
                <a:ea typeface="Segoe UI" pitchFamily="34" charset="0"/>
                <a:cs typeface="Segoe UI" pitchFamily="34" charset="0"/>
              </a:rPr>
              <a:t>Revizijska</a:t>
            </a:r>
            <a:r>
              <a:rPr lang="en-US" sz="1000">
                <a:solidFill>
                  <a:schemeClr val="tx1"/>
                </a:solidFill>
                <a:ea typeface="Segoe UI" pitchFamily="34" charset="0"/>
                <a:cs typeface="Segoe UI" pitchFamily="34" charset="0"/>
              </a:rPr>
              <a:t> sled</a:t>
            </a:r>
          </a:p>
          <a:p>
            <a:pPr defTabSz="932472" fontAlgn="base">
              <a:spcBef>
                <a:spcPct val="0"/>
              </a:spcBef>
              <a:spcAft>
                <a:spcPct val="0"/>
              </a:spcAft>
            </a:pPr>
            <a:r>
              <a:rPr lang="en-US" sz="1000" err="1">
                <a:solidFill>
                  <a:schemeClr val="tx1"/>
                </a:solidFill>
                <a:ea typeface="Segoe UI" pitchFamily="34" charset="0"/>
                <a:cs typeface="Segoe UI" pitchFamily="34" charset="0"/>
              </a:rPr>
              <a:t>Varnostna</a:t>
            </a:r>
            <a:r>
              <a:rPr lang="en-US" sz="1000">
                <a:solidFill>
                  <a:schemeClr val="tx1"/>
                </a:solidFill>
                <a:ea typeface="Segoe UI" pitchFamily="34" charset="0"/>
                <a:cs typeface="Segoe UI" pitchFamily="34" charset="0"/>
              </a:rPr>
              <a:t> </a:t>
            </a:r>
            <a:r>
              <a:rPr lang="en-US" sz="1000" err="1">
                <a:solidFill>
                  <a:schemeClr val="tx1"/>
                </a:solidFill>
                <a:ea typeface="Segoe UI" pitchFamily="34" charset="0"/>
                <a:cs typeface="Segoe UI" pitchFamily="34" charset="0"/>
              </a:rPr>
              <a:t>ocena</a:t>
            </a:r>
            <a:endParaRPr lang="sl-SI" sz="1000" err="1">
              <a:solidFill>
                <a:schemeClr val="tx1"/>
              </a:soli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2148BC1D-F4FE-483B-BEDC-419405CC3AFF}"/>
              </a:ext>
            </a:extLst>
          </p:cNvPr>
          <p:cNvSpPr/>
          <p:nvPr/>
        </p:nvSpPr>
        <p:spPr bwMode="auto">
          <a:xfrm>
            <a:off x="8326759" y="3243146"/>
            <a:ext cx="1904255" cy="552074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72000" tIns="0" rIns="7200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932472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solidFill>
                  <a:schemeClr val="tx1"/>
                </a:solidFill>
                <a:ea typeface="Segoe UI" pitchFamily="34" charset="0"/>
                <a:cs typeface="Segoe UI" pitchFamily="34" charset="0"/>
              </a:rPr>
              <a:t>REST API</a:t>
            </a:r>
          </a:p>
          <a:p>
            <a:pPr defTabSz="932472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solidFill>
                  <a:schemeClr val="tx1"/>
                </a:solidFill>
                <a:ea typeface="Segoe UI" pitchFamily="34" charset="0"/>
                <a:cs typeface="Segoe UI" pitchFamily="34" charset="0"/>
              </a:rPr>
              <a:t>CLI</a:t>
            </a:r>
          </a:p>
          <a:p>
            <a:pPr defTabSz="932472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solidFill>
                  <a:schemeClr val="tx1"/>
                </a:solidFill>
                <a:ea typeface="Segoe UI" pitchFamily="34" charset="0"/>
                <a:cs typeface="Segoe UI" pitchFamily="34" charset="0"/>
              </a:rPr>
              <a:t>PowerShell</a:t>
            </a:r>
            <a:endParaRPr lang="sl-SI" sz="1000" err="1">
              <a:solidFill>
                <a:schemeClr val="tx1"/>
              </a:soli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558C2CA2-BD6F-498E-A01C-BAD63A86A03C}"/>
              </a:ext>
            </a:extLst>
          </p:cNvPr>
          <p:cNvSpPr/>
          <p:nvPr/>
        </p:nvSpPr>
        <p:spPr bwMode="auto">
          <a:xfrm>
            <a:off x="8326759" y="3960587"/>
            <a:ext cx="1904255" cy="552074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72000" tIns="0" rIns="7200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932472" fontAlgn="base">
              <a:spcBef>
                <a:spcPct val="0"/>
              </a:spcBef>
              <a:spcAft>
                <a:spcPct val="0"/>
              </a:spcAft>
            </a:pPr>
            <a:r>
              <a:rPr lang="en-US" sz="1000" err="1">
                <a:solidFill>
                  <a:schemeClr val="tx1"/>
                </a:solidFill>
                <a:ea typeface="Segoe UI" pitchFamily="34" charset="0"/>
                <a:cs typeface="Segoe UI" pitchFamily="34" charset="0"/>
              </a:rPr>
              <a:t>Slike</a:t>
            </a:r>
            <a:endParaRPr lang="en-US" sz="1000">
              <a:solidFill>
                <a:schemeClr val="tx1"/>
              </a:solidFill>
              <a:ea typeface="Segoe UI" pitchFamily="34" charset="0"/>
              <a:cs typeface="Segoe UI" pitchFamily="34" charset="0"/>
            </a:endParaRPr>
          </a:p>
          <a:p>
            <a:pPr defTabSz="932472" fontAlgn="base">
              <a:spcBef>
                <a:spcPct val="0"/>
              </a:spcBef>
              <a:spcAft>
                <a:spcPct val="0"/>
              </a:spcAft>
            </a:pPr>
            <a:r>
              <a:rPr lang="en-US" sz="1000" err="1">
                <a:solidFill>
                  <a:schemeClr val="tx1"/>
                </a:solidFill>
                <a:ea typeface="Segoe UI" pitchFamily="34" charset="0"/>
                <a:cs typeface="Segoe UI" pitchFamily="34" charset="0"/>
              </a:rPr>
              <a:t>Pogledi</a:t>
            </a:r>
            <a:r>
              <a:rPr lang="en-US" sz="1000">
                <a:solidFill>
                  <a:schemeClr val="tx1"/>
                </a:solidFill>
                <a:ea typeface="Segoe UI" pitchFamily="34" charset="0"/>
                <a:cs typeface="Segoe UI" pitchFamily="34" charset="0"/>
              </a:rPr>
              <a:t> v </a:t>
            </a:r>
            <a:r>
              <a:rPr lang="en-US" sz="1000" err="1">
                <a:solidFill>
                  <a:schemeClr val="tx1"/>
                </a:solidFill>
                <a:ea typeface="Segoe UI" pitchFamily="34" charset="0"/>
                <a:cs typeface="Segoe UI" pitchFamily="34" charset="0"/>
              </a:rPr>
              <a:t>portalu</a:t>
            </a:r>
            <a:endParaRPr lang="en-US" sz="1000">
              <a:solidFill>
                <a:schemeClr val="tx1"/>
              </a:solidFill>
              <a:ea typeface="Segoe UI" pitchFamily="34" charset="0"/>
              <a:cs typeface="Segoe UI" pitchFamily="34" charset="0"/>
            </a:endParaRPr>
          </a:p>
          <a:p>
            <a:pPr defTabSz="932472" fontAlgn="base">
              <a:spcBef>
                <a:spcPct val="0"/>
              </a:spcBef>
              <a:spcAft>
                <a:spcPct val="0"/>
              </a:spcAft>
            </a:pPr>
            <a:r>
              <a:rPr lang="en-US" sz="1000" err="1">
                <a:solidFill>
                  <a:schemeClr val="tx1"/>
                </a:solidFill>
                <a:ea typeface="Segoe UI" pitchFamily="34" charset="0"/>
                <a:cs typeface="Segoe UI" pitchFamily="34" charset="0"/>
              </a:rPr>
              <a:t>Dashboardi</a:t>
            </a:r>
            <a:r>
              <a:rPr lang="en-US" sz="1000">
                <a:solidFill>
                  <a:schemeClr val="tx1"/>
                </a:solidFill>
                <a:ea typeface="Segoe UI" pitchFamily="34" charset="0"/>
                <a:cs typeface="Segoe UI" pitchFamily="34" charset="0"/>
              </a:rPr>
              <a:t>, </a:t>
            </a:r>
            <a:r>
              <a:rPr lang="en-US" sz="1000" err="1">
                <a:solidFill>
                  <a:schemeClr val="tx1"/>
                </a:solidFill>
                <a:ea typeface="Segoe UI" pitchFamily="34" charset="0"/>
                <a:cs typeface="Segoe UI" pitchFamily="34" charset="0"/>
              </a:rPr>
              <a:t>grafi</a:t>
            </a:r>
            <a:endParaRPr lang="sl-SI" sz="1000" err="1">
              <a:solidFill>
                <a:schemeClr val="tx1"/>
              </a:soli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50D00B1E-D3D0-4660-839B-E30786C678CF}"/>
              </a:ext>
            </a:extLst>
          </p:cNvPr>
          <p:cNvSpPr/>
          <p:nvPr/>
        </p:nvSpPr>
        <p:spPr bwMode="auto">
          <a:xfrm>
            <a:off x="8326759" y="4671072"/>
            <a:ext cx="1904255" cy="552074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72000" tIns="0" rIns="7200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932472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solidFill>
                  <a:schemeClr val="tx1"/>
                </a:solidFill>
                <a:ea typeface="Segoe UI" pitchFamily="34" charset="0"/>
                <a:cs typeface="Segoe UI" pitchFamily="34" charset="0"/>
              </a:rPr>
              <a:t>Webhooks</a:t>
            </a:r>
          </a:p>
          <a:p>
            <a:pPr defTabSz="932472" fontAlgn="base">
              <a:spcBef>
                <a:spcPct val="0"/>
              </a:spcBef>
              <a:spcAft>
                <a:spcPct val="0"/>
              </a:spcAft>
            </a:pPr>
            <a:r>
              <a:rPr lang="en-US" sz="1000" err="1">
                <a:solidFill>
                  <a:schemeClr val="tx1"/>
                </a:solidFill>
                <a:ea typeface="Segoe UI" pitchFamily="34" charset="0"/>
                <a:cs typeface="Segoe UI" pitchFamily="34" charset="0"/>
              </a:rPr>
              <a:t>Autoscale</a:t>
            </a:r>
            <a:endParaRPr lang="en-US" sz="1000">
              <a:solidFill>
                <a:schemeClr val="tx1"/>
              </a:solidFill>
              <a:ea typeface="Segoe UI" pitchFamily="34" charset="0"/>
              <a:cs typeface="Segoe UI" pitchFamily="34" charset="0"/>
            </a:endParaRPr>
          </a:p>
          <a:p>
            <a:pPr defTabSz="932472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solidFill>
                  <a:schemeClr val="tx1"/>
                </a:solidFill>
                <a:ea typeface="Segoe UI" pitchFamily="34" charset="0"/>
                <a:cs typeface="Segoe UI" pitchFamily="34" charset="0"/>
              </a:rPr>
              <a:t>Automation/Runbooks</a:t>
            </a:r>
            <a:endParaRPr lang="sl-SI" sz="1000" err="1">
              <a:solidFill>
                <a:schemeClr val="tx1"/>
              </a:solidFill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599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A5CAC225-C5A7-48D3-97E5-DDCEFBB829EE}"/>
              </a:ext>
            </a:extLst>
          </p:cNvPr>
          <p:cNvSpPr/>
          <p:nvPr/>
        </p:nvSpPr>
        <p:spPr bwMode="auto">
          <a:xfrm>
            <a:off x="6137985" y="1553097"/>
            <a:ext cx="1800000" cy="3891313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932472" fontAlgn="base">
              <a:spcBef>
                <a:spcPct val="0"/>
              </a:spcBef>
              <a:spcAft>
                <a:spcPct val="0"/>
              </a:spcAft>
            </a:pPr>
            <a:endParaRPr lang="sl-SI" sz="140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err="1"/>
              <a:t>Kolekcija</a:t>
            </a:r>
            <a:r>
              <a:rPr lang="en-US"/>
              <a:t> </a:t>
            </a:r>
            <a:r>
              <a:rPr lang="en-US" err="1"/>
              <a:t>podatkov</a:t>
            </a:r>
            <a:r>
              <a:rPr lang="en-US"/>
              <a:t> – non-Compute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36B5D6D5-D837-471E-91A6-339C5AAA5736}"/>
              </a:ext>
            </a:extLst>
          </p:cNvPr>
          <p:cNvSpPr/>
          <p:nvPr/>
        </p:nvSpPr>
        <p:spPr bwMode="auto">
          <a:xfrm>
            <a:off x="2668988" y="1352584"/>
            <a:ext cx="1800000" cy="2160000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defTabSz="932472" fontAlgn="base">
              <a:spcBef>
                <a:spcPct val="0"/>
              </a:spcBef>
              <a:spcAft>
                <a:spcPct val="0"/>
              </a:spcAft>
            </a:pPr>
            <a:r>
              <a:rPr lang="en-US" sz="140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Application</a:t>
            </a:r>
            <a:endParaRPr lang="sl-SI" sz="140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FF9FFD0B-B818-49CD-BFAB-ED67AE9028D0}"/>
              </a:ext>
            </a:extLst>
          </p:cNvPr>
          <p:cNvSpPr/>
          <p:nvPr/>
        </p:nvSpPr>
        <p:spPr bwMode="auto">
          <a:xfrm>
            <a:off x="2668988" y="3522306"/>
            <a:ext cx="1800000" cy="2160000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b" anchorCtr="0" forceAA="0" compatLnSpc="1">
            <a:prstTxWarp prst="textNoShape">
              <a:avLst/>
            </a:prstTxWarp>
            <a:noAutofit/>
          </a:bodyPr>
          <a:lstStyle/>
          <a:p>
            <a:pPr defTabSz="932472" fontAlgn="base">
              <a:spcBef>
                <a:spcPct val="0"/>
              </a:spcBef>
              <a:spcAft>
                <a:spcPct val="0"/>
              </a:spcAft>
            </a:pPr>
            <a:r>
              <a:rPr lang="en-US" sz="140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Azure infra</a:t>
            </a:r>
            <a:endParaRPr lang="sl-SI" sz="140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4D12153-7815-4C7A-83D7-1C7F88215AF3}"/>
              </a:ext>
            </a:extLst>
          </p:cNvPr>
          <p:cNvSpPr/>
          <p:nvPr/>
        </p:nvSpPr>
        <p:spPr bwMode="auto">
          <a:xfrm>
            <a:off x="3307700" y="2036058"/>
            <a:ext cx="1080000" cy="36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Diagnostic Logs</a:t>
            </a:r>
            <a:endParaRPr lang="sl-SI" sz="100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5F1ACD2-8333-43CF-9D91-F5224AC38E3C}"/>
              </a:ext>
            </a:extLst>
          </p:cNvPr>
          <p:cNvSpPr/>
          <p:nvPr/>
        </p:nvSpPr>
        <p:spPr bwMode="auto">
          <a:xfrm>
            <a:off x="3307700" y="2771192"/>
            <a:ext cx="1080000" cy="36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Metrics</a:t>
            </a:r>
            <a:endParaRPr lang="sl-SI" sz="100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9A3678B-D10E-4908-9015-11E9CFDB06B9}"/>
              </a:ext>
            </a:extLst>
          </p:cNvPr>
          <p:cNvSpPr/>
          <p:nvPr/>
        </p:nvSpPr>
        <p:spPr bwMode="auto">
          <a:xfrm>
            <a:off x="3307700" y="4439816"/>
            <a:ext cx="1080000" cy="36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Activity Log</a:t>
            </a:r>
            <a:endParaRPr lang="sl-SI" sz="100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E122BC8-A546-4131-B101-8C3C7980DB4C}"/>
              </a:ext>
            </a:extLst>
          </p:cNvPr>
          <p:cNvSpPr/>
          <p:nvPr/>
        </p:nvSpPr>
        <p:spPr bwMode="auto">
          <a:xfrm>
            <a:off x="6526761" y="1815220"/>
            <a:ext cx="1080000" cy="55207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Route</a:t>
            </a:r>
            <a:endParaRPr lang="sl-SI" sz="100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CA9CEC5-6FB2-486C-AA80-FB1A089CB43A}"/>
              </a:ext>
            </a:extLst>
          </p:cNvPr>
          <p:cNvSpPr/>
          <p:nvPr/>
        </p:nvSpPr>
        <p:spPr bwMode="auto">
          <a:xfrm>
            <a:off x="6526761" y="2529183"/>
            <a:ext cx="1080000" cy="55207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Store/Archive</a:t>
            </a:r>
            <a:endParaRPr lang="sl-SI" sz="100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F10320F-F2F6-4521-9CA7-47A4B9765EC5}"/>
              </a:ext>
            </a:extLst>
          </p:cNvPr>
          <p:cNvSpPr/>
          <p:nvPr/>
        </p:nvSpPr>
        <p:spPr bwMode="auto">
          <a:xfrm>
            <a:off x="6526761" y="3243146"/>
            <a:ext cx="1080000" cy="55207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Query</a:t>
            </a:r>
            <a:endParaRPr lang="sl-SI" sz="100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511E1F13-2868-4026-9E4C-F0B71B0B0C45}"/>
              </a:ext>
            </a:extLst>
          </p:cNvPr>
          <p:cNvSpPr/>
          <p:nvPr/>
        </p:nvSpPr>
        <p:spPr bwMode="auto">
          <a:xfrm>
            <a:off x="6526761" y="3957109"/>
            <a:ext cx="1080000" cy="55207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Visualize</a:t>
            </a:r>
            <a:endParaRPr lang="sl-SI" sz="100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96C89B1C-4CAB-45AA-B4AA-81309743506B}"/>
              </a:ext>
            </a:extLst>
          </p:cNvPr>
          <p:cNvSpPr/>
          <p:nvPr/>
        </p:nvSpPr>
        <p:spPr bwMode="auto">
          <a:xfrm>
            <a:off x="6526761" y="4671072"/>
            <a:ext cx="1080000" cy="55207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Automate</a:t>
            </a:r>
            <a:endParaRPr lang="sl-SI" sz="100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cxnSp>
        <p:nvCxnSpPr>
          <p:cNvPr id="26" name="Connector: Elbow 25">
            <a:extLst>
              <a:ext uri="{FF2B5EF4-FFF2-40B4-BE49-F238E27FC236}">
                <a16:creationId xmlns:a16="http://schemas.microsoft.com/office/drawing/2014/main" id="{7253EBEB-C45E-4963-9742-F5C723ACCEE9}"/>
              </a:ext>
            </a:extLst>
          </p:cNvPr>
          <p:cNvCxnSpPr>
            <a:cxnSpLocks/>
            <a:stCxn id="11" idx="3"/>
            <a:endCxn id="20" idx="1"/>
          </p:cNvCxnSpPr>
          <p:nvPr/>
        </p:nvCxnSpPr>
        <p:spPr>
          <a:xfrm>
            <a:off x="4387700" y="2216058"/>
            <a:ext cx="1750285" cy="1282696"/>
          </a:xfrm>
          <a:prstGeom prst="bentConnector3">
            <a:avLst/>
          </a:prstGeom>
          <a:ln cap="rnd">
            <a:solidFill>
              <a:srgbClr val="C00000"/>
            </a:solidFill>
            <a:headEnd type="none" w="lg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Connector: Elbow 29">
            <a:extLst>
              <a:ext uri="{FF2B5EF4-FFF2-40B4-BE49-F238E27FC236}">
                <a16:creationId xmlns:a16="http://schemas.microsoft.com/office/drawing/2014/main" id="{AF9CF241-A07F-44F0-B69D-A52678FFEB9E}"/>
              </a:ext>
            </a:extLst>
          </p:cNvPr>
          <p:cNvCxnSpPr>
            <a:cxnSpLocks/>
            <a:stCxn id="12" idx="3"/>
            <a:endCxn id="20" idx="1"/>
          </p:cNvCxnSpPr>
          <p:nvPr/>
        </p:nvCxnSpPr>
        <p:spPr>
          <a:xfrm>
            <a:off x="4387700" y="2951192"/>
            <a:ext cx="1750285" cy="547562"/>
          </a:xfrm>
          <a:prstGeom prst="bentConnector3">
            <a:avLst/>
          </a:prstGeom>
          <a:ln cap="rnd">
            <a:solidFill>
              <a:srgbClr val="C00000"/>
            </a:solidFill>
            <a:headEnd type="none" w="lg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Connector: Elbow 35">
            <a:extLst>
              <a:ext uri="{FF2B5EF4-FFF2-40B4-BE49-F238E27FC236}">
                <a16:creationId xmlns:a16="http://schemas.microsoft.com/office/drawing/2014/main" id="{E6AA5154-4E9D-4FBF-8F94-0FE5E6E7CCDE}"/>
              </a:ext>
            </a:extLst>
          </p:cNvPr>
          <p:cNvCxnSpPr>
            <a:cxnSpLocks/>
            <a:stCxn id="13" idx="3"/>
            <a:endCxn id="20" idx="1"/>
          </p:cNvCxnSpPr>
          <p:nvPr/>
        </p:nvCxnSpPr>
        <p:spPr>
          <a:xfrm flipV="1">
            <a:off x="4387700" y="3498754"/>
            <a:ext cx="1750285" cy="1121062"/>
          </a:xfrm>
          <a:prstGeom prst="bentConnector3">
            <a:avLst/>
          </a:prstGeom>
          <a:ln cap="rnd">
            <a:solidFill>
              <a:srgbClr val="C00000"/>
            </a:solidFill>
            <a:headEnd type="none" w="lg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Rectangle 38">
            <a:extLst>
              <a:ext uri="{FF2B5EF4-FFF2-40B4-BE49-F238E27FC236}">
                <a16:creationId xmlns:a16="http://schemas.microsoft.com/office/drawing/2014/main" id="{08DBA81F-669B-4F20-9EB7-4125B1818349}"/>
              </a:ext>
            </a:extLst>
          </p:cNvPr>
          <p:cNvSpPr/>
          <p:nvPr/>
        </p:nvSpPr>
        <p:spPr>
          <a:xfrm>
            <a:off x="1797697" y="6524410"/>
            <a:ext cx="851262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1400"/>
              <a:t>https://docs.microsoft.com/en-us/azure/monitoring-and-diagnostics/monitoring-overview-azure-monitor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60369318-E1D7-492F-8876-75915BBCF3DF}"/>
              </a:ext>
            </a:extLst>
          </p:cNvPr>
          <p:cNvSpPr/>
          <p:nvPr/>
        </p:nvSpPr>
        <p:spPr bwMode="auto">
          <a:xfrm>
            <a:off x="8326760" y="1815220"/>
            <a:ext cx="1904255" cy="552074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72000" tIns="0" rIns="7200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932472" fontAlgn="base">
              <a:spcBef>
                <a:spcPct val="0"/>
              </a:spcBef>
              <a:spcAft>
                <a:spcPct val="0"/>
              </a:spcAft>
            </a:pPr>
            <a:r>
              <a:rPr lang="en-US" sz="1000" err="1">
                <a:solidFill>
                  <a:schemeClr val="tx1"/>
                </a:solidFill>
                <a:ea typeface="Segoe UI" pitchFamily="34" charset="0"/>
                <a:cs typeface="Segoe UI" pitchFamily="34" charset="0"/>
              </a:rPr>
              <a:t>Dostava</a:t>
            </a:r>
            <a:r>
              <a:rPr lang="en-US" sz="1000">
                <a:solidFill>
                  <a:schemeClr val="tx1"/>
                </a:solidFill>
                <a:ea typeface="Segoe UI" pitchFamily="34" charset="0"/>
                <a:cs typeface="Segoe UI" pitchFamily="34" charset="0"/>
              </a:rPr>
              <a:t> v </a:t>
            </a:r>
            <a:r>
              <a:rPr lang="en-US" sz="1000" err="1">
                <a:solidFill>
                  <a:schemeClr val="tx1"/>
                </a:solidFill>
                <a:ea typeface="Segoe UI" pitchFamily="34" charset="0"/>
                <a:cs typeface="Segoe UI" pitchFamily="34" charset="0"/>
              </a:rPr>
              <a:t>druge</a:t>
            </a:r>
            <a:r>
              <a:rPr lang="en-US" sz="1000">
                <a:solidFill>
                  <a:schemeClr val="tx1"/>
                </a:solidFill>
                <a:ea typeface="Segoe UI" pitchFamily="34" charset="0"/>
                <a:cs typeface="Segoe UI" pitchFamily="34" charset="0"/>
              </a:rPr>
              <a:t> </a:t>
            </a:r>
            <a:r>
              <a:rPr lang="en-US" sz="1000" err="1">
                <a:solidFill>
                  <a:schemeClr val="tx1"/>
                </a:solidFill>
                <a:ea typeface="Segoe UI" pitchFamily="34" charset="0"/>
                <a:cs typeface="Segoe UI" pitchFamily="34" charset="0"/>
              </a:rPr>
              <a:t>storitve</a:t>
            </a:r>
            <a:endParaRPr lang="en-US" sz="1000">
              <a:solidFill>
                <a:schemeClr val="tx1"/>
              </a:solidFill>
              <a:ea typeface="Segoe UI" pitchFamily="34" charset="0"/>
              <a:cs typeface="Segoe UI" pitchFamily="34" charset="0"/>
            </a:endParaRPr>
          </a:p>
          <a:p>
            <a:pPr defTabSz="932472" fontAlgn="base">
              <a:spcBef>
                <a:spcPct val="0"/>
              </a:spcBef>
              <a:spcAft>
                <a:spcPct val="0"/>
              </a:spcAft>
            </a:pPr>
            <a:r>
              <a:rPr lang="en-US" sz="1000" err="1">
                <a:solidFill>
                  <a:schemeClr val="tx1"/>
                </a:solidFill>
                <a:ea typeface="Segoe UI" pitchFamily="34" charset="0"/>
                <a:cs typeface="Segoe UI" pitchFamily="34" charset="0"/>
              </a:rPr>
              <a:t>Notifikacije</a:t>
            </a:r>
            <a:endParaRPr lang="sl-SI" sz="1000" err="1">
              <a:solidFill>
                <a:schemeClr val="tx1"/>
              </a:soli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1E724DCD-CD3F-496A-B193-A49D2AAAA8F4}"/>
              </a:ext>
            </a:extLst>
          </p:cNvPr>
          <p:cNvSpPr/>
          <p:nvPr/>
        </p:nvSpPr>
        <p:spPr bwMode="auto">
          <a:xfrm>
            <a:off x="8326759" y="2531167"/>
            <a:ext cx="1904255" cy="552074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72000" tIns="0" rIns="7200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932472" fontAlgn="base">
              <a:spcBef>
                <a:spcPct val="0"/>
              </a:spcBef>
              <a:spcAft>
                <a:spcPct val="0"/>
              </a:spcAft>
            </a:pPr>
            <a:r>
              <a:rPr lang="en-US" sz="1000" err="1">
                <a:solidFill>
                  <a:schemeClr val="tx1"/>
                </a:solidFill>
                <a:ea typeface="Segoe UI" pitchFamily="34" charset="0"/>
                <a:cs typeface="Segoe UI" pitchFamily="34" charset="0"/>
              </a:rPr>
              <a:t>Hramba</a:t>
            </a:r>
            <a:r>
              <a:rPr lang="en-US" sz="1000">
                <a:solidFill>
                  <a:schemeClr val="tx1"/>
                </a:solidFill>
                <a:ea typeface="Segoe UI" pitchFamily="34" charset="0"/>
                <a:cs typeface="Segoe UI" pitchFamily="34" charset="0"/>
              </a:rPr>
              <a:t> v ‘blob storage’</a:t>
            </a:r>
          </a:p>
          <a:p>
            <a:pPr defTabSz="932472" fontAlgn="base">
              <a:spcBef>
                <a:spcPct val="0"/>
              </a:spcBef>
              <a:spcAft>
                <a:spcPct val="0"/>
              </a:spcAft>
            </a:pPr>
            <a:r>
              <a:rPr lang="en-US" sz="1000" err="1">
                <a:solidFill>
                  <a:schemeClr val="tx1"/>
                </a:solidFill>
                <a:ea typeface="Segoe UI" pitchFamily="34" charset="0"/>
                <a:cs typeface="Segoe UI" pitchFamily="34" charset="0"/>
              </a:rPr>
              <a:t>Revizijska</a:t>
            </a:r>
            <a:r>
              <a:rPr lang="en-US" sz="1000">
                <a:solidFill>
                  <a:schemeClr val="tx1"/>
                </a:solidFill>
                <a:ea typeface="Segoe UI" pitchFamily="34" charset="0"/>
                <a:cs typeface="Segoe UI" pitchFamily="34" charset="0"/>
              </a:rPr>
              <a:t> sled</a:t>
            </a:r>
          </a:p>
          <a:p>
            <a:pPr defTabSz="932472" fontAlgn="base">
              <a:spcBef>
                <a:spcPct val="0"/>
              </a:spcBef>
              <a:spcAft>
                <a:spcPct val="0"/>
              </a:spcAft>
            </a:pPr>
            <a:r>
              <a:rPr lang="en-US" sz="1000" err="1">
                <a:solidFill>
                  <a:schemeClr val="tx1"/>
                </a:solidFill>
                <a:ea typeface="Segoe UI" pitchFamily="34" charset="0"/>
                <a:cs typeface="Segoe UI" pitchFamily="34" charset="0"/>
              </a:rPr>
              <a:t>Varnostna</a:t>
            </a:r>
            <a:r>
              <a:rPr lang="en-US" sz="1000">
                <a:solidFill>
                  <a:schemeClr val="tx1"/>
                </a:solidFill>
                <a:ea typeface="Segoe UI" pitchFamily="34" charset="0"/>
                <a:cs typeface="Segoe UI" pitchFamily="34" charset="0"/>
              </a:rPr>
              <a:t> </a:t>
            </a:r>
            <a:r>
              <a:rPr lang="en-US" sz="1000" err="1">
                <a:solidFill>
                  <a:schemeClr val="tx1"/>
                </a:solidFill>
                <a:ea typeface="Segoe UI" pitchFamily="34" charset="0"/>
                <a:cs typeface="Segoe UI" pitchFamily="34" charset="0"/>
              </a:rPr>
              <a:t>ocena</a:t>
            </a:r>
            <a:endParaRPr lang="sl-SI" sz="1000" err="1">
              <a:solidFill>
                <a:schemeClr val="tx1"/>
              </a:soli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2148BC1D-F4FE-483B-BEDC-419405CC3AFF}"/>
              </a:ext>
            </a:extLst>
          </p:cNvPr>
          <p:cNvSpPr/>
          <p:nvPr/>
        </p:nvSpPr>
        <p:spPr bwMode="auto">
          <a:xfrm>
            <a:off x="8326759" y="3243146"/>
            <a:ext cx="1904255" cy="552074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72000" tIns="0" rIns="7200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932472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solidFill>
                  <a:schemeClr val="tx1"/>
                </a:solidFill>
                <a:ea typeface="Segoe UI" pitchFamily="34" charset="0"/>
                <a:cs typeface="Segoe UI" pitchFamily="34" charset="0"/>
              </a:rPr>
              <a:t>REST API</a:t>
            </a:r>
          </a:p>
          <a:p>
            <a:pPr defTabSz="932472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solidFill>
                  <a:schemeClr val="tx1"/>
                </a:solidFill>
                <a:ea typeface="Segoe UI" pitchFamily="34" charset="0"/>
                <a:cs typeface="Segoe UI" pitchFamily="34" charset="0"/>
              </a:rPr>
              <a:t>CLI</a:t>
            </a:r>
          </a:p>
          <a:p>
            <a:pPr defTabSz="932472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solidFill>
                  <a:schemeClr val="tx1"/>
                </a:solidFill>
                <a:ea typeface="Segoe UI" pitchFamily="34" charset="0"/>
                <a:cs typeface="Segoe UI" pitchFamily="34" charset="0"/>
              </a:rPr>
              <a:t>PowerShell</a:t>
            </a:r>
            <a:endParaRPr lang="sl-SI" sz="1000" err="1">
              <a:solidFill>
                <a:schemeClr val="tx1"/>
              </a:soli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558C2CA2-BD6F-498E-A01C-BAD63A86A03C}"/>
              </a:ext>
            </a:extLst>
          </p:cNvPr>
          <p:cNvSpPr/>
          <p:nvPr/>
        </p:nvSpPr>
        <p:spPr bwMode="auto">
          <a:xfrm>
            <a:off x="8326759" y="3960587"/>
            <a:ext cx="1904255" cy="552074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72000" tIns="0" rIns="7200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932472" fontAlgn="base">
              <a:spcBef>
                <a:spcPct val="0"/>
              </a:spcBef>
              <a:spcAft>
                <a:spcPct val="0"/>
              </a:spcAft>
            </a:pPr>
            <a:r>
              <a:rPr lang="en-US" sz="1000" err="1">
                <a:solidFill>
                  <a:schemeClr val="tx1"/>
                </a:solidFill>
                <a:ea typeface="Segoe UI" pitchFamily="34" charset="0"/>
                <a:cs typeface="Segoe UI" pitchFamily="34" charset="0"/>
              </a:rPr>
              <a:t>Slike</a:t>
            </a:r>
            <a:endParaRPr lang="en-US" sz="1000">
              <a:solidFill>
                <a:schemeClr val="tx1"/>
              </a:solidFill>
              <a:ea typeface="Segoe UI" pitchFamily="34" charset="0"/>
              <a:cs typeface="Segoe UI" pitchFamily="34" charset="0"/>
            </a:endParaRPr>
          </a:p>
          <a:p>
            <a:pPr defTabSz="932472" fontAlgn="base">
              <a:spcBef>
                <a:spcPct val="0"/>
              </a:spcBef>
              <a:spcAft>
                <a:spcPct val="0"/>
              </a:spcAft>
            </a:pPr>
            <a:r>
              <a:rPr lang="en-US" sz="1000" err="1">
                <a:solidFill>
                  <a:schemeClr val="tx1"/>
                </a:solidFill>
                <a:ea typeface="Segoe UI" pitchFamily="34" charset="0"/>
                <a:cs typeface="Segoe UI" pitchFamily="34" charset="0"/>
              </a:rPr>
              <a:t>Pogledi</a:t>
            </a:r>
            <a:r>
              <a:rPr lang="en-US" sz="1000">
                <a:solidFill>
                  <a:schemeClr val="tx1"/>
                </a:solidFill>
                <a:ea typeface="Segoe UI" pitchFamily="34" charset="0"/>
                <a:cs typeface="Segoe UI" pitchFamily="34" charset="0"/>
              </a:rPr>
              <a:t> v </a:t>
            </a:r>
            <a:r>
              <a:rPr lang="en-US" sz="1000" err="1">
                <a:solidFill>
                  <a:schemeClr val="tx1"/>
                </a:solidFill>
                <a:ea typeface="Segoe UI" pitchFamily="34" charset="0"/>
                <a:cs typeface="Segoe UI" pitchFamily="34" charset="0"/>
              </a:rPr>
              <a:t>portalu</a:t>
            </a:r>
            <a:endParaRPr lang="en-US" sz="1000">
              <a:solidFill>
                <a:schemeClr val="tx1"/>
              </a:solidFill>
              <a:ea typeface="Segoe UI" pitchFamily="34" charset="0"/>
              <a:cs typeface="Segoe UI" pitchFamily="34" charset="0"/>
            </a:endParaRPr>
          </a:p>
          <a:p>
            <a:pPr defTabSz="932472" fontAlgn="base">
              <a:spcBef>
                <a:spcPct val="0"/>
              </a:spcBef>
              <a:spcAft>
                <a:spcPct val="0"/>
              </a:spcAft>
            </a:pPr>
            <a:r>
              <a:rPr lang="en-US" sz="1000" err="1">
                <a:solidFill>
                  <a:schemeClr val="tx1"/>
                </a:solidFill>
                <a:ea typeface="Segoe UI" pitchFamily="34" charset="0"/>
                <a:cs typeface="Segoe UI" pitchFamily="34" charset="0"/>
              </a:rPr>
              <a:t>Dashboardi</a:t>
            </a:r>
            <a:r>
              <a:rPr lang="en-US" sz="1000">
                <a:solidFill>
                  <a:schemeClr val="tx1"/>
                </a:solidFill>
                <a:ea typeface="Segoe UI" pitchFamily="34" charset="0"/>
                <a:cs typeface="Segoe UI" pitchFamily="34" charset="0"/>
              </a:rPr>
              <a:t>, </a:t>
            </a:r>
            <a:r>
              <a:rPr lang="en-US" sz="1000" err="1">
                <a:solidFill>
                  <a:schemeClr val="tx1"/>
                </a:solidFill>
                <a:ea typeface="Segoe UI" pitchFamily="34" charset="0"/>
                <a:cs typeface="Segoe UI" pitchFamily="34" charset="0"/>
              </a:rPr>
              <a:t>grafi</a:t>
            </a:r>
            <a:endParaRPr lang="sl-SI" sz="1000" err="1">
              <a:solidFill>
                <a:schemeClr val="tx1"/>
              </a:soli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50D00B1E-D3D0-4660-839B-E30786C678CF}"/>
              </a:ext>
            </a:extLst>
          </p:cNvPr>
          <p:cNvSpPr/>
          <p:nvPr/>
        </p:nvSpPr>
        <p:spPr bwMode="auto">
          <a:xfrm>
            <a:off x="8326759" y="4671072"/>
            <a:ext cx="1904255" cy="552074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72000" tIns="0" rIns="7200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932472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solidFill>
                  <a:schemeClr val="tx1"/>
                </a:solidFill>
                <a:ea typeface="Segoe UI" pitchFamily="34" charset="0"/>
                <a:cs typeface="Segoe UI" pitchFamily="34" charset="0"/>
              </a:rPr>
              <a:t>Webhooks</a:t>
            </a:r>
          </a:p>
          <a:p>
            <a:pPr defTabSz="932472" fontAlgn="base">
              <a:spcBef>
                <a:spcPct val="0"/>
              </a:spcBef>
              <a:spcAft>
                <a:spcPct val="0"/>
              </a:spcAft>
            </a:pPr>
            <a:r>
              <a:rPr lang="en-US" sz="1000" err="1">
                <a:solidFill>
                  <a:schemeClr val="tx1"/>
                </a:solidFill>
                <a:ea typeface="Segoe UI" pitchFamily="34" charset="0"/>
                <a:cs typeface="Segoe UI" pitchFamily="34" charset="0"/>
              </a:rPr>
              <a:t>Autoscale</a:t>
            </a:r>
            <a:endParaRPr lang="en-US" sz="1000">
              <a:solidFill>
                <a:schemeClr val="tx1"/>
              </a:solidFill>
              <a:ea typeface="Segoe UI" pitchFamily="34" charset="0"/>
              <a:cs typeface="Segoe UI" pitchFamily="34" charset="0"/>
            </a:endParaRPr>
          </a:p>
          <a:p>
            <a:pPr defTabSz="932472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solidFill>
                  <a:schemeClr val="tx1"/>
                </a:solidFill>
                <a:ea typeface="Segoe UI" pitchFamily="34" charset="0"/>
                <a:cs typeface="Segoe UI" pitchFamily="34" charset="0"/>
              </a:rPr>
              <a:t>Automation/Runbooks</a:t>
            </a:r>
            <a:endParaRPr lang="sl-SI" sz="1000" err="1">
              <a:solidFill>
                <a:schemeClr val="tx1"/>
              </a:solidFill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2954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err="1"/>
              <a:t>Krovne</a:t>
            </a:r>
            <a:r>
              <a:rPr lang="en-US"/>
              <a:t> </a:t>
            </a:r>
            <a:r>
              <a:rPr lang="en-US" err="1"/>
              <a:t>storitve</a:t>
            </a:r>
            <a:r>
              <a:rPr lang="en-US"/>
              <a:t> za </a:t>
            </a:r>
            <a:r>
              <a:rPr lang="en-US" err="1"/>
              <a:t>upravljanje</a:t>
            </a:r>
            <a:r>
              <a:rPr lang="en-US"/>
              <a:t> </a:t>
            </a:r>
            <a:r>
              <a:rPr lang="en-US" err="1"/>
              <a:t>hibridnega</a:t>
            </a:r>
            <a:r>
              <a:rPr lang="en-US"/>
              <a:t> </a:t>
            </a:r>
            <a:r>
              <a:rPr lang="en-US" err="1"/>
              <a:t>okolja</a:t>
            </a:r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5A213741-0768-41BE-8124-83F315558A52}"/>
              </a:ext>
            </a:extLst>
          </p:cNvPr>
          <p:cNvGrpSpPr/>
          <p:nvPr/>
        </p:nvGrpSpPr>
        <p:grpSpPr>
          <a:xfrm>
            <a:off x="274043" y="2748241"/>
            <a:ext cx="11643896" cy="2841537"/>
            <a:chOff x="464560" y="3757443"/>
            <a:chExt cx="11643896" cy="2841537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E8F15623-C38C-4D98-A623-47682CEE6DF5}"/>
                </a:ext>
              </a:extLst>
            </p:cNvPr>
            <p:cNvSpPr/>
            <p:nvPr/>
          </p:nvSpPr>
          <p:spPr bwMode="auto">
            <a:xfrm>
              <a:off x="464560" y="4617780"/>
              <a:ext cx="2743200" cy="1981200"/>
            </a:xfrm>
            <a:prstGeom prst="rect">
              <a:avLst/>
            </a:prstGeom>
            <a:ln>
              <a:headEnd type="none" w="med" len="med"/>
              <a:tailEnd type="none" w="med" len="med"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80" tIns="146304" rIns="182880" bIns="146304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47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0" i="0" u="none" strike="noStrike" kern="1200" cap="none" spc="0" normalizeH="0" baseline="0" noProof="0" err="1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Segoe UI Semilight"/>
                  <a:ea typeface="Segoe UI" pitchFamily="34" charset="0"/>
                  <a:cs typeface="Segoe UI" pitchFamily="34" charset="0"/>
                </a:rPr>
                <a:t>Spremljanje</a:t>
              </a:r>
              <a:r>
                <a:rPr kumimoji="0" lang="en-US" sz="20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Segoe UI Semilight"/>
                  <a:ea typeface="Segoe UI" pitchFamily="34" charset="0"/>
                  <a:cs typeface="Segoe UI" pitchFamily="34" charset="0"/>
                </a:rPr>
                <a:t> </a:t>
              </a:r>
              <a:r>
                <a:rPr kumimoji="0" lang="en-US" sz="2000" b="0" i="0" u="none" strike="noStrike" kern="1200" cap="none" spc="0" normalizeH="0" baseline="0" noProof="0" err="1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Segoe UI Semilight"/>
                  <a:ea typeface="Segoe UI" pitchFamily="34" charset="0"/>
                  <a:cs typeface="Segoe UI" pitchFamily="34" charset="0"/>
                </a:rPr>
                <a:t>infrastrukture</a:t>
              </a:r>
              <a:r>
                <a:rPr kumimoji="0" lang="en-US" sz="20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Segoe UI Semilight"/>
                  <a:ea typeface="Segoe UI" pitchFamily="34" charset="0"/>
                  <a:cs typeface="Segoe UI" pitchFamily="34" charset="0"/>
                </a:rPr>
                <a:t> in </a:t>
              </a:r>
              <a:r>
                <a:rPr kumimoji="0" lang="en-US" sz="2000" b="0" i="0" u="none" strike="noStrike" kern="1200" cap="none" spc="0" normalizeH="0" baseline="0" noProof="0" err="1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Segoe UI Semilight"/>
                  <a:ea typeface="Segoe UI" pitchFamily="34" charset="0"/>
                  <a:cs typeface="Segoe UI" pitchFamily="34" charset="0"/>
                </a:rPr>
                <a:t>aplikacij</a:t>
              </a:r>
              <a:endPara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60E363C0-277C-4B5A-94A5-367C35EAA0DE}"/>
                </a:ext>
              </a:extLst>
            </p:cNvPr>
            <p:cNvSpPr/>
            <p:nvPr/>
          </p:nvSpPr>
          <p:spPr bwMode="auto">
            <a:xfrm>
              <a:off x="3422234" y="4617780"/>
              <a:ext cx="2743200" cy="1981200"/>
            </a:xfrm>
            <a:prstGeom prst="rect">
              <a:avLst/>
            </a:prstGeom>
            <a:ln>
              <a:headEnd type="none" w="med" len="med"/>
              <a:tailEnd type="none" w="med" len="med"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80" tIns="146304" rIns="182880" bIns="146304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47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0" i="0" u="none" strike="noStrike" kern="1200" cap="none" spc="0" normalizeH="0" baseline="0" noProof="0" err="1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Segoe UI Semilight"/>
                  <a:ea typeface="Segoe UI" pitchFamily="34" charset="0"/>
                  <a:cs typeface="Segoe UI" pitchFamily="34" charset="0"/>
                </a:rPr>
                <a:t>Optimizacija</a:t>
              </a:r>
              <a:r>
                <a:rPr kumimoji="0" lang="en-US" sz="20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Segoe UI Semilight"/>
                  <a:ea typeface="Segoe UI" pitchFamily="34" charset="0"/>
                  <a:cs typeface="Segoe UI" pitchFamily="34" charset="0"/>
                </a:rPr>
                <a:t> Azure </a:t>
              </a:r>
              <a:r>
                <a:rPr kumimoji="0" lang="en-US" sz="2000" b="0" i="0" u="none" strike="noStrike" kern="1200" cap="none" spc="0" normalizeH="0" baseline="0" noProof="0" err="1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Segoe UI Semilight"/>
                  <a:ea typeface="Segoe UI" pitchFamily="34" charset="0"/>
                  <a:cs typeface="Segoe UI" pitchFamily="34" charset="0"/>
                </a:rPr>
                <a:t>virov</a:t>
              </a:r>
              <a:r>
                <a:rPr kumimoji="0" lang="en-US" sz="20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Segoe UI Semilight"/>
                  <a:ea typeface="Segoe UI" pitchFamily="34" charset="0"/>
                  <a:cs typeface="Segoe UI" pitchFamily="34" charset="0"/>
                </a:rPr>
                <a:t> in </a:t>
              </a:r>
              <a:r>
                <a:rPr kumimoji="0" lang="en-US" sz="2000" b="0" i="0" u="none" strike="noStrike" kern="1200" cap="none" spc="0" normalizeH="0" baseline="0" noProof="0" err="1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Segoe UI Semilight"/>
                  <a:ea typeface="Segoe UI" pitchFamily="34" charset="0"/>
                  <a:cs typeface="Segoe UI" pitchFamily="34" charset="0"/>
                </a:rPr>
                <a:t>dobre</a:t>
              </a:r>
              <a:r>
                <a:rPr kumimoji="0" lang="en-US" sz="20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Segoe UI Semilight"/>
                  <a:ea typeface="Segoe UI" pitchFamily="34" charset="0"/>
                  <a:cs typeface="Segoe UI" pitchFamily="34" charset="0"/>
                </a:rPr>
                <a:t> </a:t>
              </a:r>
              <a:r>
                <a:rPr kumimoji="0" lang="en-US" sz="2000" b="0" i="0" u="none" strike="noStrike" kern="1200" cap="none" spc="0" normalizeH="0" baseline="0" noProof="0" err="1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Segoe UI Semilight"/>
                  <a:ea typeface="Segoe UI" pitchFamily="34" charset="0"/>
                  <a:cs typeface="Segoe UI" pitchFamily="34" charset="0"/>
                </a:rPr>
                <a:t>prakse</a:t>
              </a:r>
              <a:endPara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B95B38CA-BD3F-4792-AAAF-79B37C6209AB}"/>
                </a:ext>
              </a:extLst>
            </p:cNvPr>
            <p:cNvSpPr/>
            <p:nvPr/>
          </p:nvSpPr>
          <p:spPr bwMode="auto">
            <a:xfrm>
              <a:off x="6398162" y="4617780"/>
              <a:ext cx="2743200" cy="1981200"/>
            </a:xfrm>
            <a:prstGeom prst="rect">
              <a:avLst/>
            </a:prstGeom>
            <a:ln>
              <a:headEnd type="none" w="med" len="med"/>
              <a:tailEnd type="none" w="med" len="med"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80" tIns="146304" rIns="182880" bIns="146304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defTabSz="932472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000" err="1">
                  <a:solidFill>
                    <a:srgbClr val="FFFFFF"/>
                  </a:solidFill>
                  <a:latin typeface="Segoe UI Semilight"/>
                  <a:ea typeface="Segoe UI" pitchFamily="34" charset="0"/>
                  <a:cs typeface="Segoe UI" pitchFamily="34" charset="0"/>
                </a:rPr>
                <a:t>Upravljanje</a:t>
              </a:r>
              <a:r>
                <a:rPr lang="en-US" sz="2000">
                  <a:solidFill>
                    <a:srgbClr val="FFFFFF"/>
                  </a:solidFill>
                  <a:latin typeface="Segoe UI Semilight"/>
                  <a:ea typeface="Segoe UI" pitchFamily="34" charset="0"/>
                  <a:cs typeface="Segoe UI" pitchFamily="34" charset="0"/>
                </a:rPr>
                <a:t> z </a:t>
              </a:r>
              <a:r>
                <a:rPr lang="en-US" sz="2000" err="1">
                  <a:solidFill>
                    <a:srgbClr val="FFFFFF"/>
                  </a:solidFill>
                  <a:latin typeface="Segoe UI Semilight"/>
                  <a:ea typeface="Segoe UI" pitchFamily="34" charset="0"/>
                  <a:cs typeface="Segoe UI" pitchFamily="34" charset="0"/>
                </a:rPr>
                <a:t>varnostjo</a:t>
              </a:r>
              <a:endParaRPr lang="en-US" sz="2000">
                <a:solidFill>
                  <a:srgbClr val="FFFFFF"/>
                </a:solidFill>
                <a:latin typeface="Segoe UI Semilight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B035EF18-3744-49F5-90C8-DCB5F302C4D8}"/>
                </a:ext>
              </a:extLst>
            </p:cNvPr>
            <p:cNvSpPr/>
            <p:nvPr/>
          </p:nvSpPr>
          <p:spPr bwMode="auto">
            <a:xfrm>
              <a:off x="9348475" y="4617780"/>
              <a:ext cx="2759981" cy="1981200"/>
            </a:xfrm>
            <a:prstGeom prst="rect">
              <a:avLst/>
            </a:prstGeom>
            <a:ln>
              <a:headEnd type="none" w="med" len="med"/>
              <a:tailEnd type="none" w="med" len="med"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80" tIns="146304" rIns="182880" bIns="146304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47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0" i="0" u="none" strike="noStrike" kern="1200" cap="none" spc="0" normalizeH="0" baseline="0" noProof="0" err="1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Segoe UI Semilight"/>
                  <a:ea typeface="Segoe UI" pitchFamily="34" charset="0"/>
                  <a:cs typeface="Segoe UI" pitchFamily="34" charset="0"/>
                </a:rPr>
                <a:t>Rešitve</a:t>
              </a:r>
              <a:r>
                <a:rPr kumimoji="0" lang="en-US" sz="20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Segoe UI Semilight"/>
                  <a:ea typeface="Segoe UI" pitchFamily="34" charset="0"/>
                  <a:cs typeface="Segoe UI" pitchFamily="34" charset="0"/>
                </a:rPr>
                <a:t> za </a:t>
              </a:r>
              <a:r>
                <a:rPr kumimoji="0" lang="en-US" sz="2000" b="0" i="0" u="none" strike="noStrike" kern="1200" cap="none" spc="0" normalizeH="0" baseline="0" noProof="0" err="1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Segoe UI Semilight"/>
                  <a:ea typeface="Segoe UI" pitchFamily="34" charset="0"/>
                  <a:cs typeface="Segoe UI" pitchFamily="34" charset="0"/>
                </a:rPr>
                <a:t>upravljanje</a:t>
              </a:r>
              <a:endPara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ACD895A1-9E9F-44B4-8F12-BFEB5FCB8649}"/>
                </a:ext>
              </a:extLst>
            </p:cNvPr>
            <p:cNvSpPr/>
            <p:nvPr/>
          </p:nvSpPr>
          <p:spPr bwMode="auto">
            <a:xfrm>
              <a:off x="490761" y="3757443"/>
              <a:ext cx="2724360" cy="685800"/>
            </a:xfrm>
            <a:prstGeom prst="rect">
              <a:avLst/>
            </a:prstGeom>
            <a:ln/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146304" rIns="0" bIns="146304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47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1" i="0" u="none" strike="noStrike" kern="1200" cap="none" spc="0" normalizeH="0" baseline="0" noProof="0">
                  <a:ln>
                    <a:noFill/>
                  </a:ln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effectLst/>
                  <a:uLnTx/>
                  <a:uFillTx/>
                  <a:latin typeface="Segoe UI Semilight"/>
                  <a:ea typeface="Segoe UI" pitchFamily="34" charset="0"/>
                  <a:cs typeface="Segoe UI" pitchFamily="34" charset="0"/>
                </a:rPr>
                <a:t>Azure Monitor</a:t>
              </a: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F516EB27-B7A9-4357-ADAE-82BAFF441166}"/>
                </a:ext>
              </a:extLst>
            </p:cNvPr>
            <p:cNvSpPr/>
            <p:nvPr/>
          </p:nvSpPr>
          <p:spPr bwMode="auto">
            <a:xfrm>
              <a:off x="3422234" y="3759037"/>
              <a:ext cx="2743200" cy="685800"/>
            </a:xfrm>
            <a:prstGeom prst="rect">
              <a:avLst/>
            </a:prstGeom>
            <a:ln/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146304" rIns="0" bIns="146304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47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1" i="0" u="none" strike="noStrike" kern="1200" cap="none" spc="0" normalizeH="0" baseline="0" noProof="0">
                  <a:ln>
                    <a:noFill/>
                  </a:ln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effectLst/>
                  <a:uLnTx/>
                  <a:uFillTx/>
                  <a:latin typeface="Segoe UI Semilight"/>
                  <a:ea typeface="Segoe UI" pitchFamily="34" charset="0"/>
                  <a:cs typeface="Segoe UI" pitchFamily="34" charset="0"/>
                </a:rPr>
                <a:t>Azure Advisor</a:t>
              </a: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46FD093B-8C1E-4BDA-A141-5AA352F5E3B1}"/>
                </a:ext>
              </a:extLst>
            </p:cNvPr>
            <p:cNvSpPr/>
            <p:nvPr/>
          </p:nvSpPr>
          <p:spPr bwMode="auto">
            <a:xfrm>
              <a:off x="6398162" y="3757443"/>
              <a:ext cx="2743200" cy="685800"/>
            </a:xfrm>
            <a:prstGeom prst="rect">
              <a:avLst/>
            </a:prstGeom>
            <a:ln/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146304" rIns="0" bIns="146304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defTabSz="932472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800" b="1"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latin typeface="Segoe UI Semilight"/>
                  <a:ea typeface="Segoe UI" pitchFamily="34" charset="0"/>
                  <a:cs typeface="Segoe UI" pitchFamily="34" charset="0"/>
                </a:rPr>
                <a:t>Azure Security Center</a:t>
              </a: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412A6852-CE76-410B-A973-9E88D5093AAA}"/>
                </a:ext>
              </a:extLst>
            </p:cNvPr>
            <p:cNvSpPr/>
            <p:nvPr/>
          </p:nvSpPr>
          <p:spPr bwMode="auto">
            <a:xfrm>
              <a:off x="9348475" y="3757443"/>
              <a:ext cx="2743200" cy="685800"/>
            </a:xfrm>
            <a:prstGeom prst="rect">
              <a:avLst/>
            </a:prstGeom>
            <a:ln/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146304" rIns="0" bIns="146304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47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1" i="0" u="none" strike="noStrike" kern="1200" cap="none" spc="0" normalizeH="0" baseline="0" noProof="0">
                  <a:ln>
                    <a:noFill/>
                  </a:ln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effectLst/>
                  <a:uLnTx/>
                  <a:uFillTx/>
                  <a:latin typeface="Segoe UI Semilight"/>
                  <a:ea typeface="Segoe UI" pitchFamily="34" charset="0"/>
                  <a:cs typeface="Segoe UI" pitchFamily="34" charset="0"/>
                </a:rPr>
                <a:t>Log Analytics</a:t>
              </a:r>
            </a:p>
          </p:txBody>
        </p:sp>
      </p:grpSp>
      <p:sp>
        <p:nvSpPr>
          <p:cNvPr id="16" name="Rectangle 15">
            <a:extLst>
              <a:ext uri="{FF2B5EF4-FFF2-40B4-BE49-F238E27FC236}">
                <a16:creationId xmlns:a16="http://schemas.microsoft.com/office/drawing/2014/main" id="{B3268B9B-2E8D-474D-BE60-3C7928C6AAF3}"/>
              </a:ext>
            </a:extLst>
          </p:cNvPr>
          <p:cNvSpPr/>
          <p:nvPr/>
        </p:nvSpPr>
        <p:spPr bwMode="auto">
          <a:xfrm>
            <a:off x="300244" y="1887904"/>
            <a:ext cx="11617695" cy="685800"/>
          </a:xfrm>
          <a:prstGeom prst="rect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3247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Platform-level metrics, logs, and insights </a:t>
            </a:r>
          </a:p>
        </p:txBody>
      </p:sp>
    </p:spTree>
    <p:extLst>
      <p:ext uri="{BB962C8B-B14F-4D97-AF65-F5344CB8AC3E}">
        <p14:creationId xmlns:p14="http://schemas.microsoft.com/office/powerpoint/2010/main" val="3129524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Monitoring v Azure</a:t>
            </a:r>
          </a:p>
        </p:txBody>
      </p:sp>
      <p:pic>
        <p:nvPicPr>
          <p:cNvPr id="1026" name="Picture 2" descr="Monitoring overview">
            <a:extLst>
              <a:ext uri="{FF2B5EF4-FFF2-40B4-BE49-F238E27FC236}">
                <a16:creationId xmlns:a16="http://schemas.microsoft.com/office/drawing/2014/main" id="{42ACBCC5-CAF4-4198-A3A1-FE757CAF7D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7522" y="1158338"/>
            <a:ext cx="6436953" cy="5244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4DA7137-D8E9-4E56-A636-2B66A0C05851}"/>
              </a:ext>
            </a:extLst>
          </p:cNvPr>
          <p:cNvSpPr/>
          <p:nvPr/>
        </p:nvSpPr>
        <p:spPr>
          <a:xfrm>
            <a:off x="2405151" y="6550223"/>
            <a:ext cx="738169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1400"/>
              <a:t>https://docs.microsoft.com/en-us/azure/monitoring-and-diagnostics/monitoring-overview</a:t>
            </a:r>
          </a:p>
        </p:txBody>
      </p:sp>
    </p:spTree>
    <p:extLst>
      <p:ext uri="{BB962C8B-B14F-4D97-AF65-F5344CB8AC3E}">
        <p14:creationId xmlns:p14="http://schemas.microsoft.com/office/powerpoint/2010/main" val="1607060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Demo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/>
              <a:t>Azure VM Operations, Enable Guest-level monitoring</a:t>
            </a:r>
          </a:p>
        </p:txBody>
      </p:sp>
    </p:spTree>
    <p:extLst>
      <p:ext uri="{BB962C8B-B14F-4D97-AF65-F5344CB8AC3E}">
        <p14:creationId xmlns:p14="http://schemas.microsoft.com/office/powerpoint/2010/main" val="4016808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Update Management v Azure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4DA7137-D8E9-4E56-A636-2B66A0C05851}"/>
              </a:ext>
            </a:extLst>
          </p:cNvPr>
          <p:cNvSpPr/>
          <p:nvPr/>
        </p:nvSpPr>
        <p:spPr>
          <a:xfrm>
            <a:off x="2405151" y="6550223"/>
            <a:ext cx="738169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1400"/>
              <a:t>https://docs.microsoft.com/en-us/azure/automation/automation-update-management</a:t>
            </a:r>
          </a:p>
        </p:txBody>
      </p:sp>
      <p:pic>
        <p:nvPicPr>
          <p:cNvPr id="2050" name="Picture 2" descr="Update management process flow">
            <a:extLst>
              <a:ext uri="{FF2B5EF4-FFF2-40B4-BE49-F238E27FC236}">
                <a16:creationId xmlns:a16="http://schemas.microsoft.com/office/drawing/2014/main" id="{A0423744-76D1-4C6F-A182-A8AD45C78D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6983" y="1191095"/>
            <a:ext cx="8786050" cy="5417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6439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85216" y="3033223"/>
            <a:ext cx="9144000" cy="498598"/>
          </a:xfrm>
        </p:spPr>
        <p:txBody>
          <a:bodyPr/>
          <a:lstStyle/>
          <a:p>
            <a:r>
              <a:rPr lang="en-US"/>
              <a:t>Demo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>
          <a:xfrm>
            <a:off x="585216" y="3977319"/>
            <a:ext cx="9144000" cy="307777"/>
          </a:xfrm>
        </p:spPr>
        <p:txBody>
          <a:bodyPr/>
          <a:lstStyle/>
          <a:p>
            <a:r>
              <a:rPr lang="en-US"/>
              <a:t>Enable Update Management</a:t>
            </a:r>
          </a:p>
        </p:txBody>
      </p:sp>
    </p:spTree>
    <p:extLst>
      <p:ext uri="{BB962C8B-B14F-4D97-AF65-F5344CB8AC3E}">
        <p14:creationId xmlns:p14="http://schemas.microsoft.com/office/powerpoint/2010/main" val="787368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584421" y="400841"/>
            <a:ext cx="4161981" cy="553998"/>
          </a:xfrm>
        </p:spPr>
        <p:txBody>
          <a:bodyPr anchor="t"/>
          <a:lstStyle/>
          <a:p>
            <a:r>
              <a:rPr lang="en-US"/>
              <a:t>Azure Advisor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4421" y="1240290"/>
            <a:ext cx="4478646" cy="4185761"/>
          </a:xfrm>
        </p:spPr>
        <p:txBody>
          <a:bodyPr/>
          <a:lstStyle/>
          <a:p>
            <a:r>
              <a:rPr lang="en-US" err="1"/>
              <a:t>Asistent</a:t>
            </a:r>
            <a:r>
              <a:rPr lang="en-US"/>
              <a:t> v </a:t>
            </a:r>
            <a:r>
              <a:rPr lang="en-US" err="1"/>
              <a:t>oblaku</a:t>
            </a:r>
            <a:endParaRPr lang="en-US"/>
          </a:p>
          <a:p>
            <a:endParaRPr lang="en-US"/>
          </a:p>
          <a:p>
            <a:r>
              <a:rPr lang="en-US" err="1"/>
              <a:t>Pomoč</a:t>
            </a:r>
            <a:r>
              <a:rPr lang="en-US"/>
              <a:t> </a:t>
            </a:r>
            <a:r>
              <a:rPr lang="en-US" err="1"/>
              <a:t>pri</a:t>
            </a:r>
            <a:r>
              <a:rPr lang="en-US"/>
              <a:t> </a:t>
            </a:r>
            <a:r>
              <a:rPr lang="en-US" err="1"/>
              <a:t>sledenju</a:t>
            </a:r>
            <a:r>
              <a:rPr lang="en-US"/>
              <a:t> </a:t>
            </a:r>
            <a:r>
              <a:rPr lang="en-US" err="1"/>
              <a:t>dobrim</a:t>
            </a:r>
            <a:r>
              <a:rPr lang="en-US"/>
              <a:t> </a:t>
            </a:r>
            <a:r>
              <a:rPr lang="en-US" err="1"/>
              <a:t>praksam</a:t>
            </a:r>
            <a:endParaRPr lang="en-US"/>
          </a:p>
          <a:p>
            <a:endParaRPr lang="en-US"/>
          </a:p>
          <a:p>
            <a:r>
              <a:rPr lang="en-US" err="1"/>
              <a:t>Nasveti</a:t>
            </a:r>
            <a:r>
              <a:rPr lang="en-US"/>
              <a:t> </a:t>
            </a:r>
            <a:r>
              <a:rPr lang="en-US" err="1"/>
              <a:t>pri</a:t>
            </a:r>
            <a:r>
              <a:rPr lang="en-US"/>
              <a:t> </a:t>
            </a:r>
            <a:r>
              <a:rPr lang="en-US" err="1"/>
              <a:t>zagotavljanju</a:t>
            </a:r>
            <a:r>
              <a:rPr lang="en-US"/>
              <a:t> </a:t>
            </a:r>
            <a:r>
              <a:rPr lang="en-US" err="1"/>
              <a:t>poslovne</a:t>
            </a:r>
            <a:r>
              <a:rPr lang="en-US"/>
              <a:t> </a:t>
            </a:r>
            <a:r>
              <a:rPr lang="en-US" err="1"/>
              <a:t>kontinuitete</a:t>
            </a:r>
            <a:endParaRPr lang="en-US"/>
          </a:p>
          <a:p>
            <a:endParaRPr lang="en-US"/>
          </a:p>
          <a:p>
            <a:r>
              <a:rPr lang="en-US" err="1"/>
              <a:t>Nasveti</a:t>
            </a:r>
            <a:r>
              <a:rPr lang="en-US"/>
              <a:t> </a:t>
            </a:r>
            <a:r>
              <a:rPr lang="en-US" err="1"/>
              <a:t>pri</a:t>
            </a:r>
            <a:r>
              <a:rPr lang="en-US"/>
              <a:t> </a:t>
            </a:r>
            <a:r>
              <a:rPr lang="en-US" err="1"/>
              <a:t>optimizaciji</a:t>
            </a:r>
            <a:r>
              <a:rPr lang="en-US"/>
              <a:t> (u)</a:t>
            </a:r>
            <a:r>
              <a:rPr lang="en-US" err="1"/>
              <a:t>porabe</a:t>
            </a:r>
            <a:r>
              <a:rPr lang="en-US"/>
              <a:t> </a:t>
            </a:r>
            <a:r>
              <a:rPr lang="en-US" err="1"/>
              <a:t>virov</a:t>
            </a:r>
            <a:r>
              <a:rPr lang="en-US"/>
              <a:t> v </a:t>
            </a:r>
            <a:r>
              <a:rPr lang="en-US" err="1"/>
              <a:t>oblaku</a:t>
            </a:r>
            <a:endParaRPr lang="en-US"/>
          </a:p>
          <a:p>
            <a:endParaRPr lang="en-US"/>
          </a:p>
          <a:p>
            <a:r>
              <a:rPr lang="en-US" err="1"/>
              <a:t>Nasveti</a:t>
            </a:r>
            <a:r>
              <a:rPr lang="en-US"/>
              <a:t> </a:t>
            </a:r>
            <a:r>
              <a:rPr lang="en-US" err="1"/>
              <a:t>pri</a:t>
            </a:r>
            <a:r>
              <a:rPr lang="en-US"/>
              <a:t> </a:t>
            </a:r>
            <a:r>
              <a:rPr lang="en-US" err="1"/>
              <a:t>zagotavljanju</a:t>
            </a:r>
            <a:r>
              <a:rPr lang="en-US"/>
              <a:t> </a:t>
            </a:r>
            <a:r>
              <a:rPr lang="en-US" err="1"/>
              <a:t>varnosti</a:t>
            </a:r>
            <a:r>
              <a:rPr lang="en-US"/>
              <a:t> </a:t>
            </a:r>
            <a:r>
              <a:rPr lang="en-US" err="1"/>
              <a:t>virov</a:t>
            </a:r>
            <a:endParaRPr lang="en-US"/>
          </a:p>
        </p:txBody>
      </p:sp>
      <p:pic>
        <p:nvPicPr>
          <p:cNvPr id="10" name="Picture 9" descr="A screenshot of a social media post&#10;&#10;Description generated with very high confidence">
            <a:extLst>
              <a:ext uri="{FF2B5EF4-FFF2-40B4-BE49-F238E27FC236}">
                <a16:creationId xmlns:a16="http://schemas.microsoft.com/office/drawing/2014/main" id="{286AE2FB-B772-481D-9208-D96DC5F1C1F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10105"/>
          <a:stretch/>
        </p:blipFill>
        <p:spPr>
          <a:xfrm>
            <a:off x="5198533" y="1490928"/>
            <a:ext cx="6983756" cy="3972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1466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Demo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>
          <a:xfrm>
            <a:off x="585216" y="3977319"/>
            <a:ext cx="9144000" cy="307777"/>
          </a:xfrm>
        </p:spPr>
        <p:txBody>
          <a:bodyPr/>
          <a:lstStyle/>
          <a:p>
            <a:r>
              <a:rPr lang="en-US"/>
              <a:t>Azure Advisor, Activity Log</a:t>
            </a:r>
          </a:p>
        </p:txBody>
      </p:sp>
    </p:spTree>
    <p:extLst>
      <p:ext uri="{BB962C8B-B14F-4D97-AF65-F5344CB8AC3E}">
        <p14:creationId xmlns:p14="http://schemas.microsoft.com/office/powerpoint/2010/main" val="63708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584200" y="462143"/>
            <a:ext cx="4930422" cy="553998"/>
          </a:xfrm>
        </p:spPr>
        <p:txBody>
          <a:bodyPr anchor="t"/>
          <a:lstStyle/>
          <a:p>
            <a:r>
              <a:rPr lang="en-US"/>
              <a:t>Azure Security Center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4200" y="1358294"/>
            <a:ext cx="4162425" cy="4247317"/>
          </a:xfrm>
        </p:spPr>
        <p:txBody>
          <a:bodyPr/>
          <a:lstStyle/>
          <a:p>
            <a:r>
              <a:rPr lang="en-US" err="1"/>
              <a:t>Celovito</a:t>
            </a:r>
            <a:r>
              <a:rPr lang="en-US"/>
              <a:t> </a:t>
            </a:r>
            <a:r>
              <a:rPr lang="en-US" err="1"/>
              <a:t>upravljanje</a:t>
            </a:r>
            <a:r>
              <a:rPr lang="en-US"/>
              <a:t> z </a:t>
            </a:r>
            <a:r>
              <a:rPr lang="en-US" err="1"/>
              <a:t>varnostjo</a:t>
            </a:r>
            <a:r>
              <a:rPr lang="en-US"/>
              <a:t> v </a:t>
            </a:r>
            <a:r>
              <a:rPr lang="en-US" err="1"/>
              <a:t>hibridnem</a:t>
            </a:r>
            <a:r>
              <a:rPr lang="en-US"/>
              <a:t> </a:t>
            </a:r>
            <a:r>
              <a:rPr lang="en-US" err="1"/>
              <a:t>okolju</a:t>
            </a:r>
            <a:endParaRPr lang="en-US"/>
          </a:p>
          <a:p>
            <a:endParaRPr lang="en-US"/>
          </a:p>
          <a:p>
            <a:r>
              <a:rPr lang="en-US" err="1"/>
              <a:t>Upravljanje</a:t>
            </a:r>
            <a:r>
              <a:rPr lang="en-US"/>
              <a:t> z </a:t>
            </a:r>
            <a:r>
              <a:rPr lang="en-US" err="1"/>
              <a:t>varnostnimi</a:t>
            </a:r>
            <a:r>
              <a:rPr lang="en-US"/>
              <a:t> </a:t>
            </a:r>
            <a:r>
              <a:rPr lang="en-US" err="1"/>
              <a:t>pravilniki</a:t>
            </a:r>
            <a:endParaRPr lang="en-US"/>
          </a:p>
          <a:p>
            <a:endParaRPr lang="en-US"/>
          </a:p>
          <a:p>
            <a:r>
              <a:rPr lang="en-US" err="1"/>
              <a:t>Kontinuirana</a:t>
            </a:r>
            <a:r>
              <a:rPr lang="en-US"/>
              <a:t> </a:t>
            </a:r>
            <a:r>
              <a:rPr lang="en-US" err="1"/>
              <a:t>ocena</a:t>
            </a:r>
            <a:r>
              <a:rPr lang="en-US"/>
              <a:t> </a:t>
            </a:r>
            <a:r>
              <a:rPr lang="en-US" err="1"/>
              <a:t>stanja</a:t>
            </a:r>
            <a:r>
              <a:rPr lang="en-US"/>
              <a:t> </a:t>
            </a:r>
            <a:r>
              <a:rPr lang="en-US" err="1"/>
              <a:t>varnosti</a:t>
            </a:r>
            <a:r>
              <a:rPr lang="en-US"/>
              <a:t> in </a:t>
            </a:r>
            <a:r>
              <a:rPr lang="en-US" err="1"/>
              <a:t>rizikov</a:t>
            </a:r>
            <a:endParaRPr lang="en-US"/>
          </a:p>
          <a:p>
            <a:endParaRPr lang="en-US"/>
          </a:p>
          <a:p>
            <a:r>
              <a:rPr lang="en-US" err="1"/>
              <a:t>Nasveti</a:t>
            </a:r>
            <a:r>
              <a:rPr lang="en-US"/>
              <a:t> za </a:t>
            </a:r>
            <a:r>
              <a:rPr lang="en-US" err="1"/>
              <a:t>remediacijske</a:t>
            </a:r>
            <a:r>
              <a:rPr lang="en-US"/>
              <a:t> </a:t>
            </a:r>
            <a:r>
              <a:rPr lang="en-US" err="1"/>
              <a:t>aktivnosti</a:t>
            </a:r>
            <a:endParaRPr lang="en-US"/>
          </a:p>
          <a:p>
            <a:r>
              <a:rPr lang="en-US" err="1"/>
              <a:t>Alarmiranje</a:t>
            </a:r>
            <a:endParaRPr lang="en-US"/>
          </a:p>
          <a:p>
            <a:endParaRPr lang="en-US"/>
          </a:p>
          <a:p>
            <a:r>
              <a:rPr lang="en-US" err="1"/>
              <a:t>Integracija</a:t>
            </a:r>
            <a:r>
              <a:rPr lang="en-US"/>
              <a:t> z </a:t>
            </a:r>
            <a:r>
              <a:rPr lang="en-US" err="1"/>
              <a:t>orodji</a:t>
            </a:r>
            <a:endParaRPr lang="en-US"/>
          </a:p>
        </p:txBody>
      </p:sp>
      <p:pic>
        <p:nvPicPr>
          <p:cNvPr id="4" name="Picture 3" descr="A screenshot of a social media post&#10;&#10;Description generated with very high confidence">
            <a:extLst>
              <a:ext uri="{FF2B5EF4-FFF2-40B4-BE49-F238E27FC236}">
                <a16:creationId xmlns:a16="http://schemas.microsoft.com/office/drawing/2014/main" id="{F77D1AD2-1CA2-4065-A41B-7F7A9F30C4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06230" y="1358294"/>
            <a:ext cx="6985770" cy="5499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2562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Demo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>
          <a:xfrm>
            <a:off x="585216" y="3977319"/>
            <a:ext cx="9144000" cy="307777"/>
          </a:xfrm>
        </p:spPr>
        <p:txBody>
          <a:bodyPr/>
          <a:lstStyle/>
          <a:p>
            <a:r>
              <a:rPr lang="en-US"/>
              <a:t>Azure Security Center</a:t>
            </a:r>
          </a:p>
        </p:txBody>
      </p:sp>
    </p:spTree>
    <p:extLst>
      <p:ext uri="{BB962C8B-B14F-4D97-AF65-F5344CB8AC3E}">
        <p14:creationId xmlns:p14="http://schemas.microsoft.com/office/powerpoint/2010/main" val="4225314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DC03D7DE-4431-4C3E-9F49-A2286333B35C}"/>
              </a:ext>
            </a:extLst>
          </p:cNvPr>
          <p:cNvGrpSpPr>
            <a:grpSpLocks noChangeAspect="1"/>
          </p:cNvGrpSpPr>
          <p:nvPr/>
        </p:nvGrpSpPr>
        <p:grpSpPr>
          <a:xfrm>
            <a:off x="2347097" y="535928"/>
            <a:ext cx="1079798" cy="357584"/>
            <a:chOff x="1270" y="101445"/>
            <a:chExt cx="2355850" cy="756285"/>
          </a:xfrm>
        </p:grpSpPr>
        <p:sp>
          <p:nvSpPr>
            <p:cNvPr id="3" name="Freeform 27">
              <a:extLst>
                <a:ext uri="{FF2B5EF4-FFF2-40B4-BE49-F238E27FC236}">
                  <a16:creationId xmlns:a16="http://schemas.microsoft.com/office/drawing/2014/main" id="{A9B854FF-5B4B-48CD-819C-550BDAAD6FD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640840" y="318615"/>
              <a:ext cx="345440" cy="323850"/>
            </a:xfrm>
            <a:custGeom>
              <a:avLst/>
              <a:gdLst>
                <a:gd name="T0" fmla="*/ 249 w 249"/>
                <a:gd name="T1" fmla="*/ 10 h 233"/>
                <a:gd name="T2" fmla="*/ 249 w 249"/>
                <a:gd name="T3" fmla="*/ 226 h 233"/>
                <a:gd name="T4" fmla="*/ 163 w 249"/>
                <a:gd name="T5" fmla="*/ 226 h 233"/>
                <a:gd name="T6" fmla="*/ 163 w 249"/>
                <a:gd name="T7" fmla="*/ 209 h 233"/>
                <a:gd name="T8" fmla="*/ 102 w 249"/>
                <a:gd name="T9" fmla="*/ 233 h 233"/>
                <a:gd name="T10" fmla="*/ 0 w 249"/>
                <a:gd name="T11" fmla="*/ 115 h 233"/>
                <a:gd name="T12" fmla="*/ 31 w 249"/>
                <a:gd name="T13" fmla="*/ 31 h 233"/>
                <a:gd name="T14" fmla="*/ 110 w 249"/>
                <a:gd name="T15" fmla="*/ 0 h 233"/>
                <a:gd name="T16" fmla="*/ 249 w 249"/>
                <a:gd name="T17" fmla="*/ 10 h 233"/>
                <a:gd name="T18" fmla="*/ 82 w 249"/>
                <a:gd name="T19" fmla="*/ 116 h 233"/>
                <a:gd name="T20" fmla="*/ 126 w 249"/>
                <a:gd name="T21" fmla="*/ 163 h 233"/>
                <a:gd name="T22" fmla="*/ 163 w 249"/>
                <a:gd name="T23" fmla="*/ 146 h 233"/>
                <a:gd name="T24" fmla="*/ 163 w 249"/>
                <a:gd name="T25" fmla="*/ 69 h 233"/>
                <a:gd name="T26" fmla="*/ 127 w 249"/>
                <a:gd name="T27" fmla="*/ 67 h 233"/>
                <a:gd name="T28" fmla="*/ 82 w 249"/>
                <a:gd name="T29" fmla="*/ 116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49" h="233">
                  <a:moveTo>
                    <a:pt x="249" y="10"/>
                  </a:moveTo>
                  <a:cubicBezTo>
                    <a:pt x="249" y="226"/>
                    <a:pt x="249" y="226"/>
                    <a:pt x="249" y="226"/>
                  </a:cubicBezTo>
                  <a:cubicBezTo>
                    <a:pt x="163" y="226"/>
                    <a:pt x="163" y="226"/>
                    <a:pt x="163" y="226"/>
                  </a:cubicBezTo>
                  <a:cubicBezTo>
                    <a:pt x="163" y="209"/>
                    <a:pt x="163" y="209"/>
                    <a:pt x="163" y="209"/>
                  </a:cubicBezTo>
                  <a:cubicBezTo>
                    <a:pt x="154" y="224"/>
                    <a:pt x="127" y="233"/>
                    <a:pt x="102" y="233"/>
                  </a:cubicBezTo>
                  <a:cubicBezTo>
                    <a:pt x="58" y="233"/>
                    <a:pt x="0" y="197"/>
                    <a:pt x="0" y="115"/>
                  </a:cubicBezTo>
                  <a:cubicBezTo>
                    <a:pt x="1" y="80"/>
                    <a:pt x="11" y="52"/>
                    <a:pt x="31" y="31"/>
                  </a:cubicBezTo>
                  <a:cubicBezTo>
                    <a:pt x="51" y="10"/>
                    <a:pt x="77" y="0"/>
                    <a:pt x="110" y="0"/>
                  </a:cubicBezTo>
                  <a:cubicBezTo>
                    <a:pt x="139" y="0"/>
                    <a:pt x="185" y="3"/>
                    <a:pt x="249" y="10"/>
                  </a:cubicBezTo>
                  <a:close/>
                  <a:moveTo>
                    <a:pt x="82" y="116"/>
                  </a:moveTo>
                  <a:cubicBezTo>
                    <a:pt x="82" y="143"/>
                    <a:pt x="101" y="163"/>
                    <a:pt x="126" y="163"/>
                  </a:cubicBezTo>
                  <a:cubicBezTo>
                    <a:pt x="138" y="163"/>
                    <a:pt x="150" y="157"/>
                    <a:pt x="163" y="146"/>
                  </a:cubicBezTo>
                  <a:cubicBezTo>
                    <a:pt x="163" y="69"/>
                    <a:pt x="163" y="69"/>
                    <a:pt x="163" y="69"/>
                  </a:cubicBezTo>
                  <a:cubicBezTo>
                    <a:pt x="145" y="68"/>
                    <a:pt x="134" y="67"/>
                    <a:pt x="127" y="67"/>
                  </a:cubicBezTo>
                  <a:cubicBezTo>
                    <a:pt x="100" y="67"/>
                    <a:pt x="82" y="86"/>
                    <a:pt x="82" y="116"/>
                  </a:cubicBezTo>
                  <a:close/>
                </a:path>
              </a:pathLst>
            </a:custGeom>
            <a:solidFill>
              <a:srgbClr val="333F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sl-SI"/>
            </a:p>
          </p:txBody>
        </p:sp>
        <p:sp>
          <p:nvSpPr>
            <p:cNvPr id="4" name="Freeform 28">
              <a:extLst>
                <a:ext uri="{FF2B5EF4-FFF2-40B4-BE49-F238E27FC236}">
                  <a16:creationId xmlns:a16="http://schemas.microsoft.com/office/drawing/2014/main" id="{42B25347-E943-4E5C-87CF-D361BE17ECF9}"/>
                </a:ext>
              </a:extLst>
            </p:cNvPr>
            <p:cNvSpPr>
              <a:spLocks/>
            </p:cNvSpPr>
            <p:nvPr/>
          </p:nvSpPr>
          <p:spPr bwMode="auto">
            <a:xfrm>
              <a:off x="956945" y="316710"/>
              <a:ext cx="288290" cy="325755"/>
            </a:xfrm>
            <a:custGeom>
              <a:avLst/>
              <a:gdLst>
                <a:gd name="T0" fmla="*/ 16 w 208"/>
                <a:gd name="T1" fmla="*/ 152 h 234"/>
                <a:gd name="T2" fmla="*/ 102 w 208"/>
                <a:gd name="T3" fmla="*/ 172 h 234"/>
                <a:gd name="T4" fmla="*/ 123 w 208"/>
                <a:gd name="T5" fmla="*/ 163 h 234"/>
                <a:gd name="T6" fmla="*/ 108 w 208"/>
                <a:gd name="T7" fmla="*/ 152 h 234"/>
                <a:gd name="T8" fmla="*/ 85 w 208"/>
                <a:gd name="T9" fmla="*/ 147 h 234"/>
                <a:gd name="T10" fmla="*/ 8 w 208"/>
                <a:gd name="T11" fmla="*/ 78 h 234"/>
                <a:gd name="T12" fmla="*/ 108 w 208"/>
                <a:gd name="T13" fmla="*/ 0 h 234"/>
                <a:gd name="T14" fmla="*/ 206 w 208"/>
                <a:gd name="T15" fmla="*/ 15 h 234"/>
                <a:gd name="T16" fmla="*/ 192 w 208"/>
                <a:gd name="T17" fmla="*/ 78 h 234"/>
                <a:gd name="T18" fmla="*/ 112 w 208"/>
                <a:gd name="T19" fmla="*/ 61 h 234"/>
                <a:gd name="T20" fmla="*/ 92 w 208"/>
                <a:gd name="T21" fmla="*/ 72 h 234"/>
                <a:gd name="T22" fmla="*/ 107 w 208"/>
                <a:gd name="T23" fmla="*/ 83 h 234"/>
                <a:gd name="T24" fmla="*/ 133 w 208"/>
                <a:gd name="T25" fmla="*/ 88 h 234"/>
                <a:gd name="T26" fmla="*/ 208 w 208"/>
                <a:gd name="T27" fmla="*/ 159 h 234"/>
                <a:gd name="T28" fmla="*/ 109 w 208"/>
                <a:gd name="T29" fmla="*/ 234 h 234"/>
                <a:gd name="T30" fmla="*/ 0 w 208"/>
                <a:gd name="T31" fmla="*/ 214 h 234"/>
                <a:gd name="T32" fmla="*/ 16 w 208"/>
                <a:gd name="T33" fmla="*/ 152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8" h="234">
                  <a:moveTo>
                    <a:pt x="16" y="152"/>
                  </a:moveTo>
                  <a:cubicBezTo>
                    <a:pt x="55" y="165"/>
                    <a:pt x="84" y="172"/>
                    <a:pt x="102" y="172"/>
                  </a:cubicBezTo>
                  <a:cubicBezTo>
                    <a:pt x="116" y="172"/>
                    <a:pt x="123" y="169"/>
                    <a:pt x="123" y="163"/>
                  </a:cubicBezTo>
                  <a:cubicBezTo>
                    <a:pt x="123" y="157"/>
                    <a:pt x="116" y="155"/>
                    <a:pt x="108" y="152"/>
                  </a:cubicBezTo>
                  <a:cubicBezTo>
                    <a:pt x="104" y="151"/>
                    <a:pt x="90" y="148"/>
                    <a:pt x="85" y="147"/>
                  </a:cubicBezTo>
                  <a:cubicBezTo>
                    <a:pt x="31" y="135"/>
                    <a:pt x="8" y="118"/>
                    <a:pt x="8" y="78"/>
                  </a:cubicBezTo>
                  <a:cubicBezTo>
                    <a:pt x="8" y="28"/>
                    <a:pt x="44" y="0"/>
                    <a:pt x="108" y="0"/>
                  </a:cubicBezTo>
                  <a:cubicBezTo>
                    <a:pt x="140" y="0"/>
                    <a:pt x="173" y="5"/>
                    <a:pt x="206" y="15"/>
                  </a:cubicBezTo>
                  <a:cubicBezTo>
                    <a:pt x="192" y="78"/>
                    <a:pt x="192" y="78"/>
                    <a:pt x="192" y="78"/>
                  </a:cubicBezTo>
                  <a:cubicBezTo>
                    <a:pt x="156" y="67"/>
                    <a:pt x="129" y="61"/>
                    <a:pt x="112" y="61"/>
                  </a:cubicBezTo>
                  <a:cubicBezTo>
                    <a:pt x="99" y="61"/>
                    <a:pt x="92" y="65"/>
                    <a:pt x="92" y="72"/>
                  </a:cubicBezTo>
                  <a:cubicBezTo>
                    <a:pt x="92" y="78"/>
                    <a:pt x="98" y="81"/>
                    <a:pt x="107" y="83"/>
                  </a:cubicBezTo>
                  <a:cubicBezTo>
                    <a:pt x="112" y="84"/>
                    <a:pt x="125" y="86"/>
                    <a:pt x="133" y="88"/>
                  </a:cubicBezTo>
                  <a:cubicBezTo>
                    <a:pt x="182" y="99"/>
                    <a:pt x="208" y="117"/>
                    <a:pt x="208" y="159"/>
                  </a:cubicBezTo>
                  <a:cubicBezTo>
                    <a:pt x="208" y="206"/>
                    <a:pt x="172" y="234"/>
                    <a:pt x="109" y="234"/>
                  </a:cubicBezTo>
                  <a:cubicBezTo>
                    <a:pt x="78" y="234"/>
                    <a:pt x="41" y="227"/>
                    <a:pt x="0" y="214"/>
                  </a:cubicBezTo>
                  <a:lnTo>
                    <a:pt x="16" y="152"/>
                  </a:lnTo>
                  <a:close/>
                </a:path>
              </a:pathLst>
            </a:custGeom>
            <a:solidFill>
              <a:srgbClr val="333F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sl-SI"/>
            </a:p>
          </p:txBody>
        </p:sp>
        <p:sp>
          <p:nvSpPr>
            <p:cNvPr id="5" name="Freeform 29">
              <a:extLst>
                <a:ext uri="{FF2B5EF4-FFF2-40B4-BE49-F238E27FC236}">
                  <a16:creationId xmlns:a16="http://schemas.microsoft.com/office/drawing/2014/main" id="{80D577A3-F639-4486-9176-946A6289865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76985" y="318615"/>
              <a:ext cx="344805" cy="448310"/>
            </a:xfrm>
            <a:custGeom>
              <a:avLst/>
              <a:gdLst>
                <a:gd name="T0" fmla="*/ 218 w 249"/>
                <a:gd name="T1" fmla="*/ 31 h 323"/>
                <a:gd name="T2" fmla="*/ 249 w 249"/>
                <a:gd name="T3" fmla="*/ 115 h 323"/>
                <a:gd name="T4" fmla="*/ 140 w 249"/>
                <a:gd name="T5" fmla="*/ 231 h 323"/>
                <a:gd name="T6" fmla="*/ 87 w 249"/>
                <a:gd name="T7" fmla="*/ 229 h 323"/>
                <a:gd name="T8" fmla="*/ 87 w 249"/>
                <a:gd name="T9" fmla="*/ 323 h 323"/>
                <a:gd name="T10" fmla="*/ 0 w 249"/>
                <a:gd name="T11" fmla="*/ 323 h 323"/>
                <a:gd name="T12" fmla="*/ 0 w 249"/>
                <a:gd name="T13" fmla="*/ 10 h 323"/>
                <a:gd name="T14" fmla="*/ 139 w 249"/>
                <a:gd name="T15" fmla="*/ 0 h 323"/>
                <a:gd name="T16" fmla="*/ 218 w 249"/>
                <a:gd name="T17" fmla="*/ 31 h 323"/>
                <a:gd name="T18" fmla="*/ 122 w 249"/>
                <a:gd name="T19" fmla="*/ 67 h 323"/>
                <a:gd name="T20" fmla="*/ 87 w 249"/>
                <a:gd name="T21" fmla="*/ 69 h 323"/>
                <a:gd name="T22" fmla="*/ 87 w 249"/>
                <a:gd name="T23" fmla="*/ 158 h 323"/>
                <a:gd name="T24" fmla="*/ 123 w 249"/>
                <a:gd name="T25" fmla="*/ 161 h 323"/>
                <a:gd name="T26" fmla="*/ 154 w 249"/>
                <a:gd name="T27" fmla="*/ 148 h 323"/>
                <a:gd name="T28" fmla="*/ 166 w 249"/>
                <a:gd name="T29" fmla="*/ 116 h 323"/>
                <a:gd name="T30" fmla="*/ 122 w 249"/>
                <a:gd name="T31" fmla="*/ 67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9" h="323">
                  <a:moveTo>
                    <a:pt x="218" y="31"/>
                  </a:moveTo>
                  <a:cubicBezTo>
                    <a:pt x="237" y="52"/>
                    <a:pt x="248" y="80"/>
                    <a:pt x="249" y="115"/>
                  </a:cubicBezTo>
                  <a:cubicBezTo>
                    <a:pt x="249" y="195"/>
                    <a:pt x="190" y="231"/>
                    <a:pt x="140" y="231"/>
                  </a:cubicBezTo>
                  <a:cubicBezTo>
                    <a:pt x="121" y="231"/>
                    <a:pt x="103" y="230"/>
                    <a:pt x="87" y="229"/>
                  </a:cubicBezTo>
                  <a:cubicBezTo>
                    <a:pt x="87" y="323"/>
                    <a:pt x="87" y="323"/>
                    <a:pt x="87" y="323"/>
                  </a:cubicBezTo>
                  <a:cubicBezTo>
                    <a:pt x="0" y="323"/>
                    <a:pt x="0" y="323"/>
                    <a:pt x="0" y="323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58" y="3"/>
                    <a:pt x="104" y="0"/>
                    <a:pt x="139" y="0"/>
                  </a:cubicBezTo>
                  <a:cubicBezTo>
                    <a:pt x="172" y="0"/>
                    <a:pt x="198" y="10"/>
                    <a:pt x="218" y="31"/>
                  </a:cubicBezTo>
                  <a:close/>
                  <a:moveTo>
                    <a:pt x="122" y="67"/>
                  </a:moveTo>
                  <a:cubicBezTo>
                    <a:pt x="115" y="67"/>
                    <a:pt x="103" y="68"/>
                    <a:pt x="87" y="69"/>
                  </a:cubicBezTo>
                  <a:cubicBezTo>
                    <a:pt x="87" y="158"/>
                    <a:pt x="87" y="158"/>
                    <a:pt x="87" y="158"/>
                  </a:cubicBezTo>
                  <a:cubicBezTo>
                    <a:pt x="99" y="160"/>
                    <a:pt x="111" y="161"/>
                    <a:pt x="123" y="161"/>
                  </a:cubicBezTo>
                  <a:cubicBezTo>
                    <a:pt x="136" y="161"/>
                    <a:pt x="146" y="157"/>
                    <a:pt x="154" y="148"/>
                  </a:cubicBezTo>
                  <a:cubicBezTo>
                    <a:pt x="162" y="140"/>
                    <a:pt x="166" y="129"/>
                    <a:pt x="166" y="116"/>
                  </a:cubicBezTo>
                  <a:cubicBezTo>
                    <a:pt x="166" y="86"/>
                    <a:pt x="149" y="67"/>
                    <a:pt x="122" y="67"/>
                  </a:cubicBezTo>
                  <a:close/>
                </a:path>
              </a:pathLst>
            </a:custGeom>
            <a:solidFill>
              <a:srgbClr val="333F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sl-SI"/>
            </a:p>
          </p:txBody>
        </p:sp>
        <p:sp>
          <p:nvSpPr>
            <p:cNvPr id="6" name="Freeform 30">
              <a:extLst>
                <a:ext uri="{FF2B5EF4-FFF2-40B4-BE49-F238E27FC236}">
                  <a16:creationId xmlns:a16="http://schemas.microsoft.com/office/drawing/2014/main" id="{1292DC21-A220-4471-9410-C6500926B049}"/>
                </a:ext>
              </a:extLst>
            </p:cNvPr>
            <p:cNvSpPr>
              <a:spLocks/>
            </p:cNvSpPr>
            <p:nvPr/>
          </p:nvSpPr>
          <p:spPr bwMode="auto">
            <a:xfrm>
              <a:off x="2028825" y="318615"/>
              <a:ext cx="328295" cy="313690"/>
            </a:xfrm>
            <a:custGeom>
              <a:avLst/>
              <a:gdLst>
                <a:gd name="T0" fmla="*/ 237 w 237"/>
                <a:gd name="T1" fmla="*/ 84 h 226"/>
                <a:gd name="T2" fmla="*/ 237 w 237"/>
                <a:gd name="T3" fmla="*/ 226 h 226"/>
                <a:gd name="T4" fmla="*/ 150 w 237"/>
                <a:gd name="T5" fmla="*/ 226 h 226"/>
                <a:gd name="T6" fmla="*/ 150 w 237"/>
                <a:gd name="T7" fmla="*/ 111 h 226"/>
                <a:gd name="T8" fmla="*/ 122 w 237"/>
                <a:gd name="T9" fmla="*/ 77 h 226"/>
                <a:gd name="T10" fmla="*/ 86 w 237"/>
                <a:gd name="T11" fmla="*/ 79 h 226"/>
                <a:gd name="T12" fmla="*/ 86 w 237"/>
                <a:gd name="T13" fmla="*/ 226 h 226"/>
                <a:gd name="T14" fmla="*/ 0 w 237"/>
                <a:gd name="T15" fmla="*/ 226 h 226"/>
                <a:gd name="T16" fmla="*/ 0 w 237"/>
                <a:gd name="T17" fmla="*/ 10 h 226"/>
                <a:gd name="T18" fmla="*/ 149 w 237"/>
                <a:gd name="T19" fmla="*/ 0 h 226"/>
                <a:gd name="T20" fmla="*/ 237 w 237"/>
                <a:gd name="T21" fmla="*/ 84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37" h="226">
                  <a:moveTo>
                    <a:pt x="237" y="84"/>
                  </a:moveTo>
                  <a:cubicBezTo>
                    <a:pt x="237" y="226"/>
                    <a:pt x="237" y="226"/>
                    <a:pt x="237" y="226"/>
                  </a:cubicBezTo>
                  <a:cubicBezTo>
                    <a:pt x="150" y="226"/>
                    <a:pt x="150" y="226"/>
                    <a:pt x="150" y="226"/>
                  </a:cubicBezTo>
                  <a:cubicBezTo>
                    <a:pt x="150" y="111"/>
                    <a:pt x="150" y="111"/>
                    <a:pt x="150" y="111"/>
                  </a:cubicBezTo>
                  <a:cubicBezTo>
                    <a:pt x="150" y="88"/>
                    <a:pt x="141" y="77"/>
                    <a:pt x="122" y="77"/>
                  </a:cubicBezTo>
                  <a:cubicBezTo>
                    <a:pt x="118" y="77"/>
                    <a:pt x="102" y="78"/>
                    <a:pt x="86" y="79"/>
                  </a:cubicBezTo>
                  <a:cubicBezTo>
                    <a:pt x="86" y="226"/>
                    <a:pt x="86" y="226"/>
                    <a:pt x="86" y="226"/>
                  </a:cubicBezTo>
                  <a:cubicBezTo>
                    <a:pt x="0" y="226"/>
                    <a:pt x="0" y="226"/>
                    <a:pt x="0" y="226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63" y="3"/>
                    <a:pt x="113" y="0"/>
                    <a:pt x="149" y="0"/>
                  </a:cubicBezTo>
                  <a:cubicBezTo>
                    <a:pt x="201" y="0"/>
                    <a:pt x="237" y="34"/>
                    <a:pt x="237" y="84"/>
                  </a:cubicBezTo>
                  <a:close/>
                </a:path>
              </a:pathLst>
            </a:custGeom>
            <a:solidFill>
              <a:srgbClr val="333F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sl-SI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1BF1793A-9868-4283-BC26-E6AB3D06084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70" y="101445"/>
              <a:ext cx="775970" cy="756285"/>
            </a:xfrm>
            <a:prstGeom prst="ellipse">
              <a:avLst/>
            </a:prstGeom>
            <a:solidFill>
              <a:srgbClr val="A030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sl-SI"/>
            </a:p>
          </p:txBody>
        </p:sp>
        <p:sp>
          <p:nvSpPr>
            <p:cNvPr id="8" name="Freeform 32">
              <a:extLst>
                <a:ext uri="{FF2B5EF4-FFF2-40B4-BE49-F238E27FC236}">
                  <a16:creationId xmlns:a16="http://schemas.microsoft.com/office/drawing/2014/main" id="{923AF174-35D5-4080-BED4-6CE732625C45}"/>
                </a:ext>
              </a:extLst>
            </p:cNvPr>
            <p:cNvSpPr>
              <a:spLocks/>
            </p:cNvSpPr>
            <p:nvPr/>
          </p:nvSpPr>
          <p:spPr bwMode="auto">
            <a:xfrm>
              <a:off x="479425" y="275435"/>
              <a:ext cx="120015" cy="408305"/>
            </a:xfrm>
            <a:custGeom>
              <a:avLst/>
              <a:gdLst>
                <a:gd name="T0" fmla="*/ 45 w 87"/>
                <a:gd name="T1" fmla="*/ 146 h 294"/>
                <a:gd name="T2" fmla="*/ 55 w 87"/>
                <a:gd name="T3" fmla="*/ 81 h 294"/>
                <a:gd name="T4" fmla="*/ 87 w 87"/>
                <a:gd name="T5" fmla="*/ 20 h 294"/>
                <a:gd name="T6" fmla="*/ 52 w 87"/>
                <a:gd name="T7" fmla="*/ 0 h 294"/>
                <a:gd name="T8" fmla="*/ 0 w 87"/>
                <a:gd name="T9" fmla="*/ 146 h 294"/>
                <a:gd name="T10" fmla="*/ 52 w 87"/>
                <a:gd name="T11" fmla="*/ 294 h 294"/>
                <a:gd name="T12" fmla="*/ 87 w 87"/>
                <a:gd name="T13" fmla="*/ 273 h 294"/>
                <a:gd name="T14" fmla="*/ 55 w 87"/>
                <a:gd name="T15" fmla="*/ 211 h 294"/>
                <a:gd name="T16" fmla="*/ 45 w 87"/>
                <a:gd name="T17" fmla="*/ 146 h 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7" h="294">
                  <a:moveTo>
                    <a:pt x="45" y="146"/>
                  </a:moveTo>
                  <a:cubicBezTo>
                    <a:pt x="45" y="121"/>
                    <a:pt x="48" y="100"/>
                    <a:pt x="55" y="81"/>
                  </a:cubicBezTo>
                  <a:cubicBezTo>
                    <a:pt x="62" y="63"/>
                    <a:pt x="73" y="43"/>
                    <a:pt x="87" y="20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17" y="43"/>
                    <a:pt x="0" y="91"/>
                    <a:pt x="0" y="146"/>
                  </a:cubicBezTo>
                  <a:cubicBezTo>
                    <a:pt x="0" y="200"/>
                    <a:pt x="17" y="249"/>
                    <a:pt x="52" y="294"/>
                  </a:cubicBezTo>
                  <a:cubicBezTo>
                    <a:pt x="87" y="273"/>
                    <a:pt x="87" y="273"/>
                    <a:pt x="87" y="273"/>
                  </a:cubicBezTo>
                  <a:cubicBezTo>
                    <a:pt x="73" y="249"/>
                    <a:pt x="62" y="229"/>
                    <a:pt x="55" y="211"/>
                  </a:cubicBezTo>
                  <a:cubicBezTo>
                    <a:pt x="48" y="193"/>
                    <a:pt x="45" y="171"/>
                    <a:pt x="45" y="14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st="38100" dir="10800000" sx="110000" sy="110000" algn="r" rotWithShape="0">
                <a:prstClr val="black">
                  <a:alpha val="6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sl-SI"/>
            </a:p>
          </p:txBody>
        </p:sp>
        <p:sp>
          <p:nvSpPr>
            <p:cNvPr id="9" name="Freeform 10">
              <a:extLst>
                <a:ext uri="{FF2B5EF4-FFF2-40B4-BE49-F238E27FC236}">
                  <a16:creationId xmlns:a16="http://schemas.microsoft.com/office/drawing/2014/main" id="{3641DC10-784F-4C12-899C-13B13099F39C}"/>
                </a:ext>
              </a:extLst>
            </p:cNvPr>
            <p:cNvSpPr>
              <a:spLocks/>
            </p:cNvSpPr>
            <p:nvPr/>
          </p:nvSpPr>
          <p:spPr bwMode="auto">
            <a:xfrm>
              <a:off x="328295" y="275435"/>
              <a:ext cx="121920" cy="408305"/>
            </a:xfrm>
            <a:custGeom>
              <a:avLst/>
              <a:gdLst>
                <a:gd name="T0" fmla="*/ 46 w 88"/>
                <a:gd name="T1" fmla="*/ 146 h 294"/>
                <a:gd name="T2" fmla="*/ 56 w 88"/>
                <a:gd name="T3" fmla="*/ 81 h 294"/>
                <a:gd name="T4" fmla="*/ 88 w 88"/>
                <a:gd name="T5" fmla="*/ 20 h 294"/>
                <a:gd name="T6" fmla="*/ 53 w 88"/>
                <a:gd name="T7" fmla="*/ 0 h 294"/>
                <a:gd name="T8" fmla="*/ 0 w 88"/>
                <a:gd name="T9" fmla="*/ 146 h 294"/>
                <a:gd name="T10" fmla="*/ 53 w 88"/>
                <a:gd name="T11" fmla="*/ 294 h 294"/>
                <a:gd name="T12" fmla="*/ 88 w 88"/>
                <a:gd name="T13" fmla="*/ 273 h 294"/>
                <a:gd name="T14" fmla="*/ 56 w 88"/>
                <a:gd name="T15" fmla="*/ 211 h 294"/>
                <a:gd name="T16" fmla="*/ 46 w 88"/>
                <a:gd name="T17" fmla="*/ 146 h 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8" h="294">
                  <a:moveTo>
                    <a:pt x="46" y="146"/>
                  </a:moveTo>
                  <a:cubicBezTo>
                    <a:pt x="46" y="121"/>
                    <a:pt x="49" y="100"/>
                    <a:pt x="56" y="81"/>
                  </a:cubicBezTo>
                  <a:cubicBezTo>
                    <a:pt x="63" y="63"/>
                    <a:pt x="74" y="43"/>
                    <a:pt x="88" y="20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18" y="43"/>
                    <a:pt x="0" y="91"/>
                    <a:pt x="0" y="146"/>
                  </a:cubicBezTo>
                  <a:cubicBezTo>
                    <a:pt x="0" y="200"/>
                    <a:pt x="18" y="249"/>
                    <a:pt x="53" y="294"/>
                  </a:cubicBezTo>
                  <a:cubicBezTo>
                    <a:pt x="88" y="273"/>
                    <a:pt x="88" y="273"/>
                    <a:pt x="88" y="273"/>
                  </a:cubicBezTo>
                  <a:cubicBezTo>
                    <a:pt x="74" y="249"/>
                    <a:pt x="63" y="229"/>
                    <a:pt x="56" y="211"/>
                  </a:cubicBezTo>
                  <a:cubicBezTo>
                    <a:pt x="49" y="193"/>
                    <a:pt x="46" y="171"/>
                    <a:pt x="46" y="14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st="38100" dir="10800000" sx="110000" sy="110000" algn="ctr" rotWithShape="0">
                <a:srgbClr val="000000">
                  <a:alpha val="6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sl-SI"/>
            </a:p>
          </p:txBody>
        </p:sp>
        <p:sp>
          <p:nvSpPr>
            <p:cNvPr id="10" name="Freeform 20">
              <a:extLst>
                <a:ext uri="{FF2B5EF4-FFF2-40B4-BE49-F238E27FC236}">
                  <a16:creationId xmlns:a16="http://schemas.microsoft.com/office/drawing/2014/main" id="{BD36D0D3-C139-4031-9F77-B0C9C9B955AF}"/>
                </a:ext>
              </a:extLst>
            </p:cNvPr>
            <p:cNvSpPr>
              <a:spLocks/>
            </p:cNvSpPr>
            <p:nvPr/>
          </p:nvSpPr>
          <p:spPr bwMode="auto">
            <a:xfrm>
              <a:off x="178435" y="275435"/>
              <a:ext cx="121920" cy="408305"/>
            </a:xfrm>
            <a:custGeom>
              <a:avLst/>
              <a:gdLst>
                <a:gd name="T0" fmla="*/ 46 w 88"/>
                <a:gd name="T1" fmla="*/ 146 h 294"/>
                <a:gd name="T2" fmla="*/ 56 w 88"/>
                <a:gd name="T3" fmla="*/ 81 h 294"/>
                <a:gd name="T4" fmla="*/ 88 w 88"/>
                <a:gd name="T5" fmla="*/ 20 h 294"/>
                <a:gd name="T6" fmla="*/ 52 w 88"/>
                <a:gd name="T7" fmla="*/ 0 h 294"/>
                <a:gd name="T8" fmla="*/ 0 w 88"/>
                <a:gd name="T9" fmla="*/ 146 h 294"/>
                <a:gd name="T10" fmla="*/ 52 w 88"/>
                <a:gd name="T11" fmla="*/ 294 h 294"/>
                <a:gd name="T12" fmla="*/ 88 w 88"/>
                <a:gd name="T13" fmla="*/ 273 h 294"/>
                <a:gd name="T14" fmla="*/ 56 w 88"/>
                <a:gd name="T15" fmla="*/ 211 h 294"/>
                <a:gd name="T16" fmla="*/ 46 w 88"/>
                <a:gd name="T17" fmla="*/ 146 h 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8" h="294">
                  <a:moveTo>
                    <a:pt x="46" y="146"/>
                  </a:moveTo>
                  <a:cubicBezTo>
                    <a:pt x="46" y="121"/>
                    <a:pt x="49" y="100"/>
                    <a:pt x="56" y="81"/>
                  </a:cubicBezTo>
                  <a:cubicBezTo>
                    <a:pt x="63" y="63"/>
                    <a:pt x="74" y="43"/>
                    <a:pt x="88" y="20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18" y="43"/>
                    <a:pt x="0" y="91"/>
                    <a:pt x="0" y="146"/>
                  </a:cubicBezTo>
                  <a:cubicBezTo>
                    <a:pt x="0" y="200"/>
                    <a:pt x="18" y="249"/>
                    <a:pt x="52" y="294"/>
                  </a:cubicBezTo>
                  <a:cubicBezTo>
                    <a:pt x="88" y="273"/>
                    <a:pt x="88" y="273"/>
                    <a:pt x="88" y="273"/>
                  </a:cubicBezTo>
                  <a:cubicBezTo>
                    <a:pt x="73" y="249"/>
                    <a:pt x="63" y="229"/>
                    <a:pt x="56" y="211"/>
                  </a:cubicBezTo>
                  <a:cubicBezTo>
                    <a:pt x="49" y="193"/>
                    <a:pt x="46" y="171"/>
                    <a:pt x="46" y="14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st="38100" dir="10800000" sx="110000" sy="110000" algn="r" rotWithShape="0">
                <a:prstClr val="black">
                  <a:alpha val="6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sl-SI"/>
            </a:p>
          </p:txBody>
        </p:sp>
      </p:grpSp>
      <p:pic>
        <p:nvPicPr>
          <p:cNvPr id="11" name="Picture 10">
            <a:extLst>
              <a:ext uri="{FF2B5EF4-FFF2-40B4-BE49-F238E27FC236}">
                <a16:creationId xmlns:a16="http://schemas.microsoft.com/office/drawing/2014/main" id="{6ED7C714-CC18-40EF-8F4C-A047DF9E5E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8869" y="1353312"/>
            <a:ext cx="4492402" cy="4405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5535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WHITE TEMPLATE">
  <a:themeElements>
    <a:clrScheme name="TT for white - NEW 2018">
      <a:dk1>
        <a:srgbClr val="1A1A1A"/>
      </a:dk1>
      <a:lt1>
        <a:srgbClr val="FFFFFF"/>
      </a:lt1>
      <a:dk2>
        <a:srgbClr val="0D0D0D"/>
      </a:dk2>
      <a:lt2>
        <a:srgbClr val="E6E6E6"/>
      </a:lt2>
      <a:accent1>
        <a:srgbClr val="0078D4"/>
      </a:accent1>
      <a:accent2>
        <a:srgbClr val="002050"/>
      </a:accent2>
      <a:accent3>
        <a:srgbClr val="107C10"/>
      </a:accent3>
      <a:accent4>
        <a:srgbClr val="D73B01"/>
      </a:accent4>
      <a:accent5>
        <a:srgbClr val="737373"/>
      </a:accent5>
      <a:accent6>
        <a:srgbClr val="E6E6E6"/>
      </a:accent6>
      <a:hlink>
        <a:srgbClr val="0078D4"/>
      </a:hlink>
      <a:folHlink>
        <a:srgbClr val="0078D4"/>
      </a:folHlink>
    </a:clrScheme>
    <a:fontScheme name="Segoe UI Semibold - Segoe UI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<a:prstTxWarp prst="textNoShape">
          <a:avLst/>
        </a:prstTxWarp>
        <a:noAutofit/>
      </a:bodyPr>
      <a:lstStyle>
        <a:defPPr algn="l" defTabSz="932472" fontAlgn="base">
          <a:spcBef>
            <a:spcPct val="0"/>
          </a:spcBef>
          <a:spcAft>
            <a:spcPct val="0"/>
          </a:spcAft>
          <a:defRPr sz="2000" dirty="0" err="1" smtClean="0">
            <a:gradFill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ea typeface="Segoe UI" pitchFamily="34" charset="0"/>
            <a:cs typeface="Segoe UI" pitchFamily="34" charset="0"/>
          </a:defRPr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 w="lg" len="med"/>
          <a:tailEnd type="none" w="lg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spAutoFit/>
      </a:bodyPr>
      <a:lstStyle>
        <a:defPPr algn="l">
          <a:defRPr sz="2000" dirty="0" err="1" smtClean="0">
            <a:gradFill>
              <a:gsLst>
                <a:gs pos="2917">
                  <a:schemeClr val="tx1"/>
                </a:gs>
                <a:gs pos="30000">
                  <a:schemeClr val="tx1"/>
                </a:gs>
              </a:gsLst>
              <a:lin ang="5400000" scaled="0"/>
            </a:gra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81156C1A-4D36-4417-8F29-4A3951CB5098}" vid="{91544958-B0C3-414B-81A1-A854C674D392}"/>
    </a:ext>
  </a:extLst>
</a:theme>
</file>

<file path=ppt/theme/theme2.xml><?xml version="1.0" encoding="utf-8"?>
<a:theme xmlns:a="http://schemas.openxmlformats.org/drawingml/2006/main" name="SOFT BLACK TEMPLATE">
  <a:themeElements>
    <a:clrScheme name="TT for Dark - NEW 2018">
      <a:dk1>
        <a:srgbClr val="1A1A1A"/>
      </a:dk1>
      <a:lt1>
        <a:srgbClr val="FFFFFF"/>
      </a:lt1>
      <a:dk2>
        <a:srgbClr val="0D0D0D"/>
      </a:dk2>
      <a:lt2>
        <a:srgbClr val="E6E6E6"/>
      </a:lt2>
      <a:accent1>
        <a:srgbClr val="0078D4"/>
      </a:accent1>
      <a:accent2>
        <a:srgbClr val="00BCF2"/>
      </a:accent2>
      <a:accent3>
        <a:srgbClr val="107C10"/>
      </a:accent3>
      <a:accent4>
        <a:srgbClr val="D73B01"/>
      </a:accent4>
      <a:accent5>
        <a:srgbClr val="FFB900"/>
      </a:accent5>
      <a:accent6>
        <a:srgbClr val="E6E6E6"/>
      </a:accent6>
      <a:hlink>
        <a:srgbClr val="00BCF2"/>
      </a:hlink>
      <a:folHlink>
        <a:srgbClr val="00BCF2"/>
      </a:folHlink>
    </a:clrScheme>
    <a:fontScheme name="Segoe UI Semibold - Segoe UI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<a:prstTxWarp prst="textNoShape">
          <a:avLst/>
        </a:prstTxWarp>
        <a:noAutofit/>
      </a:bodyPr>
      <a:lstStyle>
        <a:defPPr algn="l" defTabSz="932472" fontAlgn="base">
          <a:spcBef>
            <a:spcPct val="0"/>
          </a:spcBef>
          <a:spcAft>
            <a:spcPct val="0"/>
          </a:spcAft>
          <a:defRPr sz="2000" dirty="0" err="1" smtClean="0">
            <a:gradFill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ea typeface="Segoe UI" pitchFamily="34" charset="0"/>
            <a:cs typeface="Segoe UI" pitchFamily="34" charset="0"/>
          </a:defRPr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 w="lg" len="med"/>
          <a:tailEnd type="none" w="lg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spAutoFit/>
      </a:bodyPr>
      <a:lstStyle>
        <a:defPPr algn="l">
          <a:defRPr sz="2000" dirty="0" err="1" smtClean="0">
            <a:gradFill>
              <a:gsLst>
                <a:gs pos="2917">
                  <a:schemeClr val="tx1"/>
                </a:gs>
                <a:gs pos="30000">
                  <a:schemeClr val="tx1"/>
                </a:gs>
              </a:gsLst>
              <a:lin ang="5400000" scaled="0"/>
            </a:gra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81156C1A-4D36-4417-8F29-4A3951CB5098}" vid="{F754F75D-7960-4FF3-BD45-A54EB98E69BD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B0BB5962AB3C45A9A1CE1EC4C4F647" ma:contentTypeVersion="3" ma:contentTypeDescription="Create a new document." ma:contentTypeScope="" ma:versionID="f0876370c90de824ab54c09b0bd2a056">
  <xsd:schema xmlns:xsd="http://www.w3.org/2001/XMLSchema" xmlns:xs="http://www.w3.org/2001/XMLSchema" xmlns:p="http://schemas.microsoft.com/office/2006/metadata/properties" xmlns:ns3="630a2e83-186a-4a0f-ab27-bee8a8096abc" targetNamespace="http://schemas.microsoft.com/office/2006/metadata/properties" ma:root="true" ma:fieldsID="a2a3b5ed8b4accd7c8a398d0cb075271" ns3:_="">
    <xsd:import namespace="630a2e83-186a-4a0f-ab27-bee8a8096abc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30a2e83-186a-4a0f-ab27-bee8a8096abc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330841A-A209-44E7-824E-9DDB4DE0DC3C}">
  <ds:schemaRefs>
    <ds:schemaRef ds:uri="630a2e83-186a-4a0f-ab27-bee8a8096abc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F990F116-B58F-4255-B05B-DA3808E0E5C6}">
  <ds:schemaRefs>
    <ds:schemaRef ds:uri="630a2e83-186a-4a0f-ab27-bee8a8096abc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758FDAC0-319D-4A54-8D8E-1D42CB1F800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22</Slides>
  <Notes>20</Notes>
  <HiddenSlides>0</HiddenSlide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22</vt:i4>
      </vt:variant>
    </vt:vector>
  </HeadingPairs>
  <TitlesOfParts>
    <vt:vector size="24" baseType="lpstr">
      <vt:lpstr>WHITE TEMPLATE</vt:lpstr>
      <vt:lpstr>SOFT BLACK TEMPLATE</vt:lpstr>
      <vt:lpstr>Azure track – Hybrid Management</vt:lpstr>
      <vt:lpstr>Azure Track</vt:lpstr>
      <vt:lpstr>Span v številkah</vt:lpstr>
      <vt:lpstr>Product and services</vt:lpstr>
      <vt:lpstr>Hybrid &amp; Multi-Cloud: Danes</vt:lpstr>
      <vt:lpstr>Izzivi</vt:lpstr>
      <vt:lpstr>Upravljanje z viri – področja</vt:lpstr>
      <vt:lpstr>Upravljanje… </vt:lpstr>
      <vt:lpstr>Demo</vt:lpstr>
      <vt:lpstr>Od detekcije do akcije</vt:lpstr>
      <vt:lpstr>Kolekcija podatkov – Compute (VM, Windows/Linux)</vt:lpstr>
      <vt:lpstr>Kolekcija podatkov – non-Compute</vt:lpstr>
      <vt:lpstr>Krovne storitve za upravljanje hibridnega okolja</vt:lpstr>
      <vt:lpstr>Monitoring v Azure</vt:lpstr>
      <vt:lpstr>Demo</vt:lpstr>
      <vt:lpstr>Update Management v Azure</vt:lpstr>
      <vt:lpstr>Demo</vt:lpstr>
      <vt:lpstr>Azure Advisor</vt:lpstr>
      <vt:lpstr>Demo</vt:lpstr>
      <vt:lpstr>Azure Security Center</vt:lpstr>
      <vt:lpstr>Demo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Event name or  presentation title</dc:title>
  <dc:creator>Nika</dc:creator>
  <cp:keywords/>
  <cp:revision>7</cp:revision>
  <dcterms:modified xsi:type="dcterms:W3CDTF">2018-05-22T08:34:39Z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0x010100A2B0BB5962AB3C45A9A1CE1EC4C4F647</vt:lpwstr>
  </property>
  <property fmtid="{D5CDD505-2E9C-101B-9397-08002B2CF9AE}" pid="3" name="Product">
    <vt:lpwstr/>
  </property>
  <property fmtid="{D5CDD505-2E9C-101B-9397-08002B2CF9AE}" pid="4" name="Event1">
    <vt:lpwstr>622;#Unassigned|2c8af875-f38a-40b8-a0a9-056aed3fc8c0</vt:lpwstr>
  </property>
  <property fmtid="{D5CDD505-2E9C-101B-9397-08002B2CF9AE}" pid="5" name="Audience">
    <vt:lpwstr/>
  </property>
  <property fmtid="{D5CDD505-2E9C-101B-9397-08002B2CF9AE}" pid="6" name="Event Venue">
    <vt:lpwstr/>
  </property>
  <property fmtid="{D5CDD505-2E9C-101B-9397-08002B2CF9AE}" pid="7" name="Track">
    <vt:lpwstr/>
  </property>
  <property fmtid="{D5CDD505-2E9C-101B-9397-08002B2CF9AE}" pid="8" name="Event Location">
    <vt:lpwstr/>
  </property>
  <property fmtid="{D5CDD505-2E9C-101B-9397-08002B2CF9AE}" pid="9" name="Campaign">
    <vt:lpwstr/>
  </property>
  <property fmtid="{D5CDD505-2E9C-101B-9397-08002B2CF9AE}" pid="10" name="IsMyDocuments">
    <vt:bool>true</vt:bool>
  </property>
  <property fmtid="{D5CDD505-2E9C-101B-9397-08002B2CF9AE}" pid="11" name="MSIP_Label_f42aa342-8706-4288-bd11-ebb85995028c_Enabled">
    <vt:lpwstr>True</vt:lpwstr>
  </property>
  <property fmtid="{D5CDD505-2E9C-101B-9397-08002B2CF9AE}" pid="12" name="MSIP_Label_f42aa342-8706-4288-bd11-ebb85995028c_SiteId">
    <vt:lpwstr>72f988bf-86f1-41af-91ab-2d7cd011db47</vt:lpwstr>
  </property>
  <property fmtid="{D5CDD505-2E9C-101B-9397-08002B2CF9AE}" pid="13" name="MSIP_Label_f42aa342-8706-4288-bd11-ebb85995028c_Ref">
    <vt:lpwstr>https://api.informationprotection.azure.com/api/72f988bf-86f1-41af-91ab-2d7cd011db47</vt:lpwstr>
  </property>
  <property fmtid="{D5CDD505-2E9C-101B-9397-08002B2CF9AE}" pid="14" name="MSIP_Label_f42aa342-8706-4288-bd11-ebb85995028c_Owner">
    <vt:lpwstr>maryfj@microsoft.com</vt:lpwstr>
  </property>
  <property fmtid="{D5CDD505-2E9C-101B-9397-08002B2CF9AE}" pid="15" name="MSIP_Label_f42aa342-8706-4288-bd11-ebb85995028c_SetDate">
    <vt:lpwstr>2017-08-29T14:27:20.8568347-07:00</vt:lpwstr>
  </property>
  <property fmtid="{D5CDD505-2E9C-101B-9397-08002B2CF9AE}" pid="16" name="MSIP_Label_f42aa342-8706-4288-bd11-ebb85995028c_Name">
    <vt:lpwstr>General</vt:lpwstr>
  </property>
  <property fmtid="{D5CDD505-2E9C-101B-9397-08002B2CF9AE}" pid="17" name="MSIP_Label_f42aa342-8706-4288-bd11-ebb85995028c_Application">
    <vt:lpwstr>Microsoft Azure Information Protection</vt:lpwstr>
  </property>
  <property fmtid="{D5CDD505-2E9C-101B-9397-08002B2CF9AE}" pid="18" name="MSIP_Label_f42aa342-8706-4288-bd11-ebb85995028c_Extended_MSFT_Method">
    <vt:lpwstr>Automatic</vt:lpwstr>
  </property>
  <property fmtid="{D5CDD505-2E9C-101B-9397-08002B2CF9AE}" pid="19" name="Sensitivity">
    <vt:lpwstr>General</vt:lpwstr>
  </property>
</Properties>
</file>