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48"/>
  </p:notesMasterIdLst>
  <p:handoutMasterIdLst>
    <p:handoutMasterId r:id="rId49"/>
  </p:handoutMasterIdLst>
  <p:sldIdLst>
    <p:sldId id="1841" r:id="rId5"/>
    <p:sldId id="1844" r:id="rId6"/>
    <p:sldId id="1853" r:id="rId7"/>
    <p:sldId id="1857" r:id="rId8"/>
    <p:sldId id="1859" r:id="rId9"/>
    <p:sldId id="1856" r:id="rId10"/>
    <p:sldId id="1870" r:id="rId11"/>
    <p:sldId id="1865" r:id="rId12"/>
    <p:sldId id="1895" r:id="rId13"/>
    <p:sldId id="1890" r:id="rId14"/>
    <p:sldId id="1889" r:id="rId15"/>
    <p:sldId id="1866" r:id="rId16"/>
    <p:sldId id="1868" r:id="rId17"/>
    <p:sldId id="1891" r:id="rId18"/>
    <p:sldId id="1892" r:id="rId19"/>
    <p:sldId id="1888" r:id="rId20"/>
    <p:sldId id="1863" r:id="rId21"/>
    <p:sldId id="1893" r:id="rId22"/>
    <p:sldId id="1716" r:id="rId23"/>
    <p:sldId id="1894" r:id="rId24"/>
    <p:sldId id="1897" r:id="rId25"/>
    <p:sldId id="1901" r:id="rId26"/>
    <p:sldId id="1896" r:id="rId27"/>
    <p:sldId id="1898" r:id="rId28"/>
    <p:sldId id="1850" r:id="rId29"/>
    <p:sldId id="1904" r:id="rId30"/>
    <p:sldId id="1899" r:id="rId31"/>
    <p:sldId id="1900" r:id="rId32"/>
    <p:sldId id="1903" r:id="rId33"/>
    <p:sldId id="1905" r:id="rId34"/>
    <p:sldId id="1906" r:id="rId35"/>
    <p:sldId id="1907" r:id="rId36"/>
    <p:sldId id="1902" r:id="rId37"/>
    <p:sldId id="1862" r:id="rId38"/>
    <p:sldId id="1908" r:id="rId39"/>
    <p:sldId id="1910" r:id="rId40"/>
    <p:sldId id="1909" r:id="rId41"/>
    <p:sldId id="1876" r:id="rId42"/>
    <p:sldId id="1911" r:id="rId43"/>
    <p:sldId id="1861" r:id="rId44"/>
    <p:sldId id="1670" r:id="rId45"/>
    <p:sldId id="1849" r:id="rId46"/>
    <p:sldId id="1851" r:id="rId47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A0"/>
    <a:srgbClr val="832B8F"/>
    <a:srgbClr val="5E5E60"/>
    <a:srgbClr val="B02E7F"/>
    <a:srgbClr val="F26224"/>
    <a:srgbClr val="FFFFFF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74" autoAdjust="0"/>
    <p:restoredTop sz="92109" autoAdjust="0"/>
  </p:normalViewPr>
  <p:slideViewPr>
    <p:cSldViewPr snapToGrid="0">
      <p:cViewPr varScale="1">
        <p:scale>
          <a:sx n="153" d="100"/>
          <a:sy n="153" d="100"/>
        </p:scale>
        <p:origin x="200" y="424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commentAuthors" Target="commentAuthors.xml"/><Relationship Id="rId55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j Golob" userId="3b0bc8fb2d764395" providerId="LiveId" clId="{4F471337-0D4B-294E-BA6D-B4CB97B146A8}"/>
    <pc:docChg chg="undo custSel addSld delSld modSld sldOrd">
      <pc:chgData name="Andrej Golob" userId="3b0bc8fb2d764395" providerId="LiveId" clId="{4F471337-0D4B-294E-BA6D-B4CB97B146A8}" dt="2023-09-26T10:20:56.190" v="2422" actId="2696"/>
      <pc:docMkLst>
        <pc:docMk/>
      </pc:docMkLst>
      <pc:sldChg chg="del">
        <pc:chgData name="Andrej Golob" userId="3b0bc8fb2d764395" providerId="LiveId" clId="{4F471337-0D4B-294E-BA6D-B4CB97B146A8}" dt="2023-09-26T10:17:14.998" v="2421" actId="2696"/>
        <pc:sldMkLst>
          <pc:docMk/>
          <pc:sldMk cId="203203085" sldId="1527"/>
        </pc:sldMkLst>
      </pc:sldChg>
      <pc:sldChg chg="del">
        <pc:chgData name="Andrej Golob" userId="3b0bc8fb2d764395" providerId="LiveId" clId="{4F471337-0D4B-294E-BA6D-B4CB97B146A8}" dt="2023-09-26T10:17:14.998" v="2421" actId="2696"/>
        <pc:sldMkLst>
          <pc:docMk/>
          <pc:sldMk cId="1437568374" sldId="1580"/>
        </pc:sldMkLst>
      </pc:sldChg>
      <pc:sldChg chg="del">
        <pc:chgData name="Andrej Golob" userId="3b0bc8fb2d764395" providerId="LiveId" clId="{4F471337-0D4B-294E-BA6D-B4CB97B146A8}" dt="2023-09-26T10:17:14.998" v="2421" actId="2696"/>
        <pc:sldMkLst>
          <pc:docMk/>
          <pc:sldMk cId="1726605425" sldId="1581"/>
        </pc:sldMkLst>
      </pc:sldChg>
      <pc:sldChg chg="del">
        <pc:chgData name="Andrej Golob" userId="3b0bc8fb2d764395" providerId="LiveId" clId="{4F471337-0D4B-294E-BA6D-B4CB97B146A8}" dt="2023-09-26T10:17:14.998" v="2421" actId="2696"/>
        <pc:sldMkLst>
          <pc:docMk/>
          <pc:sldMk cId="1132156054" sldId="1582"/>
        </pc:sldMkLst>
      </pc:sldChg>
      <pc:sldChg chg="del">
        <pc:chgData name="Andrej Golob" userId="3b0bc8fb2d764395" providerId="LiveId" clId="{4F471337-0D4B-294E-BA6D-B4CB97B146A8}" dt="2023-09-26T10:17:01.526" v="2419" actId="2696"/>
        <pc:sldMkLst>
          <pc:docMk/>
          <pc:sldMk cId="3957722359" sldId="1660"/>
        </pc:sldMkLst>
      </pc:sldChg>
      <pc:sldChg chg="del">
        <pc:chgData name="Andrej Golob" userId="3b0bc8fb2d764395" providerId="LiveId" clId="{4F471337-0D4B-294E-BA6D-B4CB97B146A8}" dt="2023-09-26T10:20:56.190" v="2422" actId="2696"/>
        <pc:sldMkLst>
          <pc:docMk/>
          <pc:sldMk cId="1795078537" sldId="1661"/>
        </pc:sldMkLst>
      </pc:sldChg>
      <pc:sldChg chg="ord">
        <pc:chgData name="Andrej Golob" userId="3b0bc8fb2d764395" providerId="LiveId" clId="{4F471337-0D4B-294E-BA6D-B4CB97B146A8}" dt="2023-09-26T10:00:38.034" v="1568" actId="20578"/>
        <pc:sldMkLst>
          <pc:docMk/>
          <pc:sldMk cId="1490695021" sldId="1716"/>
        </pc:sldMkLst>
      </pc:sldChg>
      <pc:sldChg chg="del">
        <pc:chgData name="Andrej Golob" userId="3b0bc8fb2d764395" providerId="LiveId" clId="{4F471337-0D4B-294E-BA6D-B4CB97B146A8}" dt="2023-09-26T10:17:14.998" v="2421" actId="2696"/>
        <pc:sldMkLst>
          <pc:docMk/>
          <pc:sldMk cId="674557883" sldId="1845"/>
        </pc:sldMkLst>
      </pc:sldChg>
      <pc:sldChg chg="del">
        <pc:chgData name="Andrej Golob" userId="3b0bc8fb2d764395" providerId="LiveId" clId="{4F471337-0D4B-294E-BA6D-B4CB97B146A8}" dt="2023-09-26T10:17:14.998" v="2421" actId="2696"/>
        <pc:sldMkLst>
          <pc:docMk/>
          <pc:sldMk cId="3297877624" sldId="1847"/>
        </pc:sldMkLst>
      </pc:sldChg>
      <pc:sldChg chg="del">
        <pc:chgData name="Andrej Golob" userId="3b0bc8fb2d764395" providerId="LiveId" clId="{4F471337-0D4B-294E-BA6D-B4CB97B146A8}" dt="2023-09-26T10:17:07.335" v="2420" actId="2696"/>
        <pc:sldMkLst>
          <pc:docMk/>
          <pc:sldMk cId="2233339425" sldId="1848"/>
        </pc:sldMkLst>
      </pc:sldChg>
      <pc:sldChg chg="modSp mod ord">
        <pc:chgData name="Andrej Golob" userId="3b0bc8fb2d764395" providerId="LiveId" clId="{4F471337-0D4B-294E-BA6D-B4CB97B146A8}" dt="2023-09-26T10:08:33.957" v="2157" actId="20578"/>
        <pc:sldMkLst>
          <pc:docMk/>
          <pc:sldMk cId="679135778" sldId="1849"/>
        </pc:sldMkLst>
        <pc:spChg chg="mod">
          <ac:chgData name="Andrej Golob" userId="3b0bc8fb2d764395" providerId="LiveId" clId="{4F471337-0D4B-294E-BA6D-B4CB97B146A8}" dt="2023-09-26T10:08:07.097" v="2148" actId="20577"/>
          <ac:spMkLst>
            <pc:docMk/>
            <pc:sldMk cId="679135778" sldId="1849"/>
            <ac:spMk id="2" creationId="{E9F2C79B-A595-2231-89D7-6A3830CB9478}"/>
          </ac:spMkLst>
        </pc:spChg>
      </pc:sldChg>
      <pc:sldChg chg="modSp mod ord">
        <pc:chgData name="Andrej Golob" userId="3b0bc8fb2d764395" providerId="LiveId" clId="{4F471337-0D4B-294E-BA6D-B4CB97B146A8}" dt="2023-09-26T10:10:47.042" v="2246" actId="20577"/>
        <pc:sldMkLst>
          <pc:docMk/>
          <pc:sldMk cId="474089227" sldId="1850"/>
        </pc:sldMkLst>
        <pc:spChg chg="mod">
          <ac:chgData name="Andrej Golob" userId="3b0bc8fb2d764395" providerId="LiveId" clId="{4F471337-0D4B-294E-BA6D-B4CB97B146A8}" dt="2023-09-26T10:10:47.042" v="2246" actId="20577"/>
          <ac:spMkLst>
            <pc:docMk/>
            <pc:sldMk cId="474089227" sldId="1850"/>
            <ac:spMk id="3" creationId="{1EC1967D-994A-F1E4-2791-826E1FF7E8BD}"/>
          </ac:spMkLst>
        </pc:spChg>
      </pc:sldChg>
      <pc:sldChg chg="del">
        <pc:chgData name="Andrej Golob" userId="3b0bc8fb2d764395" providerId="LiveId" clId="{4F471337-0D4B-294E-BA6D-B4CB97B146A8}" dt="2023-09-26T10:17:14.998" v="2421" actId="2696"/>
        <pc:sldMkLst>
          <pc:docMk/>
          <pc:sldMk cId="1048129043" sldId="1852"/>
        </pc:sldMkLst>
      </pc:sldChg>
      <pc:sldChg chg="del">
        <pc:chgData name="Andrej Golob" userId="3b0bc8fb2d764395" providerId="LiveId" clId="{4F471337-0D4B-294E-BA6D-B4CB97B146A8}" dt="2023-09-26T10:17:01.526" v="2419" actId="2696"/>
        <pc:sldMkLst>
          <pc:docMk/>
          <pc:sldMk cId="1632865467" sldId="1855"/>
        </pc:sldMkLst>
      </pc:sldChg>
      <pc:sldChg chg="addSp modSp mod">
        <pc:chgData name="Andrej Golob" userId="3b0bc8fb2d764395" providerId="LiveId" clId="{4F471337-0D4B-294E-BA6D-B4CB97B146A8}" dt="2023-09-26T09:19:04.411" v="360" actId="14100"/>
        <pc:sldMkLst>
          <pc:docMk/>
          <pc:sldMk cId="1618404040" sldId="1856"/>
        </pc:sldMkLst>
        <pc:spChg chg="mod">
          <ac:chgData name="Andrej Golob" userId="3b0bc8fb2d764395" providerId="LiveId" clId="{4F471337-0D4B-294E-BA6D-B4CB97B146A8}" dt="2023-09-26T09:19:04.411" v="360" actId="14100"/>
          <ac:spMkLst>
            <pc:docMk/>
            <pc:sldMk cId="1618404040" sldId="1856"/>
            <ac:spMk id="6" creationId="{00000000-0000-0000-0000-000000000000}"/>
          </ac:spMkLst>
        </pc:spChg>
        <pc:picChg chg="add mod">
          <ac:chgData name="Andrej Golob" userId="3b0bc8fb2d764395" providerId="LiveId" clId="{4F471337-0D4B-294E-BA6D-B4CB97B146A8}" dt="2023-09-26T09:13:31.377" v="9" actId="1076"/>
          <ac:picMkLst>
            <pc:docMk/>
            <pc:sldMk cId="1618404040" sldId="1856"/>
            <ac:picMk id="1026" creationId="{DBC21672-9524-3C28-ACEA-B4E4E984D7BB}"/>
          </ac:picMkLst>
        </pc:picChg>
      </pc:sldChg>
      <pc:sldChg chg="addSp modSp mod ord">
        <pc:chgData name="Andrej Golob" userId="3b0bc8fb2d764395" providerId="LiveId" clId="{4F471337-0D4B-294E-BA6D-B4CB97B146A8}" dt="2023-09-26T09:21:06.289" v="363" actId="20578"/>
        <pc:sldMkLst>
          <pc:docMk/>
          <pc:sldMk cId="1450893698" sldId="1857"/>
        </pc:sldMkLst>
        <pc:spChg chg="mod">
          <ac:chgData name="Andrej Golob" userId="3b0bc8fb2d764395" providerId="LiveId" clId="{4F471337-0D4B-294E-BA6D-B4CB97B146A8}" dt="2023-09-26T09:18:31.798" v="355" actId="403"/>
          <ac:spMkLst>
            <pc:docMk/>
            <pc:sldMk cId="1450893698" sldId="1857"/>
            <ac:spMk id="6" creationId="{00000000-0000-0000-0000-000000000000}"/>
          </ac:spMkLst>
        </pc:spChg>
        <pc:picChg chg="add mod">
          <ac:chgData name="Andrej Golob" userId="3b0bc8fb2d764395" providerId="LiveId" clId="{4F471337-0D4B-294E-BA6D-B4CB97B146A8}" dt="2023-09-26T09:17:39.993" v="208" actId="1076"/>
          <ac:picMkLst>
            <pc:docMk/>
            <pc:sldMk cId="1450893698" sldId="1857"/>
            <ac:picMk id="4098" creationId="{1A481868-CDD6-E597-7E58-D8AC6F6A1FB3}"/>
          </ac:picMkLst>
        </pc:picChg>
      </pc:sldChg>
      <pc:sldChg chg="del">
        <pc:chgData name="Andrej Golob" userId="3b0bc8fb2d764395" providerId="LiveId" clId="{4F471337-0D4B-294E-BA6D-B4CB97B146A8}" dt="2023-09-26T10:17:14.998" v="2421" actId="2696"/>
        <pc:sldMkLst>
          <pc:docMk/>
          <pc:sldMk cId="4149756322" sldId="1858"/>
        </pc:sldMkLst>
      </pc:sldChg>
      <pc:sldChg chg="ord">
        <pc:chgData name="Andrej Golob" userId="3b0bc8fb2d764395" providerId="LiveId" clId="{4F471337-0D4B-294E-BA6D-B4CB97B146A8}" dt="2023-09-26T09:21:46.242" v="365" actId="20578"/>
        <pc:sldMkLst>
          <pc:docMk/>
          <pc:sldMk cId="1554145051" sldId="1859"/>
        </pc:sldMkLst>
      </pc:sldChg>
      <pc:sldChg chg="del ord">
        <pc:chgData name="Andrej Golob" userId="3b0bc8fb2d764395" providerId="LiveId" clId="{4F471337-0D4B-294E-BA6D-B4CB97B146A8}" dt="2023-09-26T10:16:54.816" v="2418" actId="2696"/>
        <pc:sldMkLst>
          <pc:docMk/>
          <pc:sldMk cId="2511810043" sldId="1860"/>
        </pc:sldMkLst>
      </pc:sldChg>
      <pc:sldChg chg="ord">
        <pc:chgData name="Andrej Golob" userId="3b0bc8fb2d764395" providerId="LiveId" clId="{4F471337-0D4B-294E-BA6D-B4CB97B146A8}" dt="2023-09-26T10:07:50.356" v="2134" actId="20578"/>
        <pc:sldMkLst>
          <pc:docMk/>
          <pc:sldMk cId="200235235" sldId="1861"/>
        </pc:sldMkLst>
      </pc:sldChg>
      <pc:sldChg chg="ord">
        <pc:chgData name="Andrej Golob" userId="3b0bc8fb2d764395" providerId="LiveId" clId="{4F471337-0D4B-294E-BA6D-B4CB97B146A8}" dt="2023-09-26T10:05:16.921" v="1738" actId="20578"/>
        <pc:sldMkLst>
          <pc:docMk/>
          <pc:sldMk cId="1353190291" sldId="1862"/>
        </pc:sldMkLst>
      </pc:sldChg>
      <pc:sldChg chg="ord">
        <pc:chgData name="Andrej Golob" userId="3b0bc8fb2d764395" providerId="LiveId" clId="{4F471337-0D4B-294E-BA6D-B4CB97B146A8}" dt="2023-09-26T10:00:28.858" v="1567" actId="20578"/>
        <pc:sldMkLst>
          <pc:docMk/>
          <pc:sldMk cId="3512198869" sldId="1863"/>
        </pc:sldMkLst>
      </pc:sldChg>
      <pc:sldChg chg="del">
        <pc:chgData name="Andrej Golob" userId="3b0bc8fb2d764395" providerId="LiveId" clId="{4F471337-0D4B-294E-BA6D-B4CB97B146A8}" dt="2023-09-26T10:17:01.526" v="2419" actId="2696"/>
        <pc:sldMkLst>
          <pc:docMk/>
          <pc:sldMk cId="4084145592" sldId="1864"/>
        </pc:sldMkLst>
      </pc:sldChg>
      <pc:sldChg chg="addSp delSp modSp mod ord">
        <pc:chgData name="Andrej Golob" userId="3b0bc8fb2d764395" providerId="LiveId" clId="{4F471337-0D4B-294E-BA6D-B4CB97B146A8}" dt="2023-09-26T09:47:14.780" v="819" actId="20578"/>
        <pc:sldMkLst>
          <pc:docMk/>
          <pc:sldMk cId="36504908" sldId="1865"/>
        </pc:sldMkLst>
        <pc:spChg chg="add mod">
          <ac:chgData name="Andrej Golob" userId="3b0bc8fb2d764395" providerId="LiveId" clId="{4F471337-0D4B-294E-BA6D-B4CB97B146A8}" dt="2023-09-26T09:28:36.135" v="584" actId="478"/>
          <ac:spMkLst>
            <pc:docMk/>
            <pc:sldMk cId="36504908" sldId="1865"/>
            <ac:spMk id="2" creationId="{7D7B7E02-C1F0-19A1-4B27-76058710C4F8}"/>
          </ac:spMkLst>
        </pc:spChg>
        <pc:spChg chg="mod">
          <ac:chgData name="Andrej Golob" userId="3b0bc8fb2d764395" providerId="LiveId" clId="{4F471337-0D4B-294E-BA6D-B4CB97B146A8}" dt="2023-09-26T09:46:27.211" v="817" actId="20577"/>
          <ac:spMkLst>
            <pc:docMk/>
            <pc:sldMk cId="36504908" sldId="1865"/>
            <ac:spMk id="3" creationId="{EB03E4EA-274B-4BE4-9A52-00B5B2697A08}"/>
          </ac:spMkLst>
        </pc:spChg>
        <pc:spChg chg="mod">
          <ac:chgData name="Andrej Golob" userId="3b0bc8fb2d764395" providerId="LiveId" clId="{4F471337-0D4B-294E-BA6D-B4CB97B146A8}" dt="2023-09-26T09:27:54.386" v="399" actId="20577"/>
          <ac:spMkLst>
            <pc:docMk/>
            <pc:sldMk cId="36504908" sldId="1865"/>
            <ac:spMk id="8" creationId="{D18A1E48-C74E-4B7C-95F4-2342DAC963A9}"/>
          </ac:spMkLst>
        </pc:spChg>
        <pc:picChg chg="del">
          <ac:chgData name="Andrej Golob" userId="3b0bc8fb2d764395" providerId="LiveId" clId="{4F471337-0D4B-294E-BA6D-B4CB97B146A8}" dt="2023-09-26T09:28:36.135" v="584" actId="478"/>
          <ac:picMkLst>
            <pc:docMk/>
            <pc:sldMk cId="36504908" sldId="1865"/>
            <ac:picMk id="1026" creationId="{4BAA1E49-7DC8-7FEF-0604-5201072273F4}"/>
          </ac:picMkLst>
        </pc:picChg>
        <pc:picChg chg="add mod">
          <ac:chgData name="Andrej Golob" userId="3b0bc8fb2d764395" providerId="LiveId" clId="{4F471337-0D4B-294E-BA6D-B4CB97B146A8}" dt="2023-09-26T09:28:41.301" v="586" actId="1076"/>
          <ac:picMkLst>
            <pc:docMk/>
            <pc:sldMk cId="36504908" sldId="1865"/>
            <ac:picMk id="5122" creationId="{CFD4194E-DC7C-ECD4-F911-69A0C6360148}"/>
          </ac:picMkLst>
        </pc:picChg>
      </pc:sldChg>
      <pc:sldChg chg="ord">
        <pc:chgData name="Andrej Golob" userId="3b0bc8fb2d764395" providerId="LiveId" clId="{4F471337-0D4B-294E-BA6D-B4CB97B146A8}" dt="2023-09-26T09:19:47.719" v="362" actId="20578"/>
        <pc:sldMkLst>
          <pc:docMk/>
          <pc:sldMk cId="303170211" sldId="1866"/>
        </pc:sldMkLst>
      </pc:sldChg>
      <pc:sldChg chg="ord">
        <pc:chgData name="Andrej Golob" userId="3b0bc8fb2d764395" providerId="LiveId" clId="{4F471337-0D4B-294E-BA6D-B4CB97B146A8}" dt="2023-09-26T09:23:57.293" v="367" actId="20578"/>
        <pc:sldMkLst>
          <pc:docMk/>
          <pc:sldMk cId="727183982" sldId="1868"/>
        </pc:sldMkLst>
      </pc:sldChg>
      <pc:sldChg chg="addSp delSp modSp del mod">
        <pc:chgData name="Andrej Golob" userId="3b0bc8fb2d764395" providerId="LiveId" clId="{4F471337-0D4B-294E-BA6D-B4CB97B146A8}" dt="2023-09-26T10:17:01.526" v="2419" actId="2696"/>
        <pc:sldMkLst>
          <pc:docMk/>
          <pc:sldMk cId="3360509364" sldId="1869"/>
        </pc:sldMkLst>
        <pc:spChg chg="del">
          <ac:chgData name="Andrej Golob" userId="3b0bc8fb2d764395" providerId="LiveId" clId="{4F471337-0D4B-294E-BA6D-B4CB97B146A8}" dt="2023-09-26T09:06:21.409" v="0" actId="478"/>
          <ac:spMkLst>
            <pc:docMk/>
            <pc:sldMk cId="3360509364" sldId="1869"/>
            <ac:spMk id="3" creationId="{EB03E4EA-274B-4BE4-9A52-00B5B2697A08}"/>
          </ac:spMkLst>
        </pc:spChg>
        <pc:spChg chg="add mod">
          <ac:chgData name="Andrej Golob" userId="3b0bc8fb2d764395" providerId="LiveId" clId="{4F471337-0D4B-294E-BA6D-B4CB97B146A8}" dt="2023-09-26T09:06:21.409" v="0" actId="478"/>
          <ac:spMkLst>
            <pc:docMk/>
            <pc:sldMk cId="3360509364" sldId="1869"/>
            <ac:spMk id="5" creationId="{6B466864-067E-2B33-058E-9D3AD196A1D5}"/>
          </ac:spMkLst>
        </pc:spChg>
      </pc:sldChg>
      <pc:sldChg chg="addSp delSp modSp add mod">
        <pc:chgData name="Andrej Golob" userId="3b0bc8fb2d764395" providerId="LiveId" clId="{4F471337-0D4B-294E-BA6D-B4CB97B146A8}" dt="2023-09-26T09:18:51.267" v="358" actId="14100"/>
        <pc:sldMkLst>
          <pc:docMk/>
          <pc:sldMk cId="2731842719" sldId="1870"/>
        </pc:sldMkLst>
        <pc:spChg chg="mod">
          <ac:chgData name="Andrej Golob" userId="3b0bc8fb2d764395" providerId="LiveId" clId="{4F471337-0D4B-294E-BA6D-B4CB97B146A8}" dt="2023-09-26T09:18:51.267" v="358" actId="14100"/>
          <ac:spMkLst>
            <pc:docMk/>
            <pc:sldMk cId="2731842719" sldId="1870"/>
            <ac:spMk id="6" creationId="{00000000-0000-0000-0000-000000000000}"/>
          </ac:spMkLst>
        </pc:spChg>
        <pc:picChg chg="del">
          <ac:chgData name="Andrej Golob" userId="3b0bc8fb2d764395" providerId="LiveId" clId="{4F471337-0D4B-294E-BA6D-B4CB97B146A8}" dt="2023-09-26T09:15:11.202" v="13" actId="478"/>
          <ac:picMkLst>
            <pc:docMk/>
            <pc:sldMk cId="2731842719" sldId="1870"/>
            <ac:picMk id="1026" creationId="{DBC21672-9524-3C28-ACEA-B4E4E984D7BB}"/>
          </ac:picMkLst>
        </pc:picChg>
        <pc:picChg chg="add mod">
          <ac:chgData name="Andrej Golob" userId="3b0bc8fb2d764395" providerId="LiveId" clId="{4F471337-0D4B-294E-BA6D-B4CB97B146A8}" dt="2023-09-26T09:15:27.209" v="18" actId="14100"/>
          <ac:picMkLst>
            <pc:docMk/>
            <pc:sldMk cId="2731842719" sldId="1870"/>
            <ac:picMk id="3074" creationId="{8A89852E-DD78-8CD2-4A51-D78908C5CB67}"/>
          </ac:picMkLst>
        </pc:picChg>
      </pc:sldChg>
      <pc:sldChg chg="add">
        <pc:chgData name="Andrej Golob" userId="3b0bc8fb2d764395" providerId="LiveId" clId="{4F471337-0D4B-294E-BA6D-B4CB97B146A8}" dt="2023-09-26T10:16:35.272" v="2416"/>
        <pc:sldMkLst>
          <pc:docMk/>
          <pc:sldMk cId="1364666312" sldId="1876"/>
        </pc:sldMkLst>
      </pc:sldChg>
      <pc:sldChg chg="add">
        <pc:chgData name="Andrej Golob" userId="3b0bc8fb2d764395" providerId="LiveId" clId="{4F471337-0D4B-294E-BA6D-B4CB97B146A8}" dt="2023-09-26T09:24:34.263" v="368"/>
        <pc:sldMkLst>
          <pc:docMk/>
          <pc:sldMk cId="819755260" sldId="1888"/>
        </pc:sldMkLst>
      </pc:sldChg>
      <pc:sldChg chg="add">
        <pc:chgData name="Andrej Golob" userId="3b0bc8fb2d764395" providerId="LiveId" clId="{4F471337-0D4B-294E-BA6D-B4CB97B146A8}" dt="2023-09-26T09:27:35.969" v="369" actId="2890"/>
        <pc:sldMkLst>
          <pc:docMk/>
          <pc:sldMk cId="1504815436" sldId="1889"/>
        </pc:sldMkLst>
      </pc:sldChg>
      <pc:sldChg chg="modSp add mod ord">
        <pc:chgData name="Andrej Golob" userId="3b0bc8fb2d764395" providerId="LiveId" clId="{4F471337-0D4B-294E-BA6D-B4CB97B146A8}" dt="2023-09-26T09:41:44.466" v="798" actId="20577"/>
        <pc:sldMkLst>
          <pc:docMk/>
          <pc:sldMk cId="934090340" sldId="1890"/>
        </pc:sldMkLst>
        <pc:spChg chg="mod">
          <ac:chgData name="Andrej Golob" userId="3b0bc8fb2d764395" providerId="LiveId" clId="{4F471337-0D4B-294E-BA6D-B4CB97B146A8}" dt="2023-09-26T09:41:44.466" v="798" actId="20577"/>
          <ac:spMkLst>
            <pc:docMk/>
            <pc:sldMk cId="934090340" sldId="1890"/>
            <ac:spMk id="3" creationId="{504AD249-6AA7-EA85-CF4B-DF9536C1E352}"/>
          </ac:spMkLst>
        </pc:spChg>
        <pc:spChg chg="mod">
          <ac:chgData name="Andrej Golob" userId="3b0bc8fb2d764395" providerId="LiveId" clId="{4F471337-0D4B-294E-BA6D-B4CB97B146A8}" dt="2023-09-26T09:29:31.901" v="631" actId="20577"/>
          <ac:spMkLst>
            <pc:docMk/>
            <pc:sldMk cId="934090340" sldId="1890"/>
            <ac:spMk id="7" creationId="{EDFBDDBD-5C64-9EAE-90C8-6F39B22C3273}"/>
          </ac:spMkLst>
        </pc:spChg>
      </pc:sldChg>
      <pc:sldChg chg="addSp delSp modSp add mod ord">
        <pc:chgData name="Andrej Golob" userId="3b0bc8fb2d764395" providerId="LiveId" clId="{4F471337-0D4B-294E-BA6D-B4CB97B146A8}" dt="2023-09-26T09:39:21.071" v="687" actId="20577"/>
        <pc:sldMkLst>
          <pc:docMk/>
          <pc:sldMk cId="1460321204" sldId="1891"/>
        </pc:sldMkLst>
        <pc:spChg chg="mod">
          <ac:chgData name="Andrej Golob" userId="3b0bc8fb2d764395" providerId="LiveId" clId="{4F471337-0D4B-294E-BA6D-B4CB97B146A8}" dt="2023-09-26T09:39:21.071" v="687" actId="20577"/>
          <ac:spMkLst>
            <pc:docMk/>
            <pc:sldMk cId="1460321204" sldId="1891"/>
            <ac:spMk id="3" creationId="{EB03E4EA-274B-4BE4-9A52-00B5B2697A08}"/>
          </ac:spMkLst>
        </pc:spChg>
        <pc:spChg chg="mod">
          <ac:chgData name="Andrej Golob" userId="3b0bc8fb2d764395" providerId="LiveId" clId="{4F471337-0D4B-294E-BA6D-B4CB97B146A8}" dt="2023-09-26T09:38:40.724" v="643" actId="20577"/>
          <ac:spMkLst>
            <pc:docMk/>
            <pc:sldMk cId="1460321204" sldId="1891"/>
            <ac:spMk id="8" creationId="{D18A1E48-C74E-4B7C-95F4-2342DAC963A9}"/>
          </ac:spMkLst>
        </pc:spChg>
        <pc:picChg chg="del">
          <ac:chgData name="Andrej Golob" userId="3b0bc8fb2d764395" providerId="LiveId" clId="{4F471337-0D4B-294E-BA6D-B4CB97B146A8}" dt="2023-09-26T09:38:43.238" v="644" actId="478"/>
          <ac:picMkLst>
            <pc:docMk/>
            <pc:sldMk cId="1460321204" sldId="1891"/>
            <ac:picMk id="4098" creationId="{5E4E5D53-BA51-9FFA-0996-B76AF96DAD89}"/>
          </ac:picMkLst>
        </pc:picChg>
        <pc:picChg chg="add mod">
          <ac:chgData name="Andrej Golob" userId="3b0bc8fb2d764395" providerId="LiveId" clId="{4F471337-0D4B-294E-BA6D-B4CB97B146A8}" dt="2023-09-26T09:38:58.901" v="647" actId="14100"/>
          <ac:picMkLst>
            <pc:docMk/>
            <pc:sldMk cId="1460321204" sldId="1891"/>
            <ac:picMk id="6146" creationId="{6917B469-2B35-242A-392A-2A8019C0583D}"/>
          </ac:picMkLst>
        </pc:picChg>
      </pc:sldChg>
      <pc:sldChg chg="addSp delSp modSp add mod">
        <pc:chgData name="Andrej Golob" userId="3b0bc8fb2d764395" providerId="LiveId" clId="{4F471337-0D4B-294E-BA6D-B4CB97B146A8}" dt="2023-09-26T09:40:18.278" v="776" actId="20577"/>
        <pc:sldMkLst>
          <pc:docMk/>
          <pc:sldMk cId="3120872314" sldId="1892"/>
        </pc:sldMkLst>
        <pc:spChg chg="mod">
          <ac:chgData name="Andrej Golob" userId="3b0bc8fb2d764395" providerId="LiveId" clId="{4F471337-0D4B-294E-BA6D-B4CB97B146A8}" dt="2023-09-26T09:40:18.278" v="776" actId="20577"/>
          <ac:spMkLst>
            <pc:docMk/>
            <pc:sldMk cId="3120872314" sldId="1892"/>
            <ac:spMk id="3" creationId="{EB03E4EA-274B-4BE4-9A52-00B5B2697A08}"/>
          </ac:spMkLst>
        </pc:spChg>
        <pc:spChg chg="mod">
          <ac:chgData name="Andrej Golob" userId="3b0bc8fb2d764395" providerId="LiveId" clId="{4F471337-0D4B-294E-BA6D-B4CB97B146A8}" dt="2023-09-26T09:39:58.233" v="750" actId="20577"/>
          <ac:spMkLst>
            <pc:docMk/>
            <pc:sldMk cId="3120872314" sldId="1892"/>
            <ac:spMk id="8" creationId="{D18A1E48-C74E-4B7C-95F4-2342DAC963A9}"/>
          </ac:spMkLst>
        </pc:spChg>
        <pc:picChg chg="del">
          <ac:chgData name="Andrej Golob" userId="3b0bc8fb2d764395" providerId="LiveId" clId="{4F471337-0D4B-294E-BA6D-B4CB97B146A8}" dt="2023-09-26T09:40:00.455" v="751" actId="478"/>
          <ac:picMkLst>
            <pc:docMk/>
            <pc:sldMk cId="3120872314" sldId="1892"/>
            <ac:picMk id="6146" creationId="{6917B469-2B35-242A-392A-2A8019C0583D}"/>
          </ac:picMkLst>
        </pc:picChg>
        <pc:picChg chg="add mod">
          <ac:chgData name="Andrej Golob" userId="3b0bc8fb2d764395" providerId="LiveId" clId="{4F471337-0D4B-294E-BA6D-B4CB97B146A8}" dt="2023-09-26T09:40:08.150" v="753" actId="1076"/>
          <ac:picMkLst>
            <pc:docMk/>
            <pc:sldMk cId="3120872314" sldId="1892"/>
            <ac:picMk id="8194" creationId="{D03A9369-127B-4B10-3D32-FCB5073C3167}"/>
          </ac:picMkLst>
        </pc:picChg>
      </pc:sldChg>
      <pc:sldChg chg="addSp delSp modSp add mod ord">
        <pc:chgData name="Andrej Golob" userId="3b0bc8fb2d764395" providerId="LiveId" clId="{4F471337-0D4B-294E-BA6D-B4CB97B146A8}" dt="2023-09-26T09:43:56.913" v="806" actId="20578"/>
        <pc:sldMkLst>
          <pc:docMk/>
          <pc:sldMk cId="170974117" sldId="1893"/>
        </pc:sldMkLst>
        <pc:spChg chg="del">
          <ac:chgData name="Andrej Golob" userId="3b0bc8fb2d764395" providerId="LiveId" clId="{4F471337-0D4B-294E-BA6D-B4CB97B146A8}" dt="2023-09-26T09:43:44.503" v="802" actId="478"/>
          <ac:spMkLst>
            <pc:docMk/>
            <pc:sldMk cId="170974117" sldId="1893"/>
            <ac:spMk id="2" creationId="{10E5D058-B559-1145-903E-CB3F88AF2EFF}"/>
          </ac:spMkLst>
        </pc:spChg>
        <pc:picChg chg="add mod">
          <ac:chgData name="Andrej Golob" userId="3b0bc8fb2d764395" providerId="LiveId" clId="{4F471337-0D4B-294E-BA6D-B4CB97B146A8}" dt="2023-09-26T09:43:47.773" v="803" actId="14100"/>
          <ac:picMkLst>
            <pc:docMk/>
            <pc:sldMk cId="170974117" sldId="1893"/>
            <ac:picMk id="9218" creationId="{E816F27A-4917-74D9-C1BC-C7E14FAA0E23}"/>
          </ac:picMkLst>
        </pc:picChg>
      </pc:sldChg>
      <pc:sldChg chg="addSp delSp modSp add mod ord">
        <pc:chgData name="Andrej Golob" userId="3b0bc8fb2d764395" providerId="LiveId" clId="{4F471337-0D4B-294E-BA6D-B4CB97B146A8}" dt="2023-09-26T09:48:18.660" v="830" actId="20578"/>
        <pc:sldMkLst>
          <pc:docMk/>
          <pc:sldMk cId="4100003075" sldId="1894"/>
        </pc:sldMkLst>
        <pc:picChg chg="add mod">
          <ac:chgData name="Andrej Golob" userId="3b0bc8fb2d764395" providerId="LiveId" clId="{4F471337-0D4B-294E-BA6D-B4CB97B146A8}" dt="2023-09-26T09:45:17.438" v="813" actId="14100"/>
          <ac:picMkLst>
            <pc:docMk/>
            <pc:sldMk cId="4100003075" sldId="1894"/>
            <ac:picMk id="2" creationId="{7E9C426D-2434-02A9-1EA4-D0A4F773B3D5}"/>
          </ac:picMkLst>
        </pc:picChg>
        <pc:picChg chg="del">
          <ac:chgData name="Andrej Golob" userId="3b0bc8fb2d764395" providerId="LiveId" clId="{4F471337-0D4B-294E-BA6D-B4CB97B146A8}" dt="2023-09-26T09:44:56.168" v="808" actId="478"/>
          <ac:picMkLst>
            <pc:docMk/>
            <pc:sldMk cId="4100003075" sldId="1894"/>
            <ac:picMk id="9218" creationId="{E816F27A-4917-74D9-C1BC-C7E14FAA0E23}"/>
          </ac:picMkLst>
        </pc:picChg>
        <pc:picChg chg="add del">
          <ac:chgData name="Andrej Golob" userId="3b0bc8fb2d764395" providerId="LiveId" clId="{4F471337-0D4B-294E-BA6D-B4CB97B146A8}" dt="2023-09-26T09:45:12.076" v="810" actId="478"/>
          <ac:picMkLst>
            <pc:docMk/>
            <pc:sldMk cId="4100003075" sldId="1894"/>
            <ac:picMk id="11266" creationId="{C0249093-6C27-3E01-CD87-C291EFC322ED}"/>
          </ac:picMkLst>
        </pc:picChg>
      </pc:sldChg>
      <pc:sldChg chg="add del">
        <pc:chgData name="Andrej Golob" userId="3b0bc8fb2d764395" providerId="LiveId" clId="{4F471337-0D4B-294E-BA6D-B4CB97B146A8}" dt="2023-09-26T09:47:23.710" v="821" actId="2696"/>
        <pc:sldMkLst>
          <pc:docMk/>
          <pc:sldMk cId="580573106" sldId="1895"/>
        </pc:sldMkLst>
      </pc:sldChg>
      <pc:sldChg chg="addSp delSp modSp add mod ord">
        <pc:chgData name="Andrej Golob" userId="3b0bc8fb2d764395" providerId="LiveId" clId="{4F471337-0D4B-294E-BA6D-B4CB97B146A8}" dt="2023-09-26T09:47:43.315" v="828" actId="26606"/>
        <pc:sldMkLst>
          <pc:docMk/>
          <pc:sldMk cId="683028308" sldId="1895"/>
        </pc:sldMkLst>
        <pc:picChg chg="add mod">
          <ac:chgData name="Andrej Golob" userId="3b0bc8fb2d764395" providerId="LiveId" clId="{4F471337-0D4B-294E-BA6D-B4CB97B146A8}" dt="2023-09-26T09:47:43.315" v="828" actId="26606"/>
          <ac:picMkLst>
            <pc:docMk/>
            <pc:sldMk cId="683028308" sldId="1895"/>
            <ac:picMk id="2" creationId="{8F9208C5-8D51-320D-5B66-4E302361F266}"/>
          </ac:picMkLst>
        </pc:picChg>
        <pc:picChg chg="del">
          <ac:chgData name="Andrej Golob" userId="3b0bc8fb2d764395" providerId="LiveId" clId="{4F471337-0D4B-294E-BA6D-B4CB97B146A8}" dt="2023-09-26T09:47:37.279" v="825" actId="478"/>
          <ac:picMkLst>
            <pc:docMk/>
            <pc:sldMk cId="683028308" sldId="1895"/>
            <ac:picMk id="9218" creationId="{E816F27A-4917-74D9-C1BC-C7E14FAA0E23}"/>
          </ac:picMkLst>
        </pc:picChg>
      </pc:sldChg>
      <pc:sldChg chg="addSp delSp modSp add mod ord">
        <pc:chgData name="Andrej Golob" userId="3b0bc8fb2d764395" providerId="LiveId" clId="{4F471337-0D4B-294E-BA6D-B4CB97B146A8}" dt="2023-09-26T10:01:28.222" v="1579" actId="14100"/>
        <pc:sldMkLst>
          <pc:docMk/>
          <pc:sldMk cId="1901652992" sldId="1896"/>
        </pc:sldMkLst>
        <pc:spChg chg="mod">
          <ac:chgData name="Andrej Golob" userId="3b0bc8fb2d764395" providerId="LiveId" clId="{4F471337-0D4B-294E-BA6D-B4CB97B146A8}" dt="2023-09-26T09:56:59.345" v="1410" actId="20577"/>
          <ac:spMkLst>
            <pc:docMk/>
            <pc:sldMk cId="1901652992" sldId="1896"/>
            <ac:spMk id="3" creationId="{EB03E4EA-274B-4BE4-9A52-00B5B2697A08}"/>
          </ac:spMkLst>
        </pc:spChg>
        <pc:spChg chg="add del mod">
          <ac:chgData name="Andrej Golob" userId="3b0bc8fb2d764395" providerId="LiveId" clId="{4F471337-0D4B-294E-BA6D-B4CB97B146A8}" dt="2023-09-26T09:55:13.595" v="1306"/>
          <ac:spMkLst>
            <pc:docMk/>
            <pc:sldMk cId="1901652992" sldId="1896"/>
            <ac:spMk id="7" creationId="{85A6137D-74AE-7464-67AC-2577A1B302E4}"/>
          </ac:spMkLst>
        </pc:spChg>
        <pc:spChg chg="mod">
          <ac:chgData name="Andrej Golob" userId="3b0bc8fb2d764395" providerId="LiveId" clId="{4F471337-0D4B-294E-BA6D-B4CB97B146A8}" dt="2023-09-26T10:01:28.222" v="1579" actId="14100"/>
          <ac:spMkLst>
            <pc:docMk/>
            <pc:sldMk cId="1901652992" sldId="1896"/>
            <ac:spMk id="8" creationId="{D18A1E48-C74E-4B7C-95F4-2342DAC963A9}"/>
          </ac:spMkLst>
        </pc:spChg>
        <pc:spChg chg="add del">
          <ac:chgData name="Andrej Golob" userId="3b0bc8fb2d764395" providerId="LiveId" clId="{4F471337-0D4B-294E-BA6D-B4CB97B146A8}" dt="2023-09-26T09:54:58.116" v="1299"/>
          <ac:spMkLst>
            <pc:docMk/>
            <pc:sldMk cId="1901652992" sldId="1896"/>
            <ac:spMk id="9" creationId="{4C447FFD-7A62-461F-8C94-BFC041559B97}"/>
          </ac:spMkLst>
        </pc:spChg>
        <pc:picChg chg="add del mod">
          <ac:chgData name="Andrej Golob" userId="3b0bc8fb2d764395" providerId="LiveId" clId="{4F471337-0D4B-294E-BA6D-B4CB97B146A8}" dt="2023-09-26T09:54:30.866" v="1298"/>
          <ac:picMkLst>
            <pc:docMk/>
            <pc:sldMk cId="1901652992" sldId="1896"/>
            <ac:picMk id="2" creationId="{602E4B00-D52E-0D41-044D-E51EE045D255}"/>
          </ac:picMkLst>
        </pc:picChg>
        <pc:picChg chg="add del mod">
          <ac:chgData name="Andrej Golob" userId="3b0bc8fb2d764395" providerId="LiveId" clId="{4F471337-0D4B-294E-BA6D-B4CB97B146A8}" dt="2023-09-26T09:55:04.205" v="1302" actId="478"/>
          <ac:picMkLst>
            <pc:docMk/>
            <pc:sldMk cId="1901652992" sldId="1896"/>
            <ac:picMk id="4" creationId="{C829F66E-6437-3597-AA85-89BDA00D55B6}"/>
          </ac:picMkLst>
        </pc:picChg>
        <pc:picChg chg="add del mod">
          <ac:chgData name="Andrej Golob" userId="3b0bc8fb2d764395" providerId="LiveId" clId="{4F471337-0D4B-294E-BA6D-B4CB97B146A8}" dt="2023-09-26T09:55:09.870" v="1304" actId="21"/>
          <ac:picMkLst>
            <pc:docMk/>
            <pc:sldMk cId="1901652992" sldId="1896"/>
            <ac:picMk id="5" creationId="{55432188-FC5D-DC30-3A6F-360568DF60D2}"/>
          </ac:picMkLst>
        </pc:picChg>
        <pc:picChg chg="add mod">
          <ac:chgData name="Andrej Golob" userId="3b0bc8fb2d764395" providerId="LiveId" clId="{4F471337-0D4B-294E-BA6D-B4CB97B146A8}" dt="2023-09-26T10:01:21.214" v="1576" actId="14100"/>
          <ac:picMkLst>
            <pc:docMk/>
            <pc:sldMk cId="1901652992" sldId="1896"/>
            <ac:picMk id="10" creationId="{E8911699-A2C4-CB5B-DBD0-29E1DA2F422B}"/>
          </ac:picMkLst>
        </pc:picChg>
      </pc:sldChg>
      <pc:sldChg chg="modSp add mod ord">
        <pc:chgData name="Andrej Golob" userId="3b0bc8fb2d764395" providerId="LiveId" clId="{4F471337-0D4B-294E-BA6D-B4CB97B146A8}" dt="2023-09-26T10:02:43.458" v="1620" actId="20577"/>
        <pc:sldMkLst>
          <pc:docMk/>
          <pc:sldMk cId="1492720981" sldId="1897"/>
        </pc:sldMkLst>
        <pc:spChg chg="mod">
          <ac:chgData name="Andrej Golob" userId="3b0bc8fb2d764395" providerId="LiveId" clId="{4F471337-0D4B-294E-BA6D-B4CB97B146A8}" dt="2023-09-26T10:02:34.041" v="1617" actId="1076"/>
          <ac:spMkLst>
            <pc:docMk/>
            <pc:sldMk cId="1492720981" sldId="1897"/>
            <ac:spMk id="3" creationId="{504AD249-6AA7-EA85-CF4B-DF9536C1E352}"/>
          </ac:spMkLst>
        </pc:spChg>
        <pc:spChg chg="mod">
          <ac:chgData name="Andrej Golob" userId="3b0bc8fb2d764395" providerId="LiveId" clId="{4F471337-0D4B-294E-BA6D-B4CB97B146A8}" dt="2023-09-26T10:02:43.458" v="1620" actId="20577"/>
          <ac:spMkLst>
            <pc:docMk/>
            <pc:sldMk cId="1492720981" sldId="1897"/>
            <ac:spMk id="7" creationId="{EDFBDDBD-5C64-9EAE-90C8-6F39B22C3273}"/>
          </ac:spMkLst>
        </pc:spChg>
      </pc:sldChg>
      <pc:sldChg chg="addSp delSp modSp add mod">
        <pc:chgData name="Andrej Golob" userId="3b0bc8fb2d764395" providerId="LiveId" clId="{4F471337-0D4B-294E-BA6D-B4CB97B146A8}" dt="2023-09-26T10:01:52.633" v="1615" actId="20577"/>
        <pc:sldMkLst>
          <pc:docMk/>
          <pc:sldMk cId="1042368985" sldId="1898"/>
        </pc:sldMkLst>
        <pc:spChg chg="mod">
          <ac:chgData name="Andrej Golob" userId="3b0bc8fb2d764395" providerId="LiveId" clId="{4F471337-0D4B-294E-BA6D-B4CB97B146A8}" dt="2023-09-26T10:01:52.633" v="1615" actId="20577"/>
          <ac:spMkLst>
            <pc:docMk/>
            <pc:sldMk cId="1042368985" sldId="1898"/>
            <ac:spMk id="3" creationId="{EB03E4EA-274B-4BE4-9A52-00B5B2697A08}"/>
          </ac:spMkLst>
        </pc:spChg>
        <pc:spChg chg="add del mod">
          <ac:chgData name="Andrej Golob" userId="3b0bc8fb2d764395" providerId="LiveId" clId="{4F471337-0D4B-294E-BA6D-B4CB97B146A8}" dt="2023-09-26T09:56:17.732" v="1313"/>
          <ac:spMkLst>
            <pc:docMk/>
            <pc:sldMk cId="1042368985" sldId="1898"/>
            <ac:spMk id="4" creationId="{987DF5FD-607E-41A9-B960-4A0E4E85D08E}"/>
          </ac:spMkLst>
        </pc:spChg>
        <pc:spChg chg="mod">
          <ac:chgData name="Andrej Golob" userId="3b0bc8fb2d764395" providerId="LiveId" clId="{4F471337-0D4B-294E-BA6D-B4CB97B146A8}" dt="2023-09-26T10:01:34.671" v="1581" actId="14100"/>
          <ac:spMkLst>
            <pc:docMk/>
            <pc:sldMk cId="1042368985" sldId="1898"/>
            <ac:spMk id="8" creationId="{D18A1E48-C74E-4B7C-95F4-2342DAC963A9}"/>
          </ac:spMkLst>
        </pc:spChg>
        <pc:picChg chg="add del mod">
          <ac:chgData name="Andrej Golob" userId="3b0bc8fb2d764395" providerId="LiveId" clId="{4F471337-0D4B-294E-BA6D-B4CB97B146A8}" dt="2023-09-26T09:56:11.757" v="1311" actId="478"/>
          <ac:picMkLst>
            <pc:docMk/>
            <pc:sldMk cId="1042368985" sldId="1898"/>
            <ac:picMk id="5" creationId="{A0C82220-C13A-5491-A20B-F3036D04C64B}"/>
          </ac:picMkLst>
        </pc:picChg>
        <pc:picChg chg="add mod">
          <ac:chgData name="Andrej Golob" userId="3b0bc8fb2d764395" providerId="LiveId" clId="{4F471337-0D4B-294E-BA6D-B4CB97B146A8}" dt="2023-09-26T10:01:38.191" v="1582" actId="14100"/>
          <ac:picMkLst>
            <pc:docMk/>
            <pc:sldMk cId="1042368985" sldId="1898"/>
            <ac:picMk id="6" creationId="{2E4081B4-E0C4-947D-A3F9-BF6E8CEAF670}"/>
          </ac:picMkLst>
        </pc:picChg>
        <pc:picChg chg="del">
          <ac:chgData name="Andrej Golob" userId="3b0bc8fb2d764395" providerId="LiveId" clId="{4F471337-0D4B-294E-BA6D-B4CB97B146A8}" dt="2023-09-26T09:56:09.123" v="1309" actId="478"/>
          <ac:picMkLst>
            <pc:docMk/>
            <pc:sldMk cId="1042368985" sldId="1898"/>
            <ac:picMk id="10" creationId="{E8911699-A2C4-CB5B-DBD0-29E1DA2F422B}"/>
          </ac:picMkLst>
        </pc:picChg>
      </pc:sldChg>
      <pc:sldChg chg="modSp add del mod">
        <pc:chgData name="Andrej Golob" userId="3b0bc8fb2d764395" providerId="LiveId" clId="{4F471337-0D4B-294E-BA6D-B4CB97B146A8}" dt="2023-09-26T09:52:59.147" v="1281"/>
        <pc:sldMkLst>
          <pc:docMk/>
          <pc:sldMk cId="3798962450" sldId="1898"/>
        </pc:sldMkLst>
        <pc:picChg chg="mod">
          <ac:chgData name="Andrej Golob" userId="3b0bc8fb2d764395" providerId="LiveId" clId="{4F471337-0D4B-294E-BA6D-B4CB97B146A8}" dt="2023-09-26T09:52:58.624" v="1280" actId="14100"/>
          <ac:picMkLst>
            <pc:docMk/>
            <pc:sldMk cId="3798962450" sldId="1898"/>
            <ac:picMk id="2" creationId="{8F9208C5-8D51-320D-5B66-4E302361F266}"/>
          </ac:picMkLst>
        </pc:picChg>
      </pc:sldChg>
      <pc:sldChg chg="modSp add mod ord">
        <pc:chgData name="Andrej Golob" userId="3b0bc8fb2d764395" providerId="LiveId" clId="{4F471337-0D4B-294E-BA6D-B4CB97B146A8}" dt="2023-09-26T10:11:02.297" v="2252" actId="20578"/>
        <pc:sldMkLst>
          <pc:docMk/>
          <pc:sldMk cId="2440790688" sldId="1899"/>
        </pc:sldMkLst>
        <pc:spChg chg="mod">
          <ac:chgData name="Andrej Golob" userId="3b0bc8fb2d764395" providerId="LiveId" clId="{4F471337-0D4B-294E-BA6D-B4CB97B146A8}" dt="2023-09-26T09:59:00.286" v="1552" actId="20577"/>
          <ac:spMkLst>
            <pc:docMk/>
            <pc:sldMk cId="2440790688" sldId="1899"/>
            <ac:spMk id="17" creationId="{00000000-0000-0000-0000-000000000000}"/>
          </ac:spMkLst>
        </pc:spChg>
      </pc:sldChg>
      <pc:sldChg chg="modSp add mod ord">
        <pc:chgData name="Andrej Golob" userId="3b0bc8fb2d764395" providerId="LiveId" clId="{4F471337-0D4B-294E-BA6D-B4CB97B146A8}" dt="2023-09-26T10:11:02.297" v="2252" actId="20578"/>
        <pc:sldMkLst>
          <pc:docMk/>
          <pc:sldMk cId="1292670151" sldId="1900"/>
        </pc:sldMkLst>
        <pc:spChg chg="mod">
          <ac:chgData name="Andrej Golob" userId="3b0bc8fb2d764395" providerId="LiveId" clId="{4F471337-0D4B-294E-BA6D-B4CB97B146A8}" dt="2023-09-26T09:58:56.502" v="1549" actId="20577"/>
          <ac:spMkLst>
            <pc:docMk/>
            <pc:sldMk cId="1292670151" sldId="1900"/>
            <ac:spMk id="17" creationId="{00000000-0000-0000-0000-000000000000}"/>
          </ac:spMkLst>
        </pc:spChg>
      </pc:sldChg>
      <pc:sldChg chg="add del">
        <pc:chgData name="Andrej Golob" userId="3b0bc8fb2d764395" providerId="LiveId" clId="{4F471337-0D4B-294E-BA6D-B4CB97B146A8}" dt="2023-09-26T09:59:47.369" v="1561" actId="2696"/>
        <pc:sldMkLst>
          <pc:docMk/>
          <pc:sldMk cId="415525437" sldId="1901"/>
        </pc:sldMkLst>
      </pc:sldChg>
      <pc:sldChg chg="modSp add mod ord">
        <pc:chgData name="Andrej Golob" userId="3b0bc8fb2d764395" providerId="LiveId" clId="{4F471337-0D4B-294E-BA6D-B4CB97B146A8}" dt="2023-09-26T10:04:32.197" v="1737" actId="20577"/>
        <pc:sldMkLst>
          <pc:docMk/>
          <pc:sldMk cId="1698172323" sldId="1901"/>
        </pc:sldMkLst>
        <pc:spChg chg="mod">
          <ac:chgData name="Andrej Golob" userId="3b0bc8fb2d764395" providerId="LiveId" clId="{4F471337-0D4B-294E-BA6D-B4CB97B146A8}" dt="2023-09-26T10:04:13.498" v="1691" actId="20577"/>
          <ac:spMkLst>
            <pc:docMk/>
            <pc:sldMk cId="1698172323" sldId="1901"/>
            <ac:spMk id="3" creationId="{504AD249-6AA7-EA85-CF4B-DF9536C1E352}"/>
          </ac:spMkLst>
        </pc:spChg>
        <pc:spChg chg="mod">
          <ac:chgData name="Andrej Golob" userId="3b0bc8fb2d764395" providerId="LiveId" clId="{4F471337-0D4B-294E-BA6D-B4CB97B146A8}" dt="2023-09-26T10:04:32.197" v="1737" actId="20577"/>
          <ac:spMkLst>
            <pc:docMk/>
            <pc:sldMk cId="1698172323" sldId="1901"/>
            <ac:spMk id="7" creationId="{EDFBDDBD-5C64-9EAE-90C8-6F39B22C3273}"/>
          </ac:spMkLst>
        </pc:spChg>
      </pc:sldChg>
      <pc:sldChg chg="add del">
        <pc:chgData name="Andrej Golob" userId="3b0bc8fb2d764395" providerId="LiveId" clId="{4F471337-0D4B-294E-BA6D-B4CB97B146A8}" dt="2023-09-26T10:03:45.026" v="1623" actId="2696"/>
        <pc:sldMkLst>
          <pc:docMk/>
          <pc:sldMk cId="2477232174" sldId="1901"/>
        </pc:sldMkLst>
      </pc:sldChg>
      <pc:sldChg chg="add del">
        <pc:chgData name="Andrej Golob" userId="3b0bc8fb2d764395" providerId="LiveId" clId="{4F471337-0D4B-294E-BA6D-B4CB97B146A8}" dt="2023-09-26T09:59:47.369" v="1561" actId="2696"/>
        <pc:sldMkLst>
          <pc:docMk/>
          <pc:sldMk cId="747513228" sldId="1902"/>
        </pc:sldMkLst>
      </pc:sldChg>
      <pc:sldChg chg="modSp add mod ord">
        <pc:chgData name="Andrej Golob" userId="3b0bc8fb2d764395" providerId="LiveId" clId="{4F471337-0D4B-294E-BA6D-B4CB97B146A8}" dt="2023-09-26T10:07:31.123" v="2132" actId="20578"/>
        <pc:sldMkLst>
          <pc:docMk/>
          <pc:sldMk cId="968829443" sldId="1902"/>
        </pc:sldMkLst>
        <pc:spChg chg="mod">
          <ac:chgData name="Andrej Golob" userId="3b0bc8fb2d764395" providerId="LiveId" clId="{4F471337-0D4B-294E-BA6D-B4CB97B146A8}" dt="2023-09-26T10:05:32.658" v="1776" actId="20577"/>
          <ac:spMkLst>
            <pc:docMk/>
            <pc:sldMk cId="968829443" sldId="1902"/>
            <ac:spMk id="3" creationId="{504AD249-6AA7-EA85-CF4B-DF9536C1E352}"/>
          </ac:spMkLst>
        </pc:spChg>
        <pc:spChg chg="mod">
          <ac:chgData name="Andrej Golob" userId="3b0bc8fb2d764395" providerId="LiveId" clId="{4F471337-0D4B-294E-BA6D-B4CB97B146A8}" dt="2023-09-26T10:06:10.159" v="1923" actId="20577"/>
          <ac:spMkLst>
            <pc:docMk/>
            <pc:sldMk cId="968829443" sldId="1902"/>
            <ac:spMk id="7" creationId="{EDFBDDBD-5C64-9EAE-90C8-6F39B22C3273}"/>
          </ac:spMkLst>
        </pc:spChg>
      </pc:sldChg>
      <pc:sldChg chg="add del">
        <pc:chgData name="Andrej Golob" userId="3b0bc8fb2d764395" providerId="LiveId" clId="{4F471337-0D4B-294E-BA6D-B4CB97B146A8}" dt="2023-09-26T10:03:45.026" v="1623" actId="2696"/>
        <pc:sldMkLst>
          <pc:docMk/>
          <pc:sldMk cId="3397510275" sldId="1902"/>
        </pc:sldMkLst>
      </pc:sldChg>
      <pc:sldChg chg="modSp add mod ord">
        <pc:chgData name="Andrej Golob" userId="3b0bc8fb2d764395" providerId="LiveId" clId="{4F471337-0D4B-294E-BA6D-B4CB97B146A8}" dt="2023-09-26T10:10:58.038" v="2251" actId="20577"/>
        <pc:sldMkLst>
          <pc:docMk/>
          <pc:sldMk cId="1534570109" sldId="1903"/>
        </pc:sldMkLst>
        <pc:spChg chg="mod">
          <ac:chgData name="Andrej Golob" userId="3b0bc8fb2d764395" providerId="LiveId" clId="{4F471337-0D4B-294E-BA6D-B4CB97B146A8}" dt="2023-09-26T10:10:58.038" v="2251" actId="20577"/>
          <ac:spMkLst>
            <pc:docMk/>
            <pc:sldMk cId="1534570109" sldId="1903"/>
            <ac:spMk id="3" creationId="{504AD249-6AA7-EA85-CF4B-DF9536C1E352}"/>
          </ac:spMkLst>
        </pc:spChg>
        <pc:spChg chg="mod">
          <ac:chgData name="Andrej Golob" userId="3b0bc8fb2d764395" providerId="LiveId" clId="{4F471337-0D4B-294E-BA6D-B4CB97B146A8}" dt="2023-09-26T10:07:16.382" v="2131" actId="20577"/>
          <ac:spMkLst>
            <pc:docMk/>
            <pc:sldMk cId="1534570109" sldId="1903"/>
            <ac:spMk id="7" creationId="{EDFBDDBD-5C64-9EAE-90C8-6F39B22C3273}"/>
          </ac:spMkLst>
        </pc:spChg>
      </pc:sldChg>
      <pc:sldChg chg="add del">
        <pc:chgData name="Andrej Golob" userId="3b0bc8fb2d764395" providerId="LiveId" clId="{4F471337-0D4B-294E-BA6D-B4CB97B146A8}" dt="2023-09-26T09:59:47.369" v="1561" actId="2696"/>
        <pc:sldMkLst>
          <pc:docMk/>
          <pc:sldMk cId="2447452914" sldId="1903"/>
        </pc:sldMkLst>
      </pc:sldChg>
      <pc:sldChg chg="add del">
        <pc:chgData name="Andrej Golob" userId="3b0bc8fb2d764395" providerId="LiveId" clId="{4F471337-0D4B-294E-BA6D-B4CB97B146A8}" dt="2023-09-26T09:59:47.369" v="1561" actId="2696"/>
        <pc:sldMkLst>
          <pc:docMk/>
          <pc:sldMk cId="909680456" sldId="1904"/>
        </pc:sldMkLst>
      </pc:sldChg>
      <pc:sldChg chg="modSp add mod ord">
        <pc:chgData name="Andrej Golob" userId="3b0bc8fb2d764395" providerId="LiveId" clId="{4F471337-0D4B-294E-BA6D-B4CB97B146A8}" dt="2023-09-26T10:10:36.178" v="2242" actId="20577"/>
        <pc:sldMkLst>
          <pc:docMk/>
          <pc:sldMk cId="3074216445" sldId="1904"/>
        </pc:sldMkLst>
        <pc:spChg chg="mod">
          <ac:chgData name="Andrej Golob" userId="3b0bc8fb2d764395" providerId="LiveId" clId="{4F471337-0D4B-294E-BA6D-B4CB97B146A8}" dt="2023-09-26T10:10:36.178" v="2242" actId="20577"/>
          <ac:spMkLst>
            <pc:docMk/>
            <pc:sldMk cId="3074216445" sldId="1904"/>
            <ac:spMk id="3" creationId="{504AD249-6AA7-EA85-CF4B-DF9536C1E352}"/>
          </ac:spMkLst>
        </pc:spChg>
      </pc:sldChg>
      <pc:sldChg chg="addSp delSp modSp add mod ord">
        <pc:chgData name="Andrej Golob" userId="3b0bc8fb2d764395" providerId="LiveId" clId="{4F471337-0D4B-294E-BA6D-B4CB97B146A8}" dt="2023-09-26T10:13:05.039" v="2385" actId="14100"/>
        <pc:sldMkLst>
          <pc:docMk/>
          <pc:sldMk cId="112321049" sldId="1905"/>
        </pc:sldMkLst>
        <pc:spChg chg="mod">
          <ac:chgData name="Andrej Golob" userId="3b0bc8fb2d764395" providerId="LiveId" clId="{4F471337-0D4B-294E-BA6D-B4CB97B146A8}" dt="2023-09-26T10:12:25.039" v="2368" actId="20577"/>
          <ac:spMkLst>
            <pc:docMk/>
            <pc:sldMk cId="112321049" sldId="1905"/>
            <ac:spMk id="3" creationId="{EB03E4EA-274B-4BE4-9A52-00B5B2697A08}"/>
          </ac:spMkLst>
        </pc:spChg>
        <pc:spChg chg="add del mod">
          <ac:chgData name="Andrej Golob" userId="3b0bc8fb2d764395" providerId="LiveId" clId="{4F471337-0D4B-294E-BA6D-B4CB97B146A8}" dt="2023-09-26T10:12:50.992" v="2378"/>
          <ac:spMkLst>
            <pc:docMk/>
            <pc:sldMk cId="112321049" sldId="1905"/>
            <ac:spMk id="4" creationId="{97179743-7B2C-099F-BD78-9D188265FF1F}"/>
          </ac:spMkLst>
        </pc:spChg>
        <pc:spChg chg="mod">
          <ac:chgData name="Andrej Golob" userId="3b0bc8fb2d764395" providerId="LiveId" clId="{4F471337-0D4B-294E-BA6D-B4CB97B146A8}" dt="2023-09-26T10:12:09.373" v="2282" actId="20577"/>
          <ac:spMkLst>
            <pc:docMk/>
            <pc:sldMk cId="112321049" sldId="1905"/>
            <ac:spMk id="8" creationId="{D18A1E48-C74E-4B7C-95F4-2342DAC963A9}"/>
          </ac:spMkLst>
        </pc:spChg>
        <pc:picChg chg="add del mod">
          <ac:chgData name="Andrej Golob" userId="3b0bc8fb2d764395" providerId="LiveId" clId="{4F471337-0D4B-294E-BA6D-B4CB97B146A8}" dt="2023-09-26T10:12:50.992" v="2378"/>
          <ac:picMkLst>
            <pc:docMk/>
            <pc:sldMk cId="112321049" sldId="1905"/>
            <ac:picMk id="5" creationId="{0768B548-4C2F-A434-668C-A7DE08B84FF1}"/>
          </ac:picMkLst>
        </pc:picChg>
        <pc:picChg chg="del">
          <ac:chgData name="Andrej Golob" userId="3b0bc8fb2d764395" providerId="LiveId" clId="{4F471337-0D4B-294E-BA6D-B4CB97B146A8}" dt="2023-09-26T10:12:27.273" v="2369" actId="478"/>
          <ac:picMkLst>
            <pc:docMk/>
            <pc:sldMk cId="112321049" sldId="1905"/>
            <ac:picMk id="6" creationId="{2E4081B4-E0C4-947D-A3F9-BF6E8CEAF670}"/>
          </ac:picMkLst>
        </pc:picChg>
        <pc:picChg chg="add mod">
          <ac:chgData name="Andrej Golob" userId="3b0bc8fb2d764395" providerId="LiveId" clId="{4F471337-0D4B-294E-BA6D-B4CB97B146A8}" dt="2023-09-26T10:13:05.039" v="2385" actId="14100"/>
          <ac:picMkLst>
            <pc:docMk/>
            <pc:sldMk cId="112321049" sldId="1905"/>
            <ac:picMk id="7" creationId="{2CCB3D7E-A8E8-021A-E214-E5EC1BF5E6DE}"/>
          </ac:picMkLst>
        </pc:picChg>
        <pc:picChg chg="add del mod">
          <ac:chgData name="Andrej Golob" userId="3b0bc8fb2d764395" providerId="LiveId" clId="{4F471337-0D4B-294E-BA6D-B4CB97B146A8}" dt="2023-09-26T10:12:42.386" v="2373" actId="21"/>
          <ac:picMkLst>
            <pc:docMk/>
            <pc:sldMk cId="112321049" sldId="1905"/>
            <ac:picMk id="22530" creationId="{79DA547C-14D0-C68F-E5DB-F30ACC36A50B}"/>
          </ac:picMkLst>
        </pc:picChg>
      </pc:sldChg>
      <pc:sldChg chg="addSp delSp modSp add">
        <pc:chgData name="Andrej Golob" userId="3b0bc8fb2d764395" providerId="LiveId" clId="{4F471337-0D4B-294E-BA6D-B4CB97B146A8}" dt="2023-09-26T10:13:36.488" v="2391" actId="14100"/>
        <pc:sldMkLst>
          <pc:docMk/>
          <pc:sldMk cId="83140267" sldId="1906"/>
        </pc:sldMkLst>
        <pc:picChg chg="del">
          <ac:chgData name="Andrej Golob" userId="3b0bc8fb2d764395" providerId="LiveId" clId="{4F471337-0D4B-294E-BA6D-B4CB97B146A8}" dt="2023-09-26T10:13:23.884" v="2387" actId="478"/>
          <ac:picMkLst>
            <pc:docMk/>
            <pc:sldMk cId="83140267" sldId="1906"/>
            <ac:picMk id="7" creationId="{2CCB3D7E-A8E8-021A-E214-E5EC1BF5E6DE}"/>
          </ac:picMkLst>
        </pc:picChg>
        <pc:picChg chg="add mod">
          <ac:chgData name="Andrej Golob" userId="3b0bc8fb2d764395" providerId="LiveId" clId="{4F471337-0D4B-294E-BA6D-B4CB97B146A8}" dt="2023-09-26T10:13:36.488" v="2391" actId="14100"/>
          <ac:picMkLst>
            <pc:docMk/>
            <pc:sldMk cId="83140267" sldId="1906"/>
            <ac:picMk id="24578" creationId="{F184F7BC-8772-0D00-C0A1-FE75FA377B72}"/>
          </ac:picMkLst>
        </pc:picChg>
      </pc:sldChg>
      <pc:sldChg chg="addSp delSp modSp add">
        <pc:chgData name="Andrej Golob" userId="3b0bc8fb2d764395" providerId="LiveId" clId="{4F471337-0D4B-294E-BA6D-B4CB97B146A8}" dt="2023-09-26T10:14:10.105" v="2398" actId="14100"/>
        <pc:sldMkLst>
          <pc:docMk/>
          <pc:sldMk cId="2549765130" sldId="1907"/>
        </pc:sldMkLst>
        <pc:picChg chg="del">
          <ac:chgData name="Andrej Golob" userId="3b0bc8fb2d764395" providerId="LiveId" clId="{4F471337-0D4B-294E-BA6D-B4CB97B146A8}" dt="2023-09-26T10:14:00.034" v="2393" actId="478"/>
          <ac:picMkLst>
            <pc:docMk/>
            <pc:sldMk cId="2549765130" sldId="1907"/>
            <ac:picMk id="24578" creationId="{F184F7BC-8772-0D00-C0A1-FE75FA377B72}"/>
          </ac:picMkLst>
        </pc:picChg>
        <pc:picChg chg="add mod">
          <ac:chgData name="Andrej Golob" userId="3b0bc8fb2d764395" providerId="LiveId" clId="{4F471337-0D4B-294E-BA6D-B4CB97B146A8}" dt="2023-09-26T10:14:10.105" v="2398" actId="14100"/>
          <ac:picMkLst>
            <pc:docMk/>
            <pc:sldMk cId="2549765130" sldId="1907"/>
            <ac:picMk id="26626" creationId="{53097F0E-EF31-BF59-E20B-5C4634A0B965}"/>
          </ac:picMkLst>
        </pc:picChg>
      </pc:sldChg>
      <pc:sldChg chg="add">
        <pc:chgData name="Andrej Golob" userId="3b0bc8fb2d764395" providerId="LiveId" clId="{4F471337-0D4B-294E-BA6D-B4CB97B146A8}" dt="2023-09-26T10:14:45.296" v="2399"/>
        <pc:sldMkLst>
          <pc:docMk/>
          <pc:sldMk cId="3061997029" sldId="1908"/>
        </pc:sldMkLst>
      </pc:sldChg>
      <pc:sldChg chg="add">
        <pc:chgData name="Andrej Golob" userId="3b0bc8fb2d764395" providerId="LiveId" clId="{4F471337-0D4B-294E-BA6D-B4CB97B146A8}" dt="2023-09-26T10:15:01.082" v="2400"/>
        <pc:sldMkLst>
          <pc:docMk/>
          <pc:sldMk cId="823993231" sldId="1909"/>
        </pc:sldMkLst>
      </pc:sldChg>
      <pc:sldChg chg="add ord">
        <pc:chgData name="Andrej Golob" userId="3b0bc8fb2d764395" providerId="LiveId" clId="{4F471337-0D4B-294E-BA6D-B4CB97B146A8}" dt="2023-09-26T10:16:13.313" v="2415" actId="20578"/>
        <pc:sldMkLst>
          <pc:docMk/>
          <pc:sldMk cId="2811869301" sldId="1910"/>
        </pc:sldMkLst>
      </pc:sldChg>
      <pc:sldChg chg="modSp add mod ord">
        <pc:chgData name="Andrej Golob" userId="3b0bc8fb2d764395" providerId="LiveId" clId="{4F471337-0D4B-294E-BA6D-B4CB97B146A8}" dt="2023-09-26T10:16:00.855" v="2414" actId="20577"/>
        <pc:sldMkLst>
          <pc:docMk/>
          <pc:sldMk cId="2443089736" sldId="1911"/>
        </pc:sldMkLst>
        <pc:spChg chg="mod">
          <ac:chgData name="Andrej Golob" userId="3b0bc8fb2d764395" providerId="LiveId" clId="{4F471337-0D4B-294E-BA6D-B4CB97B146A8}" dt="2023-09-26T10:16:00.855" v="2414" actId="20577"/>
          <ac:spMkLst>
            <pc:docMk/>
            <pc:sldMk cId="2443089736" sldId="1911"/>
            <ac:spMk id="3" creationId="{1EC1967D-994A-F1E4-2791-826E1FF7E8BD}"/>
          </ac:spMkLst>
        </pc:spChg>
      </pc:sldChg>
      <pc:sldChg chg="add del">
        <pc:chgData name="Andrej Golob" userId="3b0bc8fb2d764395" providerId="LiveId" clId="{4F471337-0D4B-294E-BA6D-B4CB97B146A8}" dt="2023-09-26T10:16:54.816" v="2418" actId="2696"/>
        <pc:sldMkLst>
          <pc:docMk/>
          <pc:sldMk cId="4207655435" sldId="1912"/>
        </pc:sldMkLst>
      </pc:sldChg>
    </pc:docChg>
  </pc:docChgLst>
  <pc:docChgLst>
    <pc:chgData name="Andrej Golob" userId="8f10f1ba-f47b-44ae-a0ca-e2cbdb8a6d06" providerId="ADAL" clId="{BFB17774-2574-4F95-9975-764354DC6BA1}"/>
    <pc:docChg chg="undo redo custSel addSld delSld modSld sldOrd">
      <pc:chgData name="Andrej Golob" userId="8f10f1ba-f47b-44ae-a0ca-e2cbdb8a6d06" providerId="ADAL" clId="{BFB17774-2574-4F95-9975-764354DC6BA1}" dt="2023-09-25T06:51:02.115" v="1581" actId="20577"/>
      <pc:docMkLst>
        <pc:docMk/>
      </pc:docMkLst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203203085" sldId="1527"/>
        </pc:sldMkLst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1437568374" sldId="1580"/>
        </pc:sldMkLst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1726605425" sldId="1581"/>
        </pc:sldMkLst>
      </pc:sldChg>
      <pc:sldChg chg="mod modTransition">
        <pc:chgData name="Andrej Golob" userId="8f10f1ba-f47b-44ae-a0ca-e2cbdb8a6d06" providerId="ADAL" clId="{BFB17774-2574-4F95-9975-764354DC6BA1}" dt="2023-09-24T20:58:35.504" v="105"/>
        <pc:sldMkLst>
          <pc:docMk/>
          <pc:sldMk cId="1132156054" sldId="1582"/>
        </pc:sldMkLst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3957722359" sldId="1660"/>
        </pc:sldMkLst>
      </pc:sldChg>
      <pc:sldChg chg="modSp mod ord modTransition">
        <pc:chgData name="Andrej Golob" userId="8f10f1ba-f47b-44ae-a0ca-e2cbdb8a6d06" providerId="ADAL" clId="{BFB17774-2574-4F95-9975-764354DC6BA1}" dt="2023-09-24T20:59:38.193" v="212" actId="20578"/>
        <pc:sldMkLst>
          <pc:docMk/>
          <pc:sldMk cId="1795078537" sldId="1661"/>
        </pc:sldMkLst>
        <pc:spChg chg="mod">
          <ac:chgData name="Andrej Golob" userId="8f10f1ba-f47b-44ae-a0ca-e2cbdb8a6d06" providerId="ADAL" clId="{BFB17774-2574-4F95-9975-764354DC6BA1}" dt="2023-09-24T20:59:38.042" v="211" actId="20577"/>
          <ac:spMkLst>
            <pc:docMk/>
            <pc:sldMk cId="1795078537" sldId="1661"/>
            <ac:spMk id="3" creationId="{504AD249-6AA7-EA85-CF4B-DF9536C1E352}"/>
          </ac:spMkLst>
        </pc:spChg>
        <pc:spChg chg="mod">
          <ac:chgData name="Andrej Golob" userId="8f10f1ba-f47b-44ae-a0ca-e2cbdb8a6d06" providerId="ADAL" clId="{BFB17774-2574-4F95-9975-764354DC6BA1}" dt="2023-09-24T20:59:37.859" v="210" actId="20577"/>
          <ac:spMkLst>
            <pc:docMk/>
            <pc:sldMk cId="1795078537" sldId="1661"/>
            <ac:spMk id="7" creationId="{EDFBDDBD-5C64-9EAE-90C8-6F39B22C3273}"/>
          </ac:spMkLst>
        </pc:spChg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1793706927" sldId="1670"/>
        </pc:sldMkLst>
      </pc:sldChg>
      <pc:sldChg chg="addSp delSp modSp mod ord modTransition">
        <pc:chgData name="Andrej Golob" userId="8f10f1ba-f47b-44ae-a0ca-e2cbdb8a6d06" providerId="ADAL" clId="{BFB17774-2574-4F95-9975-764354DC6BA1}" dt="2023-09-24T21:48:02.671" v="1051" actId="313"/>
        <pc:sldMkLst>
          <pc:docMk/>
          <pc:sldMk cId="1490695021" sldId="1716"/>
        </pc:sldMkLst>
        <pc:spChg chg="mod">
          <ac:chgData name="Andrej Golob" userId="8f10f1ba-f47b-44ae-a0ca-e2cbdb8a6d06" providerId="ADAL" clId="{BFB17774-2574-4F95-9975-764354DC6BA1}" dt="2023-09-24T21:47:58.400" v="1047"/>
          <ac:spMkLst>
            <pc:docMk/>
            <pc:sldMk cId="1490695021" sldId="1716"/>
            <ac:spMk id="3" creationId="{EB03E4EA-274B-4BE4-9A52-00B5B2697A08}"/>
          </ac:spMkLst>
        </pc:spChg>
        <pc:spChg chg="mod">
          <ac:chgData name="Andrej Golob" userId="8f10f1ba-f47b-44ae-a0ca-e2cbdb8a6d06" providerId="ADAL" clId="{BFB17774-2574-4F95-9975-764354DC6BA1}" dt="2023-09-24T21:48:02.671" v="1051" actId="313"/>
          <ac:spMkLst>
            <pc:docMk/>
            <pc:sldMk cId="1490695021" sldId="1716"/>
            <ac:spMk id="8" creationId="{D18A1E48-C74E-4B7C-95F4-2342DAC963A9}"/>
          </ac:spMkLst>
        </pc:spChg>
        <pc:spChg chg="del mod">
          <ac:chgData name="Andrej Golob" userId="8f10f1ba-f47b-44ae-a0ca-e2cbdb8a6d06" providerId="ADAL" clId="{BFB17774-2574-4F95-9975-764354DC6BA1}" dt="2023-09-24T21:23:13.527" v="977"/>
          <ac:spMkLst>
            <pc:docMk/>
            <pc:sldMk cId="1490695021" sldId="1716"/>
            <ac:spMk id="9" creationId="{4C447FFD-7A62-461F-8C94-BFC041559B97}"/>
          </ac:spMkLst>
        </pc:spChg>
        <pc:picChg chg="add mod">
          <ac:chgData name="Andrej Golob" userId="8f10f1ba-f47b-44ae-a0ca-e2cbdb8a6d06" providerId="ADAL" clId="{BFB17774-2574-4F95-9975-764354DC6BA1}" dt="2023-09-24T21:23:13.527" v="977"/>
          <ac:picMkLst>
            <pc:docMk/>
            <pc:sldMk cId="1490695021" sldId="1716"/>
            <ac:picMk id="1026" creationId="{A139BF02-1761-C172-6E11-939D0DB481F6}"/>
          </ac:picMkLst>
        </pc:picChg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836624634" sldId="1841"/>
        </pc:sldMkLst>
      </pc:sldChg>
      <pc:sldChg chg="modSp mod ord modTransition">
        <pc:chgData name="Andrej Golob" userId="8f10f1ba-f47b-44ae-a0ca-e2cbdb8a6d06" providerId="ADAL" clId="{BFB17774-2574-4F95-9975-764354DC6BA1}" dt="2023-09-24T20:58:35.504" v="105"/>
        <pc:sldMkLst>
          <pc:docMk/>
          <pc:sldMk cId="886646989" sldId="1844"/>
        </pc:sldMkLst>
        <pc:spChg chg="mod">
          <ac:chgData name="Andrej Golob" userId="8f10f1ba-f47b-44ae-a0ca-e2cbdb8a6d06" providerId="ADAL" clId="{BFB17774-2574-4F95-9975-764354DC6BA1}" dt="2023-09-24T17:07:03.440" v="24"/>
          <ac:spMkLst>
            <pc:docMk/>
            <pc:sldMk cId="886646989" sldId="1844"/>
            <ac:spMk id="2" creationId="{11AF365B-9116-5944-B129-BC854B3FDEB9}"/>
          </ac:spMkLst>
        </pc:spChg>
        <pc:spChg chg="mod">
          <ac:chgData name="Andrej Golob" userId="8f10f1ba-f47b-44ae-a0ca-e2cbdb8a6d06" providerId="ADAL" clId="{BFB17774-2574-4F95-9975-764354DC6BA1}" dt="2023-09-24T17:07:13.269" v="64" actId="1035"/>
          <ac:spMkLst>
            <pc:docMk/>
            <pc:sldMk cId="886646989" sldId="1844"/>
            <ac:spMk id="3" creationId="{5204E3DA-754A-C440-8D05-92B65B8266D6}"/>
          </ac:spMkLst>
        </pc:spChg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674557883" sldId="1845"/>
        </pc:sldMkLst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3297877624" sldId="1847"/>
        </pc:sldMkLst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2233339425" sldId="1848"/>
        </pc:sldMkLst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679135778" sldId="1849"/>
        </pc:sldMkLst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474089227" sldId="1850"/>
        </pc:sldMkLst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3543427852" sldId="1851"/>
        </pc:sldMkLst>
      </pc:sldChg>
      <pc:sldChg chg="modTransition">
        <pc:chgData name="Andrej Golob" userId="8f10f1ba-f47b-44ae-a0ca-e2cbdb8a6d06" providerId="ADAL" clId="{BFB17774-2574-4F95-9975-764354DC6BA1}" dt="2023-09-24T20:58:35.504" v="105"/>
        <pc:sldMkLst>
          <pc:docMk/>
          <pc:sldMk cId="1048129043" sldId="1852"/>
        </pc:sldMkLst>
      </pc:sldChg>
      <pc:sldChg chg="modSp add mod modTransition">
        <pc:chgData name="Andrej Golob" userId="8f10f1ba-f47b-44ae-a0ca-e2cbdb8a6d06" providerId="ADAL" clId="{BFB17774-2574-4F95-9975-764354DC6BA1}" dt="2023-09-24T20:58:35.504" v="105"/>
        <pc:sldMkLst>
          <pc:docMk/>
          <pc:sldMk cId="3403287840" sldId="1853"/>
        </pc:sldMkLst>
        <pc:spChg chg="mod">
          <ac:chgData name="Andrej Golob" userId="8f10f1ba-f47b-44ae-a0ca-e2cbdb8a6d06" providerId="ADAL" clId="{BFB17774-2574-4F95-9975-764354DC6BA1}" dt="2023-09-24T20:56:15.550" v="71" actId="20577"/>
          <ac:spMkLst>
            <pc:docMk/>
            <pc:sldMk cId="3403287840" sldId="1853"/>
            <ac:spMk id="3" creationId="{504AD249-6AA7-EA85-CF4B-DF9536C1E352}"/>
          </ac:spMkLst>
        </pc:spChg>
        <pc:spChg chg="mod">
          <ac:chgData name="Andrej Golob" userId="8f10f1ba-f47b-44ae-a0ca-e2cbdb8a6d06" providerId="ADAL" clId="{BFB17774-2574-4F95-9975-764354DC6BA1}" dt="2023-09-24T20:57:18.746" v="102" actId="255"/>
          <ac:spMkLst>
            <pc:docMk/>
            <pc:sldMk cId="3403287840" sldId="1853"/>
            <ac:spMk id="7" creationId="{EDFBDDBD-5C64-9EAE-90C8-6F39B22C3273}"/>
          </ac:spMkLst>
        </pc:spChg>
      </pc:sldChg>
      <pc:sldChg chg="add del">
        <pc:chgData name="Andrej Golob" userId="8f10f1ba-f47b-44ae-a0ca-e2cbdb8a6d06" providerId="ADAL" clId="{BFB17774-2574-4F95-9975-764354DC6BA1}" dt="2023-09-24T20:59:38.381" v="213"/>
        <pc:sldMkLst>
          <pc:docMk/>
          <pc:sldMk cId="450163023" sldId="1854"/>
        </pc:sldMkLst>
      </pc:sldChg>
      <pc:sldChg chg="modSp add del mod ord">
        <pc:chgData name="Andrej Golob" userId="8f10f1ba-f47b-44ae-a0ca-e2cbdb8a6d06" providerId="ADAL" clId="{BFB17774-2574-4F95-9975-764354DC6BA1}" dt="2023-09-24T21:20:06.695" v="959" actId="2696"/>
        <pc:sldMkLst>
          <pc:docMk/>
          <pc:sldMk cId="795638570" sldId="1854"/>
        </pc:sldMkLst>
        <pc:spChg chg="mod">
          <ac:chgData name="Andrej Golob" userId="8f10f1ba-f47b-44ae-a0ca-e2cbdb8a6d06" providerId="ADAL" clId="{BFB17774-2574-4F95-9975-764354DC6BA1}" dt="2023-09-24T21:00:02.573" v="263" actId="20577"/>
          <ac:spMkLst>
            <pc:docMk/>
            <pc:sldMk cId="795638570" sldId="1854"/>
            <ac:spMk id="17" creationId="{00000000-0000-0000-0000-000000000000}"/>
          </ac:spMkLst>
        </pc:spChg>
      </pc:sldChg>
      <pc:sldChg chg="new ord">
        <pc:chgData name="Andrej Golob" userId="8f10f1ba-f47b-44ae-a0ca-e2cbdb8a6d06" providerId="ADAL" clId="{BFB17774-2574-4F95-9975-764354DC6BA1}" dt="2023-09-24T20:59:52.582" v="219"/>
        <pc:sldMkLst>
          <pc:docMk/>
          <pc:sldMk cId="1632865467" sldId="1855"/>
        </pc:sldMkLst>
      </pc:sldChg>
      <pc:sldChg chg="modSp add mod ord">
        <pc:chgData name="Andrej Golob" userId="8f10f1ba-f47b-44ae-a0ca-e2cbdb8a6d06" providerId="ADAL" clId="{BFB17774-2574-4F95-9975-764354DC6BA1}" dt="2023-09-24T21:08:04.839" v="958" actId="20577"/>
        <pc:sldMkLst>
          <pc:docMk/>
          <pc:sldMk cId="1618404040" sldId="1856"/>
        </pc:sldMkLst>
        <pc:spChg chg="mod">
          <ac:chgData name="Andrej Golob" userId="8f10f1ba-f47b-44ae-a0ca-e2cbdb8a6d06" providerId="ADAL" clId="{BFB17774-2574-4F95-9975-764354DC6BA1}" dt="2023-09-24T21:08:04.839" v="958" actId="20577"/>
          <ac:spMkLst>
            <pc:docMk/>
            <pc:sldMk cId="1618404040" sldId="1856"/>
            <ac:spMk id="6" creationId="{00000000-0000-0000-0000-000000000000}"/>
          </ac:spMkLst>
        </pc:spChg>
        <pc:spChg chg="mod">
          <ac:chgData name="Andrej Golob" userId="8f10f1ba-f47b-44ae-a0ca-e2cbdb8a6d06" providerId="ADAL" clId="{BFB17774-2574-4F95-9975-764354DC6BA1}" dt="2023-09-24T21:00:22.504" v="310" actId="20577"/>
          <ac:spMkLst>
            <pc:docMk/>
            <pc:sldMk cId="1618404040" sldId="1856"/>
            <ac:spMk id="17" creationId="{00000000-0000-0000-0000-000000000000}"/>
          </ac:spMkLst>
        </pc:spChg>
      </pc:sldChg>
      <pc:sldChg chg="modSp add mod">
        <pc:chgData name="Andrej Golob" userId="8f10f1ba-f47b-44ae-a0ca-e2cbdb8a6d06" providerId="ADAL" clId="{BFB17774-2574-4F95-9975-764354DC6BA1}" dt="2023-09-24T21:07:31.426" v="953" actId="20577"/>
        <pc:sldMkLst>
          <pc:docMk/>
          <pc:sldMk cId="1450893698" sldId="1857"/>
        </pc:sldMkLst>
        <pc:spChg chg="mod">
          <ac:chgData name="Andrej Golob" userId="8f10f1ba-f47b-44ae-a0ca-e2cbdb8a6d06" providerId="ADAL" clId="{BFB17774-2574-4F95-9975-764354DC6BA1}" dt="2023-09-24T21:07:31.426" v="953" actId="20577"/>
          <ac:spMkLst>
            <pc:docMk/>
            <pc:sldMk cId="1450893698" sldId="1857"/>
            <ac:spMk id="6" creationId="{00000000-0000-0000-0000-000000000000}"/>
          </ac:spMkLst>
        </pc:spChg>
      </pc:sldChg>
      <pc:sldChg chg="add">
        <pc:chgData name="Andrej Golob" userId="8f10f1ba-f47b-44ae-a0ca-e2cbdb8a6d06" providerId="ADAL" clId="{BFB17774-2574-4F95-9975-764354DC6BA1}" dt="2023-09-24T21:20:11.551" v="960" actId="2890"/>
        <pc:sldMkLst>
          <pc:docMk/>
          <pc:sldMk cId="4149756322" sldId="1858"/>
        </pc:sldMkLst>
      </pc:sldChg>
      <pc:sldChg chg="addSp delSp modSp add mod">
        <pc:chgData name="Andrej Golob" userId="8f10f1ba-f47b-44ae-a0ca-e2cbdb8a6d06" providerId="ADAL" clId="{BFB17774-2574-4F95-9975-764354DC6BA1}" dt="2023-09-24T21:47:54.657" v="1046"/>
        <pc:sldMkLst>
          <pc:docMk/>
          <pc:sldMk cId="1554145051" sldId="1859"/>
        </pc:sldMkLst>
        <pc:spChg chg="add mod">
          <ac:chgData name="Andrej Golob" userId="8f10f1ba-f47b-44ae-a0ca-e2cbdb8a6d06" providerId="ADAL" clId="{BFB17774-2574-4F95-9975-764354DC6BA1}" dt="2023-09-24T21:44:20.779" v="995" actId="478"/>
          <ac:spMkLst>
            <pc:docMk/>
            <pc:sldMk cId="1554145051" sldId="1859"/>
            <ac:spMk id="2" creationId="{E4187731-2883-FE86-78E6-4A5EE41171CC}"/>
          </ac:spMkLst>
        </pc:spChg>
        <pc:spChg chg="mod">
          <ac:chgData name="Andrej Golob" userId="8f10f1ba-f47b-44ae-a0ca-e2cbdb8a6d06" providerId="ADAL" clId="{BFB17774-2574-4F95-9975-764354DC6BA1}" dt="2023-09-24T21:47:54.657" v="1046"/>
          <ac:spMkLst>
            <pc:docMk/>
            <pc:sldMk cId="1554145051" sldId="1859"/>
            <ac:spMk id="3" creationId="{EB03E4EA-274B-4BE4-9A52-00B5B2697A08}"/>
          </ac:spMkLst>
        </pc:spChg>
        <pc:spChg chg="mod">
          <ac:chgData name="Andrej Golob" userId="8f10f1ba-f47b-44ae-a0ca-e2cbdb8a6d06" providerId="ADAL" clId="{BFB17774-2574-4F95-9975-764354DC6BA1}" dt="2023-09-24T21:43:42" v="986"/>
          <ac:spMkLst>
            <pc:docMk/>
            <pc:sldMk cId="1554145051" sldId="1859"/>
            <ac:spMk id="8" creationId="{D18A1E48-C74E-4B7C-95F4-2342DAC963A9}"/>
          </ac:spMkLst>
        </pc:spChg>
        <pc:picChg chg="del">
          <ac:chgData name="Andrej Golob" userId="8f10f1ba-f47b-44ae-a0ca-e2cbdb8a6d06" providerId="ADAL" clId="{BFB17774-2574-4F95-9975-764354DC6BA1}" dt="2023-09-24T21:44:20.779" v="995" actId="478"/>
          <ac:picMkLst>
            <pc:docMk/>
            <pc:sldMk cId="1554145051" sldId="1859"/>
            <ac:picMk id="1026" creationId="{A139BF02-1761-C172-6E11-939D0DB481F6}"/>
          </ac:picMkLst>
        </pc:picChg>
        <pc:picChg chg="add mod">
          <ac:chgData name="Andrej Golob" userId="8f10f1ba-f47b-44ae-a0ca-e2cbdb8a6d06" providerId="ADAL" clId="{BFB17774-2574-4F95-9975-764354DC6BA1}" dt="2023-09-24T21:45:29.410" v="1033" actId="1076"/>
          <ac:picMkLst>
            <pc:docMk/>
            <pc:sldMk cId="1554145051" sldId="1859"/>
            <ac:picMk id="2050" creationId="{A54454DF-5454-7FEE-1544-FF673F4A86AC}"/>
          </ac:picMkLst>
        </pc:picChg>
        <pc:picChg chg="add mod">
          <ac:chgData name="Andrej Golob" userId="8f10f1ba-f47b-44ae-a0ca-e2cbdb8a6d06" providerId="ADAL" clId="{BFB17774-2574-4F95-9975-764354DC6BA1}" dt="2023-09-24T21:45:21.918" v="1032" actId="1076"/>
          <ac:picMkLst>
            <pc:docMk/>
            <pc:sldMk cId="1554145051" sldId="1859"/>
            <ac:picMk id="2052" creationId="{4FE1631D-92A1-2F45-675C-B085112066E6}"/>
          </ac:picMkLst>
        </pc:picChg>
      </pc:sldChg>
      <pc:sldChg chg="delSp modSp add mod">
        <pc:chgData name="Andrej Golob" userId="8f10f1ba-f47b-44ae-a0ca-e2cbdb8a6d06" providerId="ADAL" clId="{BFB17774-2574-4F95-9975-764354DC6BA1}" dt="2023-09-24T21:47:48.994" v="1045" actId="20577"/>
        <pc:sldMkLst>
          <pc:docMk/>
          <pc:sldMk cId="2511810043" sldId="1860"/>
        </pc:sldMkLst>
        <pc:spChg chg="mod">
          <ac:chgData name="Andrej Golob" userId="8f10f1ba-f47b-44ae-a0ca-e2cbdb8a6d06" providerId="ADAL" clId="{BFB17774-2574-4F95-9975-764354DC6BA1}" dt="2023-09-24T21:47:48.994" v="1045" actId="20577"/>
          <ac:spMkLst>
            <pc:docMk/>
            <pc:sldMk cId="2511810043" sldId="1860"/>
            <ac:spMk id="3" creationId="{EB03E4EA-274B-4BE4-9A52-00B5B2697A08}"/>
          </ac:spMkLst>
        </pc:spChg>
        <pc:spChg chg="mod">
          <ac:chgData name="Andrej Golob" userId="8f10f1ba-f47b-44ae-a0ca-e2cbdb8a6d06" providerId="ADAL" clId="{BFB17774-2574-4F95-9975-764354DC6BA1}" dt="2023-09-24T21:47:32.364" v="1038" actId="1076"/>
          <ac:spMkLst>
            <pc:docMk/>
            <pc:sldMk cId="2511810043" sldId="1860"/>
            <ac:spMk id="8" creationId="{D18A1E48-C74E-4B7C-95F4-2342DAC963A9}"/>
          </ac:spMkLst>
        </pc:spChg>
        <pc:picChg chg="del">
          <ac:chgData name="Andrej Golob" userId="8f10f1ba-f47b-44ae-a0ca-e2cbdb8a6d06" providerId="ADAL" clId="{BFB17774-2574-4F95-9975-764354DC6BA1}" dt="2023-09-24T21:47:21.372" v="1036" actId="478"/>
          <ac:picMkLst>
            <pc:docMk/>
            <pc:sldMk cId="2511810043" sldId="1860"/>
            <ac:picMk id="2050" creationId="{A54454DF-5454-7FEE-1544-FF673F4A86AC}"/>
          </ac:picMkLst>
        </pc:picChg>
      </pc:sldChg>
      <pc:sldChg chg="addSp delSp modSp add mod">
        <pc:chgData name="Andrej Golob" userId="8f10f1ba-f47b-44ae-a0ca-e2cbdb8a6d06" providerId="ADAL" clId="{BFB17774-2574-4F95-9975-764354DC6BA1}" dt="2023-09-24T21:51:33.676" v="1067" actId="313"/>
        <pc:sldMkLst>
          <pc:docMk/>
          <pc:sldMk cId="200235235" sldId="1861"/>
        </pc:sldMkLst>
        <pc:spChg chg="mod">
          <ac:chgData name="Andrej Golob" userId="8f10f1ba-f47b-44ae-a0ca-e2cbdb8a6d06" providerId="ADAL" clId="{BFB17774-2574-4F95-9975-764354DC6BA1}" dt="2023-09-24T21:51:28.366" v="1065" actId="20577"/>
          <ac:spMkLst>
            <pc:docMk/>
            <pc:sldMk cId="200235235" sldId="1861"/>
            <ac:spMk id="3" creationId="{EB03E4EA-274B-4BE4-9A52-00B5B2697A08}"/>
          </ac:spMkLst>
        </pc:spChg>
        <pc:spChg chg="mod">
          <ac:chgData name="Andrej Golob" userId="8f10f1ba-f47b-44ae-a0ca-e2cbdb8a6d06" providerId="ADAL" clId="{BFB17774-2574-4F95-9975-764354DC6BA1}" dt="2023-09-24T21:51:33.676" v="1067" actId="313"/>
          <ac:spMkLst>
            <pc:docMk/>
            <pc:sldMk cId="200235235" sldId="1861"/>
            <ac:spMk id="8" creationId="{D18A1E48-C74E-4B7C-95F4-2342DAC963A9}"/>
          </ac:spMkLst>
        </pc:spChg>
        <pc:picChg chg="add mod">
          <ac:chgData name="Andrej Golob" userId="8f10f1ba-f47b-44ae-a0ca-e2cbdb8a6d06" providerId="ADAL" clId="{BFB17774-2574-4F95-9975-764354DC6BA1}" dt="2023-09-24T21:50:56.626" v="1055" actId="1076"/>
          <ac:picMkLst>
            <pc:docMk/>
            <pc:sldMk cId="200235235" sldId="1861"/>
            <ac:picMk id="4" creationId="{88AC5AA6-5624-8E30-6886-B51BCD6C4DB8}"/>
          </ac:picMkLst>
        </pc:picChg>
        <pc:picChg chg="del">
          <ac:chgData name="Andrej Golob" userId="8f10f1ba-f47b-44ae-a0ca-e2cbdb8a6d06" providerId="ADAL" clId="{BFB17774-2574-4F95-9975-764354DC6BA1}" dt="2023-09-24T21:50:52.635" v="1053" actId="478"/>
          <ac:picMkLst>
            <pc:docMk/>
            <pc:sldMk cId="200235235" sldId="1861"/>
            <ac:picMk id="2052" creationId="{4FE1631D-92A1-2F45-675C-B085112066E6}"/>
          </ac:picMkLst>
        </pc:picChg>
      </pc:sldChg>
      <pc:sldChg chg="modSp add mod">
        <pc:chgData name="Andrej Golob" userId="8f10f1ba-f47b-44ae-a0ca-e2cbdb8a6d06" providerId="ADAL" clId="{BFB17774-2574-4F95-9975-764354DC6BA1}" dt="2023-09-24T21:52:53.400" v="1224" actId="1035"/>
        <pc:sldMkLst>
          <pc:docMk/>
          <pc:sldMk cId="1353190291" sldId="1862"/>
        </pc:sldMkLst>
        <pc:spChg chg="mod">
          <ac:chgData name="Andrej Golob" userId="8f10f1ba-f47b-44ae-a0ca-e2cbdb8a6d06" providerId="ADAL" clId="{BFB17774-2574-4F95-9975-764354DC6BA1}" dt="2023-09-24T21:52:53.400" v="1224" actId="1035"/>
          <ac:spMkLst>
            <pc:docMk/>
            <pc:sldMk cId="1353190291" sldId="1862"/>
            <ac:spMk id="3" creationId="{EB03E4EA-274B-4BE4-9A52-00B5B2697A08}"/>
          </ac:spMkLst>
        </pc:spChg>
        <pc:spChg chg="mod">
          <ac:chgData name="Andrej Golob" userId="8f10f1ba-f47b-44ae-a0ca-e2cbdb8a6d06" providerId="ADAL" clId="{BFB17774-2574-4F95-9975-764354DC6BA1}" dt="2023-09-24T21:52:44.419" v="1201" actId="1036"/>
          <ac:spMkLst>
            <pc:docMk/>
            <pc:sldMk cId="1353190291" sldId="1862"/>
            <ac:spMk id="8" creationId="{D18A1E48-C74E-4B7C-95F4-2342DAC963A9}"/>
          </ac:spMkLst>
        </pc:spChg>
      </pc:sldChg>
      <pc:sldChg chg="addSp delSp modSp add mod">
        <pc:chgData name="Andrej Golob" userId="8f10f1ba-f47b-44ae-a0ca-e2cbdb8a6d06" providerId="ADAL" clId="{BFB17774-2574-4F95-9975-764354DC6BA1}" dt="2023-09-24T21:58:25.051" v="1307" actId="1076"/>
        <pc:sldMkLst>
          <pc:docMk/>
          <pc:sldMk cId="3512198869" sldId="1863"/>
        </pc:sldMkLst>
        <pc:spChg chg="mod">
          <ac:chgData name="Andrej Golob" userId="8f10f1ba-f47b-44ae-a0ca-e2cbdb8a6d06" providerId="ADAL" clId="{BFB17774-2574-4F95-9975-764354DC6BA1}" dt="2023-09-24T21:57:23.996" v="1304" actId="20577"/>
          <ac:spMkLst>
            <pc:docMk/>
            <pc:sldMk cId="3512198869" sldId="1863"/>
            <ac:spMk id="3" creationId="{EB03E4EA-274B-4BE4-9A52-00B5B2697A08}"/>
          </ac:spMkLst>
        </pc:spChg>
        <pc:spChg chg="mod">
          <ac:chgData name="Andrej Golob" userId="8f10f1ba-f47b-44ae-a0ca-e2cbdb8a6d06" providerId="ADAL" clId="{BFB17774-2574-4F95-9975-764354DC6BA1}" dt="2023-09-24T21:57:13.492" v="1261" actId="1036"/>
          <ac:spMkLst>
            <pc:docMk/>
            <pc:sldMk cId="3512198869" sldId="1863"/>
            <ac:spMk id="8" creationId="{D18A1E48-C74E-4B7C-95F4-2342DAC963A9}"/>
          </ac:spMkLst>
        </pc:spChg>
        <pc:picChg chg="del">
          <ac:chgData name="Andrej Golob" userId="8f10f1ba-f47b-44ae-a0ca-e2cbdb8a6d06" providerId="ADAL" clId="{BFB17774-2574-4F95-9975-764354DC6BA1}" dt="2023-09-24T21:57:27.338" v="1305" actId="478"/>
          <ac:picMkLst>
            <pc:docMk/>
            <pc:sldMk cId="3512198869" sldId="1863"/>
            <ac:picMk id="4" creationId="{88AC5AA6-5624-8E30-6886-B51BCD6C4DB8}"/>
          </ac:picMkLst>
        </pc:picChg>
        <pc:picChg chg="add mod">
          <ac:chgData name="Andrej Golob" userId="8f10f1ba-f47b-44ae-a0ca-e2cbdb8a6d06" providerId="ADAL" clId="{BFB17774-2574-4F95-9975-764354DC6BA1}" dt="2023-09-24T21:58:25.051" v="1307" actId="1076"/>
          <ac:picMkLst>
            <pc:docMk/>
            <pc:sldMk cId="3512198869" sldId="1863"/>
            <ac:picMk id="6" creationId="{5431DDE6-C3E6-12E0-7354-593748F768A8}"/>
          </ac:picMkLst>
        </pc:picChg>
      </pc:sldChg>
      <pc:sldChg chg="modSp add mod ord">
        <pc:chgData name="Andrej Golob" userId="8f10f1ba-f47b-44ae-a0ca-e2cbdb8a6d06" providerId="ADAL" clId="{BFB17774-2574-4F95-9975-764354DC6BA1}" dt="2023-09-25T06:20:33.465" v="1353" actId="20577"/>
        <pc:sldMkLst>
          <pc:docMk/>
          <pc:sldMk cId="4084145592" sldId="1864"/>
        </pc:sldMkLst>
        <pc:spChg chg="mod">
          <ac:chgData name="Andrej Golob" userId="8f10f1ba-f47b-44ae-a0ca-e2cbdb8a6d06" providerId="ADAL" clId="{BFB17774-2574-4F95-9975-764354DC6BA1}" dt="2023-09-25T06:20:33.465" v="1353" actId="20577"/>
          <ac:spMkLst>
            <pc:docMk/>
            <pc:sldMk cId="4084145592" sldId="1864"/>
            <ac:spMk id="2" creationId="{E9F2C79B-A595-2231-89D7-6A3830CB9478}"/>
          </ac:spMkLst>
        </pc:spChg>
      </pc:sldChg>
      <pc:sldChg chg="addSp delSp modSp add del mod ord">
        <pc:chgData name="Andrej Golob" userId="8f10f1ba-f47b-44ae-a0ca-e2cbdb8a6d06" providerId="ADAL" clId="{BFB17774-2574-4F95-9975-764354DC6BA1}" dt="2023-09-25T06:27:25.468" v="1420" actId="20577"/>
        <pc:sldMkLst>
          <pc:docMk/>
          <pc:sldMk cId="36504908" sldId="1865"/>
        </pc:sldMkLst>
        <pc:spChg chg="del mod">
          <ac:chgData name="Andrej Golob" userId="8f10f1ba-f47b-44ae-a0ca-e2cbdb8a6d06" providerId="ADAL" clId="{BFB17774-2574-4F95-9975-764354DC6BA1}" dt="2023-09-25T06:26:55.299" v="1369"/>
          <ac:spMkLst>
            <pc:docMk/>
            <pc:sldMk cId="36504908" sldId="1865"/>
            <ac:spMk id="2" creationId="{E4187731-2883-FE86-78E6-4A5EE41171CC}"/>
          </ac:spMkLst>
        </pc:spChg>
        <pc:spChg chg="mod">
          <ac:chgData name="Andrej Golob" userId="8f10f1ba-f47b-44ae-a0ca-e2cbdb8a6d06" providerId="ADAL" clId="{BFB17774-2574-4F95-9975-764354DC6BA1}" dt="2023-09-25T06:27:25.468" v="1420" actId="20577"/>
          <ac:spMkLst>
            <pc:docMk/>
            <pc:sldMk cId="36504908" sldId="1865"/>
            <ac:spMk id="3" creationId="{EB03E4EA-274B-4BE4-9A52-00B5B2697A08}"/>
          </ac:spMkLst>
        </pc:spChg>
        <pc:spChg chg="mod">
          <ac:chgData name="Andrej Golob" userId="8f10f1ba-f47b-44ae-a0ca-e2cbdb8a6d06" providerId="ADAL" clId="{BFB17774-2574-4F95-9975-764354DC6BA1}" dt="2023-09-25T06:27:20.695" v="1417" actId="20577"/>
          <ac:spMkLst>
            <pc:docMk/>
            <pc:sldMk cId="36504908" sldId="1865"/>
            <ac:spMk id="8" creationId="{D18A1E48-C74E-4B7C-95F4-2342DAC963A9}"/>
          </ac:spMkLst>
        </pc:spChg>
        <pc:picChg chg="add del">
          <ac:chgData name="Andrej Golob" userId="8f10f1ba-f47b-44ae-a0ca-e2cbdb8a6d06" providerId="ADAL" clId="{BFB17774-2574-4F95-9975-764354DC6BA1}" dt="2023-09-25T06:26:51.228" v="1368" actId="478"/>
          <ac:picMkLst>
            <pc:docMk/>
            <pc:sldMk cId="36504908" sldId="1865"/>
            <ac:picMk id="6" creationId="{5431DDE6-C3E6-12E0-7354-593748F768A8}"/>
          </ac:picMkLst>
        </pc:picChg>
        <pc:picChg chg="add mod">
          <ac:chgData name="Andrej Golob" userId="8f10f1ba-f47b-44ae-a0ca-e2cbdb8a6d06" providerId="ADAL" clId="{BFB17774-2574-4F95-9975-764354DC6BA1}" dt="2023-09-25T06:26:55.299" v="1369"/>
          <ac:picMkLst>
            <pc:docMk/>
            <pc:sldMk cId="36504908" sldId="1865"/>
            <ac:picMk id="1026" creationId="{4BAA1E49-7DC8-7FEF-0604-5201072273F4}"/>
          </ac:picMkLst>
        </pc:picChg>
      </pc:sldChg>
      <pc:sldChg chg="addSp delSp modSp add del mod">
        <pc:chgData name="Andrej Golob" userId="8f10f1ba-f47b-44ae-a0ca-e2cbdb8a6d06" providerId="ADAL" clId="{BFB17774-2574-4F95-9975-764354DC6BA1}" dt="2023-09-25T06:40:43.328" v="1565" actId="5793"/>
        <pc:sldMkLst>
          <pc:docMk/>
          <pc:sldMk cId="303170211" sldId="1866"/>
        </pc:sldMkLst>
        <pc:spChg chg="add del">
          <ac:chgData name="Andrej Golob" userId="8f10f1ba-f47b-44ae-a0ca-e2cbdb8a6d06" providerId="ADAL" clId="{BFB17774-2574-4F95-9975-764354DC6BA1}" dt="2023-09-25T06:28:14.320" v="1438"/>
          <ac:spMkLst>
            <pc:docMk/>
            <pc:sldMk cId="303170211" sldId="1866"/>
            <ac:spMk id="2" creationId="{07582995-590E-B886-E5C4-5B2FD871584A}"/>
          </ac:spMkLst>
        </pc:spChg>
        <pc:spChg chg="add del mod">
          <ac:chgData name="Andrej Golob" userId="8f10f1ba-f47b-44ae-a0ca-e2cbdb8a6d06" providerId="ADAL" clId="{BFB17774-2574-4F95-9975-764354DC6BA1}" dt="2023-09-25T06:28:14.098" v="1437"/>
          <ac:spMkLst>
            <pc:docMk/>
            <pc:sldMk cId="303170211" sldId="1866"/>
            <ac:spMk id="4" creationId="{24F4B679-3092-DBD7-95C7-B58465F0ECA1}"/>
          </ac:spMkLst>
        </pc:spChg>
        <pc:spChg chg="add del">
          <ac:chgData name="Andrej Golob" userId="8f10f1ba-f47b-44ae-a0ca-e2cbdb8a6d06" providerId="ADAL" clId="{BFB17774-2574-4F95-9975-764354DC6BA1}" dt="2023-09-25T06:28:34.996" v="1444"/>
          <ac:spMkLst>
            <pc:docMk/>
            <pc:sldMk cId="303170211" sldId="1866"/>
            <ac:spMk id="6" creationId="{F756A844-9577-F4D5-0B7D-E967ECE075CC}"/>
          </ac:spMkLst>
        </pc:spChg>
        <pc:spChg chg="add del mod">
          <ac:chgData name="Andrej Golob" userId="8f10f1ba-f47b-44ae-a0ca-e2cbdb8a6d06" providerId="ADAL" clId="{BFB17774-2574-4F95-9975-764354DC6BA1}" dt="2023-09-25T06:29:15.402" v="1447" actId="22"/>
          <ac:spMkLst>
            <pc:docMk/>
            <pc:sldMk cId="303170211" sldId="1866"/>
            <ac:spMk id="7" creationId="{00880EB6-8861-F4E2-9900-4242609730CD}"/>
          </ac:spMkLst>
        </pc:spChg>
        <pc:spChg chg="mod">
          <ac:chgData name="Andrej Golob" userId="8f10f1ba-f47b-44ae-a0ca-e2cbdb8a6d06" providerId="ADAL" clId="{BFB17774-2574-4F95-9975-764354DC6BA1}" dt="2023-09-25T06:40:43.328" v="1565" actId="5793"/>
          <ac:spMkLst>
            <pc:docMk/>
            <pc:sldMk cId="303170211" sldId="1866"/>
            <ac:spMk id="8" creationId="{D18A1E48-C74E-4B7C-95F4-2342DAC963A9}"/>
          </ac:spMkLst>
        </pc:spChg>
        <pc:picChg chg="add del">
          <ac:chgData name="Andrej Golob" userId="8f10f1ba-f47b-44ae-a0ca-e2cbdb8a6d06" providerId="ADAL" clId="{BFB17774-2574-4F95-9975-764354DC6BA1}" dt="2023-09-25T06:28:29.242" v="1442" actId="478"/>
          <ac:picMkLst>
            <pc:docMk/>
            <pc:sldMk cId="303170211" sldId="1866"/>
            <ac:picMk id="5" creationId="{336897B4-74BA-5F11-6B97-1283B91CFE07}"/>
          </ac:picMkLst>
        </pc:picChg>
        <pc:picChg chg="add mod ord">
          <ac:chgData name="Andrej Golob" userId="8f10f1ba-f47b-44ae-a0ca-e2cbdb8a6d06" providerId="ADAL" clId="{BFB17774-2574-4F95-9975-764354DC6BA1}" dt="2023-09-25T06:29:15.402" v="1447" actId="22"/>
          <ac:picMkLst>
            <pc:docMk/>
            <pc:sldMk cId="303170211" sldId="1866"/>
            <ac:picMk id="10" creationId="{B7FA059F-3253-4F3A-857B-8AF6981C07EA}"/>
          </ac:picMkLst>
        </pc:picChg>
        <pc:picChg chg="del">
          <ac:chgData name="Andrej Golob" userId="8f10f1ba-f47b-44ae-a0ca-e2cbdb8a6d06" providerId="ADAL" clId="{BFB17774-2574-4F95-9975-764354DC6BA1}" dt="2023-09-25T06:28:41.924" v="1445" actId="478"/>
          <ac:picMkLst>
            <pc:docMk/>
            <pc:sldMk cId="303170211" sldId="1866"/>
            <ac:picMk id="1026" creationId="{4BAA1E49-7DC8-7FEF-0604-5201072273F4}"/>
          </ac:picMkLst>
        </pc:picChg>
      </pc:sldChg>
      <pc:sldChg chg="addSp delSp modSp add del">
        <pc:chgData name="Andrej Golob" userId="8f10f1ba-f47b-44ae-a0ca-e2cbdb8a6d06" providerId="ADAL" clId="{BFB17774-2574-4F95-9975-764354DC6BA1}" dt="2023-09-25T06:28:04.284" v="1433" actId="2696"/>
        <pc:sldMkLst>
          <pc:docMk/>
          <pc:sldMk cId="773949905" sldId="1866"/>
        </pc:sldMkLst>
        <pc:spChg chg="add del mod">
          <ac:chgData name="Andrej Golob" userId="8f10f1ba-f47b-44ae-a0ca-e2cbdb8a6d06" providerId="ADAL" clId="{BFB17774-2574-4F95-9975-764354DC6BA1}" dt="2023-09-25T06:27:55.730" v="1431"/>
          <ac:spMkLst>
            <pc:docMk/>
            <pc:sldMk cId="773949905" sldId="1866"/>
            <ac:spMk id="2" creationId="{F43C4C73-E380-BD74-0B65-A3E936030B02}"/>
          </ac:spMkLst>
        </pc:spChg>
        <pc:spChg chg="add del">
          <ac:chgData name="Andrej Golob" userId="8f10f1ba-f47b-44ae-a0ca-e2cbdb8a6d06" providerId="ADAL" clId="{BFB17774-2574-4F95-9975-764354DC6BA1}" dt="2023-09-25T06:27:50.677" v="1430"/>
          <ac:spMkLst>
            <pc:docMk/>
            <pc:sldMk cId="773949905" sldId="1866"/>
            <ac:spMk id="4" creationId="{5B6F1906-10DA-8584-438A-2471882E2256}"/>
          </ac:spMkLst>
        </pc:spChg>
        <pc:spChg chg="add del mod">
          <ac:chgData name="Andrej Golob" userId="8f10f1ba-f47b-44ae-a0ca-e2cbdb8a6d06" providerId="ADAL" clId="{BFB17774-2574-4F95-9975-764354DC6BA1}" dt="2023-09-25T06:27:50.500" v="1429"/>
          <ac:spMkLst>
            <pc:docMk/>
            <pc:sldMk cId="773949905" sldId="1866"/>
            <ac:spMk id="5" creationId="{FB8A7CFE-364A-4B72-63D6-93740E5B2503}"/>
          </ac:spMkLst>
        </pc:spChg>
        <pc:spChg chg="add del mod">
          <ac:chgData name="Andrej Golob" userId="8f10f1ba-f47b-44ae-a0ca-e2cbdb8a6d06" providerId="ADAL" clId="{BFB17774-2574-4F95-9975-764354DC6BA1}" dt="2023-09-25T06:27:50.343" v="1428"/>
          <ac:spMkLst>
            <pc:docMk/>
            <pc:sldMk cId="773949905" sldId="1866"/>
            <ac:spMk id="6" creationId="{BF5B1ABB-FFAB-1424-B4C8-76D02CE7AABC}"/>
          </ac:spMkLst>
        </pc:spChg>
        <pc:spChg chg="add del mod">
          <ac:chgData name="Andrej Golob" userId="8f10f1ba-f47b-44ae-a0ca-e2cbdb8a6d06" providerId="ADAL" clId="{BFB17774-2574-4F95-9975-764354DC6BA1}" dt="2023-09-25T06:27:50.146" v="1427"/>
          <ac:spMkLst>
            <pc:docMk/>
            <pc:sldMk cId="773949905" sldId="1866"/>
            <ac:spMk id="7" creationId="{B14FBE5A-6EA0-E8FC-F9EB-337701B68063}"/>
          </ac:spMkLst>
        </pc:spChg>
        <pc:spChg chg="add del mod">
          <ac:chgData name="Andrej Golob" userId="8f10f1ba-f47b-44ae-a0ca-e2cbdb8a6d06" providerId="ADAL" clId="{BFB17774-2574-4F95-9975-764354DC6BA1}" dt="2023-09-25T06:27:58.004" v="1432"/>
          <ac:spMkLst>
            <pc:docMk/>
            <pc:sldMk cId="773949905" sldId="1866"/>
            <ac:spMk id="9" creationId="{EE1891C0-4541-D03D-310F-DC1AEE37AEDD}"/>
          </ac:spMkLst>
        </pc:spChg>
        <pc:spChg chg="add mod">
          <ac:chgData name="Andrej Golob" userId="8f10f1ba-f47b-44ae-a0ca-e2cbdb8a6d06" providerId="ADAL" clId="{BFB17774-2574-4F95-9975-764354DC6BA1}" dt="2023-09-25T06:27:58.004" v="1432"/>
          <ac:spMkLst>
            <pc:docMk/>
            <pc:sldMk cId="773949905" sldId="1866"/>
            <ac:spMk id="10" creationId="{711AF623-2DBF-DE2B-7A17-326A1014E0EC}"/>
          </ac:spMkLst>
        </pc:spChg>
        <pc:picChg chg="del">
          <ac:chgData name="Andrej Golob" userId="8f10f1ba-f47b-44ae-a0ca-e2cbdb8a6d06" providerId="ADAL" clId="{BFB17774-2574-4F95-9975-764354DC6BA1}" dt="2023-09-25T06:27:39.659" v="1422" actId="478"/>
          <ac:picMkLst>
            <pc:docMk/>
            <pc:sldMk cId="773949905" sldId="1866"/>
            <ac:picMk id="1026" creationId="{4BAA1E49-7DC8-7FEF-0604-5201072273F4}"/>
          </ac:picMkLst>
        </pc:picChg>
      </pc:sldChg>
      <pc:sldChg chg="add del">
        <pc:chgData name="Andrej Golob" userId="8f10f1ba-f47b-44ae-a0ca-e2cbdb8a6d06" providerId="ADAL" clId="{BFB17774-2574-4F95-9975-764354DC6BA1}" dt="2023-09-25T06:40:33.223" v="1560" actId="2696"/>
        <pc:sldMkLst>
          <pc:docMk/>
          <pc:sldMk cId="3814471152" sldId="1867"/>
        </pc:sldMkLst>
      </pc:sldChg>
      <pc:sldChg chg="addSp delSp modSp add mod ord modTransition modAnim chgLayout">
        <pc:chgData name="Andrej Golob" userId="8f10f1ba-f47b-44ae-a0ca-e2cbdb8a6d06" providerId="ADAL" clId="{BFB17774-2574-4F95-9975-764354DC6BA1}" dt="2023-09-25T06:39:57.583" v="1549" actId="26606"/>
        <pc:sldMkLst>
          <pc:docMk/>
          <pc:sldMk cId="727183982" sldId="1868"/>
        </pc:sldMkLst>
        <pc:spChg chg="del">
          <ac:chgData name="Andrej Golob" userId="8f10f1ba-f47b-44ae-a0ca-e2cbdb8a6d06" providerId="ADAL" clId="{BFB17774-2574-4F95-9975-764354DC6BA1}" dt="2023-09-25T06:39:57.583" v="1549" actId="26606"/>
          <ac:spMkLst>
            <pc:docMk/>
            <pc:sldMk cId="727183982" sldId="1868"/>
            <ac:spMk id="3" creationId="{1EC1967D-994A-F1E4-2791-826E1FF7E8BD}"/>
          </ac:spMkLst>
        </pc:spChg>
        <pc:picChg chg="add mod">
          <ac:chgData name="Andrej Golob" userId="8f10f1ba-f47b-44ae-a0ca-e2cbdb8a6d06" providerId="ADAL" clId="{BFB17774-2574-4F95-9975-764354DC6BA1}" dt="2023-09-25T06:39:57.583" v="1549" actId="26606"/>
          <ac:picMkLst>
            <pc:docMk/>
            <pc:sldMk cId="727183982" sldId="1868"/>
            <ac:picMk id="2" creationId="{7878BD08-EC9D-75BD-1C53-731D175ED308}"/>
          </ac:picMkLst>
        </pc:picChg>
      </pc:sldChg>
      <pc:sldChg chg="add del">
        <pc:chgData name="Andrej Golob" userId="8f10f1ba-f47b-44ae-a0ca-e2cbdb8a6d06" providerId="ADAL" clId="{BFB17774-2574-4F95-9975-764354DC6BA1}" dt="2023-09-25T06:40:36.185" v="1561" actId="2696"/>
        <pc:sldMkLst>
          <pc:docMk/>
          <pc:sldMk cId="335252149" sldId="1869"/>
        </pc:sldMkLst>
      </pc:sldChg>
      <pc:sldChg chg="addSp delSp modSp add mod">
        <pc:chgData name="Andrej Golob" userId="8f10f1ba-f47b-44ae-a0ca-e2cbdb8a6d06" providerId="ADAL" clId="{BFB17774-2574-4F95-9975-764354DC6BA1}" dt="2023-09-25T06:51:02.115" v="1581" actId="20577"/>
        <pc:sldMkLst>
          <pc:docMk/>
          <pc:sldMk cId="3360509364" sldId="1869"/>
        </pc:sldMkLst>
        <pc:spChg chg="mod">
          <ac:chgData name="Andrej Golob" userId="8f10f1ba-f47b-44ae-a0ca-e2cbdb8a6d06" providerId="ADAL" clId="{BFB17774-2574-4F95-9975-764354DC6BA1}" dt="2023-09-25T06:51:02.115" v="1581" actId="20577"/>
          <ac:spMkLst>
            <pc:docMk/>
            <pc:sldMk cId="3360509364" sldId="1869"/>
            <ac:spMk id="8" creationId="{D18A1E48-C74E-4B7C-95F4-2342DAC963A9}"/>
          </ac:spMkLst>
        </pc:spChg>
        <pc:picChg chg="del">
          <ac:chgData name="Andrej Golob" userId="8f10f1ba-f47b-44ae-a0ca-e2cbdb8a6d06" providerId="ADAL" clId="{BFB17774-2574-4F95-9975-764354DC6BA1}" dt="2023-09-25T06:50:45.698" v="1567" actId="478"/>
          <ac:picMkLst>
            <pc:docMk/>
            <pc:sldMk cId="3360509364" sldId="1869"/>
            <ac:picMk id="6" creationId="{5431DDE6-C3E6-12E0-7354-593748F768A8}"/>
          </ac:picMkLst>
        </pc:picChg>
        <pc:picChg chg="add mod">
          <ac:chgData name="Andrej Golob" userId="8f10f1ba-f47b-44ae-a0ca-e2cbdb8a6d06" providerId="ADAL" clId="{BFB17774-2574-4F95-9975-764354DC6BA1}" dt="2023-09-25T06:50:51.264" v="1569" actId="1076"/>
          <ac:picMkLst>
            <pc:docMk/>
            <pc:sldMk cId="3360509364" sldId="1869"/>
            <ac:picMk id="4098" creationId="{5E4E5D53-BA51-9FFA-0996-B76AF96DAD8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9/26/23 11:06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9/26/23 10:53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9/26/23 10:53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825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9/26/23 10:53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460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11:04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393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9/26/23 10:53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899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9/26/23 11:13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9112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11:05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084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9/26/23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546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11:27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23555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11:06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812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9/26/23 11:06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0382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11:38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9730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11:39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146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11:24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4505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11:04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5323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11:04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5428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9/26/23 11:49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6576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9/26/23 12:03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882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11:55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30423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11:56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75283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9/26/23 11:08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7279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9/26/23 12:09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164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9/26/23 11:58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3784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9/26/23 11:58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6256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9/26/23 12:06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17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12:12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6920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12:13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98621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12:13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38935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9/26/23 12:05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3584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11:04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3493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9/26/23 12:14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5734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9/26/23 12:15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3234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9/26/23 12:15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78218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9/26/23 12:16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54494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9/26/23 12:15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7043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9/26/23 11:04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94119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9/26/23 11:06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9/26/23 11:08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61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573" r:id="rId10"/>
    <p:sldLayoutId id="2147484638" r:id="rId11"/>
    <p:sldLayoutId id="2147484673" r:id="rId12"/>
    <p:sldLayoutId id="2147484249" r:id="rId13"/>
    <p:sldLayoutId id="2147484683" r:id="rId14"/>
    <p:sldLayoutId id="2147484684" r:id="rId15"/>
    <p:sldLayoutId id="2147484256" r:id="rId16"/>
    <p:sldLayoutId id="2147484682" r:id="rId17"/>
    <p:sldLayoutId id="2147484263" r:id="rId18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1AF365B-9116-5944-B129-BC854B3FDE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86727" y="2564065"/>
            <a:ext cx="4008437" cy="1661993"/>
          </a:xfrm>
        </p:spPr>
        <p:txBody>
          <a:bodyPr/>
          <a:lstStyle/>
          <a:p>
            <a:r>
              <a:rPr lang="sl-SI" dirty="0"/>
              <a:t>Kako zmanjšati  površino možnega napada v praksi</a:t>
            </a:r>
            <a:endParaRPr lang="en-H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4E3DA-754A-C440-8D05-92B65B8266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586727" y="4445463"/>
            <a:ext cx="4087812" cy="430887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Andrej Golob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8866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875002"/>
            <a:ext cx="9144000" cy="553998"/>
          </a:xfrm>
        </p:spPr>
        <p:txBody>
          <a:bodyPr/>
          <a:lstStyle/>
          <a:p>
            <a:r>
              <a:rPr lang="sl-SI" dirty="0"/>
              <a:t>O meni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1754" y="3800474"/>
            <a:ext cx="9144000" cy="172354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800" dirty="0"/>
              <a:t>20 let izkušenj IT in CYBER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800" dirty="0"/>
              <a:t>Poznavanje OT in Kritične Infrastrukture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800" dirty="0"/>
              <a:t>Red team </a:t>
            </a:r>
            <a:r>
              <a:rPr lang="sl-SI" sz="2800" dirty="0" err="1"/>
              <a:t>history</a:t>
            </a:r>
            <a:endParaRPr lang="sl-SI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800" dirty="0" err="1"/>
              <a:t>Early</a:t>
            </a:r>
            <a:r>
              <a:rPr lang="sl-SI" sz="2800" dirty="0"/>
              <a:t> </a:t>
            </a:r>
            <a:r>
              <a:rPr lang="sl-SI" sz="2800" dirty="0" err="1"/>
              <a:t>adopter</a:t>
            </a:r>
            <a:r>
              <a:rPr lang="sl-SI" sz="2800" dirty="0"/>
              <a:t> (skoraj) vsega.</a:t>
            </a:r>
          </a:p>
        </p:txBody>
      </p:sp>
    </p:spTree>
    <p:extLst>
      <p:ext uri="{BB962C8B-B14F-4D97-AF65-F5344CB8AC3E}">
        <p14:creationId xmlns:p14="http://schemas.microsoft.com/office/powerpoint/2010/main" val="340328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Površina možnega napada (</a:t>
            </a:r>
            <a:r>
              <a:rPr lang="sl-SI" dirty="0" err="1"/>
              <a:t>attack</a:t>
            </a:r>
            <a:r>
              <a:rPr lang="sl-SI" dirty="0"/>
              <a:t> </a:t>
            </a:r>
            <a:r>
              <a:rPr lang="sl-SI" dirty="0" err="1"/>
              <a:t>surface</a:t>
            </a:r>
            <a:r>
              <a:rPr lang="sl-SI" dirty="0"/>
              <a:t>)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4345609" cy="4222694"/>
          </a:xfrm>
        </p:spPr>
        <p:txBody>
          <a:bodyPr/>
          <a:lstStyle/>
          <a:p>
            <a:pPr lvl="1"/>
            <a:r>
              <a:rPr lang="sl-SI" sz="2800" dirty="0"/>
              <a:t>Obdelali bomo pogled od zunaj.</a:t>
            </a:r>
          </a:p>
          <a:p>
            <a:pPr lvl="1"/>
            <a:r>
              <a:rPr lang="sl-SI" sz="2800" dirty="0"/>
              <a:t>Brez posrednih napadov</a:t>
            </a:r>
          </a:p>
          <a:p>
            <a:pPr lvl="1"/>
            <a:r>
              <a:rPr lang="sl-SI" sz="2800" dirty="0"/>
              <a:t>Brez socialnega inženiringa</a:t>
            </a:r>
          </a:p>
          <a:p>
            <a:pPr lvl="1"/>
            <a:r>
              <a:rPr lang="sl-SI" sz="2800" dirty="0"/>
              <a:t>Nekaj kar je mogoče 24/7 iz drugega konca sveta.</a:t>
            </a:r>
          </a:p>
          <a:p>
            <a:pPr lvl="1"/>
            <a:endParaRPr lang="sl-SI" sz="2800" dirty="0"/>
          </a:p>
        </p:txBody>
      </p:sp>
      <p:pic>
        <p:nvPicPr>
          <p:cNvPr id="4098" name="Picture 2" descr="Cyber Attack Cheat Sheet [Infographic]">
            <a:extLst>
              <a:ext uri="{FF2B5EF4-FFF2-40B4-BE49-F238E27FC236}">
                <a16:creationId xmlns:a16="http://schemas.microsoft.com/office/drawing/2014/main" id="{1A481868-CDD6-E597-7E58-D8AC6F6A1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074" y="1193800"/>
            <a:ext cx="6019800" cy="520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89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917655"/>
            <a:ext cx="4161981" cy="2215991"/>
          </a:xfrm>
        </p:spPr>
        <p:txBody>
          <a:bodyPr/>
          <a:lstStyle/>
          <a:p>
            <a:r>
              <a:rPr lang="en-US" dirty="0"/>
              <a:t>“The user’s going to pick dancing pigs over security every time.”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241339"/>
            <a:ext cx="4162425" cy="307777"/>
          </a:xfrm>
        </p:spPr>
        <p:txBody>
          <a:bodyPr/>
          <a:lstStyle/>
          <a:p>
            <a:r>
              <a:rPr lang="sl-SI" dirty="0"/>
              <a:t>-- Bruce </a:t>
            </a:r>
            <a:r>
              <a:rPr lang="sl-SI" dirty="0" err="1"/>
              <a:t>Schneier</a:t>
            </a:r>
            <a:endParaRPr lang="en-US" dirty="0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87731-2883-FE86-78E6-4A5EE41171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54454DF-5454-7FEE-1544-FF673F4A8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4054374"/>
            <a:ext cx="4408807" cy="228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ruce Schneier | Aspen Ideas">
            <a:extLst>
              <a:ext uri="{FF2B5EF4-FFF2-40B4-BE49-F238E27FC236}">
                <a16:creationId xmlns:a16="http://schemas.microsoft.com/office/drawing/2014/main" id="{4FE1631D-92A1-2F45-675C-B08511206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648" y="0"/>
            <a:ext cx="68627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14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Površina možnega napada (</a:t>
            </a:r>
            <a:r>
              <a:rPr lang="sl-SI" dirty="0" err="1"/>
              <a:t>attack</a:t>
            </a:r>
            <a:r>
              <a:rPr lang="sl-SI" dirty="0"/>
              <a:t> </a:t>
            </a:r>
            <a:r>
              <a:rPr lang="sl-SI" dirty="0" err="1"/>
              <a:t>surface</a:t>
            </a:r>
            <a:r>
              <a:rPr lang="sl-SI" dirty="0"/>
              <a:t>)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5123254" cy="4555093"/>
          </a:xfrm>
        </p:spPr>
        <p:txBody>
          <a:bodyPr/>
          <a:lstStyle/>
          <a:p>
            <a:r>
              <a:rPr lang="sl-SI" sz="3200" dirty="0"/>
              <a:t>Vaša, svetu razkrita on-prem infrastruktura</a:t>
            </a:r>
            <a:endParaRPr lang="en-US" sz="3200" dirty="0"/>
          </a:p>
          <a:p>
            <a:pPr lvl="1"/>
            <a:r>
              <a:rPr lang="sl-SI" dirty="0"/>
              <a:t>Usmerjevalniki in požarne pregrade (management </a:t>
            </a:r>
            <a:r>
              <a:rPr lang="sl-SI" dirty="0" err="1"/>
              <a:t>access</a:t>
            </a:r>
            <a:r>
              <a:rPr lang="sl-SI" dirty="0"/>
              <a:t>)</a:t>
            </a:r>
          </a:p>
          <a:p>
            <a:pPr lvl="1"/>
            <a:r>
              <a:rPr lang="sl-SI" dirty="0"/>
              <a:t>VPN </a:t>
            </a:r>
            <a:r>
              <a:rPr lang="sl-SI" dirty="0" err="1"/>
              <a:t>koncentrator</a:t>
            </a:r>
            <a:r>
              <a:rPr lang="sl-SI" dirty="0"/>
              <a:t> (</a:t>
            </a:r>
            <a:r>
              <a:rPr lang="sl-SI" dirty="0" err="1"/>
              <a:t>ssl</a:t>
            </a:r>
            <a:r>
              <a:rPr lang="sl-SI" dirty="0"/>
              <a:t>)</a:t>
            </a:r>
          </a:p>
          <a:p>
            <a:pPr lvl="1"/>
            <a:r>
              <a:rPr lang="sl-SI" dirty="0"/>
              <a:t>Poštni prehod (mx)</a:t>
            </a:r>
          </a:p>
          <a:p>
            <a:pPr lvl="1"/>
            <a:r>
              <a:rPr lang="sl-SI" dirty="0"/>
              <a:t>Poštni strežnik (</a:t>
            </a:r>
            <a:r>
              <a:rPr lang="sl-SI" dirty="0" err="1"/>
              <a:t>exchange</a:t>
            </a:r>
            <a:r>
              <a:rPr lang="sl-SI" dirty="0"/>
              <a:t>)</a:t>
            </a:r>
          </a:p>
          <a:p>
            <a:pPr lvl="1"/>
            <a:r>
              <a:rPr lang="sl-SI" dirty="0"/>
              <a:t>Terminalski strežnik (RDP, </a:t>
            </a:r>
            <a:r>
              <a:rPr lang="sl-SI" dirty="0" err="1"/>
              <a:t>Citrix</a:t>
            </a:r>
            <a:r>
              <a:rPr lang="sl-SI" dirty="0"/>
              <a:t>, …)</a:t>
            </a:r>
          </a:p>
          <a:p>
            <a:pPr lvl="1"/>
            <a:r>
              <a:rPr lang="sl-SI" dirty="0"/>
              <a:t>Dokumentni sistem, Podpisni sistem, ERP, drugi zaledni sistemi</a:t>
            </a:r>
          </a:p>
          <a:p>
            <a:pPr lvl="1"/>
            <a:r>
              <a:rPr lang="sl-SI" dirty="0" err="1"/>
              <a:t>VoIP</a:t>
            </a:r>
            <a:r>
              <a:rPr lang="sl-SI" dirty="0"/>
              <a:t> vmesnik/prehod</a:t>
            </a:r>
          </a:p>
          <a:p>
            <a:pPr lvl="1"/>
            <a:r>
              <a:rPr lang="sl-SI" dirty="0"/>
              <a:t>…</a:t>
            </a:r>
          </a:p>
        </p:txBody>
      </p:sp>
      <p:pic>
        <p:nvPicPr>
          <p:cNvPr id="1026" name="Picture 2" descr="Migration Manager for AD 8.15 - Product Overview">
            <a:extLst>
              <a:ext uri="{FF2B5EF4-FFF2-40B4-BE49-F238E27FC236}">
                <a16:creationId xmlns:a16="http://schemas.microsoft.com/office/drawing/2014/main" id="{DBC21672-9524-3C28-ACEA-B4E4E984D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454" y="1435497"/>
            <a:ext cx="5450876" cy="431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40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Površina možnega napada (</a:t>
            </a:r>
            <a:r>
              <a:rPr lang="sl-SI" dirty="0" err="1"/>
              <a:t>attack</a:t>
            </a:r>
            <a:r>
              <a:rPr lang="sl-SI" dirty="0"/>
              <a:t> </a:t>
            </a:r>
            <a:r>
              <a:rPr lang="sl-SI" dirty="0" err="1"/>
              <a:t>surface</a:t>
            </a:r>
            <a:r>
              <a:rPr lang="sl-SI" dirty="0"/>
              <a:t>)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4486564" cy="4456605"/>
          </a:xfrm>
        </p:spPr>
        <p:txBody>
          <a:bodyPr/>
          <a:lstStyle/>
          <a:p>
            <a:r>
              <a:rPr lang="sl-SI" sz="3200" dirty="0"/>
              <a:t>Vaša, svetu razkrita oblačna infrastruktura</a:t>
            </a:r>
            <a:endParaRPr lang="en-US" sz="3200" dirty="0"/>
          </a:p>
          <a:p>
            <a:pPr lvl="1"/>
            <a:r>
              <a:rPr lang="sl-SI" sz="2400" dirty="0"/>
              <a:t>Azure AD</a:t>
            </a:r>
          </a:p>
          <a:p>
            <a:pPr lvl="1"/>
            <a:r>
              <a:rPr lang="sl-SI" sz="2400" dirty="0"/>
              <a:t>Exchange Online</a:t>
            </a:r>
          </a:p>
          <a:p>
            <a:pPr lvl="1"/>
            <a:r>
              <a:rPr lang="sl-SI" sz="2400" dirty="0"/>
              <a:t>Onedrive</a:t>
            </a:r>
          </a:p>
          <a:p>
            <a:pPr lvl="1"/>
            <a:r>
              <a:rPr lang="sl-SI" sz="2400" dirty="0"/>
              <a:t>Sharepoint Online</a:t>
            </a:r>
          </a:p>
          <a:p>
            <a:pPr lvl="1"/>
            <a:r>
              <a:rPr lang="sl-SI" sz="2400" dirty="0"/>
              <a:t>MS Teams</a:t>
            </a:r>
          </a:p>
          <a:p>
            <a:pPr lvl="1"/>
            <a:r>
              <a:rPr lang="sl-SI" sz="2400" dirty="0"/>
              <a:t>Azure Virtual Desktops</a:t>
            </a:r>
          </a:p>
          <a:p>
            <a:pPr lvl="1"/>
            <a:r>
              <a:rPr lang="sl-SI" sz="2400" dirty="0"/>
              <a:t>Intune</a:t>
            </a:r>
          </a:p>
          <a:p>
            <a:pPr lvl="1"/>
            <a:endParaRPr lang="sl-SI" dirty="0"/>
          </a:p>
        </p:txBody>
      </p:sp>
      <p:pic>
        <p:nvPicPr>
          <p:cNvPr id="3074" name="Picture 2" descr="Office 365 plans - Ocala, Gainesville, Orlando | Verteks Consulting, Inc.">
            <a:extLst>
              <a:ext uri="{FF2B5EF4-FFF2-40B4-BE49-F238E27FC236}">
                <a16:creationId xmlns:a16="http://schemas.microsoft.com/office/drawing/2014/main" id="{8A89852E-DD78-8CD2-4A51-D78908C5C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347" y="1435496"/>
            <a:ext cx="6957391" cy="4607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842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023784"/>
            <a:ext cx="4161981" cy="1107996"/>
          </a:xfrm>
        </p:spPr>
        <p:txBody>
          <a:bodyPr/>
          <a:lstStyle/>
          <a:p>
            <a:r>
              <a:rPr lang="en-US" dirty="0"/>
              <a:t>“</a:t>
            </a:r>
            <a:r>
              <a:rPr lang="sl-SI" dirty="0"/>
              <a:t>Površina možnega napada“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3756" y="2540783"/>
            <a:ext cx="4162425" cy="615553"/>
          </a:xfrm>
        </p:spPr>
        <p:txBody>
          <a:bodyPr/>
          <a:lstStyle/>
          <a:p>
            <a:r>
              <a:rPr lang="en-US" dirty="0" err="1"/>
              <a:t>Skupek</a:t>
            </a:r>
            <a:r>
              <a:rPr lang="en-US" dirty="0"/>
              <a:t> </a:t>
            </a:r>
            <a:r>
              <a:rPr lang="en-US" dirty="0" err="1"/>
              <a:t>vseh</a:t>
            </a:r>
            <a:r>
              <a:rPr lang="en-US" dirty="0"/>
              <a:t> </a:t>
            </a:r>
            <a:r>
              <a:rPr lang="en-US" dirty="0" err="1"/>
              <a:t>sredstev</a:t>
            </a:r>
            <a:r>
              <a:rPr lang="en-US" dirty="0"/>
              <a:t>, </a:t>
            </a:r>
            <a:r>
              <a:rPr lang="en-US" dirty="0" err="1"/>
              <a:t>preko</a:t>
            </a:r>
            <a:r>
              <a:rPr lang="en-US" dirty="0"/>
              <a:t> </a:t>
            </a:r>
            <a:r>
              <a:rPr lang="en-US" dirty="0" err="1"/>
              <a:t>katerih</a:t>
            </a:r>
            <a:r>
              <a:rPr lang="en-US" dirty="0"/>
              <a:t> je </a:t>
            </a:r>
            <a:r>
              <a:rPr lang="en-US" dirty="0" err="1"/>
              <a:t>možno</a:t>
            </a:r>
            <a:r>
              <a:rPr lang="en-US" dirty="0"/>
              <a:t> </a:t>
            </a:r>
            <a:r>
              <a:rPr lang="en-US" dirty="0" err="1"/>
              <a:t>ogroziti</a:t>
            </a:r>
            <a:r>
              <a:rPr lang="en-US" dirty="0"/>
              <a:t> </a:t>
            </a:r>
            <a:r>
              <a:rPr lang="en-US" dirty="0" err="1"/>
              <a:t>vašo</a:t>
            </a:r>
            <a:r>
              <a:rPr lang="en-US" dirty="0"/>
              <a:t> </a:t>
            </a:r>
            <a:r>
              <a:rPr lang="en-US" dirty="0" err="1"/>
              <a:t>organizacijo</a:t>
            </a:r>
            <a:r>
              <a:rPr lang="en-US" dirty="0"/>
              <a:t>.</a:t>
            </a:r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7D7B7E02-C1F0-19A1-4B27-76058710C4F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CFD4194E-DC7C-ECD4-F911-69A0C63601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0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9208C5-8D51-320D-5B66-4E302361F2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45" y="68263"/>
            <a:ext cx="9367909" cy="6721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8302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321004"/>
            <a:ext cx="9144000" cy="1107996"/>
          </a:xfrm>
        </p:spPr>
        <p:txBody>
          <a:bodyPr/>
          <a:lstStyle/>
          <a:p>
            <a:r>
              <a:rPr lang="sl-SI" dirty="0"/>
              <a:t>Internet: Ekosistem v katerem danes obstajamo.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934090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69787"/>
            <a:ext cx="4161981" cy="1661993"/>
          </a:xfrm>
        </p:spPr>
        <p:txBody>
          <a:bodyPr/>
          <a:lstStyle/>
          <a:p>
            <a:r>
              <a:rPr lang="en-US" dirty="0"/>
              <a:t>“</a:t>
            </a:r>
            <a:r>
              <a:rPr lang="sl-SI" dirty="0"/>
              <a:t>Na internetu se vedemo, kot da smo sami v oceanu</a:t>
            </a:r>
            <a:r>
              <a:rPr lang="en-US" dirty="0"/>
              <a:t> </a:t>
            </a:r>
            <a:r>
              <a:rPr lang="sl-SI" dirty="0"/>
              <a:t>“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3756" y="2540783"/>
            <a:ext cx="4162425" cy="30777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BAA1E49-7DC8-7FEF-0604-5201072273F4}"/>
              </a:ext>
            </a:extLst>
          </p:cNvPr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815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77782"/>
            <a:ext cx="4161981" cy="553998"/>
          </a:xfrm>
        </p:spPr>
        <p:txBody>
          <a:bodyPr/>
          <a:lstStyle/>
          <a:p>
            <a:r>
              <a:rPr lang="sl-SI" dirty="0"/>
              <a:t>V resnici…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3756" y="2540783"/>
            <a:ext cx="4162425" cy="30777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B7FA059F-3253-4F3A-857B-8AF6981C07E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785" r="785"/>
          <a:stretch/>
        </p:blipFill>
        <p:spPr/>
      </p:pic>
    </p:spTree>
    <p:extLst>
      <p:ext uri="{BB962C8B-B14F-4D97-AF65-F5344CB8AC3E}">
        <p14:creationId xmlns:p14="http://schemas.microsoft.com/office/powerpoint/2010/main" val="30317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orld-attack-map-sonicwall1">
            <a:hlinkClick r:id="" action="ppaction://media"/>
            <a:extLst>
              <a:ext uri="{FF2B5EF4-FFF2-40B4-BE49-F238E27FC236}">
                <a16:creationId xmlns:a16="http://schemas.microsoft.com/office/drawing/2014/main" id="{7878BD08-EC9D-75BD-1C53-731D175ED30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271839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3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77782"/>
            <a:ext cx="4161981" cy="553998"/>
          </a:xfrm>
        </p:spPr>
        <p:txBody>
          <a:bodyPr/>
          <a:lstStyle/>
          <a:p>
            <a:r>
              <a:rPr lang="en-US" dirty="0"/>
              <a:t>“</a:t>
            </a:r>
            <a:r>
              <a:rPr lang="sl-SI" dirty="0"/>
              <a:t>Sedanjost..</a:t>
            </a:r>
            <a:r>
              <a:rPr lang="en-US" dirty="0"/>
              <a:t>. </a:t>
            </a:r>
            <a:r>
              <a:rPr lang="sl-SI" dirty="0"/>
              <a:t>“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3756" y="2540783"/>
            <a:ext cx="4162425" cy="307777"/>
          </a:xfrm>
        </p:spPr>
        <p:txBody>
          <a:bodyPr/>
          <a:lstStyle/>
          <a:p>
            <a:r>
              <a:rPr lang="en-US" dirty="0" err="1"/>
              <a:t>Rekordno</a:t>
            </a:r>
            <a:r>
              <a:rPr lang="en-US" dirty="0"/>
              <a:t> </a:t>
            </a:r>
            <a:r>
              <a:rPr lang="en-US" dirty="0" err="1"/>
              <a:t>število</a:t>
            </a:r>
            <a:r>
              <a:rPr lang="en-US" dirty="0"/>
              <a:t> 0-Day </a:t>
            </a:r>
            <a:r>
              <a:rPr lang="en-US" dirty="0" err="1"/>
              <a:t>ranljivosti</a:t>
            </a:r>
            <a:endParaRPr lang="en-US" dirty="0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87731-2883-FE86-78E6-4A5EE41171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6146" name="Picture 2" descr="Confirmed exploitation of zero-day vulnerabilities in the wild 2012–2021">
            <a:extLst>
              <a:ext uri="{FF2B5EF4-FFF2-40B4-BE49-F238E27FC236}">
                <a16:creationId xmlns:a16="http://schemas.microsoft.com/office/drawing/2014/main" id="{6917B469-2B35-242A-392A-2A8019C058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0321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023784"/>
            <a:ext cx="4161981" cy="1107996"/>
          </a:xfrm>
        </p:spPr>
        <p:txBody>
          <a:bodyPr/>
          <a:lstStyle/>
          <a:p>
            <a:r>
              <a:rPr lang="en-US" dirty="0"/>
              <a:t>“</a:t>
            </a:r>
            <a:r>
              <a:rPr lang="sl-SI" dirty="0"/>
              <a:t>Targetirani proizvajalci..</a:t>
            </a:r>
            <a:r>
              <a:rPr lang="en-US" dirty="0"/>
              <a:t>. </a:t>
            </a:r>
            <a:r>
              <a:rPr lang="sl-SI" dirty="0"/>
              <a:t>“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3757" y="2540783"/>
            <a:ext cx="3721544" cy="30777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87731-2883-FE86-78E6-4A5EE41171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8194" name="Picture 2" descr="Proportion of identified zero-days exploited by vendor in 2021">
            <a:extLst>
              <a:ext uri="{FF2B5EF4-FFF2-40B4-BE49-F238E27FC236}">
                <a16:creationId xmlns:a16="http://schemas.microsoft.com/office/drawing/2014/main" id="{D03A9369-127B-4B10-3D32-FCB5073C3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5" y="0"/>
            <a:ext cx="76485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87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77782"/>
            <a:ext cx="4161981" cy="553998"/>
          </a:xfrm>
        </p:spPr>
        <p:txBody>
          <a:bodyPr/>
          <a:lstStyle/>
          <a:p>
            <a:r>
              <a:rPr lang="en-US"/>
              <a:t>“</a:t>
            </a:r>
            <a:r>
              <a:rPr lang="sl-SI"/>
              <a:t>Prihodnost..</a:t>
            </a:r>
            <a:r>
              <a:rPr lang="en-US"/>
              <a:t>. </a:t>
            </a:r>
            <a:r>
              <a:rPr lang="sl-SI"/>
              <a:t>“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3756" y="2540783"/>
            <a:ext cx="4162425" cy="307777"/>
          </a:xfrm>
        </p:spPr>
        <p:txBody>
          <a:bodyPr/>
          <a:lstStyle/>
          <a:p>
            <a:endParaRPr lang="en-US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87731-2883-FE86-78E6-4A5EE41171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5E4E5D53-BA51-9FFA-0996-B76AF96DA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75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69787"/>
            <a:ext cx="4161981" cy="1661993"/>
          </a:xfrm>
        </p:spPr>
        <p:txBody>
          <a:bodyPr/>
          <a:lstStyle/>
          <a:p>
            <a:r>
              <a:rPr lang="en-US" dirty="0"/>
              <a:t>“Ability will never catch up with the demand for it. </a:t>
            </a:r>
            <a:r>
              <a:rPr lang="sl-SI" dirty="0"/>
              <a:t>“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3756" y="2540783"/>
            <a:ext cx="4162425" cy="307777"/>
          </a:xfrm>
        </p:spPr>
        <p:txBody>
          <a:bodyPr/>
          <a:lstStyle/>
          <a:p>
            <a:r>
              <a:rPr lang="sl-SI" dirty="0"/>
              <a:t>-- </a:t>
            </a:r>
            <a:r>
              <a:rPr lang="sl-SI" dirty="0" err="1"/>
              <a:t>Confucius</a:t>
            </a:r>
            <a:endParaRPr lang="en-US" dirty="0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87731-2883-FE86-78E6-4A5EE41171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431DDE6-C3E6-12E0-7354-593748F768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0" y="0"/>
            <a:ext cx="76139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9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3.5 Million Unfilled Cybersecurity Jobs In 2023. Research from Cybersecurity  Ventures. - YouTube">
            <a:extLst>
              <a:ext uri="{FF2B5EF4-FFF2-40B4-BE49-F238E27FC236}">
                <a16:creationId xmlns:a16="http://schemas.microsoft.com/office/drawing/2014/main" id="{E816F27A-4917-74D9-C1BC-C7E14FAA0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530" y="0"/>
            <a:ext cx="12462930" cy="701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74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917655"/>
            <a:ext cx="4161981" cy="2215991"/>
          </a:xfrm>
        </p:spPr>
        <p:txBody>
          <a:bodyPr/>
          <a:lstStyle/>
          <a:p>
            <a:r>
              <a:rPr lang="sl-SI" dirty="0"/>
              <a:t>„</a:t>
            </a:r>
            <a:r>
              <a:rPr lang="en-US" dirty="0"/>
              <a:t>Mistakes are always forgivable, if one has the courage to admit them.</a:t>
            </a:r>
            <a:r>
              <a:rPr lang="sl-SI" dirty="0"/>
              <a:t>“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/>
              <a:t>-- Bruce Lee</a:t>
            </a:r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139BF02-1761-C172-6E11-939D0DB481F6}"/>
              </a:ext>
            </a:extLst>
          </p:cNvPr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4" r="1669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69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9C426D-2434-02A9-1EA4-D0A4F773B3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1795"/>
            <a:ext cx="11853192" cy="705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003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1195831"/>
            <a:ext cx="9144000" cy="553998"/>
          </a:xfrm>
        </p:spPr>
        <p:txBody>
          <a:bodyPr/>
          <a:lstStyle/>
          <a:p>
            <a:r>
              <a:rPr lang="sl-SI" dirty="0"/>
              <a:t>Kaj lahko naredimo?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1754" y="2428874"/>
            <a:ext cx="9144000" cy="4247317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sl-SI" sz="2800" dirty="0"/>
              <a:t>Vzpostavimo </a:t>
            </a:r>
            <a:r>
              <a:rPr lang="sl-SI" sz="2800" u="sng" dirty="0"/>
              <a:t>kontinuiran nadzor </a:t>
            </a:r>
            <a:r>
              <a:rPr lang="sl-SI" sz="2800" dirty="0"/>
              <a:t>nad površino možnega napada. (ASM)</a:t>
            </a:r>
          </a:p>
          <a:p>
            <a:pPr marL="457200" indent="-457200">
              <a:buAutoNum type="arabicPeriod"/>
            </a:pPr>
            <a:endParaRPr lang="sl-SI" sz="2800" dirty="0"/>
          </a:p>
          <a:p>
            <a:pPr marL="457200" indent="-457200">
              <a:buAutoNum type="arabicPeriod"/>
            </a:pPr>
            <a:r>
              <a:rPr lang="sl-SI" sz="2800" dirty="0"/>
              <a:t>Razločimo </a:t>
            </a:r>
            <a:r>
              <a:rPr lang="sl-SI" sz="3200" dirty="0"/>
              <a:t>kaj</a:t>
            </a:r>
            <a:r>
              <a:rPr lang="sl-SI" sz="2800" dirty="0"/>
              <a:t> mora biti dostopno od povsod (</a:t>
            </a:r>
            <a:r>
              <a:rPr lang="sl-SI" sz="2800" u="sng" dirty="0"/>
              <a:t>javno</a:t>
            </a:r>
            <a:r>
              <a:rPr lang="sl-SI" sz="2800" dirty="0"/>
              <a:t>) in kaj ne (</a:t>
            </a:r>
            <a:r>
              <a:rPr lang="sl-SI" sz="2800" u="sng" dirty="0"/>
              <a:t>privatno</a:t>
            </a:r>
            <a:r>
              <a:rPr lang="sl-SI" sz="2800" dirty="0"/>
              <a:t>).</a:t>
            </a:r>
          </a:p>
          <a:p>
            <a:pPr marL="457200" indent="-457200">
              <a:buAutoNum type="arabicPeriod"/>
            </a:pPr>
            <a:endParaRPr lang="sl-SI" sz="2800" dirty="0"/>
          </a:p>
          <a:p>
            <a:pPr marL="457200" indent="-457200">
              <a:buAutoNum type="arabicPeriod"/>
            </a:pPr>
            <a:r>
              <a:rPr lang="sl-SI" sz="2800" dirty="0"/>
              <a:t>Javno zaščitimo z javno infrastrukturo (</a:t>
            </a:r>
            <a:r>
              <a:rPr lang="sl-SI" sz="2800" u="sng" dirty="0"/>
              <a:t>Cloud WAF</a:t>
            </a:r>
            <a:r>
              <a:rPr lang="sl-SI" sz="2800" dirty="0"/>
              <a:t>/Reverse Proxy, Anti DDoS), privatno zaprimo le na privatne odjemalce.</a:t>
            </a:r>
          </a:p>
          <a:p>
            <a:pPr marL="457200" indent="-457200">
              <a:buAutoNum type="arabicPeriod"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92720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875002"/>
            <a:ext cx="9144000" cy="553998"/>
          </a:xfrm>
        </p:spPr>
        <p:txBody>
          <a:bodyPr/>
          <a:lstStyle/>
          <a:p>
            <a:r>
              <a:rPr lang="sl-SI" dirty="0"/>
              <a:t>Vzpostavitev Attack Surface Management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Zagotavljanje kontinuiranega nadzora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1698172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1471653"/>
            <a:ext cx="2873894" cy="1661993"/>
          </a:xfrm>
        </p:spPr>
        <p:txBody>
          <a:bodyPr/>
          <a:lstStyle/>
          <a:p>
            <a:r>
              <a:rPr lang="en-US" dirty="0"/>
              <a:t>1. </a:t>
            </a:r>
            <a:r>
              <a:rPr lang="en-US" dirty="0" err="1"/>
              <a:t>Kontinuiran</a:t>
            </a:r>
            <a:r>
              <a:rPr lang="en-US" dirty="0"/>
              <a:t> </a:t>
            </a:r>
            <a:r>
              <a:rPr lang="en-US" dirty="0" err="1"/>
              <a:t>nadzor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1" y="3535540"/>
            <a:ext cx="2635250" cy="307777"/>
          </a:xfrm>
        </p:spPr>
        <p:txBody>
          <a:bodyPr/>
          <a:lstStyle/>
          <a:p>
            <a:r>
              <a:rPr lang="en-US" dirty="0" err="1"/>
              <a:t>Vzpostavitev</a:t>
            </a:r>
            <a:r>
              <a:rPr lang="en-US" dirty="0"/>
              <a:t> ASM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E8911699-A2C4-CB5B-DBD0-29E1DA2F422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11149" r="11149"/>
          <a:stretch>
            <a:fillRect/>
          </a:stretch>
        </p:blipFill>
        <p:spPr>
          <a:xfrm>
            <a:off x="3674224" y="0"/>
            <a:ext cx="85177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65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1471653"/>
            <a:ext cx="2898832" cy="1661993"/>
          </a:xfrm>
        </p:spPr>
        <p:txBody>
          <a:bodyPr/>
          <a:lstStyle/>
          <a:p>
            <a:r>
              <a:rPr lang="en-US" dirty="0"/>
              <a:t>1. </a:t>
            </a:r>
            <a:r>
              <a:rPr lang="en-US" dirty="0" err="1"/>
              <a:t>Kontinuiran</a:t>
            </a:r>
            <a:r>
              <a:rPr lang="en-US" dirty="0"/>
              <a:t> </a:t>
            </a:r>
            <a:r>
              <a:rPr lang="en-US" dirty="0" err="1"/>
              <a:t>nadzor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1" y="3535541"/>
            <a:ext cx="2730500" cy="1292662"/>
          </a:xfrm>
        </p:spPr>
        <p:txBody>
          <a:bodyPr/>
          <a:lstStyle/>
          <a:p>
            <a:r>
              <a:rPr lang="en-US" dirty="0" err="1"/>
              <a:t>Začnite</a:t>
            </a:r>
            <a:r>
              <a:rPr lang="en-US" dirty="0"/>
              <a:t> </a:t>
            </a:r>
            <a:r>
              <a:rPr lang="en-US" dirty="0" err="1"/>
              <a:t>analizo</a:t>
            </a:r>
            <a:r>
              <a:rPr lang="en-US" dirty="0"/>
              <a:t> </a:t>
            </a:r>
            <a:r>
              <a:rPr lang="en-US" dirty="0" err="1"/>
              <a:t>svoje</a:t>
            </a:r>
            <a:r>
              <a:rPr lang="en-US" dirty="0"/>
              <a:t> </a:t>
            </a:r>
            <a:r>
              <a:rPr lang="en-US" dirty="0" err="1"/>
              <a:t>površine</a:t>
            </a:r>
            <a:r>
              <a:rPr lang="en-US" dirty="0"/>
              <a:t> z </a:t>
            </a:r>
            <a:r>
              <a:rPr lang="en-US" dirty="0" err="1"/>
              <a:t>brezplačnimi</a:t>
            </a:r>
            <a:r>
              <a:rPr lang="en-US" dirty="0"/>
              <a:t> </a:t>
            </a:r>
            <a:r>
              <a:rPr lang="en-US" dirty="0" err="1"/>
              <a:t>orodji</a:t>
            </a:r>
            <a:r>
              <a:rPr lang="en-US" dirty="0"/>
              <a:t>.</a:t>
            </a:r>
          </a:p>
          <a:p>
            <a:r>
              <a:rPr lang="en-US" dirty="0" err="1"/>
              <a:t>Shodan.io</a:t>
            </a:r>
            <a:endParaRPr lang="en-US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2E4081B4-E0C4-947D-A3F9-BF6E8CEAF67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1788" b="1788"/>
          <a:stretch>
            <a:fillRect/>
          </a:stretch>
        </p:blipFill>
        <p:spPr>
          <a:xfrm>
            <a:off x="3483032" y="0"/>
            <a:ext cx="8708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36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EC1967D-994A-F1E4-2791-826E1FF7E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ASM Demo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47408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321004"/>
            <a:ext cx="9144000" cy="1107996"/>
          </a:xfrm>
        </p:spPr>
        <p:txBody>
          <a:bodyPr/>
          <a:lstStyle/>
          <a:p>
            <a:r>
              <a:rPr lang="sl-SI" dirty="0"/>
              <a:t>2. Presodite kaj od vaše javne infrastrukture mora biti javno in kaj privatno.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Nihče ne potrebuje VPN dostopa v podjetje iz Severne Koreje.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30742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2. Kaj od vaše on-prem infrastrukture mora biti javno?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5123254" cy="4555093"/>
          </a:xfrm>
        </p:spPr>
        <p:txBody>
          <a:bodyPr/>
          <a:lstStyle/>
          <a:p>
            <a:r>
              <a:rPr lang="sl-SI" sz="3200" dirty="0"/>
              <a:t>Vaša, svetu razkrita on-prem infrastruktura</a:t>
            </a:r>
            <a:endParaRPr lang="en-US" sz="3200" dirty="0"/>
          </a:p>
          <a:p>
            <a:pPr lvl="1"/>
            <a:r>
              <a:rPr lang="sl-SI" dirty="0"/>
              <a:t>Usmerjevalniki in požarne pregrade (management </a:t>
            </a:r>
            <a:r>
              <a:rPr lang="sl-SI" dirty="0" err="1"/>
              <a:t>access</a:t>
            </a:r>
            <a:r>
              <a:rPr lang="sl-SI" dirty="0"/>
              <a:t>)</a:t>
            </a:r>
          </a:p>
          <a:p>
            <a:pPr lvl="1"/>
            <a:r>
              <a:rPr lang="sl-SI" dirty="0"/>
              <a:t>VPN </a:t>
            </a:r>
            <a:r>
              <a:rPr lang="sl-SI" dirty="0" err="1"/>
              <a:t>koncentrator</a:t>
            </a:r>
            <a:r>
              <a:rPr lang="sl-SI" dirty="0"/>
              <a:t> (</a:t>
            </a:r>
            <a:r>
              <a:rPr lang="sl-SI" dirty="0" err="1"/>
              <a:t>ssl</a:t>
            </a:r>
            <a:r>
              <a:rPr lang="sl-SI" dirty="0"/>
              <a:t>)</a:t>
            </a:r>
          </a:p>
          <a:p>
            <a:pPr lvl="1"/>
            <a:r>
              <a:rPr lang="sl-SI" dirty="0"/>
              <a:t>Poštni prehod (mx)</a:t>
            </a:r>
          </a:p>
          <a:p>
            <a:pPr lvl="1"/>
            <a:r>
              <a:rPr lang="sl-SI" dirty="0"/>
              <a:t>Poštni strežnik (</a:t>
            </a:r>
            <a:r>
              <a:rPr lang="sl-SI" dirty="0" err="1"/>
              <a:t>exchange</a:t>
            </a:r>
            <a:r>
              <a:rPr lang="sl-SI" dirty="0"/>
              <a:t>)</a:t>
            </a:r>
          </a:p>
          <a:p>
            <a:pPr lvl="1"/>
            <a:r>
              <a:rPr lang="sl-SI" dirty="0"/>
              <a:t>Terminalski strežnik (RDP, </a:t>
            </a:r>
            <a:r>
              <a:rPr lang="sl-SI" dirty="0" err="1"/>
              <a:t>Citrix</a:t>
            </a:r>
            <a:r>
              <a:rPr lang="sl-SI" dirty="0"/>
              <a:t>, …)</a:t>
            </a:r>
          </a:p>
          <a:p>
            <a:pPr lvl="1"/>
            <a:r>
              <a:rPr lang="sl-SI" dirty="0"/>
              <a:t>Dokumentni sistem, Podpisni sistem, ERP, drugi zaledni sistemi</a:t>
            </a:r>
          </a:p>
          <a:p>
            <a:pPr lvl="1"/>
            <a:r>
              <a:rPr lang="sl-SI" dirty="0" err="1"/>
              <a:t>VoIP</a:t>
            </a:r>
            <a:r>
              <a:rPr lang="sl-SI" dirty="0"/>
              <a:t> vmesnik/prehod</a:t>
            </a:r>
          </a:p>
          <a:p>
            <a:pPr lvl="1"/>
            <a:r>
              <a:rPr lang="sl-SI" dirty="0"/>
              <a:t>…</a:t>
            </a:r>
          </a:p>
        </p:txBody>
      </p:sp>
      <p:pic>
        <p:nvPicPr>
          <p:cNvPr id="1026" name="Picture 2" descr="Migration Manager for AD 8.15 - Product Overview">
            <a:extLst>
              <a:ext uri="{FF2B5EF4-FFF2-40B4-BE49-F238E27FC236}">
                <a16:creationId xmlns:a16="http://schemas.microsoft.com/office/drawing/2014/main" id="{DBC21672-9524-3C28-ACEA-B4E4E984D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454" y="1435497"/>
            <a:ext cx="5450876" cy="431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79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2. Kaj od vaše oblačne infrastrukture mora biti javno?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4486564" cy="4456605"/>
          </a:xfrm>
        </p:spPr>
        <p:txBody>
          <a:bodyPr/>
          <a:lstStyle/>
          <a:p>
            <a:r>
              <a:rPr lang="sl-SI" sz="3200" dirty="0"/>
              <a:t>Vaša, svetu razkrita oblačna infrastruktura</a:t>
            </a:r>
            <a:endParaRPr lang="en-US" sz="3200" dirty="0"/>
          </a:p>
          <a:p>
            <a:pPr lvl="1"/>
            <a:r>
              <a:rPr lang="sl-SI" sz="2400" dirty="0"/>
              <a:t>Azure AD</a:t>
            </a:r>
          </a:p>
          <a:p>
            <a:pPr lvl="1"/>
            <a:r>
              <a:rPr lang="sl-SI" sz="2400" dirty="0"/>
              <a:t>Exchange Online</a:t>
            </a:r>
          </a:p>
          <a:p>
            <a:pPr lvl="1"/>
            <a:r>
              <a:rPr lang="sl-SI" sz="2400" dirty="0"/>
              <a:t>Onedrive</a:t>
            </a:r>
          </a:p>
          <a:p>
            <a:pPr lvl="1"/>
            <a:r>
              <a:rPr lang="sl-SI" sz="2400" dirty="0"/>
              <a:t>Sharepoint Online</a:t>
            </a:r>
          </a:p>
          <a:p>
            <a:pPr lvl="1"/>
            <a:r>
              <a:rPr lang="sl-SI" sz="2400" dirty="0"/>
              <a:t>MS Teams</a:t>
            </a:r>
          </a:p>
          <a:p>
            <a:pPr lvl="1"/>
            <a:r>
              <a:rPr lang="sl-SI" sz="2400" dirty="0"/>
              <a:t>Azure Virtual Desktops</a:t>
            </a:r>
          </a:p>
          <a:p>
            <a:pPr lvl="1"/>
            <a:r>
              <a:rPr lang="sl-SI" sz="2400" dirty="0"/>
              <a:t>Intune</a:t>
            </a:r>
          </a:p>
          <a:p>
            <a:pPr lvl="1"/>
            <a:endParaRPr lang="sl-SI" dirty="0"/>
          </a:p>
        </p:txBody>
      </p:sp>
      <p:pic>
        <p:nvPicPr>
          <p:cNvPr id="3074" name="Picture 2" descr="Office 365 plans - Ocala, Gainesville, Orlando | Verteks Consulting, Inc.">
            <a:extLst>
              <a:ext uri="{FF2B5EF4-FFF2-40B4-BE49-F238E27FC236}">
                <a16:creationId xmlns:a16="http://schemas.microsoft.com/office/drawing/2014/main" id="{8A89852E-DD78-8CD2-4A51-D78908C5C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347" y="1435496"/>
            <a:ext cx="6957391" cy="4607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670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1767007"/>
            <a:ext cx="9144000" cy="1661993"/>
          </a:xfrm>
        </p:spPr>
        <p:txBody>
          <a:bodyPr/>
          <a:lstStyle/>
          <a:p>
            <a:r>
              <a:rPr lang="sl-SI" dirty="0"/>
              <a:t>3. Svojo javno infrastrukturo postavite pred uveljavljene sisteme javnega dostopa in obrambe.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Če je stran javna, jo ne morete še bolj izpostaviti.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153457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2025650"/>
            <a:ext cx="2898832" cy="1107996"/>
          </a:xfrm>
        </p:spPr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Javni</a:t>
            </a:r>
            <a:r>
              <a:rPr lang="en-US" dirty="0"/>
              <a:t> WAF in Anti DDOS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1" y="3535541"/>
            <a:ext cx="2730500" cy="923330"/>
          </a:xfrm>
        </p:spPr>
        <p:txBody>
          <a:bodyPr/>
          <a:lstStyle/>
          <a:p>
            <a:r>
              <a:rPr lang="en-US" dirty="0"/>
              <a:t>V </a:t>
            </a:r>
            <a:r>
              <a:rPr lang="en-US" dirty="0" err="1"/>
              <a:t>našem</a:t>
            </a:r>
            <a:r>
              <a:rPr lang="en-US" dirty="0"/>
              <a:t> </a:t>
            </a:r>
            <a:r>
              <a:rPr lang="en-US" dirty="0" err="1"/>
              <a:t>primeru</a:t>
            </a:r>
            <a:r>
              <a:rPr lang="en-US" dirty="0"/>
              <a:t> </a:t>
            </a:r>
            <a:r>
              <a:rPr lang="en-US" dirty="0" err="1"/>
              <a:t>smo</a:t>
            </a:r>
            <a:r>
              <a:rPr lang="en-US" dirty="0"/>
              <a:t> </a:t>
            </a:r>
            <a:r>
              <a:rPr lang="en-US" dirty="0" err="1"/>
              <a:t>postavili</a:t>
            </a:r>
            <a:r>
              <a:rPr lang="en-US" dirty="0"/>
              <a:t> </a:t>
            </a:r>
            <a:r>
              <a:rPr lang="en-US" dirty="0" err="1"/>
              <a:t>javne</a:t>
            </a:r>
            <a:r>
              <a:rPr lang="en-US" dirty="0"/>
              <a:t> </a:t>
            </a:r>
            <a:r>
              <a:rPr lang="en-US" dirty="0" err="1"/>
              <a:t>spletne</a:t>
            </a:r>
            <a:r>
              <a:rPr lang="en-US" dirty="0"/>
              <a:t> </a:t>
            </a:r>
            <a:r>
              <a:rPr lang="en-US" dirty="0" err="1"/>
              <a:t>servise</a:t>
            </a:r>
            <a:r>
              <a:rPr lang="en-US" dirty="0"/>
              <a:t> za </a:t>
            </a:r>
            <a:r>
              <a:rPr lang="en-US" dirty="0" err="1"/>
              <a:t>CloudFlare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7179743-7B2C-099F-BD78-9D188265FF1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483033" y="0"/>
            <a:ext cx="8708967" cy="6858000"/>
          </a:xfrm>
        </p:spPr>
      </p:sp>
      <p:pic>
        <p:nvPicPr>
          <p:cNvPr id="7" name="Picture 2" descr="Cloud Computing y Servicios Gestionados IT | ¿Por qué elegir Cloudflare  como solución de seguridad y rendimiento para tu web?">
            <a:extLst>
              <a:ext uri="{FF2B5EF4-FFF2-40B4-BE49-F238E27FC236}">
                <a16:creationId xmlns:a16="http://schemas.microsoft.com/office/drawing/2014/main" id="{2CCB3D7E-A8E8-021A-E214-E5EC1BF5E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033" y="0"/>
            <a:ext cx="8708966" cy="691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21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2025650"/>
            <a:ext cx="2898832" cy="1107996"/>
          </a:xfrm>
        </p:spPr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Javni</a:t>
            </a:r>
            <a:r>
              <a:rPr lang="en-US" dirty="0"/>
              <a:t> WAF in Anti DDOS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1" y="3535541"/>
            <a:ext cx="2730500" cy="923330"/>
          </a:xfrm>
        </p:spPr>
        <p:txBody>
          <a:bodyPr/>
          <a:lstStyle/>
          <a:p>
            <a:r>
              <a:rPr lang="en-US" dirty="0"/>
              <a:t>V </a:t>
            </a:r>
            <a:r>
              <a:rPr lang="en-US" dirty="0" err="1"/>
              <a:t>našem</a:t>
            </a:r>
            <a:r>
              <a:rPr lang="en-US" dirty="0"/>
              <a:t> </a:t>
            </a:r>
            <a:r>
              <a:rPr lang="en-US" dirty="0" err="1"/>
              <a:t>primeru</a:t>
            </a:r>
            <a:r>
              <a:rPr lang="en-US" dirty="0"/>
              <a:t> </a:t>
            </a:r>
            <a:r>
              <a:rPr lang="en-US" dirty="0" err="1"/>
              <a:t>smo</a:t>
            </a:r>
            <a:r>
              <a:rPr lang="en-US" dirty="0"/>
              <a:t> </a:t>
            </a:r>
            <a:r>
              <a:rPr lang="en-US" dirty="0" err="1"/>
              <a:t>postavili</a:t>
            </a:r>
            <a:r>
              <a:rPr lang="en-US" dirty="0"/>
              <a:t> </a:t>
            </a:r>
            <a:r>
              <a:rPr lang="en-US" dirty="0" err="1"/>
              <a:t>javne</a:t>
            </a:r>
            <a:r>
              <a:rPr lang="en-US" dirty="0"/>
              <a:t> </a:t>
            </a:r>
            <a:r>
              <a:rPr lang="en-US" dirty="0" err="1"/>
              <a:t>spletne</a:t>
            </a:r>
            <a:r>
              <a:rPr lang="en-US" dirty="0"/>
              <a:t> </a:t>
            </a:r>
            <a:r>
              <a:rPr lang="en-US" dirty="0" err="1"/>
              <a:t>servise</a:t>
            </a:r>
            <a:r>
              <a:rPr lang="en-US" dirty="0"/>
              <a:t> za </a:t>
            </a:r>
            <a:r>
              <a:rPr lang="en-US" dirty="0" err="1"/>
              <a:t>CloudFlare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7179743-7B2C-099F-BD78-9D188265FF1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483033" y="0"/>
            <a:ext cx="8708967" cy="6858000"/>
          </a:xfrm>
        </p:spPr>
      </p:sp>
      <p:pic>
        <p:nvPicPr>
          <p:cNvPr id="24578" name="Picture 2" descr="Self-hosted applications · Cloudflare Zero Trust docs">
            <a:extLst>
              <a:ext uri="{FF2B5EF4-FFF2-40B4-BE49-F238E27FC236}">
                <a16:creationId xmlns:a16="http://schemas.microsoft.com/office/drawing/2014/main" id="{F184F7BC-8772-0D00-C0A1-FE75FA377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928" y="1"/>
            <a:ext cx="86870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4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2025650"/>
            <a:ext cx="2898832" cy="1107996"/>
          </a:xfrm>
        </p:spPr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Javni</a:t>
            </a:r>
            <a:r>
              <a:rPr lang="en-US" dirty="0"/>
              <a:t> WAF in Anti DDOS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1" y="3535541"/>
            <a:ext cx="2730500" cy="923330"/>
          </a:xfrm>
        </p:spPr>
        <p:txBody>
          <a:bodyPr/>
          <a:lstStyle/>
          <a:p>
            <a:r>
              <a:rPr lang="en-US" dirty="0"/>
              <a:t>V </a:t>
            </a:r>
            <a:r>
              <a:rPr lang="en-US" dirty="0" err="1"/>
              <a:t>našem</a:t>
            </a:r>
            <a:r>
              <a:rPr lang="en-US" dirty="0"/>
              <a:t> </a:t>
            </a:r>
            <a:r>
              <a:rPr lang="en-US" dirty="0" err="1"/>
              <a:t>primeru</a:t>
            </a:r>
            <a:r>
              <a:rPr lang="en-US" dirty="0"/>
              <a:t> </a:t>
            </a:r>
            <a:r>
              <a:rPr lang="en-US" dirty="0" err="1"/>
              <a:t>smo</a:t>
            </a:r>
            <a:r>
              <a:rPr lang="en-US" dirty="0"/>
              <a:t> </a:t>
            </a:r>
            <a:r>
              <a:rPr lang="en-US" dirty="0" err="1"/>
              <a:t>postavili</a:t>
            </a:r>
            <a:r>
              <a:rPr lang="en-US" dirty="0"/>
              <a:t> </a:t>
            </a:r>
            <a:r>
              <a:rPr lang="en-US" dirty="0" err="1"/>
              <a:t>javne</a:t>
            </a:r>
            <a:r>
              <a:rPr lang="en-US" dirty="0"/>
              <a:t> </a:t>
            </a:r>
            <a:r>
              <a:rPr lang="en-US" dirty="0" err="1"/>
              <a:t>spletne</a:t>
            </a:r>
            <a:r>
              <a:rPr lang="en-US" dirty="0"/>
              <a:t> </a:t>
            </a:r>
            <a:r>
              <a:rPr lang="en-US" dirty="0" err="1"/>
              <a:t>servise</a:t>
            </a:r>
            <a:r>
              <a:rPr lang="en-US" dirty="0"/>
              <a:t> za </a:t>
            </a:r>
            <a:r>
              <a:rPr lang="en-US" dirty="0" err="1"/>
              <a:t>CloudFlare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7179743-7B2C-099F-BD78-9D188265FF1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483033" y="0"/>
            <a:ext cx="8708967" cy="6858000"/>
          </a:xfrm>
        </p:spPr>
      </p:sp>
      <p:pic>
        <p:nvPicPr>
          <p:cNvPr id="26626" name="Picture 2" descr="Cloudflare Nedir, Ne İşe Yarar? Cloudflare CDN Hakkında Bilmen Gereken Her  Şey - Hosting.com.tr">
            <a:extLst>
              <a:ext uri="{FF2B5EF4-FFF2-40B4-BE49-F238E27FC236}">
                <a16:creationId xmlns:a16="http://schemas.microsoft.com/office/drawing/2014/main" id="{53097F0E-EF31-BF59-E20B-5C4634A0B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033" y="0"/>
            <a:ext cx="870896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9765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875002"/>
            <a:ext cx="9144000" cy="553998"/>
          </a:xfrm>
        </p:spPr>
        <p:txBody>
          <a:bodyPr/>
          <a:lstStyle/>
          <a:p>
            <a:r>
              <a:rPr lang="sl-SI" dirty="0"/>
              <a:t>Skrijte svojo privatno infrastrukturo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Nihče ne potrebuje VPN dostopa v podjetje iz Severne Koreje.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96882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395463"/>
            <a:ext cx="4161981" cy="2769989"/>
          </a:xfrm>
        </p:spPr>
        <p:txBody>
          <a:bodyPr/>
          <a:lstStyle/>
          <a:p>
            <a:r>
              <a:rPr lang="en-US" dirty="0"/>
              <a:t>“Secret operations are essential in war; upon them the army relies to make its every move. </a:t>
            </a:r>
            <a:r>
              <a:rPr lang="sl-SI" dirty="0"/>
              <a:t>“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3756" y="3542645"/>
            <a:ext cx="4162425" cy="307777"/>
          </a:xfrm>
        </p:spPr>
        <p:txBody>
          <a:bodyPr/>
          <a:lstStyle/>
          <a:p>
            <a:r>
              <a:rPr lang="sl-SI" dirty="0"/>
              <a:t>-- </a:t>
            </a:r>
            <a:r>
              <a:rPr lang="sl-SI" dirty="0" err="1"/>
              <a:t>Sun</a:t>
            </a:r>
            <a:r>
              <a:rPr lang="sl-SI" dirty="0"/>
              <a:t> </a:t>
            </a:r>
            <a:r>
              <a:rPr lang="sl-SI" dirty="0" err="1"/>
              <a:t>Tzu</a:t>
            </a:r>
            <a:endParaRPr lang="en-US" dirty="0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87731-2883-FE86-78E6-4A5EE41171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4" name="Picture Placeholder 5">
            <a:extLst>
              <a:ext uri="{FF2B5EF4-FFF2-40B4-BE49-F238E27FC236}">
                <a16:creationId xmlns:a16="http://schemas.microsoft.com/office/drawing/2014/main" id="{88AC5AA6-5624-8E30-6886-B51BCD6C4D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81" b="2181"/>
          <a:stretch/>
        </p:blipFill>
        <p:spPr bwMode="gray">
          <a:xfrm>
            <a:off x="5334000" y="0"/>
            <a:ext cx="6858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5319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Tickwall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942344"/>
          </a:xfrm>
        </p:spPr>
        <p:txBody>
          <a:bodyPr/>
          <a:lstStyle/>
          <a:p>
            <a:r>
              <a:rPr lang="sl-SI" dirty="0"/>
              <a:t>Požarni zid</a:t>
            </a:r>
          </a:p>
          <a:p>
            <a:pPr lvl="1"/>
            <a:r>
              <a:rPr lang="sl-SI" dirty="0" err="1"/>
              <a:t>Dinanamične</a:t>
            </a:r>
            <a:r>
              <a:rPr lang="sl-SI" dirty="0"/>
              <a:t> </a:t>
            </a:r>
            <a:r>
              <a:rPr lang="sl-SI" dirty="0" err="1"/>
              <a:t>address</a:t>
            </a:r>
            <a:r>
              <a:rPr lang="sl-SI" dirty="0"/>
              <a:t> liste z možnostjo osveževanja</a:t>
            </a:r>
          </a:p>
          <a:p>
            <a:r>
              <a:rPr lang="sl-SI" dirty="0" err="1"/>
              <a:t>Tickwall</a:t>
            </a:r>
            <a:r>
              <a:rPr lang="sl-SI" dirty="0"/>
              <a:t> </a:t>
            </a:r>
            <a:r>
              <a:rPr lang="sl-SI" dirty="0" err="1"/>
              <a:t>tenant</a:t>
            </a:r>
            <a:r>
              <a:rPr lang="sl-SI" dirty="0"/>
              <a:t> instanca</a:t>
            </a:r>
          </a:p>
          <a:p>
            <a:pPr lvl="1"/>
            <a:r>
              <a:rPr lang="sl-SI" dirty="0"/>
              <a:t>Vmesnik za administracijo</a:t>
            </a:r>
          </a:p>
          <a:p>
            <a:r>
              <a:rPr lang="sl-SI" dirty="0"/>
              <a:t>Uporabniki </a:t>
            </a:r>
            <a:r>
              <a:rPr lang="sl-SI"/>
              <a:t>s</a:t>
            </a:r>
            <a:r>
              <a:rPr lang="sl-SI" dirty="0"/>
              <a:t> </a:t>
            </a:r>
            <a:r>
              <a:rPr lang="sl-SI" dirty="0" err="1"/>
              <a:t>Tickwall</a:t>
            </a:r>
            <a:r>
              <a:rPr lang="sl-SI" dirty="0"/>
              <a:t> aplikacijo</a:t>
            </a:r>
          </a:p>
          <a:p>
            <a:pPr lvl="1"/>
            <a:r>
              <a:rPr lang="sl-SI" dirty="0" err="1"/>
              <a:t>Seat</a:t>
            </a:r>
            <a:r>
              <a:rPr lang="sl-SI" dirty="0"/>
              <a:t>, device</a:t>
            </a:r>
          </a:p>
          <a:p>
            <a:pPr lvl="1"/>
            <a:endParaRPr lang="sl-SI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392CFF23-C1C7-701B-4F3D-C235B474A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787" y="1434370"/>
            <a:ext cx="5819775" cy="448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199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Access list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942344"/>
          </a:xfrm>
        </p:spPr>
        <p:txBody>
          <a:bodyPr/>
          <a:lstStyle/>
          <a:p>
            <a:r>
              <a:rPr lang="sl-SI" dirty="0"/>
              <a:t>Parametri za dostop</a:t>
            </a:r>
          </a:p>
          <a:p>
            <a:pPr lvl="1"/>
            <a:r>
              <a:rPr lang="sl-SI" dirty="0"/>
              <a:t>U/P, omejitev na IP</a:t>
            </a:r>
          </a:p>
          <a:p>
            <a:r>
              <a:rPr lang="sl-SI" dirty="0"/>
              <a:t>Nastavitve za izbor IP-jev</a:t>
            </a:r>
          </a:p>
          <a:p>
            <a:pPr lvl="1"/>
            <a:r>
              <a:rPr lang="sl-SI" dirty="0" err="1"/>
              <a:t>Stickiness</a:t>
            </a:r>
            <a:endParaRPr lang="sl-SI" dirty="0"/>
          </a:p>
          <a:p>
            <a:r>
              <a:rPr lang="sl-SI" dirty="0"/>
              <a:t>Navodila za integracijo v požarni zid</a:t>
            </a:r>
          </a:p>
          <a:p>
            <a:pPr lvl="1"/>
            <a:endParaRPr lang="sl-SI" dirty="0"/>
          </a:p>
          <a:p>
            <a:pPr lvl="1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94F841C-7E3D-2DA0-9643-6B69586BDA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1071" y="3821360"/>
            <a:ext cx="9211649" cy="23456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1296987-DED1-8D3F-D48E-5919F18B76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7368" y="1011198"/>
            <a:ext cx="3785352" cy="281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86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Tickwall</a:t>
            </a:r>
            <a:r>
              <a:rPr lang="sl-SI" dirty="0"/>
              <a:t> aplikacija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006703"/>
          </a:xfrm>
        </p:spPr>
        <p:txBody>
          <a:bodyPr/>
          <a:lstStyle/>
          <a:p>
            <a:pPr lvl="1"/>
            <a:r>
              <a:rPr lang="sl-SI" dirty="0"/>
              <a:t>Apple </a:t>
            </a:r>
            <a:r>
              <a:rPr lang="sl-SI" dirty="0" err="1"/>
              <a:t>iOS</a:t>
            </a:r>
            <a:endParaRPr lang="sl-SI" dirty="0"/>
          </a:p>
          <a:p>
            <a:pPr lvl="1"/>
            <a:r>
              <a:rPr lang="sl-SI" dirty="0"/>
              <a:t>Android</a:t>
            </a:r>
          </a:p>
          <a:p>
            <a:pPr lvl="1"/>
            <a:r>
              <a:rPr lang="sl-SI" dirty="0"/>
              <a:t>Apple </a:t>
            </a:r>
            <a:r>
              <a:rPr lang="sl-SI" dirty="0" err="1"/>
              <a:t>macOS</a:t>
            </a:r>
            <a:endParaRPr lang="sl-SI" dirty="0"/>
          </a:p>
          <a:p>
            <a:pPr lvl="1"/>
            <a:r>
              <a:rPr lang="sl-SI" dirty="0"/>
              <a:t>Windows</a:t>
            </a:r>
          </a:p>
          <a:p>
            <a:pPr lvl="2"/>
            <a:r>
              <a:rPr lang="sl-SI" dirty="0"/>
              <a:t>Microsoft Store</a:t>
            </a:r>
          </a:p>
          <a:p>
            <a:pPr lvl="2"/>
            <a:r>
              <a:rPr lang="sl-SI" dirty="0"/>
              <a:t>MSI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7665B2-8C8F-E5BB-D47B-90EE8D7902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1082" y="3571813"/>
            <a:ext cx="2764961" cy="8299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6CBB9B-376E-29A5-341E-3FBF59A9EF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1732" y="2292037"/>
            <a:ext cx="2860882" cy="8487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A5635F-0305-C4A7-14F5-0F6F799CE5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1666" y="1264820"/>
            <a:ext cx="2311053" cy="831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00463C7-08F2-3FE7-0D94-007BE85C66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0917" y="4807318"/>
            <a:ext cx="3200764" cy="82998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D427AAE-0CFE-8A1A-F5D5-8B32CC95DD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6154" y="1160060"/>
            <a:ext cx="1837872" cy="326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9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Namestitev pri uporabnikih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198072"/>
          </a:xfrm>
        </p:spPr>
        <p:txBody>
          <a:bodyPr/>
          <a:lstStyle/>
          <a:p>
            <a:r>
              <a:rPr lang="sl-SI" dirty="0"/>
              <a:t>Posamezno</a:t>
            </a:r>
          </a:p>
          <a:p>
            <a:pPr lvl="1"/>
            <a:r>
              <a:rPr lang="sl-SI" dirty="0"/>
              <a:t>Podatke za registracijo naprav posreduje administrator</a:t>
            </a:r>
          </a:p>
          <a:p>
            <a:pPr lvl="2"/>
            <a:r>
              <a:rPr lang="sl-SI" dirty="0"/>
              <a:t>Večkratna registracija (PIN)</a:t>
            </a:r>
          </a:p>
          <a:p>
            <a:pPr lvl="2"/>
            <a:r>
              <a:rPr lang="sl-SI" dirty="0"/>
              <a:t>Enkratna registracija (začasni QR/link)</a:t>
            </a:r>
          </a:p>
          <a:p>
            <a:r>
              <a:rPr lang="sl-SI" dirty="0"/>
              <a:t>Uvoz</a:t>
            </a:r>
          </a:p>
          <a:p>
            <a:pPr lvl="1"/>
            <a:r>
              <a:rPr lang="sl-SI" dirty="0"/>
              <a:t>Administrator podatke pripravi naprej</a:t>
            </a:r>
          </a:p>
          <a:p>
            <a:pPr lvl="1"/>
            <a:r>
              <a:rPr lang="sl-SI" dirty="0" err="1"/>
              <a:t>Auto-Provisioning</a:t>
            </a:r>
            <a:r>
              <a:rPr lang="sl-SI" dirty="0"/>
              <a:t> v korporativnih okoljih</a:t>
            </a:r>
          </a:p>
          <a:p>
            <a:r>
              <a:rPr lang="sl-SI" dirty="0"/>
              <a:t>Registracija preko obstoječe naprave</a:t>
            </a:r>
          </a:p>
          <a:p>
            <a:pPr lvl="1"/>
            <a:r>
              <a:rPr lang="sl-SI" dirty="0"/>
              <a:t>PC - telefon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66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EC1967D-994A-F1E4-2791-826E1FF7E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Tickwall Demo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443089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72382"/>
            <a:ext cx="4161981" cy="2215991"/>
          </a:xfrm>
        </p:spPr>
        <p:txBody>
          <a:bodyPr/>
          <a:lstStyle/>
          <a:p>
            <a:r>
              <a:rPr lang="en-US" dirty="0"/>
              <a:t>“The supreme art of war is to subdue the enemy without fighting.</a:t>
            </a:r>
            <a:r>
              <a:rPr lang="sl-SI" dirty="0"/>
              <a:t>“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3756" y="3121223"/>
            <a:ext cx="4162425" cy="307777"/>
          </a:xfrm>
        </p:spPr>
        <p:txBody>
          <a:bodyPr/>
          <a:lstStyle/>
          <a:p>
            <a:r>
              <a:rPr lang="sl-SI" dirty="0"/>
              <a:t>-- </a:t>
            </a:r>
            <a:r>
              <a:rPr lang="sl-SI" dirty="0" err="1"/>
              <a:t>Sun</a:t>
            </a:r>
            <a:r>
              <a:rPr lang="sl-SI" dirty="0"/>
              <a:t> </a:t>
            </a:r>
            <a:r>
              <a:rPr lang="sl-SI" dirty="0" err="1"/>
              <a:t>Tzu</a:t>
            </a:r>
            <a:endParaRPr lang="en-US" dirty="0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87731-2883-FE86-78E6-4A5EE41171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4" name="Picture Placeholder 5">
            <a:extLst>
              <a:ext uri="{FF2B5EF4-FFF2-40B4-BE49-F238E27FC236}">
                <a16:creationId xmlns:a16="http://schemas.microsoft.com/office/drawing/2014/main" id="{88AC5AA6-5624-8E30-6886-B51BCD6C4D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81" b="2181"/>
          <a:stretch/>
        </p:blipFill>
        <p:spPr bwMode="gray">
          <a:xfrm>
            <a:off x="5334000" y="0"/>
            <a:ext cx="6858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0023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Text layout with bulleted text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Main topic: Segoe UI </a:t>
            </a:r>
            <a:r>
              <a:rPr lang="en-US" dirty="0" err="1"/>
              <a:t>Semilight</a:t>
            </a:r>
            <a:r>
              <a:rPr lang="en-US" dirty="0"/>
              <a:t>, size 28pt</a:t>
            </a:r>
          </a:p>
          <a:p>
            <a:pPr lvl="1"/>
            <a:r>
              <a:rPr lang="en-US" dirty="0"/>
              <a:t>Segoe UI, size 20pt for second level</a:t>
            </a:r>
          </a:p>
          <a:p>
            <a:pPr lvl="2"/>
            <a:r>
              <a:rPr lang="en-US" dirty="0"/>
              <a:t>Segoe UI, size 16pt for third level</a:t>
            </a:r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Vprašanja?</a:t>
            </a:r>
            <a:endParaRPr lang="en-HR"/>
          </a:p>
        </p:txBody>
      </p:sp>
    </p:spTree>
    <p:extLst>
      <p:ext uri="{BB962C8B-B14F-4D97-AF65-F5344CB8AC3E}">
        <p14:creationId xmlns:p14="http://schemas.microsoft.com/office/powerpoint/2010/main" val="67913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/>
          </p:cNvSpPr>
          <p:nvPr/>
        </p:nvSpPr>
        <p:spPr>
          <a:xfrm rot="903927">
            <a:off x="6807249" y="1892995"/>
            <a:ext cx="4132490" cy="307201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HR" sz="2800" dirty="0">
                <a:solidFill>
                  <a:schemeClr val="tx1"/>
                </a:solidFill>
              </a:rPr>
              <a:t>This is not school, but we </a:t>
            </a:r>
          </a:p>
          <a:p>
            <a:r>
              <a:rPr lang="en-HR" sz="2800" dirty="0">
                <a:solidFill>
                  <a:srgbClr val="832B8F"/>
                </a:solidFill>
              </a:rPr>
              <a:t>love</a:t>
            </a:r>
            <a:r>
              <a:rPr lang="en-HR" sz="2800" dirty="0">
                <a:solidFill>
                  <a:schemeClr val="tx1"/>
                </a:solidFill>
              </a:rPr>
              <a:t> to get grades.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Please fill out our </a:t>
            </a:r>
          </a:p>
          <a:p>
            <a:r>
              <a:rPr lang="en-HR" sz="2800" dirty="0">
                <a:solidFill>
                  <a:schemeClr val="tx1"/>
                </a:solidFill>
              </a:rPr>
              <a:t>questoineers and leave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us your feedback.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You may even </a:t>
            </a:r>
            <a:r>
              <a:rPr lang="en-HR" sz="2800" dirty="0">
                <a:solidFill>
                  <a:srgbClr val="ED2FA0"/>
                </a:solidFill>
              </a:rPr>
              <a:t>win</a:t>
            </a:r>
            <a:r>
              <a:rPr lang="en-HR" sz="2800" dirty="0">
                <a:solidFill>
                  <a:schemeClr val="tx1"/>
                </a:solidFill>
              </a:rPr>
              <a:t> some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cool rewards.</a:t>
            </a: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NTK23 template</Template>
  <TotalTime>441</TotalTime>
  <Words>1829</Words>
  <Application>Microsoft Macintosh PowerPoint</Application>
  <PresentationFormat>Widescreen</PresentationFormat>
  <Paragraphs>247</Paragraphs>
  <Slides>43</Slides>
  <Notes>37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PowerPoint Presentation</vt:lpstr>
      <vt:lpstr>O meni</vt:lpstr>
      <vt:lpstr>Površina možnega napada (attack surface)</vt:lpstr>
      <vt:lpstr>“The user’s going to pick dancing pigs over security every time.”</vt:lpstr>
      <vt:lpstr>Površina možnega napada (attack surface)</vt:lpstr>
      <vt:lpstr>Površina možnega napada (attack surface)</vt:lpstr>
      <vt:lpstr>“Površina možnega napada“</vt:lpstr>
      <vt:lpstr>PowerPoint Presentation</vt:lpstr>
      <vt:lpstr>Internet: Ekosistem v katerem danes obstajamo.</vt:lpstr>
      <vt:lpstr>“Na internetu se vedemo, kot da smo sami v oceanu “</vt:lpstr>
      <vt:lpstr>V resnici…</vt:lpstr>
      <vt:lpstr>PowerPoint Presentation</vt:lpstr>
      <vt:lpstr>“Sedanjost... “</vt:lpstr>
      <vt:lpstr>“Targetirani proizvajalci... “</vt:lpstr>
      <vt:lpstr>“Prihodnost... “</vt:lpstr>
      <vt:lpstr>“Ability will never catch up with the demand for it. “</vt:lpstr>
      <vt:lpstr>PowerPoint Presentation</vt:lpstr>
      <vt:lpstr>„Mistakes are always forgivable, if one has the courage to admit them.“</vt:lpstr>
      <vt:lpstr>PowerPoint Presentation</vt:lpstr>
      <vt:lpstr>Kaj lahko naredimo?</vt:lpstr>
      <vt:lpstr>Vzpostavitev Attack Surface Management</vt:lpstr>
      <vt:lpstr>1. Kontinuiran nadzor</vt:lpstr>
      <vt:lpstr>1. Kontinuiran nadzor</vt:lpstr>
      <vt:lpstr>ASM Demo</vt:lpstr>
      <vt:lpstr>2. Presodite kaj od vaše javne infrastrukture mora biti javno in kaj privatno.</vt:lpstr>
      <vt:lpstr>2. Kaj od vaše on-prem infrastrukture mora biti javno?</vt:lpstr>
      <vt:lpstr>2. Kaj od vaše oblačne infrastrukture mora biti javno?</vt:lpstr>
      <vt:lpstr>3. Svojo javno infrastrukturo postavite pred uveljavljene sisteme javnega dostopa in obrambe.</vt:lpstr>
      <vt:lpstr>3. Javni WAF in Anti DDOS</vt:lpstr>
      <vt:lpstr>3. Javni WAF in Anti DDOS</vt:lpstr>
      <vt:lpstr>3. Javni WAF in Anti DDOS</vt:lpstr>
      <vt:lpstr>Skrijte svojo privatno infrastrukturo</vt:lpstr>
      <vt:lpstr>“Secret operations are essential in war; upon them the army relies to make its every move. “</vt:lpstr>
      <vt:lpstr>Tickwall</vt:lpstr>
      <vt:lpstr>Access list</vt:lpstr>
      <vt:lpstr>Tickwall aplikacija</vt:lpstr>
      <vt:lpstr>Namestitev pri uporabnikih</vt:lpstr>
      <vt:lpstr>Tickwall Demo</vt:lpstr>
      <vt:lpstr>“The supreme art of war is to subdue the enemy without fighting.“</vt:lpstr>
      <vt:lpstr>Text layout with bulleted text</vt:lpstr>
      <vt:lpstr>Vprašanja?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Andrej Golob</dc:creator>
  <cp:keywords/>
  <dc:description/>
  <cp:lastModifiedBy>Andrej Golob</cp:lastModifiedBy>
  <cp:revision>1</cp:revision>
  <dcterms:created xsi:type="dcterms:W3CDTF">2023-09-24T17:03:52Z</dcterms:created>
  <dcterms:modified xsi:type="dcterms:W3CDTF">2023-09-26T10:46:25Z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