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4642" r:id="rId5"/>
  </p:sldMasterIdLst>
  <p:notesMasterIdLst>
    <p:notesMasterId r:id="rId17"/>
  </p:notesMasterIdLst>
  <p:handoutMasterIdLst>
    <p:handoutMasterId r:id="rId18"/>
  </p:handoutMasterIdLst>
  <p:sldIdLst>
    <p:sldId id="1661" r:id="rId6"/>
    <p:sldId id="1660" r:id="rId7"/>
    <p:sldId id="1670" r:id="rId8"/>
    <p:sldId id="1843" r:id="rId9"/>
    <p:sldId id="1841" r:id="rId10"/>
    <p:sldId id="1842" r:id="rId11"/>
    <p:sldId id="1527" r:id="rId12"/>
    <p:sldId id="1846" r:id="rId13"/>
    <p:sldId id="1654" r:id="rId14"/>
    <p:sldId id="1844" r:id="rId15"/>
    <p:sldId id="1847" r:id="rId16"/>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White Template" id="{A073DAE3-B461-442F-A3D3-6642BD875E45}">
          <p14:sldIdLst>
            <p14:sldId id="1661"/>
            <p14:sldId id="1660"/>
            <p14:sldId id="1670"/>
            <p14:sldId id="1843"/>
            <p14:sldId id="1841"/>
            <p14:sldId id="1842"/>
            <p14:sldId id="1527"/>
            <p14:sldId id="1846"/>
            <p14:sldId id="1654"/>
            <p14:sldId id="1844"/>
            <p14:sldId id="1847"/>
          </p14:sldIdLst>
        </p14:section>
        <p14:section name="Soft Black template" id="{888AB95E-1B7E-4E95-8F39-C5D0E8372BC2}">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E5E60"/>
    <a:srgbClr val="F26224"/>
    <a:srgbClr val="FFFFFF"/>
    <a:srgbClr val="1A1A1A"/>
    <a:srgbClr val="0078D4"/>
    <a:srgbClr val="107C10"/>
    <a:srgbClr val="EAEAEA"/>
    <a:srgbClr val="004B50"/>
    <a:srgbClr val="008272"/>
    <a:srgbClr val="00BC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25F661-922D-4A09-B7C6-3A4B9E242507}" v="1751" dt="2018-05-24T11:31:34.0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3508" autoAdjust="0"/>
  </p:normalViewPr>
  <p:slideViewPr>
    <p:cSldViewPr snapToGrid="0">
      <p:cViewPr varScale="1">
        <p:scale>
          <a:sx n="60" d="100"/>
          <a:sy n="60" d="100"/>
        </p:scale>
        <p:origin x="870" y="45"/>
      </p:cViewPr>
      <p:guideLst/>
    </p:cSldViewPr>
  </p:slideViewPr>
  <p:outlineViewPr>
    <p:cViewPr>
      <p:scale>
        <a:sx n="33" d="100"/>
        <a:sy n="33" d="100"/>
      </p:scale>
      <p:origin x="0" y="-6516"/>
    </p:cViewPr>
  </p:outlineViewPr>
  <p:notesTextViewPr>
    <p:cViewPr>
      <p:scale>
        <a:sx n="3" d="2"/>
        <a:sy n="3" d="2"/>
      </p:scale>
      <p:origin x="0" y="-33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ela Huskovic" userId="76037494-4989-4cad-8987-cd0763f283ec" providerId="ADAL" clId="{B925F661-922D-4A09-B7C6-3A4B9E242507}"/>
    <pc:docChg chg="undo custSel addSld delSld modSld sldOrd modSection">
      <pc:chgData name="Anela Huskovic" userId="76037494-4989-4cad-8987-cd0763f283ec" providerId="ADAL" clId="{B925F661-922D-4A09-B7C6-3A4B9E242507}" dt="2018-05-24T11:31:34.098" v="1719" actId="20577"/>
      <pc:docMkLst>
        <pc:docMk/>
      </pc:docMkLst>
      <pc:sldChg chg="del">
        <pc:chgData name="Anela Huskovic" userId="76037494-4989-4cad-8987-cd0763f283ec" providerId="ADAL" clId="{B925F661-922D-4A09-B7C6-3A4B9E242507}" dt="2018-05-24T09:31:50.361" v="1227" actId="2696"/>
        <pc:sldMkLst>
          <pc:docMk/>
          <pc:sldMk cId="1811665972" sldId="1524"/>
        </pc:sldMkLst>
      </pc:sldChg>
      <pc:sldChg chg="ord">
        <pc:chgData name="Anela Huskovic" userId="76037494-4989-4cad-8987-cd0763f283ec" providerId="ADAL" clId="{B925F661-922D-4A09-B7C6-3A4B9E242507}" dt="2018-05-22T23:42:54.049" v="36"/>
        <pc:sldMkLst>
          <pc:docMk/>
          <pc:sldMk cId="203203085" sldId="1527"/>
        </pc:sldMkLst>
      </pc:sldChg>
      <pc:sldChg chg="del">
        <pc:chgData name="Anela Huskovic" userId="76037494-4989-4cad-8987-cd0763f283ec" providerId="ADAL" clId="{B925F661-922D-4A09-B7C6-3A4B9E242507}" dt="2018-05-24T09:31:53.245" v="1228" actId="2696"/>
        <pc:sldMkLst>
          <pc:docMk/>
          <pc:sldMk cId="242452099" sldId="1528"/>
        </pc:sldMkLst>
      </pc:sldChg>
      <pc:sldChg chg="del">
        <pc:chgData name="Anela Huskovic" userId="76037494-4989-4cad-8987-cd0763f283ec" providerId="ADAL" clId="{B925F661-922D-4A09-B7C6-3A4B9E242507}" dt="2018-05-24T09:31:54.049" v="1229" actId="2696"/>
        <pc:sldMkLst>
          <pc:docMk/>
          <pc:sldMk cId="3249496989" sldId="1529"/>
        </pc:sldMkLst>
      </pc:sldChg>
      <pc:sldChg chg="del">
        <pc:chgData name="Anela Huskovic" userId="76037494-4989-4cad-8987-cd0763f283ec" providerId="ADAL" clId="{B925F661-922D-4A09-B7C6-3A4B9E242507}" dt="2018-05-24T09:31:54.877" v="1230" actId="2696"/>
        <pc:sldMkLst>
          <pc:docMk/>
          <pc:sldMk cId="2402828649" sldId="1532"/>
        </pc:sldMkLst>
      </pc:sldChg>
      <pc:sldChg chg="add ord">
        <pc:chgData name="Anela Huskovic" userId="76037494-4989-4cad-8987-cd0763f283ec" providerId="ADAL" clId="{B925F661-922D-4A09-B7C6-3A4B9E242507}" dt="2018-05-24T10:02:51.484" v="1570"/>
        <pc:sldMkLst>
          <pc:docMk/>
          <pc:sldMk cId="3463717845" sldId="1654"/>
        </pc:sldMkLst>
      </pc:sldChg>
      <pc:sldChg chg="modSp">
        <pc:chgData name="Anela Huskovic" userId="76037494-4989-4cad-8987-cd0763f283ec" providerId="ADAL" clId="{B925F661-922D-4A09-B7C6-3A4B9E242507}" dt="2018-05-24T09:14:51.567" v="1152" actId="5793"/>
        <pc:sldMkLst>
          <pc:docMk/>
          <pc:sldMk cId="3957722359" sldId="1660"/>
        </pc:sldMkLst>
        <pc:spChg chg="mod">
          <ac:chgData name="Anela Huskovic" userId="76037494-4989-4cad-8987-cd0763f283ec" providerId="ADAL" clId="{B925F661-922D-4A09-B7C6-3A4B9E242507}" dt="2018-05-24T09:14:51.567" v="1152" actId="5793"/>
          <ac:spMkLst>
            <pc:docMk/>
            <pc:sldMk cId="3957722359" sldId="1660"/>
            <ac:spMk id="6" creationId="{00000000-0000-0000-0000-000000000000}"/>
          </ac:spMkLst>
        </pc:spChg>
        <pc:spChg chg="mod">
          <ac:chgData name="Anela Huskovic" userId="76037494-4989-4cad-8987-cd0763f283ec" providerId="ADAL" clId="{B925F661-922D-4A09-B7C6-3A4B9E242507}" dt="2018-05-22T23:35:55.399" v="30"/>
          <ac:spMkLst>
            <pc:docMk/>
            <pc:sldMk cId="3957722359" sldId="1660"/>
            <ac:spMk id="17" creationId="{00000000-0000-0000-0000-000000000000}"/>
          </ac:spMkLst>
        </pc:spChg>
      </pc:sldChg>
      <pc:sldChg chg="modSp ord">
        <pc:chgData name="Anela Huskovic" userId="76037494-4989-4cad-8987-cd0763f283ec" providerId="ADAL" clId="{B925F661-922D-4A09-B7C6-3A4B9E242507}" dt="2018-05-24T09:06:47.031" v="851"/>
        <pc:sldMkLst>
          <pc:docMk/>
          <pc:sldMk cId="1795078537" sldId="1661"/>
        </pc:sldMkLst>
        <pc:spChg chg="mod">
          <ac:chgData name="Anela Huskovic" userId="76037494-4989-4cad-8987-cd0763f283ec" providerId="ADAL" clId="{B925F661-922D-4A09-B7C6-3A4B9E242507}" dt="2018-05-22T12:52:35.823" v="17"/>
          <ac:spMkLst>
            <pc:docMk/>
            <pc:sldMk cId="1795078537" sldId="1661"/>
            <ac:spMk id="4" creationId="{00000000-0000-0000-0000-000000000000}"/>
          </ac:spMkLst>
        </pc:spChg>
        <pc:spChg chg="mod">
          <ac:chgData name="Anela Huskovic" userId="76037494-4989-4cad-8987-cd0763f283ec" providerId="ADAL" clId="{B925F661-922D-4A09-B7C6-3A4B9E242507}" dt="2018-05-22T12:52:48.293" v="19"/>
          <ac:spMkLst>
            <pc:docMk/>
            <pc:sldMk cId="1795078537" sldId="1661"/>
            <ac:spMk id="5" creationId="{00000000-0000-0000-0000-000000000000}"/>
          </ac:spMkLst>
        </pc:spChg>
      </pc:sldChg>
      <pc:sldChg chg="modSp">
        <pc:chgData name="Anela Huskovic" userId="76037494-4989-4cad-8987-cd0763f283ec" providerId="ADAL" clId="{B925F661-922D-4A09-B7C6-3A4B9E242507}" dt="2018-05-24T09:55:18.851" v="1568" actId="20577"/>
        <pc:sldMkLst>
          <pc:docMk/>
          <pc:sldMk cId="1793706927" sldId="1670"/>
        </pc:sldMkLst>
        <pc:spChg chg="mod">
          <ac:chgData name="Anela Huskovic" userId="76037494-4989-4cad-8987-cd0763f283ec" providerId="ADAL" clId="{B925F661-922D-4A09-B7C6-3A4B9E242507}" dt="2018-05-24T09:55:18.851" v="1568" actId="20577"/>
          <ac:spMkLst>
            <pc:docMk/>
            <pc:sldMk cId="1793706927" sldId="1670"/>
            <ac:spMk id="6" creationId="{00000000-0000-0000-0000-000000000000}"/>
          </ac:spMkLst>
        </pc:spChg>
        <pc:spChg chg="mod">
          <ac:chgData name="Anela Huskovic" userId="76037494-4989-4cad-8987-cd0763f283ec" providerId="ADAL" clId="{B925F661-922D-4A09-B7C6-3A4B9E242507}" dt="2018-05-24T09:54:38.952" v="1544" actId="20577"/>
          <ac:spMkLst>
            <pc:docMk/>
            <pc:sldMk cId="1793706927" sldId="1670"/>
            <ac:spMk id="17" creationId="{00000000-0000-0000-0000-000000000000}"/>
          </ac:spMkLst>
        </pc:spChg>
      </pc:sldChg>
      <pc:sldChg chg="del">
        <pc:chgData name="Anela Huskovic" userId="76037494-4989-4cad-8987-cd0763f283ec" providerId="ADAL" clId="{B925F661-922D-4A09-B7C6-3A4B9E242507}" dt="2018-05-24T09:31:48.578" v="1226" actId="2696"/>
        <pc:sldMkLst>
          <pc:docMk/>
          <pc:sldMk cId="1490695021" sldId="1716"/>
        </pc:sldMkLst>
      </pc:sldChg>
      <pc:sldChg chg="del">
        <pc:chgData name="Anela Huskovic" userId="76037494-4989-4cad-8987-cd0763f283ec" providerId="ADAL" clId="{B925F661-922D-4A09-B7C6-3A4B9E242507}" dt="2018-05-24T09:33:16.851" v="1242" actId="2696"/>
        <pc:sldMkLst>
          <pc:docMk/>
          <pc:sldMk cId="3748312825" sldId="1818"/>
        </pc:sldMkLst>
      </pc:sldChg>
      <pc:sldChg chg="del">
        <pc:chgData name="Anela Huskovic" userId="76037494-4989-4cad-8987-cd0763f283ec" providerId="ADAL" clId="{B925F661-922D-4A09-B7C6-3A4B9E242507}" dt="2018-05-24T09:33:16.282" v="1241" actId="2696"/>
        <pc:sldMkLst>
          <pc:docMk/>
          <pc:sldMk cId="3024942669" sldId="1819"/>
        </pc:sldMkLst>
      </pc:sldChg>
      <pc:sldChg chg="del">
        <pc:chgData name="Anela Huskovic" userId="76037494-4989-4cad-8987-cd0763f283ec" providerId="ADAL" clId="{B925F661-922D-4A09-B7C6-3A4B9E242507}" dt="2018-05-24T09:33:12.920" v="1240" actId="2696"/>
        <pc:sldMkLst>
          <pc:docMk/>
          <pc:sldMk cId="1328838990" sldId="1820"/>
        </pc:sldMkLst>
      </pc:sldChg>
      <pc:sldChg chg="del">
        <pc:chgData name="Anela Huskovic" userId="76037494-4989-4cad-8987-cd0763f283ec" providerId="ADAL" clId="{B925F661-922D-4A09-B7C6-3A4B9E242507}" dt="2018-05-24T09:33:12.304" v="1239" actId="2696"/>
        <pc:sldMkLst>
          <pc:docMk/>
          <pc:sldMk cId="2269224073" sldId="1821"/>
        </pc:sldMkLst>
      </pc:sldChg>
      <pc:sldChg chg="del">
        <pc:chgData name="Anela Huskovic" userId="76037494-4989-4cad-8987-cd0763f283ec" providerId="ADAL" clId="{B925F661-922D-4A09-B7C6-3A4B9E242507}" dt="2018-05-24T09:33:11.749" v="1238" actId="2696"/>
        <pc:sldMkLst>
          <pc:docMk/>
          <pc:sldMk cId="1329079817" sldId="1825"/>
        </pc:sldMkLst>
      </pc:sldChg>
      <pc:sldChg chg="del">
        <pc:chgData name="Anela Huskovic" userId="76037494-4989-4cad-8987-cd0763f283ec" providerId="ADAL" clId="{B925F661-922D-4A09-B7C6-3A4B9E242507}" dt="2018-05-24T09:33:10.072" v="1237" actId="2696"/>
        <pc:sldMkLst>
          <pc:docMk/>
          <pc:sldMk cId="1369338350" sldId="1826"/>
        </pc:sldMkLst>
      </pc:sldChg>
      <pc:sldChg chg="del">
        <pc:chgData name="Anela Huskovic" userId="76037494-4989-4cad-8987-cd0763f283ec" providerId="ADAL" clId="{B925F661-922D-4A09-B7C6-3A4B9E242507}" dt="2018-05-24T09:33:09.710" v="1236" actId="2696"/>
        <pc:sldMkLst>
          <pc:docMk/>
          <pc:sldMk cId="798424500" sldId="1830"/>
        </pc:sldMkLst>
      </pc:sldChg>
      <pc:sldChg chg="del">
        <pc:chgData name="Anela Huskovic" userId="76037494-4989-4cad-8987-cd0763f283ec" providerId="ADAL" clId="{B925F661-922D-4A09-B7C6-3A4B9E242507}" dt="2018-05-24T09:33:09.141" v="1235" actId="2696"/>
        <pc:sldMkLst>
          <pc:docMk/>
          <pc:sldMk cId="1163779234" sldId="1831"/>
        </pc:sldMkLst>
      </pc:sldChg>
      <pc:sldChg chg="del">
        <pc:chgData name="Anela Huskovic" userId="76037494-4989-4cad-8987-cd0763f283ec" providerId="ADAL" clId="{B925F661-922D-4A09-B7C6-3A4B9E242507}" dt="2018-05-24T09:33:08.802" v="1234" actId="2696"/>
        <pc:sldMkLst>
          <pc:docMk/>
          <pc:sldMk cId="1614550208" sldId="1835"/>
        </pc:sldMkLst>
      </pc:sldChg>
      <pc:sldChg chg="modSp del">
        <pc:chgData name="Anela Huskovic" userId="76037494-4989-4cad-8987-cd0763f283ec" providerId="ADAL" clId="{B925F661-922D-4A09-B7C6-3A4B9E242507}" dt="2018-05-24T09:33:08.348" v="1233" actId="2696"/>
        <pc:sldMkLst>
          <pc:docMk/>
          <pc:sldMk cId="1179617921" sldId="1836"/>
        </pc:sldMkLst>
        <pc:spChg chg="mod">
          <ac:chgData name="Anela Huskovic" userId="76037494-4989-4cad-8987-cd0763f283ec" providerId="ADAL" clId="{B925F661-922D-4A09-B7C6-3A4B9E242507}" dt="2018-05-22T13:38:22.976" v="27" actId="1076"/>
          <ac:spMkLst>
            <pc:docMk/>
            <pc:sldMk cId="1179617921" sldId="1836"/>
            <ac:spMk id="4" creationId="{00000000-0000-0000-0000-000000000000}"/>
          </ac:spMkLst>
        </pc:spChg>
      </pc:sldChg>
      <pc:sldChg chg="del">
        <pc:chgData name="Anela Huskovic" userId="76037494-4989-4cad-8987-cd0763f283ec" providerId="ADAL" clId="{B925F661-922D-4A09-B7C6-3A4B9E242507}" dt="2018-05-24T09:32:23.179" v="1232" actId="2696"/>
        <pc:sldMkLst>
          <pc:docMk/>
          <pc:sldMk cId="2272391963" sldId="1837"/>
        </pc:sldMkLst>
      </pc:sldChg>
      <pc:sldChg chg="del">
        <pc:chgData name="Anela Huskovic" userId="76037494-4989-4cad-8987-cd0763f283ec" providerId="ADAL" clId="{B925F661-922D-4A09-B7C6-3A4B9E242507}" dt="2018-05-24T09:32:21.986" v="1231" actId="2696"/>
        <pc:sldMkLst>
          <pc:docMk/>
          <pc:sldMk cId="1495535077" sldId="1840"/>
        </pc:sldMkLst>
      </pc:sldChg>
      <pc:sldChg chg="addSp delSp modSp add">
        <pc:chgData name="Anela Huskovic" userId="76037494-4989-4cad-8987-cd0763f283ec" providerId="ADAL" clId="{B925F661-922D-4A09-B7C6-3A4B9E242507}" dt="2018-05-22T23:51:42.283" v="132" actId="20577"/>
        <pc:sldMkLst>
          <pc:docMk/>
          <pc:sldMk cId="3378830504" sldId="1841"/>
        </pc:sldMkLst>
        <pc:spChg chg="mod">
          <ac:chgData name="Anela Huskovic" userId="76037494-4989-4cad-8987-cd0763f283ec" providerId="ADAL" clId="{B925F661-922D-4A09-B7C6-3A4B9E242507}" dt="2018-05-22T23:51:42.283" v="132" actId="20577"/>
          <ac:spMkLst>
            <pc:docMk/>
            <pc:sldMk cId="3378830504" sldId="1841"/>
            <ac:spMk id="6" creationId="{00000000-0000-0000-0000-000000000000}"/>
          </ac:spMkLst>
        </pc:spChg>
        <pc:spChg chg="add del mod">
          <ac:chgData name="Anela Huskovic" userId="76037494-4989-4cad-8987-cd0763f283ec" providerId="ADAL" clId="{B925F661-922D-4A09-B7C6-3A4B9E242507}" dt="2018-05-22T23:43:31.828" v="68" actId="20577"/>
          <ac:spMkLst>
            <pc:docMk/>
            <pc:sldMk cId="3378830504" sldId="1841"/>
            <ac:spMk id="17" creationId="{00000000-0000-0000-0000-000000000000}"/>
          </ac:spMkLst>
        </pc:spChg>
      </pc:sldChg>
      <pc:sldChg chg="modSp add">
        <pc:chgData name="Anela Huskovic" userId="76037494-4989-4cad-8987-cd0763f283ec" providerId="ADAL" clId="{B925F661-922D-4A09-B7C6-3A4B9E242507}" dt="2018-05-24T09:41:09.360" v="1310" actId="20577"/>
        <pc:sldMkLst>
          <pc:docMk/>
          <pc:sldMk cId="971659629" sldId="1842"/>
        </pc:sldMkLst>
        <pc:spChg chg="mod">
          <ac:chgData name="Anela Huskovic" userId="76037494-4989-4cad-8987-cd0763f283ec" providerId="ADAL" clId="{B925F661-922D-4A09-B7C6-3A4B9E242507}" dt="2018-05-24T09:41:09.360" v="1310" actId="20577"/>
          <ac:spMkLst>
            <pc:docMk/>
            <pc:sldMk cId="971659629" sldId="1842"/>
            <ac:spMk id="6" creationId="{00000000-0000-0000-0000-000000000000}"/>
          </ac:spMkLst>
        </pc:spChg>
        <pc:spChg chg="mod">
          <ac:chgData name="Anela Huskovic" userId="76037494-4989-4cad-8987-cd0763f283ec" providerId="ADAL" clId="{B925F661-922D-4A09-B7C6-3A4B9E242507}" dt="2018-05-22T23:54:14.121" v="149" actId="20577"/>
          <ac:spMkLst>
            <pc:docMk/>
            <pc:sldMk cId="971659629" sldId="1842"/>
            <ac:spMk id="17" creationId="{00000000-0000-0000-0000-000000000000}"/>
          </ac:spMkLst>
        </pc:spChg>
      </pc:sldChg>
      <pc:sldChg chg="modSp add ord modNotesTx">
        <pc:chgData name="Anela Huskovic" userId="76037494-4989-4cad-8987-cd0763f283ec" providerId="ADAL" clId="{B925F661-922D-4A09-B7C6-3A4B9E242507}" dt="2018-05-24T11:31:34.098" v="1719" actId="20577"/>
        <pc:sldMkLst>
          <pc:docMk/>
          <pc:sldMk cId="1116200582" sldId="1843"/>
        </pc:sldMkLst>
        <pc:spChg chg="mod">
          <ac:chgData name="Anela Huskovic" userId="76037494-4989-4cad-8987-cd0763f283ec" providerId="ADAL" clId="{B925F661-922D-4A09-B7C6-3A4B9E242507}" dt="2018-05-24T09:10:51.424" v="1123" actId="14100"/>
          <ac:spMkLst>
            <pc:docMk/>
            <pc:sldMk cId="1116200582" sldId="1843"/>
            <ac:spMk id="6" creationId="{00000000-0000-0000-0000-000000000000}"/>
          </ac:spMkLst>
        </pc:spChg>
        <pc:spChg chg="mod">
          <ac:chgData name="Anela Huskovic" userId="76037494-4989-4cad-8987-cd0763f283ec" providerId="ADAL" clId="{B925F661-922D-4A09-B7C6-3A4B9E242507}" dt="2018-05-24T09:08:26.958" v="960" actId="20577"/>
          <ac:spMkLst>
            <pc:docMk/>
            <pc:sldMk cId="1116200582" sldId="1843"/>
            <ac:spMk id="17" creationId="{00000000-0000-0000-0000-000000000000}"/>
          </ac:spMkLst>
        </pc:spChg>
      </pc:sldChg>
      <pc:sldChg chg="modSp add ord">
        <pc:chgData name="Anela Huskovic" userId="76037494-4989-4cad-8987-cd0763f283ec" providerId="ADAL" clId="{B925F661-922D-4A09-B7C6-3A4B9E242507}" dt="2018-05-24T09:31:44.380" v="1225"/>
        <pc:sldMkLst>
          <pc:docMk/>
          <pc:sldMk cId="3651512571" sldId="1844"/>
        </pc:sldMkLst>
        <pc:spChg chg="mod">
          <ac:chgData name="Anela Huskovic" userId="76037494-4989-4cad-8987-cd0763f283ec" providerId="ADAL" clId="{B925F661-922D-4A09-B7C6-3A4B9E242507}" dt="2018-05-23T00:10:09.906" v="673" actId="6549"/>
          <ac:spMkLst>
            <pc:docMk/>
            <pc:sldMk cId="3651512571" sldId="1844"/>
            <ac:spMk id="6" creationId="{00000000-0000-0000-0000-000000000000}"/>
          </ac:spMkLst>
        </pc:spChg>
        <pc:spChg chg="mod">
          <ac:chgData name="Anela Huskovic" userId="76037494-4989-4cad-8987-cd0763f283ec" providerId="ADAL" clId="{B925F661-922D-4A09-B7C6-3A4B9E242507}" dt="2018-05-23T00:07:44.893" v="617"/>
          <ac:spMkLst>
            <pc:docMk/>
            <pc:sldMk cId="3651512571" sldId="1844"/>
            <ac:spMk id="17" creationId="{00000000-0000-0000-0000-000000000000}"/>
          </ac:spMkLst>
        </pc:spChg>
      </pc:sldChg>
      <pc:sldChg chg="add del">
        <pc:chgData name="Anela Huskovic" userId="76037494-4989-4cad-8987-cd0763f283ec" providerId="ADAL" clId="{B925F661-922D-4A09-B7C6-3A4B9E242507}" dt="2018-05-23T00:06:37.038" v="609" actId="2696"/>
        <pc:sldMkLst>
          <pc:docMk/>
          <pc:sldMk cId="1065889750" sldId="1845"/>
        </pc:sldMkLst>
      </pc:sldChg>
      <pc:sldChg chg="add del">
        <pc:chgData name="Anela Huskovic" userId="76037494-4989-4cad-8987-cd0763f283ec" providerId="ADAL" clId="{B925F661-922D-4A09-B7C6-3A4B9E242507}" dt="2018-05-24T09:44:26.305" v="1313" actId="2696"/>
        <pc:sldMkLst>
          <pc:docMk/>
          <pc:sldMk cId="2337584266" sldId="1845"/>
        </pc:sldMkLst>
      </pc:sldChg>
      <pc:sldChg chg="add del">
        <pc:chgData name="Anela Huskovic" userId="76037494-4989-4cad-8987-cd0763f283ec" providerId="ADAL" clId="{B925F661-922D-4A09-B7C6-3A4B9E242507}" dt="2018-05-23T00:06:42.128" v="611" actId="2696"/>
        <pc:sldMkLst>
          <pc:docMk/>
          <pc:sldMk cId="2473075195" sldId="1845"/>
        </pc:sldMkLst>
      </pc:sldChg>
      <pc:sldChg chg="add del">
        <pc:chgData name="Anela Huskovic" userId="76037494-4989-4cad-8987-cd0763f283ec" providerId="ADAL" clId="{B925F661-922D-4A09-B7C6-3A4B9E242507}" dt="2018-05-24T09:31:34.904" v="1223" actId="2696"/>
        <pc:sldMkLst>
          <pc:docMk/>
          <pc:sldMk cId="3341754910" sldId="1845"/>
        </pc:sldMkLst>
      </pc:sldChg>
      <pc:sldChg chg="addSp modSp add">
        <pc:chgData name="Anela Huskovic" userId="76037494-4989-4cad-8987-cd0763f283ec" providerId="ADAL" clId="{B925F661-922D-4A09-B7C6-3A4B9E242507}" dt="2018-05-24T09:51:12.488" v="1532" actId="12"/>
        <pc:sldMkLst>
          <pc:docMk/>
          <pc:sldMk cId="421041264" sldId="1846"/>
        </pc:sldMkLst>
        <pc:spChg chg="add mod">
          <ac:chgData name="Anela Huskovic" userId="76037494-4989-4cad-8987-cd0763f283ec" providerId="ADAL" clId="{B925F661-922D-4A09-B7C6-3A4B9E242507}" dt="2018-05-24T09:51:12.488" v="1532" actId="12"/>
          <ac:spMkLst>
            <pc:docMk/>
            <pc:sldMk cId="421041264" sldId="1846"/>
            <ac:spMk id="2" creationId="{5B02A5AA-0246-4382-975F-E5F20DF994BD}"/>
          </ac:spMkLst>
        </pc:spChg>
        <pc:spChg chg="mod">
          <ac:chgData name="Anela Huskovic" userId="76037494-4989-4cad-8987-cd0763f283ec" providerId="ADAL" clId="{B925F661-922D-4A09-B7C6-3A4B9E242507}" dt="2018-05-24T09:46:22.951" v="1327" actId="1076"/>
          <ac:spMkLst>
            <pc:docMk/>
            <pc:sldMk cId="421041264" sldId="1846"/>
            <ac:spMk id="6" creationId="{00000000-0000-0000-0000-000000000000}"/>
          </ac:spMkLst>
        </pc:spChg>
        <pc:spChg chg="mod">
          <ac:chgData name="Anela Huskovic" userId="76037494-4989-4cad-8987-cd0763f283ec" providerId="ADAL" clId="{B925F661-922D-4A09-B7C6-3A4B9E242507}" dt="2018-05-24T09:46:24.407" v="1328" actId="1076"/>
          <ac:spMkLst>
            <pc:docMk/>
            <pc:sldMk cId="421041264" sldId="1846"/>
            <ac:spMk id="17" creationId="{00000000-0000-0000-0000-000000000000}"/>
          </ac:spMkLst>
        </pc:spChg>
      </pc:sldChg>
      <pc:sldChg chg="add del">
        <pc:chgData name="Anela Huskovic" userId="76037494-4989-4cad-8987-cd0763f283ec" providerId="ADAL" clId="{B925F661-922D-4A09-B7C6-3A4B9E242507}" dt="2018-05-24T09:31:35.835" v="1224" actId="2696"/>
        <pc:sldMkLst>
          <pc:docMk/>
          <pc:sldMk cId="1576407193" sldId="1846"/>
        </pc:sldMkLst>
      </pc:sldChg>
      <pc:sldChg chg="add del">
        <pc:chgData name="Anela Huskovic" userId="76037494-4989-4cad-8987-cd0763f283ec" providerId="ADAL" clId="{B925F661-922D-4A09-B7C6-3A4B9E242507}" dt="2018-05-24T09:44:56.356" v="1320"/>
        <pc:sldMkLst>
          <pc:docMk/>
          <pc:sldMk cId="418897979" sldId="1847"/>
        </pc:sldMkLst>
      </pc:sldChg>
      <pc:sldChg chg="add del">
        <pc:chgData name="Anela Huskovic" userId="76037494-4989-4cad-8987-cd0763f283ec" providerId="ADAL" clId="{B925F661-922D-4A09-B7C6-3A4B9E242507}" dt="2018-05-24T09:51:27.385" v="1533" actId="2696"/>
        <pc:sldMkLst>
          <pc:docMk/>
          <pc:sldMk cId="2310050702" sldId="1847"/>
        </pc:sldMkLst>
      </pc:sldChg>
      <pc:sldChg chg="add del">
        <pc:chgData name="Anela Huskovic" userId="76037494-4989-4cad-8987-cd0763f283ec" providerId="ADAL" clId="{B925F661-922D-4A09-B7C6-3A4B9E242507}" dt="2018-05-24T10:56:33.437" v="1572" actId="2696"/>
        <pc:sldMkLst>
          <pc:docMk/>
          <pc:sldMk cId="3716124606" sldId="1847"/>
        </pc:sldMkLst>
      </pc:sldChg>
      <pc:sldChg chg="delSp modSp add">
        <pc:chgData name="Anela Huskovic" userId="76037494-4989-4cad-8987-cd0763f283ec" providerId="ADAL" clId="{B925F661-922D-4A09-B7C6-3A4B9E242507}" dt="2018-05-24T11:07:25.822" v="1651" actId="20577"/>
        <pc:sldMkLst>
          <pc:docMk/>
          <pc:sldMk cId="3723932478" sldId="1847"/>
        </pc:sldMkLst>
        <pc:spChg chg="del">
          <ac:chgData name="Anela Huskovic" userId="76037494-4989-4cad-8987-cd0763f283ec" providerId="ADAL" clId="{B925F661-922D-4A09-B7C6-3A4B9E242507}" dt="2018-05-24T11:06:45.479" v="1602" actId="478"/>
          <ac:spMkLst>
            <pc:docMk/>
            <pc:sldMk cId="3723932478" sldId="1847"/>
            <ac:spMk id="2" creationId="{5CE3C575-7724-43B1-AE47-D451D2557C28}"/>
          </ac:spMkLst>
        </pc:spChg>
        <pc:spChg chg="mod">
          <ac:chgData name="Anela Huskovic" userId="76037494-4989-4cad-8987-cd0763f283ec" providerId="ADAL" clId="{B925F661-922D-4A09-B7C6-3A4B9E242507}" dt="2018-05-24T11:07:25.822" v="1651" actId="20577"/>
          <ac:spMkLst>
            <pc:docMk/>
            <pc:sldMk cId="3723932478" sldId="1847"/>
            <ac:spMk id="3" creationId="{194A6DB3-29A3-4C77-A675-15D2286E6358}"/>
          </ac:spMkLst>
        </pc:spChg>
      </pc:sldChg>
      <pc:sldChg chg="add del">
        <pc:chgData name="Anela Huskovic" userId="76037494-4989-4cad-8987-cd0763f283ec" providerId="ADAL" clId="{B925F661-922D-4A09-B7C6-3A4B9E242507}" dt="2018-05-24T09:45:13.404" v="1322"/>
        <pc:sldMkLst>
          <pc:docMk/>
          <pc:sldMk cId="4213611939" sldId="1847"/>
        </pc:sldMkLst>
      </pc:sldChg>
      <pc:sldChg chg="add del">
        <pc:chgData name="Anela Huskovic" userId="76037494-4989-4cad-8987-cd0763f283ec" providerId="ADAL" clId="{B925F661-922D-4A09-B7C6-3A4B9E242507}" dt="2018-05-24T09:44:51.887" v="1319"/>
        <pc:sldMkLst>
          <pc:docMk/>
          <pc:sldMk cId="432540622" sldId="1848"/>
        </pc:sldMkLst>
      </pc:sldChg>
      <pc:sldChg chg="add del">
        <pc:chgData name="Anela Huskovic" userId="76037494-4989-4cad-8987-cd0763f283ec" providerId="ADAL" clId="{B925F661-922D-4A09-B7C6-3A4B9E242507}" dt="2018-05-24T09:44:51.116" v="1318"/>
        <pc:sldMkLst>
          <pc:docMk/>
          <pc:sldMk cId="3715819464" sldId="184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5/22/2018 2:48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5/22/2018 2:48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5/22/2018 2:52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44252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5/23/2018 1:35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1601089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hr-HR" dirty="0"/>
              <a:t>Sve se predviđa, od toga gdje je šta u dućanu, do waste managementa, do nečeg trećeg. Sve na temelju collective experienca.</a:t>
            </a:r>
          </a:p>
          <a:p>
            <a:r>
              <a:rPr lang="hr-HR" dirty="0"/>
              <a:t>Zašto onda ne bi to koristili i za plemenite svrhe kao št je poboljšanje zdravstvenih usluga, zdravlja općenito, te metoda lječenja</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5/24/2018 11:11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1958519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hr-HR" dirty="0"/>
              <a:t>Od 10 najcescih uzroka smrti tolko ih je preventabilno, a ti i ti su u porastu. Najcesci je bolest srca</a:t>
            </a:r>
          </a:p>
          <a:p>
            <a:r>
              <a:rPr lang="hr-HR" dirty="0"/>
              <a:t>3rd cause of death is preventable </a:t>
            </a:r>
            <a:endParaRPr lang="en-US" dirty="0"/>
          </a:p>
          <a:p>
            <a:r>
              <a:rPr lang="hr-HR"/>
              <a:t>In Microsoft we are doing many projects...</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5/24/2018 11:10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41814826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5/23/2018 1:51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Tree>
    <p:extLst>
      <p:ext uri="{BB962C8B-B14F-4D97-AF65-F5344CB8AC3E}">
        <p14:creationId xmlns:p14="http://schemas.microsoft.com/office/powerpoint/2010/main" val="7333476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5/24/2018 11:39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1240304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5/22/2018 2:48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51192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5/24/2018 11:49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4897593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0E4ACD-03FE-4792-AD9E-05F02E20F7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815185-F213-43EC-A2B2-C549BB2CAF5C}"/>
              </a:ext>
            </a:extLst>
          </p:cNvPr>
          <p:cNvSpPr txBox="1">
            <a:spLocks noGrp="1"/>
          </p:cNvSpPr>
          <p:nvPr>
            <p:ph type="body" sz="quarter" idx="1"/>
          </p:nvPr>
        </p:nvSpPr>
        <p:spPr/>
        <p:txBody>
          <a:bodyPr/>
          <a:lstStyle/>
          <a:p>
            <a:endParaRPr lang="hr-HR"/>
          </a:p>
        </p:txBody>
      </p:sp>
      <p:sp>
        <p:nvSpPr>
          <p:cNvPr id="4" name="Slide Number Placeholder 3">
            <a:extLst>
              <a:ext uri="{FF2B5EF4-FFF2-40B4-BE49-F238E27FC236}">
                <a16:creationId xmlns:a16="http://schemas.microsoft.com/office/drawing/2014/main" id="{E1772C3A-BBA1-4FE6-9950-21D4E63FD35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6ECB446-9416-4A64-AD94-F8A98CB36820}" type="slidenum">
              <a:t>9</a:t>
            </a:fld>
            <a:endParaRPr lang="hr-HR"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37781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5/23/2018 2:10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141690912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emf"/><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emf"/><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quare photo">
    <p:bg>
      <p:bgPr>
        <a:solidFill>
          <a:srgbClr val="0D0D0D"/>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9" name="Picture 8" descr="Man walking up steps with Surface pen and Surface " title="Microsoft brand photo">
            <a:extLst>
              <a:ext uri="{FF2B5EF4-FFF2-40B4-BE49-F238E27FC236}">
                <a16:creationId xmlns:a16="http://schemas.microsoft.com/office/drawing/2014/main" id="{1361CB77-92FE-4129-A2BF-CDA66422FCD7}"/>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12" name="Picture 11">
            <a:extLst>
              <a:ext uri="{FF2B5EF4-FFF2-40B4-BE49-F238E27FC236}">
                <a16:creationId xmlns:a16="http://schemas.microsoft.com/office/drawing/2014/main" id="{6338F21F-A0E2-4260-9702-D7E964E50223}"/>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14" name="Picture 13">
            <a:extLst>
              <a:ext uri="{FF2B5EF4-FFF2-40B4-BE49-F238E27FC236}">
                <a16:creationId xmlns:a16="http://schemas.microsoft.com/office/drawing/2014/main" id="{296DBAD6-4124-47C6-A704-0D11125EDF96}"/>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8" name="TextBox 7">
            <a:extLst>
              <a:ext uri="{FF2B5EF4-FFF2-40B4-BE49-F238E27FC236}">
                <a16:creationId xmlns:a16="http://schemas.microsoft.com/office/drawing/2014/main" id="{A26A05E5-848B-44FE-B7A2-40E2A25C8C13}"/>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7" name="MS logo gray - EMF" descr="Microsoft logo, gray text version">
            <a:extLst>
              <a:ext uri="{FF2B5EF4-FFF2-40B4-BE49-F238E27FC236}">
                <a16:creationId xmlns:a16="http://schemas.microsoft.com/office/drawing/2014/main" id="{DDC08157-A48C-4ACA-A5BB-EE2A866E103C}"/>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9" name="Picture 8" descr="Man walking up steps with Surface pen and Surface " title="Microsoft brand photo">
            <a:extLst>
              <a:ext uri="{FF2B5EF4-FFF2-40B4-BE49-F238E27FC236}">
                <a16:creationId xmlns:a16="http://schemas.microsoft.com/office/drawing/2014/main" id="{70A7F11F-29A0-4909-AF74-CA55B1CF40F5}"/>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11" name="Picture 10">
            <a:extLst>
              <a:ext uri="{FF2B5EF4-FFF2-40B4-BE49-F238E27FC236}">
                <a16:creationId xmlns:a16="http://schemas.microsoft.com/office/drawing/2014/main" id="{7FC4F6C4-318A-4660-A609-291B047C7B74}"/>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12" name="Picture 11">
            <a:extLst>
              <a:ext uri="{FF2B5EF4-FFF2-40B4-BE49-F238E27FC236}">
                <a16:creationId xmlns:a16="http://schemas.microsoft.com/office/drawing/2014/main" id="{C6C07B88-7DD4-4DB7-A8F0-9AD225CE31BE}"/>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8" name="TextBox 7">
            <a:extLst>
              <a:ext uri="{FF2B5EF4-FFF2-40B4-BE49-F238E27FC236}">
                <a16:creationId xmlns:a16="http://schemas.microsoft.com/office/drawing/2014/main" id="{E0C9579B-F433-4F42-88D9-E2A8D954D2DB}"/>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Naslovni diapozitiv">
    <p:bg>
      <p:bgPr>
        <a:solidFill>
          <a:srgbClr val="0D0D0D"/>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3" name="Picture 2">
            <a:extLst>
              <a:ext uri="{FF2B5EF4-FFF2-40B4-BE49-F238E27FC236}">
                <a16:creationId xmlns:a16="http://schemas.microsoft.com/office/drawing/2014/main" id="{5DDB4369-BDCC-4733-918E-EC807F2BBB2F}"/>
              </a:ext>
            </a:extLst>
          </p:cNvPr>
          <p:cNvPicPr>
            <a:picLocks noChangeAspect="1"/>
          </p:cNvPicPr>
          <p:nvPr userDrawn="1"/>
        </p:nvPicPr>
        <p:blipFill>
          <a:blip r:embed="rId3"/>
          <a:stretch>
            <a:fillRect/>
          </a:stretch>
        </p:blipFill>
        <p:spPr>
          <a:xfrm>
            <a:off x="9124060" y="3962400"/>
            <a:ext cx="3067940" cy="3067940"/>
          </a:xfrm>
          <a:prstGeom prst="rect">
            <a:avLst/>
          </a:prstGeom>
        </p:spPr>
      </p:pic>
      <p:pic>
        <p:nvPicPr>
          <p:cNvPr id="10" name="Picture 9">
            <a:extLst>
              <a:ext uri="{FF2B5EF4-FFF2-40B4-BE49-F238E27FC236}">
                <a16:creationId xmlns:a16="http://schemas.microsoft.com/office/drawing/2014/main" id="{D726A665-C1EF-4340-9FC8-26D9BC7D585A}"/>
              </a:ext>
            </a:extLst>
          </p:cNvPr>
          <p:cNvPicPr>
            <a:picLocks noChangeAspect="1"/>
          </p:cNvPicPr>
          <p:nvPr userDrawn="1"/>
        </p:nvPicPr>
        <p:blipFill>
          <a:blip r:embed="rId4"/>
          <a:stretch>
            <a:fillRect/>
          </a:stretch>
        </p:blipFill>
        <p:spPr>
          <a:xfrm>
            <a:off x="7277597" y="-553378"/>
            <a:ext cx="6040170" cy="6040170"/>
          </a:xfrm>
          <a:prstGeom prst="rect">
            <a:avLst/>
          </a:prstGeom>
        </p:spPr>
      </p:pic>
      <p:sp>
        <p:nvSpPr>
          <p:cNvPr id="8" name="TextBox 7">
            <a:extLst>
              <a:ext uri="{FF2B5EF4-FFF2-40B4-BE49-F238E27FC236}">
                <a16:creationId xmlns:a16="http://schemas.microsoft.com/office/drawing/2014/main" id="{033D1124-9827-4EB1-A321-15ED56A9B804}"/>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6" name="MS logo gray - EMF" descr="Microsoft logo, gray text version">
            <a:extLst>
              <a:ext uri="{FF2B5EF4-FFF2-40B4-BE49-F238E27FC236}">
                <a16:creationId xmlns:a16="http://schemas.microsoft.com/office/drawing/2014/main" id="{D3453B0B-33DE-4ED0-A610-D76D0E610F6F}"/>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7" name="Picture 6">
            <a:extLst>
              <a:ext uri="{FF2B5EF4-FFF2-40B4-BE49-F238E27FC236}">
                <a16:creationId xmlns:a16="http://schemas.microsoft.com/office/drawing/2014/main" id="{E6335C97-9F62-4F36-994D-185C1BBF0F34}"/>
              </a:ext>
            </a:extLst>
          </p:cNvPr>
          <p:cNvPicPr>
            <a:picLocks noChangeAspect="1"/>
          </p:cNvPicPr>
          <p:nvPr userDrawn="1"/>
        </p:nvPicPr>
        <p:blipFill>
          <a:blip r:embed="rId3"/>
          <a:stretch>
            <a:fillRect/>
          </a:stretch>
        </p:blipFill>
        <p:spPr>
          <a:xfrm>
            <a:off x="9187824" y="4127617"/>
            <a:ext cx="2987084" cy="2760963"/>
          </a:xfrm>
          <a:prstGeom prst="rect">
            <a:avLst/>
          </a:prstGeom>
        </p:spPr>
      </p:pic>
      <p:pic>
        <p:nvPicPr>
          <p:cNvPr id="8" name="Picture 7">
            <a:extLst>
              <a:ext uri="{FF2B5EF4-FFF2-40B4-BE49-F238E27FC236}">
                <a16:creationId xmlns:a16="http://schemas.microsoft.com/office/drawing/2014/main" id="{13FEEA45-122A-48C6-A21D-F68E9C42CF55}"/>
              </a:ext>
            </a:extLst>
          </p:cNvPr>
          <p:cNvPicPr>
            <a:picLocks noChangeAspect="1"/>
          </p:cNvPicPr>
          <p:nvPr userDrawn="1"/>
        </p:nvPicPr>
        <p:blipFill>
          <a:blip r:embed="rId4"/>
          <a:stretch>
            <a:fillRect/>
          </a:stretch>
        </p:blipFill>
        <p:spPr>
          <a:xfrm>
            <a:off x="7277597" y="-324759"/>
            <a:ext cx="6040170" cy="5582932"/>
          </a:xfrm>
          <a:prstGeom prst="rect">
            <a:avLst/>
          </a:prstGeom>
        </p:spPr>
      </p:pic>
      <p:sp>
        <p:nvSpPr>
          <p:cNvPr id="2" name="TextBox 1">
            <a:extLst>
              <a:ext uri="{FF2B5EF4-FFF2-40B4-BE49-F238E27FC236}">
                <a16:creationId xmlns:a16="http://schemas.microsoft.com/office/drawing/2014/main" id="{1DAD2CE7-38FB-4585-958F-35DFBE0C5105}"/>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sl-SI"/>
              <a:t>Uredite slog naslova matrice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3" name="Picture 2">
            <a:extLst>
              <a:ext uri="{FF2B5EF4-FFF2-40B4-BE49-F238E27FC236}">
                <a16:creationId xmlns:a16="http://schemas.microsoft.com/office/drawing/2014/main" id="{49735B11-5998-466B-9358-4C374CDB55F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403A401F-8192-4B48-A01D-DC57397BB5A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531337368"/>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Naslov in vsebin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sl-SI"/>
              <a:t>Uredite slog naslova matrice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4" name="Picture 3">
            <a:extLst>
              <a:ext uri="{FF2B5EF4-FFF2-40B4-BE49-F238E27FC236}">
                <a16:creationId xmlns:a16="http://schemas.microsoft.com/office/drawing/2014/main" id="{4684EC8B-4F53-4AC4-84C2-99CAD7547EF3}"/>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D5B197ED-C9C0-47EB-A7BB-E08A333CEB81}"/>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03268474"/>
      </p:ext>
    </p:extLst>
  </p:cSld>
  <p:clrMapOvr>
    <a:masterClrMapping/>
  </p:clrMapOvr>
  <p:transition>
    <p:fade/>
  </p:transition>
  <p:extLst mod="1">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sl-SI"/>
              <a:t>Uredite slog naslova matrice</a:t>
            </a:r>
            <a:endParaRPr lang="en-US"/>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5" name="Picture 4">
            <a:extLst>
              <a:ext uri="{FF2B5EF4-FFF2-40B4-BE49-F238E27FC236}">
                <a16:creationId xmlns:a16="http://schemas.microsoft.com/office/drawing/2014/main" id="{BE2F07F9-F611-4E85-99D3-80641920D985}"/>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C8EF469B-27F3-4F79-87E4-F279E1DC0801}"/>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192018982"/>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sl-SI"/>
              <a:t>Uredite slog naslova matrice</a:t>
            </a:r>
            <a:endParaRPr lang="en-US"/>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5" name="Picture 4">
            <a:extLst>
              <a:ext uri="{FF2B5EF4-FFF2-40B4-BE49-F238E27FC236}">
                <a16:creationId xmlns:a16="http://schemas.microsoft.com/office/drawing/2014/main" id="{542B401A-A790-439C-9118-4BB47EA9489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ACA37C71-08D0-47D5-893B-D41A12C1312E}"/>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179946700"/>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amo naslo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sl-SI"/>
              <a:t>Uredite slog naslova matrice</a:t>
            </a:r>
            <a:endParaRPr lang="en-US"/>
          </a:p>
        </p:txBody>
      </p:sp>
      <p:pic>
        <p:nvPicPr>
          <p:cNvPr id="3" name="Picture 2">
            <a:extLst>
              <a:ext uri="{FF2B5EF4-FFF2-40B4-BE49-F238E27FC236}">
                <a16:creationId xmlns:a16="http://schemas.microsoft.com/office/drawing/2014/main" id="{3174AAE8-A98D-465A-8BFE-7BCBB2FC7E1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82C29642-F6BC-4A57-9A94-3B5DC3F1C280}"/>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189335521"/>
      </p:ext>
    </p:extLst>
  </p:cSld>
  <p:clrMapOvr>
    <a:masterClrMapping/>
  </p:clrMapOvr>
  <p:transition>
    <p:fade/>
  </p:transition>
  <p:extLst mod="1">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sl-SI"/>
              <a:t>Uredite slog naslova matrice</a:t>
            </a:r>
            <a:endParaRPr lang="en-US"/>
          </a:p>
        </p:txBody>
      </p:sp>
      <p:pic>
        <p:nvPicPr>
          <p:cNvPr id="4" name="Picture 3">
            <a:extLst>
              <a:ext uri="{FF2B5EF4-FFF2-40B4-BE49-F238E27FC236}">
                <a16:creationId xmlns:a16="http://schemas.microsoft.com/office/drawing/2014/main" id="{C660142D-7C35-490E-B48B-D93F3AB0386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ADB79522-944D-4A0D-9A1F-60BE80EBC94F}"/>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0798454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sl-SI"/>
              <a:t>Uredite slog naslova matrice</a:t>
            </a:r>
            <a:endParaRPr lang="en-US" dirty="0"/>
          </a:p>
        </p:txBody>
      </p:sp>
      <p:pic>
        <p:nvPicPr>
          <p:cNvPr id="3" name="Picture 2">
            <a:extLst>
              <a:ext uri="{FF2B5EF4-FFF2-40B4-BE49-F238E27FC236}">
                <a16:creationId xmlns:a16="http://schemas.microsoft.com/office/drawing/2014/main" id="{BC3E6547-8429-4B92-A183-A2FFACE75508}"/>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38FBC1FC-101F-4756-98BC-E02C0CD69AC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243858526"/>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userDrawn="1">
          <p15:clr>
            <a:srgbClr val="5ACBF0"/>
          </p15:clr>
        </p15:guide>
        <p15:guide id="29" orient="horz" pos="1271" userDrawn="1">
          <p15:clr>
            <a:srgbClr val="5ACBF0"/>
          </p15:clr>
        </p15:guide>
        <p15:guide id="30" orient="horz" pos="288" userDrawn="1">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sl-SI"/>
              <a:t>Uredite sloge besedila matrice</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6" name="Picture 5">
            <a:extLst>
              <a:ext uri="{FF2B5EF4-FFF2-40B4-BE49-F238E27FC236}">
                <a16:creationId xmlns:a16="http://schemas.microsoft.com/office/drawing/2014/main" id="{5C613B77-3866-4BCF-8839-0FFDD1CEC141}"/>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891E01E0-6567-4A4A-9922-0683A99E657E}"/>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203321026"/>
      </p:ext>
    </p:extLst>
  </p:cSld>
  <p:clrMapOvr>
    <a:masterClrMapping/>
  </p:clrMapOvr>
  <p:transition>
    <p:fade/>
  </p:transition>
  <p:extLst mod="1">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875002"/>
            <a:ext cx="4161981" cy="1107996"/>
          </a:xfrm>
        </p:spPr>
        <p:txBody>
          <a:bodyPr wrap="square" rIns="0" anchor="ctr" anchorCtr="0">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178D58BB-24FC-4109-A80D-06BEC8966C0F}"/>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645DAF0C-896A-4DFA-A7B2-4C44AE46FAF4}"/>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28861325"/>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5"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quare Photo body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861774"/>
          </a:xfrm>
        </p:spPr>
        <p:txBody>
          <a:bodyPr wrap="square" anchor="t">
            <a:spAutoFit/>
          </a:bodyPr>
          <a:lstStyle>
            <a:lvl1pPr>
              <a:lnSpc>
                <a:spcPct val="100000"/>
              </a:lnSpc>
              <a:defRPr sz="2800" b="0" spc="0" baseline="0">
                <a:gradFill>
                  <a:gsLst>
                    <a:gs pos="1250">
                      <a:schemeClr val="tx1"/>
                    </a:gs>
                    <a:gs pos="100000">
                      <a:schemeClr val="tx1"/>
                    </a:gs>
                  </a:gsLst>
                  <a:lin ang="5400000" scaled="0"/>
                </a:gradFill>
                <a:latin typeface="Segoe UI Semilight" panose="020B0402040204020203" pitchFamily="34" charset="0"/>
                <a:cs typeface="Segoe UI Semilight" panose="020B0402040204020203" pitchFamily="34" charset="0"/>
              </a:defRPr>
            </a:lvl1pPr>
          </a:lstStyle>
          <a:p>
            <a:r>
              <a:rPr lang="en-US" dirty="0"/>
              <a:t>Square photo layout with body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81CDA22F-33E5-44D7-A115-ED7DA0BBB68D}"/>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E17A46CF-DC7B-45F8-A9E4-26CBE213426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
        <p:nvSpPr>
          <p:cNvPr id="7" name="TextBox 6">
            <a:extLst>
              <a:ext uri="{FF2B5EF4-FFF2-40B4-BE49-F238E27FC236}">
                <a16:creationId xmlns:a16="http://schemas.microsoft.com/office/drawing/2014/main" id="{2AF543A0-D75F-4CD8-800A-65F6E292B669}"/>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701574646"/>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6" name="Picture 5">
            <a:extLst>
              <a:ext uri="{FF2B5EF4-FFF2-40B4-BE49-F238E27FC236}">
                <a16:creationId xmlns:a16="http://schemas.microsoft.com/office/drawing/2014/main" id="{08D2D37D-A647-40EE-8572-AD14420318E1}"/>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7" name="Picture 6">
            <a:extLst>
              <a:ext uri="{FF2B5EF4-FFF2-40B4-BE49-F238E27FC236}">
                <a16:creationId xmlns:a16="http://schemas.microsoft.com/office/drawing/2014/main" id="{0CF60413-8C04-42F5-92FB-9972DB7F3FC5}"/>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8" name="TextBox 7">
            <a:extLst>
              <a:ext uri="{FF2B5EF4-FFF2-40B4-BE49-F238E27FC236}">
                <a16:creationId xmlns:a16="http://schemas.microsoft.com/office/drawing/2014/main" id="{F8307DC2-91C5-4F66-9CEC-9B3C3F489AB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em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6" name="Picture 5">
            <a:extLst>
              <a:ext uri="{FF2B5EF4-FFF2-40B4-BE49-F238E27FC236}">
                <a16:creationId xmlns:a16="http://schemas.microsoft.com/office/drawing/2014/main" id="{8608DA19-CC6F-46ED-8AAD-7AF13A6E4E54}"/>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7" name="Picture 6">
            <a:extLst>
              <a:ext uri="{FF2B5EF4-FFF2-40B4-BE49-F238E27FC236}">
                <a16:creationId xmlns:a16="http://schemas.microsoft.com/office/drawing/2014/main" id="{CBBCCDB2-CC34-41DB-B337-4133D6997AC1}"/>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8" name="TextBox 7">
            <a:extLst>
              <a:ext uri="{FF2B5EF4-FFF2-40B4-BE49-F238E27FC236}">
                <a16:creationId xmlns:a16="http://schemas.microsoft.com/office/drawing/2014/main" id="{6EBB8863-5CCE-46A8-8F82-C4B1051B79ED}"/>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7744055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4" name="Picture 3">
            <a:extLst>
              <a:ext uri="{FF2B5EF4-FFF2-40B4-BE49-F238E27FC236}">
                <a16:creationId xmlns:a16="http://schemas.microsoft.com/office/drawing/2014/main" id="{331BF67C-D5C0-4ABD-9E02-5ED041C4D49B}"/>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5" name="Picture 4">
            <a:extLst>
              <a:ext uri="{FF2B5EF4-FFF2-40B4-BE49-F238E27FC236}">
                <a16:creationId xmlns:a16="http://schemas.microsoft.com/office/drawing/2014/main" id="{8EA828C9-9FBD-48F3-B384-69833C76FAF8}"/>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6" name="TextBox 5">
            <a:extLst>
              <a:ext uri="{FF2B5EF4-FFF2-40B4-BE49-F238E27FC236}">
                <a16:creationId xmlns:a16="http://schemas.microsoft.com/office/drawing/2014/main" id="{50A1551F-A2C7-4DA4-9DEA-FB93B00971CD}"/>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5555108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userDrawn="1">
          <p15:clr>
            <a:srgbClr val="5ACBF0"/>
          </p15:clr>
        </p15:guide>
        <p15:guide id="3" orient="horz" pos="1914" userDrawn="1">
          <p15:clr>
            <a:srgbClr val="5ACBF0"/>
          </p15:clr>
        </p15:guide>
        <p15:guide id="4" orient="horz" pos="2505" userDrawn="1">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ide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4" name="Picture 3">
            <a:extLst>
              <a:ext uri="{FF2B5EF4-FFF2-40B4-BE49-F238E27FC236}">
                <a16:creationId xmlns:a16="http://schemas.microsoft.com/office/drawing/2014/main" id="{66FCC584-1DD3-487C-AD0B-D10EE01C3480}"/>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5" name="Picture 4">
            <a:extLst>
              <a:ext uri="{FF2B5EF4-FFF2-40B4-BE49-F238E27FC236}">
                <a16:creationId xmlns:a16="http://schemas.microsoft.com/office/drawing/2014/main" id="{A96AA8AC-2616-4995-A50B-BFA6468087DE}"/>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6" name="TextBox 5">
            <a:extLst>
              <a:ext uri="{FF2B5EF4-FFF2-40B4-BE49-F238E27FC236}">
                <a16:creationId xmlns:a16="http://schemas.microsoft.com/office/drawing/2014/main" id="{2412AF76-AF85-46F2-96DF-5649D3D6899A}"/>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2114844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4" name="Picture 3">
            <a:extLst>
              <a:ext uri="{FF2B5EF4-FFF2-40B4-BE49-F238E27FC236}">
                <a16:creationId xmlns:a16="http://schemas.microsoft.com/office/drawing/2014/main" id="{8A35DEB0-BFE3-4D2F-B356-DAE16AB71896}"/>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5" name="Picture 4">
            <a:extLst>
              <a:ext uri="{FF2B5EF4-FFF2-40B4-BE49-F238E27FC236}">
                <a16:creationId xmlns:a16="http://schemas.microsoft.com/office/drawing/2014/main" id="{F02CECB2-4DD4-42B0-8D64-1943E2D2184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6" name="TextBox 5">
            <a:extLst>
              <a:ext uri="{FF2B5EF4-FFF2-40B4-BE49-F238E27FC236}">
                <a16:creationId xmlns:a16="http://schemas.microsoft.com/office/drawing/2014/main" id="{9DD0C906-2D1E-4DAC-8840-F141CFB180B3}"/>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6503582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6127" userDrawn="1">
          <p15:clr>
            <a:srgbClr val="5ACBF0"/>
          </p15:clr>
        </p15:guide>
        <p15:guide id="3" orient="horz" pos="1911" userDrawn="1">
          <p15:clr>
            <a:srgbClr val="5ACBF0"/>
          </p15:clr>
        </p15:guide>
        <p15:guide id="4" orient="horz" pos="2505" userDrawn="1">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Titl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4" name="Picture 3">
            <a:extLst>
              <a:ext uri="{FF2B5EF4-FFF2-40B4-BE49-F238E27FC236}">
                <a16:creationId xmlns:a16="http://schemas.microsoft.com/office/drawing/2014/main" id="{10E5610E-78B2-4EAE-B0CC-E9F9EF08C29A}"/>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5" name="Picture 4">
            <a:extLst>
              <a:ext uri="{FF2B5EF4-FFF2-40B4-BE49-F238E27FC236}">
                <a16:creationId xmlns:a16="http://schemas.microsoft.com/office/drawing/2014/main" id="{5F16D764-35F6-416E-879F-22793EC7A2E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6" name="TextBox 5">
            <a:extLst>
              <a:ext uri="{FF2B5EF4-FFF2-40B4-BE49-F238E27FC236}">
                <a16:creationId xmlns:a16="http://schemas.microsoft.com/office/drawing/2014/main" id="{238471D2-F4E4-4A3C-9F4A-63CE2D8E9ECA}"/>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278299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razen">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mod="1">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675349"/>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userDrawn="1">
          <p15:clr>
            <a:srgbClr val="5ACBF0"/>
          </p15:clr>
        </p15:guide>
        <p15:guide id="2" orient="horz" pos="1272" userDrawn="1">
          <p15:clr>
            <a:srgbClr val="5ACBF0"/>
          </p15:clr>
        </p15:guide>
        <p15:guide id="3" orient="horz" pos="288" userDrawn="1">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dirty="0"/>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1436688"/>
            <a:ext cx="11018520" cy="1908215"/>
          </a:xfrm>
        </p:spPr>
        <p:txBody>
          <a:bodyPr/>
          <a:lstStyle>
            <a:lvl1pPr marL="0" indent="0">
              <a:buNone/>
              <a:defRPr sz="2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46553" indent="0">
              <a:buNone/>
              <a:defRPr sz="24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607" indent="0">
              <a:buNone/>
              <a:defRPr sz="20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563"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997"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Tree>
    <p:extLst>
      <p:ext uri="{BB962C8B-B14F-4D97-AF65-F5344CB8AC3E}">
        <p14:creationId xmlns:p14="http://schemas.microsoft.com/office/powerpoint/2010/main" val="3343058790"/>
      </p:ext>
    </p:extLst>
  </p:cSld>
  <p:clrMapOvr>
    <a:masterClrMapping/>
  </p:clrMapOvr>
  <p:transition>
    <p:fade/>
  </p:transition>
  <p:extLst mod="1">
    <p:ext uri="{DCECCB84-F9BA-43D5-87BE-67443E8EF086}">
      <p15:sldGuideLst xmlns:p15="http://schemas.microsoft.com/office/powerpoint/2012/main">
        <p15:guide id="1" orient="horz" pos="1272" userDrawn="1">
          <p15:clr>
            <a:srgbClr val="5ACBF0"/>
          </p15:clr>
        </p15:guide>
        <p15:guide id="2" orient="horz" pos="905" userDrawn="1">
          <p15:clr>
            <a:srgbClr val="5ACBF0"/>
          </p15:clr>
        </p15:guide>
        <p15:guide id="3" orient="horz" pos="288" userDrawn="1">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2"/>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sl-SI"/>
              <a:t>Uredite slog naslova matrice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663945"/>
            <a:ext cx="9144000" cy="1846018"/>
          </a:xfrm>
        </p:spPr>
        <p:txBody>
          <a:bodyPr anchor="b"/>
          <a:lstStyle>
            <a:lvl1pPr algn="ctr">
              <a:defRPr sz="5998"/>
            </a:lvl1pPr>
          </a:lstStyle>
          <a:p>
            <a:r>
              <a:rPr lang="en-US"/>
              <a:t>Click to edit Master title style</a:t>
            </a:r>
          </a:p>
        </p:txBody>
      </p:sp>
      <p:sp>
        <p:nvSpPr>
          <p:cNvPr id="3" name="Subtitle 2"/>
          <p:cNvSpPr>
            <a:spLocks noGrp="1"/>
          </p:cNvSpPr>
          <p:nvPr>
            <p:ph type="subTitle" idx="1"/>
          </p:nvPr>
        </p:nvSpPr>
        <p:spPr>
          <a:xfrm>
            <a:off x="1524000" y="3602038"/>
            <a:ext cx="9144000" cy="369332"/>
          </a:xfrm>
        </p:spPr>
        <p:txBody>
          <a:bodyPr/>
          <a:lstStyle>
            <a:lvl1pPr marL="0" indent="0" algn="ctr">
              <a:buNone/>
              <a:defRPr sz="2400"/>
            </a:lvl1pPr>
            <a:lvl2pPr marL="457112" indent="0" algn="ctr">
              <a:buNone/>
              <a:defRPr sz="2000"/>
            </a:lvl2pPr>
            <a:lvl3pPr marL="914225" indent="0" algn="ctr">
              <a:buNone/>
              <a:defRPr sz="1800"/>
            </a:lvl3pPr>
            <a:lvl4pPr marL="1371337" indent="0" algn="ctr">
              <a:buNone/>
              <a:defRPr sz="1600"/>
            </a:lvl4pPr>
            <a:lvl5pPr marL="1828449" indent="0" algn="ctr">
              <a:buNone/>
              <a:defRPr sz="1600"/>
            </a:lvl5pPr>
            <a:lvl6pPr marL="2285561" indent="0" algn="ctr">
              <a:buNone/>
              <a:defRPr sz="1600"/>
            </a:lvl6pPr>
            <a:lvl7pPr marL="2742674" indent="0" algn="ctr">
              <a:buNone/>
              <a:defRPr sz="1600"/>
            </a:lvl7pPr>
            <a:lvl8pPr marL="3199785" indent="0" algn="ctr">
              <a:buNone/>
              <a:defRPr sz="1600"/>
            </a:lvl8pPr>
            <a:lvl9pPr marL="3656897"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defTabSz="914225">
              <a:defRPr/>
            </a:pPr>
            <a:fld id="{252DE900-C002-4BAC-89B3-A381A0244361}" type="datetimeFigureOut">
              <a:rPr lang="en-US" smtClean="0">
                <a:solidFill>
                  <a:srgbClr val="505050">
                    <a:tint val="75000"/>
                  </a:srgbClr>
                </a:solidFill>
              </a:rPr>
              <a:pPr defTabSz="914225">
                <a:defRPr/>
              </a:pPr>
              <a:t>5/23/2018</a:t>
            </a:fld>
            <a:endParaRPr lang="en-US">
              <a:solidFill>
                <a:srgbClr val="505050">
                  <a:tint val="75000"/>
                </a:srgbClr>
              </a:solidFill>
            </a:endParaRPr>
          </a:p>
        </p:txBody>
      </p:sp>
      <p:sp>
        <p:nvSpPr>
          <p:cNvPr id="5" name="Footer Placeholder 4"/>
          <p:cNvSpPr>
            <a:spLocks noGrp="1"/>
          </p:cNvSpPr>
          <p:nvPr>
            <p:ph type="ftr" sz="quarter" idx="11"/>
          </p:nvPr>
        </p:nvSpPr>
        <p:spPr/>
        <p:txBody>
          <a:bodyPr/>
          <a:lstStyle/>
          <a:p>
            <a:pPr defTabSz="914225">
              <a:defRPr/>
            </a:pPr>
            <a:endParaRPr lang="en-US">
              <a:solidFill>
                <a:srgbClr val="505050">
                  <a:tint val="75000"/>
                </a:srgbClr>
              </a:solidFill>
            </a:endParaRPr>
          </a:p>
        </p:txBody>
      </p:sp>
      <p:sp>
        <p:nvSpPr>
          <p:cNvPr id="6" name="Slide Number Placeholder 5"/>
          <p:cNvSpPr>
            <a:spLocks noGrp="1"/>
          </p:cNvSpPr>
          <p:nvPr>
            <p:ph type="sldNum" sz="quarter" idx="12"/>
          </p:nvPr>
        </p:nvSpPr>
        <p:spPr/>
        <p:txBody>
          <a:bodyPr/>
          <a:lstStyle/>
          <a:p>
            <a:pPr defTabSz="914225">
              <a:defRPr/>
            </a:pPr>
            <a:fld id="{288E186C-9326-445A-BD6F-CFF06D653969}" type="slidenum">
              <a:rPr lang="en-US" smtClean="0">
                <a:solidFill>
                  <a:srgbClr val="505050">
                    <a:tint val="75000"/>
                  </a:srgbClr>
                </a:solidFill>
              </a:rPr>
              <a:pPr defTabSz="914225">
                <a:defRPr/>
              </a:pPr>
              <a:t>‹#›</a:t>
            </a:fld>
            <a:endParaRPr lang="en-US">
              <a:solidFill>
                <a:srgbClr val="505050">
                  <a:tint val="75000"/>
                </a:srgbClr>
              </a:solidFill>
            </a:endParaRPr>
          </a:p>
        </p:txBody>
      </p:sp>
    </p:spTree>
    <p:extLst>
      <p:ext uri="{BB962C8B-B14F-4D97-AF65-F5344CB8AC3E}">
        <p14:creationId xmlns:p14="http://schemas.microsoft.com/office/powerpoint/2010/main" val="3362496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quare photo">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6" name="MS logo gray - EMF" descr="Microsoft logo, gray text version">
            <a:extLst>
              <a:ext uri="{FF2B5EF4-FFF2-40B4-BE49-F238E27FC236}">
                <a16:creationId xmlns:a16="http://schemas.microsoft.com/office/drawing/2014/main" id="{606C7DA6-3E58-4BAA-9E2E-EA46ED5F1820}"/>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pic>
        <p:nvPicPr>
          <p:cNvPr id="9" name="Picture 8" descr="Man walking up steps with Surface pen and Surface " title="Microsoft brand photo">
            <a:extLst>
              <a:ext uri="{FF2B5EF4-FFF2-40B4-BE49-F238E27FC236}">
                <a16:creationId xmlns:a16="http://schemas.microsoft.com/office/drawing/2014/main" id="{84A9AF7E-7CED-4541-9E25-D69F742C4501}"/>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7" name="Picture 6">
            <a:extLst>
              <a:ext uri="{FF2B5EF4-FFF2-40B4-BE49-F238E27FC236}">
                <a16:creationId xmlns:a16="http://schemas.microsoft.com/office/drawing/2014/main" id="{20EB1B3F-8460-4323-9CA5-9DCDD926C0AA}"/>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8" name="Picture 7">
            <a:extLst>
              <a:ext uri="{FF2B5EF4-FFF2-40B4-BE49-F238E27FC236}">
                <a16:creationId xmlns:a16="http://schemas.microsoft.com/office/drawing/2014/main" id="{D4A98DE5-C6A7-4DBE-B977-9072F8925137}"/>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11" name="TextBox 10">
            <a:extLst>
              <a:ext uri="{FF2B5EF4-FFF2-40B4-BE49-F238E27FC236}">
                <a16:creationId xmlns:a16="http://schemas.microsoft.com/office/drawing/2014/main" id="{E43C19AF-755B-4F06-85EB-81BF565199C2}"/>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091489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6" name="MS logo white - EMF" descr="Microsoft logo white text version">
            <a:extLst>
              <a:ext uri="{FF2B5EF4-FFF2-40B4-BE49-F238E27FC236}">
                <a16:creationId xmlns:a16="http://schemas.microsoft.com/office/drawing/2014/main" id="{752F7F94-9231-4E4A-AA40-FA537E6B0D74}"/>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pic>
        <p:nvPicPr>
          <p:cNvPr id="8" name="Picture 7" descr="Man walking up steps with Surface pen and Surface " title="Microsoft brand photo">
            <a:extLst>
              <a:ext uri="{FF2B5EF4-FFF2-40B4-BE49-F238E27FC236}">
                <a16:creationId xmlns:a16="http://schemas.microsoft.com/office/drawing/2014/main" id="{35C9F4A3-62F5-41FC-BD35-96E38BFEBEFB}"/>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7" name="Picture 6">
            <a:extLst>
              <a:ext uri="{FF2B5EF4-FFF2-40B4-BE49-F238E27FC236}">
                <a16:creationId xmlns:a16="http://schemas.microsoft.com/office/drawing/2014/main" id="{16F6A7C9-7939-470D-A7C7-6FF5FD5C3E78}"/>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9" name="Picture 8">
            <a:extLst>
              <a:ext uri="{FF2B5EF4-FFF2-40B4-BE49-F238E27FC236}">
                <a16:creationId xmlns:a16="http://schemas.microsoft.com/office/drawing/2014/main" id="{745A2F12-018D-48D3-B8B4-DBD3B63859D1}"/>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10" name="TextBox 9">
            <a:extLst>
              <a:ext uri="{FF2B5EF4-FFF2-40B4-BE49-F238E27FC236}">
                <a16:creationId xmlns:a16="http://schemas.microsoft.com/office/drawing/2014/main" id="{A6D9000A-AF8D-45E5-9E25-F5DD09F4497A}"/>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59361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lide">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6" name="MS logo gray - EMF" descr="Microsoft logo, gray text version">
            <a:extLst>
              <a:ext uri="{FF2B5EF4-FFF2-40B4-BE49-F238E27FC236}">
                <a16:creationId xmlns:a16="http://schemas.microsoft.com/office/drawing/2014/main" id="{11527229-DBED-4F7D-9D9A-03EC2258F269}"/>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pic>
        <p:nvPicPr>
          <p:cNvPr id="10" name="Picture 9">
            <a:extLst>
              <a:ext uri="{FF2B5EF4-FFF2-40B4-BE49-F238E27FC236}">
                <a16:creationId xmlns:a16="http://schemas.microsoft.com/office/drawing/2014/main" id="{00E08FD0-44B8-4FA8-B9B2-14B18E21BF24}"/>
              </a:ext>
            </a:extLst>
          </p:cNvPr>
          <p:cNvPicPr>
            <a:picLocks noChangeAspect="1"/>
          </p:cNvPicPr>
          <p:nvPr userDrawn="1"/>
        </p:nvPicPr>
        <p:blipFill>
          <a:blip r:embed="rId3"/>
          <a:stretch>
            <a:fillRect/>
          </a:stretch>
        </p:blipFill>
        <p:spPr>
          <a:xfrm>
            <a:off x="9187824" y="4127617"/>
            <a:ext cx="2987084" cy="2760963"/>
          </a:xfrm>
          <a:prstGeom prst="rect">
            <a:avLst/>
          </a:prstGeom>
        </p:spPr>
      </p:pic>
      <p:pic>
        <p:nvPicPr>
          <p:cNvPr id="11" name="Picture 10">
            <a:extLst>
              <a:ext uri="{FF2B5EF4-FFF2-40B4-BE49-F238E27FC236}">
                <a16:creationId xmlns:a16="http://schemas.microsoft.com/office/drawing/2014/main" id="{388506E4-7E17-4715-88CC-F13C1554B278}"/>
              </a:ext>
            </a:extLst>
          </p:cNvPr>
          <p:cNvPicPr>
            <a:picLocks noChangeAspect="1"/>
          </p:cNvPicPr>
          <p:nvPr userDrawn="1"/>
        </p:nvPicPr>
        <p:blipFill>
          <a:blip r:embed="rId4"/>
          <a:stretch>
            <a:fillRect/>
          </a:stretch>
        </p:blipFill>
        <p:spPr>
          <a:xfrm>
            <a:off x="7277597" y="-324759"/>
            <a:ext cx="6040170" cy="5582932"/>
          </a:xfrm>
          <a:prstGeom prst="rect">
            <a:avLst/>
          </a:prstGeom>
        </p:spPr>
      </p:pic>
      <p:sp>
        <p:nvSpPr>
          <p:cNvPr id="7" name="TextBox 6">
            <a:extLst>
              <a:ext uri="{FF2B5EF4-FFF2-40B4-BE49-F238E27FC236}">
                <a16:creationId xmlns:a16="http://schemas.microsoft.com/office/drawing/2014/main" id="{8F8ECAED-2F9D-4E1F-81F2-613E0FC3F70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117372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7" name="MS logo white - EMF" descr="Microsoft logo white text version">
            <a:extLst>
              <a:ext uri="{FF2B5EF4-FFF2-40B4-BE49-F238E27FC236}">
                <a16:creationId xmlns:a16="http://schemas.microsoft.com/office/drawing/2014/main" id="{923145A3-A9AB-4B3E-A898-5EC4C9328403}"/>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pic>
        <p:nvPicPr>
          <p:cNvPr id="6" name="Picture 5">
            <a:extLst>
              <a:ext uri="{FF2B5EF4-FFF2-40B4-BE49-F238E27FC236}">
                <a16:creationId xmlns:a16="http://schemas.microsoft.com/office/drawing/2014/main" id="{0124AA6C-585A-488A-91C3-8A325FB6EDDE}"/>
              </a:ext>
            </a:extLst>
          </p:cNvPr>
          <p:cNvPicPr>
            <a:picLocks noChangeAspect="1"/>
          </p:cNvPicPr>
          <p:nvPr userDrawn="1"/>
        </p:nvPicPr>
        <p:blipFill>
          <a:blip r:embed="rId3"/>
          <a:stretch>
            <a:fillRect/>
          </a:stretch>
        </p:blipFill>
        <p:spPr>
          <a:xfrm>
            <a:off x="9124060" y="3962400"/>
            <a:ext cx="3067940" cy="3067940"/>
          </a:xfrm>
          <a:prstGeom prst="rect">
            <a:avLst/>
          </a:prstGeom>
        </p:spPr>
      </p:pic>
      <p:pic>
        <p:nvPicPr>
          <p:cNvPr id="8" name="Picture 7">
            <a:extLst>
              <a:ext uri="{FF2B5EF4-FFF2-40B4-BE49-F238E27FC236}">
                <a16:creationId xmlns:a16="http://schemas.microsoft.com/office/drawing/2014/main" id="{8771D55C-A478-4259-9B92-DF452E66A87F}"/>
              </a:ext>
            </a:extLst>
          </p:cNvPr>
          <p:cNvPicPr>
            <a:picLocks noChangeAspect="1"/>
          </p:cNvPicPr>
          <p:nvPr userDrawn="1"/>
        </p:nvPicPr>
        <p:blipFill>
          <a:blip r:embed="rId4"/>
          <a:stretch>
            <a:fillRect/>
          </a:stretch>
        </p:blipFill>
        <p:spPr>
          <a:xfrm>
            <a:off x="7277597" y="-553378"/>
            <a:ext cx="6040170" cy="6040170"/>
          </a:xfrm>
          <a:prstGeom prst="rect">
            <a:avLst/>
          </a:prstGeom>
        </p:spPr>
      </p:pic>
      <p:sp>
        <p:nvSpPr>
          <p:cNvPr id="10" name="TextBox 9">
            <a:extLst>
              <a:ext uri="{FF2B5EF4-FFF2-40B4-BE49-F238E27FC236}">
                <a16:creationId xmlns:a16="http://schemas.microsoft.com/office/drawing/2014/main" id="{A8162D87-3E55-4D46-8992-1DF4D501CE80}"/>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86836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9E0BCC24-BC3D-4AEF-92FC-8C91443BC4F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F0E8EB6A-BE0A-4DC0-9A63-CEEFAF16C8E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974528113"/>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4" name="Picture 3">
            <a:extLst>
              <a:ext uri="{FF2B5EF4-FFF2-40B4-BE49-F238E27FC236}">
                <a16:creationId xmlns:a16="http://schemas.microsoft.com/office/drawing/2014/main" id="{A6C6A074-3F0D-4AD7-A477-791FCED66477}"/>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7E211DDD-7B04-4758-9B64-E11FB5718583}"/>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94706078"/>
      </p:ext>
    </p:extLst>
  </p:cSld>
  <p:clrMapOvr>
    <a:masterClrMapping/>
  </p:clrMapOvr>
  <p:transition>
    <p:fade/>
  </p:transition>
  <p:extLst mod="1">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5B23A271-E9B2-4B8D-B7BB-BD3D2353E818}"/>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EF264D00-2A15-46C0-B0DF-5CD5C3BACF3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860773406"/>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339DE355-90A1-470A-B72B-9C174683FF85}"/>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193774EC-D941-4E1C-832F-54C6AFEF7607}"/>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84350045"/>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pic>
        <p:nvPicPr>
          <p:cNvPr id="3" name="Picture 2">
            <a:extLst>
              <a:ext uri="{FF2B5EF4-FFF2-40B4-BE49-F238E27FC236}">
                <a16:creationId xmlns:a16="http://schemas.microsoft.com/office/drawing/2014/main" id="{FED5A202-C34A-42EC-A6F5-DFF2193164CD}"/>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53155B37-A806-4EE8-83E7-ABFB9CE42829}"/>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145885457"/>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A43AA874-12D8-4362-BFD6-FA813AD4C623}"/>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261009DA-11F6-4FC1-8266-8C546E9F7E02}"/>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64014188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endParaRPr lang="en-US" dirty="0"/>
          </a:p>
        </p:txBody>
      </p:sp>
      <p:pic>
        <p:nvPicPr>
          <p:cNvPr id="3" name="Picture 2">
            <a:extLst>
              <a:ext uri="{FF2B5EF4-FFF2-40B4-BE49-F238E27FC236}">
                <a16:creationId xmlns:a16="http://schemas.microsoft.com/office/drawing/2014/main" id="{52B7F768-BBBC-451C-AFBC-CE2147566F1E}"/>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E41E2F1B-1DFB-4131-88C1-17DC418D2190}"/>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93148141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6" name="Picture 5">
            <a:extLst>
              <a:ext uri="{FF2B5EF4-FFF2-40B4-BE49-F238E27FC236}">
                <a16:creationId xmlns:a16="http://schemas.microsoft.com/office/drawing/2014/main" id="{EECFDE74-E2D6-422A-8007-0F265E7D7661}"/>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FA5B6632-9875-445C-AFAF-F5BF32C139C4}"/>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552385271"/>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6" orient="horz" pos="904">
          <p15:clr>
            <a:srgbClr val="5ACBF0"/>
          </p15:clr>
        </p15:guide>
        <p15:guide id="7" orient="horz" pos="1276">
          <p15:clr>
            <a:srgbClr val="5ACBF0"/>
          </p15:clr>
        </p15:guide>
        <p15:guide id="8" orient="horz" pos="2226">
          <p15:clr>
            <a:srgbClr val="5ACBF0"/>
          </p15:clr>
        </p15:guide>
        <p15:guide id="9" pos="2993">
          <p15:clr>
            <a:srgbClr val="C35EA4"/>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875002"/>
            <a:ext cx="4161981" cy="1107996"/>
          </a:xfrm>
        </p:spPr>
        <p:txBody>
          <a:bodyPr wrap="square" rIns="0" anchor="ctr" anchorCtr="0">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8FD6BD97-88E0-4AB4-BAC1-09ADEE574767}"/>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1088330C-2C94-4CEF-99BF-540ECCADC3EC}"/>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01453446"/>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5" orient="horz" pos="216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Square Photo body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861774"/>
          </a:xfrm>
        </p:spPr>
        <p:txBody>
          <a:bodyPr wrap="square" anchor="t">
            <a:spAutoFit/>
          </a:bodyPr>
          <a:lstStyle>
            <a:lvl1pPr>
              <a:lnSpc>
                <a:spcPct val="100000"/>
              </a:lnSpc>
              <a:defRPr sz="2800" b="0" spc="0" baseline="0">
                <a:gradFill>
                  <a:gsLst>
                    <a:gs pos="1250">
                      <a:schemeClr val="tx1"/>
                    </a:gs>
                    <a:gs pos="100000">
                      <a:schemeClr val="tx1"/>
                    </a:gs>
                  </a:gsLst>
                  <a:lin ang="5400000" scaled="0"/>
                </a:gradFill>
                <a:latin typeface="Segoe UI Semilight" panose="020B0402040204020203" pitchFamily="34" charset="0"/>
                <a:cs typeface="Segoe UI Semilight" panose="020B0402040204020203" pitchFamily="34" charset="0"/>
              </a:defRPr>
            </a:lvl1pPr>
          </a:lstStyle>
          <a:p>
            <a:r>
              <a:rPr lang="en-US" dirty="0"/>
              <a:t>Square photo layout with body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759D9FAB-39C9-4FE5-B2A6-411BA409BC60}"/>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16F5FA78-582A-474C-9379-74DDCE0ECDBD}"/>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165077656"/>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4" name="Picture 3">
            <a:extLst>
              <a:ext uri="{FF2B5EF4-FFF2-40B4-BE49-F238E27FC236}">
                <a16:creationId xmlns:a16="http://schemas.microsoft.com/office/drawing/2014/main" id="{953F39FC-29A0-48F4-B367-D1278CD23AC1}"/>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6" name="Picture 5">
            <a:extLst>
              <a:ext uri="{FF2B5EF4-FFF2-40B4-BE49-F238E27FC236}">
                <a16:creationId xmlns:a16="http://schemas.microsoft.com/office/drawing/2014/main" id="{3C157259-AAFD-45A4-A579-267DAE3F29F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7" name="TextBox 6">
            <a:extLst>
              <a:ext uri="{FF2B5EF4-FFF2-40B4-BE49-F238E27FC236}">
                <a16:creationId xmlns:a16="http://schemas.microsoft.com/office/drawing/2014/main" id="{AD6A9A98-3C2B-4D8B-9476-9993CEDC76BE}"/>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399880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4" name="Picture 3">
            <a:extLst>
              <a:ext uri="{FF2B5EF4-FFF2-40B4-BE49-F238E27FC236}">
                <a16:creationId xmlns:a16="http://schemas.microsoft.com/office/drawing/2014/main" id="{63999B31-4EEB-43A9-927E-041F5EE38443}"/>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6" name="Picture 5">
            <a:extLst>
              <a:ext uri="{FF2B5EF4-FFF2-40B4-BE49-F238E27FC236}">
                <a16:creationId xmlns:a16="http://schemas.microsoft.com/office/drawing/2014/main" id="{0AA717D3-9F6A-4870-9AFC-60B520C1CF65}"/>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7" name="TextBox 6">
            <a:extLst>
              <a:ext uri="{FF2B5EF4-FFF2-40B4-BE49-F238E27FC236}">
                <a16:creationId xmlns:a16="http://schemas.microsoft.com/office/drawing/2014/main" id="{C6FB2DF6-22EE-44FF-AAD9-600688034995}"/>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68863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3" name="Picture 2">
            <a:extLst>
              <a:ext uri="{FF2B5EF4-FFF2-40B4-BE49-F238E27FC236}">
                <a16:creationId xmlns:a16="http://schemas.microsoft.com/office/drawing/2014/main" id="{E8725098-3152-4492-8E23-D7BE9E051580}"/>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A0F5A31F-CC2E-4F23-9A8B-3397A685DE0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62D9DB80-6D7F-4CB5-B3C3-0B8BA2E0D90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4613808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Vide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3" name="Picture 2">
            <a:extLst>
              <a:ext uri="{FF2B5EF4-FFF2-40B4-BE49-F238E27FC236}">
                <a16:creationId xmlns:a16="http://schemas.microsoft.com/office/drawing/2014/main" id="{0F5E849F-1A7D-43B5-A5E7-94B9928CB145}"/>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4" name="Picture 3">
            <a:extLst>
              <a:ext uri="{FF2B5EF4-FFF2-40B4-BE49-F238E27FC236}">
                <a16:creationId xmlns:a16="http://schemas.microsoft.com/office/drawing/2014/main" id="{E474BEED-A1EA-4C93-92EC-753844A08CF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5" name="TextBox 4">
            <a:extLst>
              <a:ext uri="{FF2B5EF4-FFF2-40B4-BE49-F238E27FC236}">
                <a16:creationId xmlns:a16="http://schemas.microsoft.com/office/drawing/2014/main" id="{DF8BB485-B8EE-4E8F-97F7-7657AAEAF2D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17125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1AEFEEAC-A5ED-4EC3-8EE0-FF5D69ECE47C}"/>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5BDE725C-DCE7-4425-B30A-AF61F931D51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4C5B3B35-D7C7-44F9-8F2E-691AEB5346B6}"/>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502756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A923CD31-709F-47E8-B8B2-E3062B91FD7A}"/>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4" name="Picture 3">
            <a:extLst>
              <a:ext uri="{FF2B5EF4-FFF2-40B4-BE49-F238E27FC236}">
                <a16:creationId xmlns:a16="http://schemas.microsoft.com/office/drawing/2014/main" id="{2EC75100-5B9D-4677-AF46-5A5BB55AA88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5" name="TextBox 4">
            <a:extLst>
              <a:ext uri="{FF2B5EF4-FFF2-40B4-BE49-F238E27FC236}">
                <a16:creationId xmlns:a16="http://schemas.microsoft.com/office/drawing/2014/main" id="{5291584F-6262-4E03-805A-FC4F085BD04E}"/>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716574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2093403"/>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4">
          <p15:clr>
            <a:srgbClr val="5ACBF0"/>
          </p15:clr>
        </p15:guide>
        <p15:guide id="3" orient="horz" pos="288">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0680103"/>
      </p:ext>
    </p:extLst>
  </p:cSld>
  <p:clrMapOvr>
    <a:overrideClrMapping bg1="lt1" tx1="dk1" bg2="lt2" tx2="dk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p15:clr>
            <a:srgbClr val="5ACBF0"/>
          </p15:clr>
        </p15:guide>
        <p15:guide id="2" orient="horz" pos="1272">
          <p15:clr>
            <a:srgbClr val="5ACBF0"/>
          </p15:clr>
        </p15:guide>
        <p15:guide id="3" orient="horz" pos="288">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dirty="0"/>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1436688"/>
            <a:ext cx="11018520" cy="1908215"/>
          </a:xfrm>
        </p:spPr>
        <p:txBody>
          <a:bodyPr/>
          <a:lstStyle>
            <a:lvl1pPr marL="0" indent="0">
              <a:buNone/>
              <a:defRPr sz="2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46553" indent="0">
              <a:buNone/>
              <a:defRPr sz="24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607" indent="0">
              <a:buNone/>
              <a:defRPr sz="20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563"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997"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12562624"/>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5">
          <p15:clr>
            <a:srgbClr val="5ACBF0"/>
          </p15:clr>
        </p15:guide>
        <p15:guide id="3" orient="horz" pos="288">
          <p15:clr>
            <a:srgbClr val="5ACBF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1"/>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6" name="MS logo gray - EMF" descr="Microsoft logo, gray text version">
            <a:extLst>
              <a:ext uri="{FF2B5EF4-FFF2-40B4-BE49-F238E27FC236}">
                <a16:creationId xmlns:a16="http://schemas.microsoft.com/office/drawing/2014/main" id="{6EB48F5B-FA46-418B-8BEE-9F0C23C84A52}"/>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24579271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833038121"/>
      </p:ext>
    </p:extLst>
  </p:cSld>
  <p:clrMapOvr>
    <a:masterClrMapping/>
  </p:clrMapOvr>
  <p:transition>
    <p:fade/>
  </p:transition>
  <p:extLst mod="1">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18" Type="http://schemas.openxmlformats.org/officeDocument/2006/relationships/slideLayout" Target="../slideLayouts/slideLayout44.xml"/><Relationship Id="rId26" Type="http://schemas.openxmlformats.org/officeDocument/2006/relationships/theme" Target="../theme/theme2.xml"/><Relationship Id="rId3" Type="http://schemas.openxmlformats.org/officeDocument/2006/relationships/slideLayout" Target="../slideLayouts/slideLayout29.xml"/><Relationship Id="rId21" Type="http://schemas.openxmlformats.org/officeDocument/2006/relationships/slideLayout" Target="../slideLayouts/slideLayout47.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slideLayout" Target="../slideLayouts/slideLayout43.xml"/><Relationship Id="rId25" Type="http://schemas.openxmlformats.org/officeDocument/2006/relationships/slideLayout" Target="../slideLayouts/slideLayout51.xml"/><Relationship Id="rId2" Type="http://schemas.openxmlformats.org/officeDocument/2006/relationships/slideLayout" Target="../slideLayouts/slideLayout28.xml"/><Relationship Id="rId16" Type="http://schemas.openxmlformats.org/officeDocument/2006/relationships/slideLayout" Target="../slideLayouts/slideLayout42.xml"/><Relationship Id="rId20" Type="http://schemas.openxmlformats.org/officeDocument/2006/relationships/slideLayout" Target="../slideLayouts/slideLayout46.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24" Type="http://schemas.openxmlformats.org/officeDocument/2006/relationships/slideLayout" Target="../slideLayouts/slideLayout50.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23" Type="http://schemas.openxmlformats.org/officeDocument/2006/relationships/slideLayout" Target="../slideLayouts/slideLayout49.xml"/><Relationship Id="rId10" Type="http://schemas.openxmlformats.org/officeDocument/2006/relationships/slideLayout" Target="../slideLayouts/slideLayout36.xml"/><Relationship Id="rId19" Type="http://schemas.openxmlformats.org/officeDocument/2006/relationships/slideLayout" Target="../slideLayouts/slideLayout45.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 Id="rId22"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sl-SI"/>
              <a:t>Uredite slog naslova matrice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639" r:id="rId10"/>
    <p:sldLayoutId id="2147484603" r:id="rId11"/>
    <p:sldLayoutId id="2147484573" r:id="rId12"/>
    <p:sldLayoutId id="2147484606" r:id="rId13"/>
    <p:sldLayoutId id="2147484638" r:id="rId14"/>
    <p:sldLayoutId id="2147484249" r:id="rId15"/>
    <p:sldLayoutId id="2147484640" r:id="rId16"/>
    <p:sldLayoutId id="2147484582" r:id="rId17"/>
    <p:sldLayoutId id="2147484641" r:id="rId18"/>
    <p:sldLayoutId id="2147484584" r:id="rId19"/>
    <p:sldLayoutId id="2147484583" r:id="rId20"/>
    <p:sldLayoutId id="2147484256" r:id="rId21"/>
    <p:sldLayoutId id="2147484257" r:id="rId22"/>
    <p:sldLayoutId id="2147484585" r:id="rId23"/>
    <p:sldLayoutId id="2147484299" r:id="rId24"/>
    <p:sldLayoutId id="2147484263" r:id="rId25"/>
    <p:sldLayoutId id="2147484671" r:id="rId26"/>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789957686"/>
      </p:ext>
    </p:extLst>
  </p:cSld>
  <p:clrMap bg1="dk1" tx1="lt1" bg2="dk2" tx2="lt2" accent1="accent1" accent2="accent2" accent3="accent3" accent4="accent4" accent5="accent5" accent6="accent6" hlink="hlink" folHlink="folHlink"/>
  <p:sldLayoutIdLst>
    <p:sldLayoutId id="2147484643" r:id="rId1"/>
    <p:sldLayoutId id="2147484644" r:id="rId2"/>
    <p:sldLayoutId id="2147484645" r:id="rId3"/>
    <p:sldLayoutId id="2147484646" r:id="rId4"/>
    <p:sldLayoutId id="2147484650" r:id="rId5"/>
    <p:sldLayoutId id="2147484651" r:id="rId6"/>
    <p:sldLayoutId id="2147484652" r:id="rId7"/>
    <p:sldLayoutId id="2147484653" r:id="rId8"/>
    <p:sldLayoutId id="2147484654" r:id="rId9"/>
    <p:sldLayoutId id="2147484655" r:id="rId10"/>
    <p:sldLayoutId id="2147484656" r:id="rId11"/>
    <p:sldLayoutId id="2147484657" r:id="rId12"/>
    <p:sldLayoutId id="2147484658" r:id="rId13"/>
    <p:sldLayoutId id="2147484659" r:id="rId14"/>
    <p:sldLayoutId id="2147484660" r:id="rId15"/>
    <p:sldLayoutId id="2147484661" r:id="rId16"/>
    <p:sldLayoutId id="2147484662" r:id="rId17"/>
    <p:sldLayoutId id="2147484663" r:id="rId18"/>
    <p:sldLayoutId id="2147484664" r:id="rId19"/>
    <p:sldLayoutId id="2147484665" r:id="rId20"/>
    <p:sldLayoutId id="2147484666" r:id="rId21"/>
    <p:sldLayoutId id="2147484667" r:id="rId22"/>
    <p:sldLayoutId id="2147484668" r:id="rId23"/>
    <p:sldLayoutId id="2147484669" r:id="rId24"/>
    <p:sldLayoutId id="2147484670" r:id="rId25"/>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ol2OsW3EEn4"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www.youtube.com/watch?v=jaFTXi56bFI&amp;t=3m46s"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time_continue=209&amp;v=9LCnAZWzQhU"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hyperlink" Target="mailto:Anela.huskovic@microsoft.com"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The Doctor in the Machine</a:t>
            </a:r>
          </a:p>
        </p:txBody>
      </p:sp>
      <p:sp>
        <p:nvSpPr>
          <p:cNvPr id="5" name="Text Placeholder 4"/>
          <p:cNvSpPr>
            <a:spLocks noGrp="1"/>
          </p:cNvSpPr>
          <p:nvPr>
            <p:ph type="body" sz="quarter" idx="12"/>
          </p:nvPr>
        </p:nvSpPr>
        <p:spPr>
          <a:xfrm>
            <a:off x="584200" y="3962400"/>
            <a:ext cx="9144000" cy="1231106"/>
          </a:xfrm>
        </p:spPr>
        <p:txBody>
          <a:bodyPr/>
          <a:lstStyle/>
          <a:p>
            <a:r>
              <a:rPr lang="en-US" dirty="0"/>
              <a:t>Anela </a:t>
            </a:r>
            <a:r>
              <a:rPr lang="en-US" dirty="0" err="1"/>
              <a:t>Husković</a:t>
            </a:r>
            <a:endParaRPr lang="en-US" dirty="0"/>
          </a:p>
          <a:p>
            <a:r>
              <a:rPr lang="en-US" dirty="0"/>
              <a:t>Technical Solution Professional for Artificial Intelligence</a:t>
            </a:r>
          </a:p>
          <a:p>
            <a:r>
              <a:rPr lang="en-US" dirty="0"/>
              <a:t>Microsoft</a:t>
            </a:r>
          </a:p>
          <a:p>
            <a:endParaRPr lang="en-US" dirty="0"/>
          </a:p>
        </p:txBody>
      </p:sp>
    </p:spTree>
    <p:extLst>
      <p:ext uri="{BB962C8B-B14F-4D97-AF65-F5344CB8AC3E}">
        <p14:creationId xmlns:p14="http://schemas.microsoft.com/office/powerpoint/2010/main" val="179507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Artificial intelligence (AI) </a:t>
            </a:r>
          </a:p>
        </p:txBody>
      </p:sp>
      <p:sp>
        <p:nvSpPr>
          <p:cNvPr id="6" name="Text Placeholder 5"/>
          <p:cNvSpPr>
            <a:spLocks noGrp="1"/>
          </p:cNvSpPr>
          <p:nvPr>
            <p:ph type="body" sz="quarter" idx="10"/>
          </p:nvPr>
        </p:nvSpPr>
        <p:spPr>
          <a:xfrm>
            <a:off x="586390" y="1434370"/>
            <a:ext cx="11018520" cy="4481227"/>
          </a:xfrm>
        </p:spPr>
        <p:txBody>
          <a:bodyPr/>
          <a:lstStyle/>
          <a:p>
            <a:r>
              <a:rPr lang="en-US" dirty="0"/>
              <a:t>Artificial intelligence (AI) is an area of computer science that emphasizes the creation of intelligent machines that work and react like humans. </a:t>
            </a:r>
            <a:endParaRPr lang="hr-HR" dirty="0"/>
          </a:p>
          <a:p>
            <a:endParaRPr lang="hr-HR" dirty="0"/>
          </a:p>
          <a:p>
            <a:r>
              <a:rPr lang="hr-HR" dirty="0"/>
              <a:t>A</a:t>
            </a:r>
            <a:r>
              <a:rPr lang="en-US" dirty="0" err="1"/>
              <a:t>rtificial</a:t>
            </a:r>
            <a:r>
              <a:rPr lang="en-US" dirty="0"/>
              <a:t> intelligence </a:t>
            </a:r>
            <a:r>
              <a:rPr lang="hr-HR" dirty="0"/>
              <a:t>is</a:t>
            </a:r>
            <a:r>
              <a:rPr lang="en-US" dirty="0"/>
              <a:t> designed for:</a:t>
            </a:r>
          </a:p>
          <a:p>
            <a:pPr marL="457200" indent="-457200">
              <a:buFont typeface="Arial" panose="020B0604020202020204" pitchFamily="34" charset="0"/>
              <a:buChar char="•"/>
            </a:pPr>
            <a:r>
              <a:rPr lang="en-US" dirty="0"/>
              <a:t>Speech recognition</a:t>
            </a:r>
          </a:p>
          <a:p>
            <a:pPr marL="457200" indent="-457200">
              <a:buFont typeface="Arial" panose="020B0604020202020204" pitchFamily="34" charset="0"/>
              <a:buChar char="•"/>
            </a:pPr>
            <a:r>
              <a:rPr lang="en-US" dirty="0"/>
              <a:t>Learning</a:t>
            </a:r>
          </a:p>
          <a:p>
            <a:pPr marL="457200" indent="-457200">
              <a:buFont typeface="Arial" panose="020B0604020202020204" pitchFamily="34" charset="0"/>
              <a:buChar char="•"/>
            </a:pPr>
            <a:r>
              <a:rPr lang="en-US" dirty="0"/>
              <a:t>Planning</a:t>
            </a:r>
          </a:p>
          <a:p>
            <a:pPr marL="457200" indent="-457200">
              <a:buFont typeface="Arial" panose="020B0604020202020204" pitchFamily="34" charset="0"/>
              <a:buChar char="•"/>
            </a:pPr>
            <a:r>
              <a:rPr lang="en-US" dirty="0"/>
              <a:t>Problem solving</a:t>
            </a:r>
            <a:endParaRPr lang="hr-HR" dirty="0"/>
          </a:p>
          <a:p>
            <a:pPr marL="457200" indent="-457200">
              <a:buFont typeface="Arial" panose="020B0604020202020204" pitchFamily="34" charset="0"/>
              <a:buChar char="•"/>
            </a:pPr>
            <a:r>
              <a:rPr lang="hr-HR" dirty="0"/>
              <a:t>Etc.</a:t>
            </a:r>
            <a:endParaRPr lang="en-US" dirty="0"/>
          </a:p>
        </p:txBody>
      </p:sp>
    </p:spTree>
    <p:extLst>
      <p:ext uri="{BB962C8B-B14F-4D97-AF65-F5344CB8AC3E}">
        <p14:creationId xmlns:p14="http://schemas.microsoft.com/office/powerpoint/2010/main" val="3957722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hr-HR" dirty="0"/>
              <a:t>AI in health industry</a:t>
            </a:r>
            <a:endParaRPr lang="en-US" dirty="0"/>
          </a:p>
        </p:txBody>
      </p:sp>
      <p:sp>
        <p:nvSpPr>
          <p:cNvPr id="6" name="Text Placeholder 5"/>
          <p:cNvSpPr>
            <a:spLocks noGrp="1"/>
          </p:cNvSpPr>
          <p:nvPr>
            <p:ph type="body" sz="quarter" idx="10"/>
          </p:nvPr>
        </p:nvSpPr>
        <p:spPr>
          <a:xfrm>
            <a:off x="584200" y="1803400"/>
            <a:ext cx="11018520" cy="3385542"/>
          </a:xfrm>
        </p:spPr>
        <p:txBody>
          <a:bodyPr/>
          <a:lstStyle/>
          <a:p>
            <a:r>
              <a:rPr lang="hr-HR" dirty="0"/>
              <a:t>Digital assistants</a:t>
            </a:r>
            <a:endParaRPr lang="en-US" dirty="0"/>
          </a:p>
          <a:p>
            <a:pPr lvl="1"/>
            <a:r>
              <a:rPr lang="hr-HR" dirty="0"/>
              <a:t>Helping doctors with administration</a:t>
            </a:r>
            <a:r>
              <a:rPr lang="en-US" dirty="0"/>
              <a:t> </a:t>
            </a:r>
            <a:r>
              <a:rPr lang="hr-HR" dirty="0"/>
              <a:t> </a:t>
            </a:r>
          </a:p>
          <a:p>
            <a:pPr lvl="1"/>
            <a:r>
              <a:rPr lang="hr-HR" dirty="0"/>
              <a:t>Peronalized healthcare</a:t>
            </a:r>
          </a:p>
          <a:p>
            <a:pPr lvl="2"/>
            <a:endParaRPr lang="hr-HR" dirty="0"/>
          </a:p>
          <a:p>
            <a:r>
              <a:rPr lang="hr-HR" dirty="0"/>
              <a:t>Robotics</a:t>
            </a:r>
            <a:endParaRPr lang="en-US" dirty="0"/>
          </a:p>
          <a:p>
            <a:pPr lvl="2"/>
            <a:endParaRPr lang="hr-HR" dirty="0"/>
          </a:p>
          <a:p>
            <a:pPr lvl="2"/>
            <a:endParaRPr lang="hr-HR" dirty="0"/>
          </a:p>
          <a:p>
            <a:r>
              <a:rPr lang="hr-HR" dirty="0"/>
              <a:t>Diagnostics and treatments</a:t>
            </a:r>
            <a:endParaRPr lang="en-US" dirty="0"/>
          </a:p>
          <a:p>
            <a:pPr lvl="2"/>
            <a:endParaRPr lang="en-US" dirty="0"/>
          </a:p>
        </p:txBody>
      </p:sp>
    </p:spTree>
    <p:extLst>
      <p:ext uri="{BB962C8B-B14F-4D97-AF65-F5344CB8AC3E}">
        <p14:creationId xmlns:p14="http://schemas.microsoft.com/office/powerpoint/2010/main" val="1793706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hr-HR" dirty="0"/>
              <a:t>Most </a:t>
            </a:r>
            <a:r>
              <a:rPr lang="en-US" dirty="0"/>
              <a:t>common causes of death in the world</a:t>
            </a:r>
          </a:p>
        </p:txBody>
      </p:sp>
      <p:sp>
        <p:nvSpPr>
          <p:cNvPr id="6" name="Text Placeholder 5"/>
          <p:cNvSpPr>
            <a:spLocks noGrp="1"/>
          </p:cNvSpPr>
          <p:nvPr>
            <p:ph type="body" sz="quarter" idx="10"/>
          </p:nvPr>
        </p:nvSpPr>
        <p:spPr>
          <a:xfrm>
            <a:off x="584200" y="1968500"/>
            <a:ext cx="11018520" cy="3619500"/>
          </a:xfrm>
        </p:spPr>
        <p:txBody>
          <a:bodyPr/>
          <a:lstStyle/>
          <a:p>
            <a:pPr marL="514350" indent="-514350">
              <a:buFont typeface="+mj-lt"/>
              <a:buAutoNum type="arabicPeriod"/>
            </a:pPr>
            <a:r>
              <a:rPr lang="en-US" dirty="0"/>
              <a:t>Heart disease</a:t>
            </a:r>
          </a:p>
          <a:p>
            <a:pPr marL="514350" indent="-514350">
              <a:buFont typeface="+mj-lt"/>
              <a:buAutoNum type="arabicPeriod"/>
            </a:pPr>
            <a:r>
              <a:rPr lang="en-US" dirty="0"/>
              <a:t>Cerebrovascular diseases</a:t>
            </a:r>
          </a:p>
          <a:p>
            <a:pPr marL="514350" indent="-514350">
              <a:buFont typeface="+mj-lt"/>
              <a:buAutoNum type="arabicPeriod"/>
            </a:pPr>
            <a:r>
              <a:rPr lang="en-US" dirty="0"/>
              <a:t>Lower respiratory infections </a:t>
            </a:r>
            <a:r>
              <a:rPr lang="hr-HR" dirty="0"/>
              <a:t>(e.g. pneumonia)</a:t>
            </a:r>
          </a:p>
          <a:p>
            <a:pPr marL="514350" indent="-514350">
              <a:buFont typeface="+mj-lt"/>
              <a:buAutoNum type="arabicPeriod"/>
            </a:pPr>
            <a:r>
              <a:rPr lang="hr-HR" dirty="0"/>
              <a:t>HIV/AIDS</a:t>
            </a:r>
          </a:p>
          <a:p>
            <a:pPr marL="514350" indent="-514350">
              <a:buFont typeface="+mj-lt"/>
              <a:buAutoNum type="arabicPeriod"/>
            </a:pPr>
            <a:r>
              <a:rPr lang="en-US" dirty="0"/>
              <a:t>Chronic obstructive pulmonary disease</a:t>
            </a:r>
            <a:endParaRPr lang="hr-HR" dirty="0"/>
          </a:p>
          <a:p>
            <a:pPr marL="0" indent="0">
              <a:buNone/>
            </a:pPr>
            <a:r>
              <a:rPr lang="hr-HR" dirty="0"/>
              <a:t> </a:t>
            </a:r>
            <a:endParaRPr lang="en-US" dirty="0"/>
          </a:p>
          <a:p>
            <a:pPr marL="514350" indent="-514350">
              <a:buFont typeface="+mj-lt"/>
              <a:buAutoNum type="arabicPeriod"/>
            </a:pPr>
            <a:endParaRPr lang="en-US" dirty="0"/>
          </a:p>
        </p:txBody>
      </p:sp>
    </p:spTree>
    <p:extLst>
      <p:ext uri="{BB962C8B-B14F-4D97-AF65-F5344CB8AC3E}">
        <p14:creationId xmlns:p14="http://schemas.microsoft.com/office/powerpoint/2010/main" val="1116200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hr-HR" dirty="0"/>
              <a:t>Project HANOVER</a:t>
            </a:r>
            <a:endParaRPr lang="en-US" dirty="0"/>
          </a:p>
        </p:txBody>
      </p:sp>
      <p:sp>
        <p:nvSpPr>
          <p:cNvPr id="6" name="Text Placeholder 5"/>
          <p:cNvSpPr>
            <a:spLocks noGrp="1"/>
          </p:cNvSpPr>
          <p:nvPr>
            <p:ph type="body" sz="quarter" idx="10"/>
          </p:nvPr>
        </p:nvSpPr>
        <p:spPr>
          <a:xfrm>
            <a:off x="584200" y="1435497"/>
            <a:ext cx="11018520" cy="5059847"/>
          </a:xfrm>
        </p:spPr>
        <p:txBody>
          <a:bodyPr/>
          <a:lstStyle/>
          <a:p>
            <a:r>
              <a:rPr lang="hr-HR" dirty="0"/>
              <a:t>Machine reading:</a:t>
            </a:r>
            <a:endParaRPr lang="en-US" dirty="0"/>
          </a:p>
          <a:p>
            <a:pPr lvl="2"/>
            <a:r>
              <a:rPr lang="en-US" dirty="0"/>
              <a:t>developing NLP technology for converting text into structured databases, which enables us to build genome-scale knowledge bases by automatically reading millions of biomedical articles.</a:t>
            </a:r>
            <a:endParaRPr lang="hr-HR" dirty="0"/>
          </a:p>
          <a:p>
            <a:pPr lvl="2"/>
            <a:endParaRPr lang="hr-HR" dirty="0"/>
          </a:p>
          <a:p>
            <a:r>
              <a:rPr lang="hr-HR" dirty="0"/>
              <a:t>Cancer decision support:</a:t>
            </a:r>
          </a:p>
          <a:p>
            <a:pPr lvl="2"/>
            <a:r>
              <a:rPr lang="en-US" dirty="0"/>
              <a:t>collaborating with the Knight Cancer Institute to develop AI technology for cancer precision treatment, with current focus on developing a machine learning approach to personalize drug combinations for Acute Myeloid Leukemia (AML), where treatment hasn't improved in the past three decades.</a:t>
            </a:r>
            <a:endParaRPr lang="hr-HR" dirty="0"/>
          </a:p>
          <a:p>
            <a:pPr lvl="2"/>
            <a:r>
              <a:rPr lang="hr-HR" dirty="0">
                <a:hlinkClick r:id="rId3"/>
              </a:rPr>
              <a:t>https://www.youtube.com/watch?v=ol2OsW3EEn4</a:t>
            </a:r>
            <a:endParaRPr lang="hr-HR" dirty="0"/>
          </a:p>
          <a:p>
            <a:r>
              <a:rPr lang="hr-HR" dirty="0"/>
              <a:t>Chronic disease management</a:t>
            </a:r>
          </a:p>
          <a:p>
            <a:pPr lvl="2"/>
            <a:r>
              <a:rPr lang="en-US" dirty="0"/>
              <a:t>long-term goal is to develop AI technology for predictive and preventive personalized medicine to combat the soaring cost in caring for cancer and other chronic diseases, which accounts for nearly 90% of the U.S. healthcare spending.</a:t>
            </a:r>
            <a:endParaRPr lang="hr-HR" dirty="0"/>
          </a:p>
          <a:p>
            <a:pPr lvl="2"/>
            <a:endParaRPr lang="hr-HR" dirty="0"/>
          </a:p>
          <a:p>
            <a:pPr lvl="2"/>
            <a:endParaRPr lang="hr-HR" dirty="0"/>
          </a:p>
          <a:p>
            <a:pPr lvl="2"/>
            <a:endParaRPr lang="en-US" dirty="0"/>
          </a:p>
        </p:txBody>
      </p:sp>
    </p:spTree>
    <p:extLst>
      <p:ext uri="{BB962C8B-B14F-4D97-AF65-F5344CB8AC3E}">
        <p14:creationId xmlns:p14="http://schemas.microsoft.com/office/powerpoint/2010/main" val="3378830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hr-HR" dirty="0"/>
              <a:t>Project Inner Eye</a:t>
            </a:r>
            <a:endParaRPr lang="en-US" dirty="0"/>
          </a:p>
        </p:txBody>
      </p:sp>
      <p:sp>
        <p:nvSpPr>
          <p:cNvPr id="6" name="Text Placeholder 5"/>
          <p:cNvSpPr>
            <a:spLocks noGrp="1"/>
          </p:cNvSpPr>
          <p:nvPr>
            <p:ph type="body" sz="quarter" idx="10"/>
          </p:nvPr>
        </p:nvSpPr>
        <p:spPr>
          <a:xfrm>
            <a:off x="586740" y="1689939"/>
            <a:ext cx="11018520" cy="5084469"/>
          </a:xfrm>
        </p:spPr>
        <p:txBody>
          <a:bodyPr/>
          <a:lstStyle/>
          <a:p>
            <a:r>
              <a:rPr lang="en-US" dirty="0"/>
              <a:t>Machine learning techniques for the automatic delineation of tumors as well as healthy anatomy in 3D radiological images.</a:t>
            </a:r>
          </a:p>
          <a:p>
            <a:r>
              <a:rPr lang="hr-HR" dirty="0"/>
              <a:t>This enables: </a:t>
            </a:r>
            <a:endParaRPr lang="en-US" dirty="0"/>
          </a:p>
          <a:p>
            <a:endParaRPr lang="en-US" dirty="0"/>
          </a:p>
          <a:p>
            <a:r>
              <a:rPr lang="hr-HR" sz="2000" dirty="0">
                <a:latin typeface="+mn-lt"/>
                <a:cs typeface="+mn-cs"/>
              </a:rPr>
              <a:t> </a:t>
            </a:r>
            <a:r>
              <a:rPr lang="en-US" sz="2000" dirty="0">
                <a:latin typeface="+mn-lt"/>
                <a:cs typeface="+mn-cs"/>
              </a:rPr>
              <a:t>	</a:t>
            </a:r>
            <a:r>
              <a:rPr lang="hr-HR" sz="2000" dirty="0">
                <a:latin typeface="+mn-lt"/>
                <a:cs typeface="+mn-cs"/>
              </a:rPr>
              <a:t>extraction of targeted radiomics measurements for quantitative radiology</a:t>
            </a:r>
            <a:endParaRPr lang="en-US" sz="2000" dirty="0">
              <a:latin typeface="+mn-lt"/>
              <a:cs typeface="+mn-cs"/>
            </a:endParaRPr>
          </a:p>
          <a:p>
            <a:r>
              <a:rPr lang="en-US" sz="2000" dirty="0">
                <a:latin typeface="+mn-lt"/>
                <a:cs typeface="+mn-cs"/>
              </a:rPr>
              <a:t> 	</a:t>
            </a:r>
            <a:r>
              <a:rPr lang="hr-HR" sz="2000" dirty="0">
                <a:latin typeface="+mn-lt"/>
                <a:cs typeface="+mn-cs"/>
              </a:rPr>
              <a:t>fast radiotherapy planning</a:t>
            </a:r>
            <a:endParaRPr lang="en-US" sz="2000" dirty="0">
              <a:latin typeface="+mn-lt"/>
              <a:cs typeface="+mn-cs"/>
            </a:endParaRPr>
          </a:p>
          <a:p>
            <a:r>
              <a:rPr lang="en-US" sz="2000" dirty="0">
                <a:latin typeface="+mn-lt"/>
                <a:cs typeface="+mn-cs"/>
              </a:rPr>
              <a:t> 	</a:t>
            </a:r>
            <a:r>
              <a:rPr lang="hr-HR" sz="2000" dirty="0">
                <a:latin typeface="+mn-lt"/>
                <a:cs typeface="+mn-cs"/>
              </a:rPr>
              <a:t>precise surgery planning and navigation. In practice, Project InnerEye turns multi-</a:t>
            </a:r>
            <a:r>
              <a:rPr lang="en-US" sz="2000" dirty="0">
                <a:latin typeface="+mn-lt"/>
                <a:cs typeface="+mn-cs"/>
              </a:rPr>
              <a:t>	</a:t>
            </a:r>
            <a:r>
              <a:rPr lang="hr-HR" sz="2000" dirty="0">
                <a:latin typeface="+mn-lt"/>
                <a:cs typeface="+mn-cs"/>
              </a:rPr>
              <a:t>dimensional radiological images into</a:t>
            </a:r>
            <a:r>
              <a:rPr lang="en-US" sz="2000" dirty="0">
                <a:latin typeface="+mn-lt"/>
                <a:cs typeface="+mn-cs"/>
              </a:rPr>
              <a:t> </a:t>
            </a:r>
            <a:r>
              <a:rPr lang="hr-HR" sz="2000" dirty="0">
                <a:latin typeface="+mn-lt"/>
                <a:cs typeface="+mn-cs"/>
              </a:rPr>
              <a:t>measuring devices.</a:t>
            </a:r>
            <a:endParaRPr lang="en-US" sz="2000" dirty="0">
              <a:latin typeface="+mn-lt"/>
              <a:cs typeface="+mn-cs"/>
            </a:endParaRPr>
          </a:p>
          <a:p>
            <a:endParaRPr lang="en-US" sz="1600" dirty="0">
              <a:latin typeface="+mn-lt"/>
              <a:cs typeface="+mn-cs"/>
              <a:hlinkClick r:id="rId3"/>
            </a:endParaRPr>
          </a:p>
          <a:p>
            <a:endParaRPr lang="en-US" sz="1600" dirty="0">
              <a:latin typeface="+mn-lt"/>
              <a:cs typeface="+mn-cs"/>
              <a:hlinkClick r:id="rId3"/>
            </a:endParaRPr>
          </a:p>
          <a:p>
            <a:r>
              <a:rPr lang="en-US" sz="2000" dirty="0">
                <a:hlinkClick r:id="rId3"/>
              </a:rPr>
              <a:t>http://www.youtube.com/watch?v=jaFTXi56bFI&amp;t=3m46s</a:t>
            </a:r>
            <a:r>
              <a:rPr lang="hr-HR" sz="2000" dirty="0"/>
              <a:t>  (3:46-5:00)</a:t>
            </a:r>
          </a:p>
          <a:p>
            <a:pPr lvl="2"/>
            <a:endParaRPr lang="hr-HR" sz="1200" dirty="0"/>
          </a:p>
          <a:p>
            <a:pPr lvl="2"/>
            <a:endParaRPr lang="hr-HR" dirty="0"/>
          </a:p>
          <a:p>
            <a:pPr lvl="2"/>
            <a:endParaRPr lang="en-US" dirty="0"/>
          </a:p>
        </p:txBody>
      </p:sp>
    </p:spTree>
    <p:extLst>
      <p:ext uri="{BB962C8B-B14F-4D97-AF65-F5344CB8AC3E}">
        <p14:creationId xmlns:p14="http://schemas.microsoft.com/office/powerpoint/2010/main" val="971659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85216" y="3033223"/>
            <a:ext cx="9144000" cy="498598"/>
          </a:xfrm>
        </p:spPr>
        <p:txBody>
          <a:bodyPr/>
          <a:lstStyle/>
          <a:p>
            <a:r>
              <a:rPr lang="en-US" dirty="0"/>
              <a:t>Demo</a:t>
            </a:r>
          </a:p>
        </p:txBody>
      </p:sp>
      <p:sp>
        <p:nvSpPr>
          <p:cNvPr id="4" name="Text Placeholder 3"/>
          <p:cNvSpPr>
            <a:spLocks noGrp="1"/>
          </p:cNvSpPr>
          <p:nvPr>
            <p:ph type="body" sz="quarter" idx="12"/>
          </p:nvPr>
        </p:nvSpPr>
        <p:spPr>
          <a:xfrm>
            <a:off x="585216" y="3977319"/>
            <a:ext cx="9144000" cy="332399"/>
          </a:xfrm>
        </p:spPr>
        <p:txBody>
          <a:bodyPr/>
          <a:lstStyle/>
          <a:p>
            <a:r>
              <a:rPr lang="en-US" dirty="0"/>
              <a:t>Speaker name</a:t>
            </a:r>
          </a:p>
        </p:txBody>
      </p:sp>
    </p:spTree>
    <p:extLst>
      <p:ext uri="{BB962C8B-B14F-4D97-AF65-F5344CB8AC3E}">
        <p14:creationId xmlns:p14="http://schemas.microsoft.com/office/powerpoint/2010/main" val="203203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88263" y="393589"/>
            <a:ext cx="11018520" cy="553998"/>
          </a:xfrm>
        </p:spPr>
        <p:txBody>
          <a:bodyPr/>
          <a:lstStyle/>
          <a:p>
            <a:r>
              <a:rPr lang="hr-HR" dirty="0"/>
              <a:t>Heart Disease Prediction</a:t>
            </a:r>
            <a:endParaRPr lang="en-US" dirty="0"/>
          </a:p>
        </p:txBody>
      </p:sp>
      <p:sp>
        <p:nvSpPr>
          <p:cNvPr id="6" name="Text Placeholder 5"/>
          <p:cNvSpPr>
            <a:spLocks noGrp="1"/>
          </p:cNvSpPr>
          <p:nvPr>
            <p:ph type="body" sz="quarter" idx="10"/>
          </p:nvPr>
        </p:nvSpPr>
        <p:spPr>
          <a:xfrm>
            <a:off x="586740" y="1753550"/>
            <a:ext cx="11018520" cy="775597"/>
          </a:xfrm>
        </p:spPr>
        <p:txBody>
          <a:bodyPr/>
          <a:lstStyle/>
          <a:p>
            <a:pPr lvl="2"/>
            <a:endParaRPr lang="hr-HR" sz="1200" dirty="0"/>
          </a:p>
          <a:p>
            <a:pPr lvl="2"/>
            <a:endParaRPr lang="hr-HR" dirty="0"/>
          </a:p>
          <a:p>
            <a:pPr lvl="2"/>
            <a:endParaRPr lang="en-US" dirty="0"/>
          </a:p>
        </p:txBody>
      </p:sp>
      <p:sp>
        <p:nvSpPr>
          <p:cNvPr id="2" name="Rectangle 1">
            <a:extLst>
              <a:ext uri="{FF2B5EF4-FFF2-40B4-BE49-F238E27FC236}">
                <a16:creationId xmlns:a16="http://schemas.microsoft.com/office/drawing/2014/main" id="{5B02A5AA-0246-4382-975F-E5F20DF994BD}"/>
              </a:ext>
            </a:extLst>
          </p:cNvPr>
          <p:cNvSpPr/>
          <p:nvPr/>
        </p:nvSpPr>
        <p:spPr>
          <a:xfrm>
            <a:off x="531081" y="1753550"/>
            <a:ext cx="9220863" cy="3061607"/>
          </a:xfrm>
          <a:prstGeom prst="rect">
            <a:avLst/>
          </a:prstGeom>
        </p:spPr>
        <p:txBody>
          <a:bodyPr wrap="square">
            <a:spAutoFit/>
          </a:bodyPr>
          <a:lstStyle/>
          <a:p>
            <a:pPr>
              <a:buFont typeface="Arial" panose="020B0604020202020204" pitchFamily="34" charset="0"/>
              <a:buChar char="•"/>
            </a:pPr>
            <a:r>
              <a:rPr lang="hr-HR" sz="2000" dirty="0"/>
              <a:t> </a:t>
            </a:r>
            <a:r>
              <a:rPr lang="en-US" sz="2000" dirty="0"/>
              <a:t>The data was collected from several locations (Cleveland Clinic Foundation, Hungarian Institute of Cardiology, V.A. Medical Center, University Hospital Zurich).</a:t>
            </a:r>
            <a:endParaRPr lang="hr-HR" sz="2000" dirty="0">
              <a:solidFill>
                <a:srgbClr val="2C3137"/>
              </a:solidFill>
              <a:latin typeface="&amp;quot"/>
            </a:endParaRPr>
          </a:p>
          <a:p>
            <a:pPr>
              <a:buFont typeface="Arial" panose="020B0604020202020204" pitchFamily="34" charset="0"/>
              <a:buChar char="•"/>
            </a:pPr>
            <a:endParaRPr lang="hr-HR" sz="2000" dirty="0">
              <a:solidFill>
                <a:srgbClr val="2C3137"/>
              </a:solidFill>
              <a:latin typeface="&amp;quot"/>
            </a:endParaRPr>
          </a:p>
          <a:p>
            <a:pPr>
              <a:buFont typeface="Arial" panose="020B0604020202020204" pitchFamily="34" charset="0"/>
              <a:buChar char="•"/>
            </a:pPr>
            <a:r>
              <a:rPr lang="hr-HR" sz="2000" dirty="0"/>
              <a:t> T</a:t>
            </a:r>
            <a:r>
              <a:rPr lang="en-US" sz="2000" dirty="0"/>
              <a:t>raining data set used in this experiment consist of the following features:</a:t>
            </a:r>
            <a:endParaRPr lang="hr-HR" sz="2000" dirty="0">
              <a:solidFill>
                <a:srgbClr val="2C3137"/>
              </a:solidFill>
              <a:latin typeface="&amp;quot"/>
            </a:endParaRPr>
          </a:p>
          <a:p>
            <a:r>
              <a:rPr lang="hr-HR" dirty="0">
                <a:solidFill>
                  <a:srgbClr val="2C3137"/>
                </a:solidFill>
                <a:latin typeface="&amp;quot"/>
              </a:rPr>
              <a:t>age, sex, chestpaintype, resting_blood_pressure, serum_cholestrol, fasting_blood_sugar, resting_ecg, max_heart_rate, exercise_induced_angina, st_depression_induced_by_exercise, slope_of_peak_exercise, number_of_major_vessel , thal (results from a thallium heart scan)</a:t>
            </a:r>
          </a:p>
          <a:p>
            <a:endParaRPr lang="hr-HR" sz="2000" dirty="0"/>
          </a:p>
          <a:p>
            <a:pPr marL="342900" indent="-342900">
              <a:buFont typeface="Arial" panose="020B0604020202020204" pitchFamily="34" charset="0"/>
              <a:buChar char="•"/>
            </a:pPr>
            <a:r>
              <a:rPr lang="hr-HR" sz="2000" dirty="0"/>
              <a:t>Goal is to detect whether the patient has heart disease</a:t>
            </a:r>
          </a:p>
        </p:txBody>
      </p:sp>
    </p:spTree>
    <p:extLst>
      <p:ext uri="{BB962C8B-B14F-4D97-AF65-F5344CB8AC3E}">
        <p14:creationId xmlns:p14="http://schemas.microsoft.com/office/powerpoint/2010/main" val="421041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5C9A6144-45E9-40E0-90BE-F8E62EBA7C07}"/>
              </a:ext>
            </a:extLst>
          </p:cNvPr>
          <p:cNvPicPr>
            <a:picLocks noChangeAspect="1"/>
          </p:cNvPicPr>
          <p:nvPr/>
        </p:nvPicPr>
        <p:blipFill>
          <a:blip r:embed="rId3"/>
          <a:stretch>
            <a:fillRect/>
          </a:stretch>
        </p:blipFill>
        <p:spPr>
          <a:xfrm>
            <a:off x="865" y="1876"/>
            <a:ext cx="12190267" cy="6855637"/>
          </a:xfrm>
          <a:prstGeom prst="rect">
            <a:avLst/>
          </a:prstGeom>
          <a:noFill/>
          <a:ln cap="flat">
            <a:noFill/>
          </a:ln>
        </p:spPr>
      </p:pic>
    </p:spTree>
    <p:extLst>
      <p:ext uri="{BB962C8B-B14F-4D97-AF65-F5344CB8AC3E}">
        <p14:creationId xmlns:p14="http://schemas.microsoft.com/office/powerpoint/2010/main" val="3463717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Epilepsy Care Alliance </a:t>
            </a:r>
          </a:p>
        </p:txBody>
      </p:sp>
      <p:sp>
        <p:nvSpPr>
          <p:cNvPr id="6" name="Text Placeholder 5"/>
          <p:cNvSpPr>
            <a:spLocks noGrp="1"/>
          </p:cNvSpPr>
          <p:nvPr>
            <p:ph type="body" sz="quarter" idx="10"/>
          </p:nvPr>
        </p:nvSpPr>
        <p:spPr>
          <a:xfrm>
            <a:off x="586740" y="1870573"/>
            <a:ext cx="11018520" cy="4038029"/>
          </a:xfrm>
        </p:spPr>
        <p:txBody>
          <a:bodyPr/>
          <a:lstStyle/>
          <a:p>
            <a:pPr lvl="1"/>
            <a:r>
              <a:rPr lang="hr-HR" dirty="0"/>
              <a:t>T</a:t>
            </a:r>
            <a:r>
              <a:rPr lang="en-US" dirty="0"/>
              <a:t>he Epilepsy Care Alliance have harnessed machine learning powered by Microsoft Azure to track patients’ daily activities and detect when they are experiencing a seizure</a:t>
            </a:r>
            <a:r>
              <a:rPr lang="hr-HR" dirty="0"/>
              <a:t>.</a:t>
            </a:r>
          </a:p>
          <a:p>
            <a:pPr lvl="1"/>
            <a:endParaRPr lang="hr-HR" dirty="0"/>
          </a:p>
          <a:p>
            <a:pPr lvl="1"/>
            <a:r>
              <a:rPr lang="hr-HR" dirty="0"/>
              <a:t>Using </a:t>
            </a:r>
            <a:r>
              <a:rPr lang="en-US" dirty="0"/>
              <a:t>Microsoft Band, in conjunction with software on the patient’s mobile phone</a:t>
            </a:r>
            <a:endParaRPr lang="hr-HR" dirty="0"/>
          </a:p>
          <a:p>
            <a:pPr lvl="1"/>
            <a:endParaRPr lang="hr-HR" dirty="0"/>
          </a:p>
          <a:p>
            <a:pPr lvl="1"/>
            <a:r>
              <a:rPr lang="en-US" dirty="0"/>
              <a:t>The Alliance are rolling this </a:t>
            </a:r>
            <a:r>
              <a:rPr lang="en-US" dirty="0" err="1"/>
              <a:t>programme</a:t>
            </a:r>
            <a:r>
              <a:rPr lang="en-US" dirty="0"/>
              <a:t> out across Dorset and hope to help around 2,000 patients in the County to manage their condition more effectively and help them to lead fuller lives.</a:t>
            </a:r>
            <a:endParaRPr lang="hr-HR" dirty="0"/>
          </a:p>
          <a:p>
            <a:pPr lvl="1"/>
            <a:endParaRPr lang="hr-HR" dirty="0">
              <a:hlinkClick r:id="rId3"/>
            </a:endParaRPr>
          </a:p>
          <a:p>
            <a:pPr lvl="1"/>
            <a:r>
              <a:rPr lang="en-US" dirty="0">
                <a:hlinkClick r:id="rId3"/>
              </a:rPr>
              <a:t>https://www.youtube.com/watch?time_continue=209&amp;v=9LCnAZWzQhU</a:t>
            </a:r>
            <a:endParaRPr lang="hr-HR" dirty="0"/>
          </a:p>
          <a:p>
            <a:pPr lvl="2"/>
            <a:endParaRPr lang="hr-HR" dirty="0"/>
          </a:p>
          <a:p>
            <a:pPr lvl="2"/>
            <a:endParaRPr lang="en-US" dirty="0"/>
          </a:p>
        </p:txBody>
      </p:sp>
    </p:spTree>
    <p:extLst>
      <p:ext uri="{BB962C8B-B14F-4D97-AF65-F5344CB8AC3E}">
        <p14:creationId xmlns:p14="http://schemas.microsoft.com/office/powerpoint/2010/main" val="3651512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4A6DB3-29A3-4C77-A675-15D2286E6358}"/>
              </a:ext>
            </a:extLst>
          </p:cNvPr>
          <p:cNvSpPr>
            <a:spLocks noGrp="1"/>
          </p:cNvSpPr>
          <p:nvPr>
            <p:ph type="body" sz="quarter" idx="10"/>
          </p:nvPr>
        </p:nvSpPr>
        <p:spPr>
          <a:xfrm>
            <a:off x="584200" y="1435497"/>
            <a:ext cx="11018520" cy="4050340"/>
          </a:xfrm>
        </p:spPr>
        <p:txBody>
          <a:bodyPr/>
          <a:lstStyle/>
          <a:p>
            <a:pPr marL="0" indent="0">
              <a:buNone/>
            </a:pPr>
            <a:r>
              <a:rPr lang="hr-HR" dirty="0"/>
              <a:t>THANKS FOR YOUR ATTENTION!</a:t>
            </a:r>
          </a:p>
          <a:p>
            <a:pPr marL="0" indent="0">
              <a:buNone/>
            </a:pPr>
            <a:endParaRPr lang="hr-HR" dirty="0"/>
          </a:p>
          <a:p>
            <a:pPr marL="0" indent="0">
              <a:buNone/>
            </a:pPr>
            <a:endParaRPr lang="hr-HR" dirty="0"/>
          </a:p>
          <a:p>
            <a:pPr marL="0" indent="0">
              <a:buNone/>
            </a:pPr>
            <a:r>
              <a:rPr lang="hr-HR" dirty="0"/>
              <a:t>QnA?</a:t>
            </a:r>
          </a:p>
          <a:p>
            <a:pPr marL="0" indent="0">
              <a:buNone/>
            </a:pPr>
            <a:endParaRPr lang="hr-HR" dirty="0"/>
          </a:p>
          <a:p>
            <a:pPr marL="0" indent="0">
              <a:buNone/>
            </a:pPr>
            <a:endParaRPr lang="hr-HR" dirty="0"/>
          </a:p>
          <a:p>
            <a:pPr marL="0" indent="0">
              <a:buNone/>
            </a:pPr>
            <a:r>
              <a:rPr lang="hr-HR" dirty="0">
                <a:hlinkClick r:id="rId2"/>
              </a:rPr>
              <a:t>Anela.huskovic@microsoft.com</a:t>
            </a:r>
            <a:endParaRPr lang="hr-HR" dirty="0"/>
          </a:p>
          <a:p>
            <a:pPr marL="0" indent="0">
              <a:buNone/>
            </a:pPr>
            <a:endParaRPr lang="hr-HR" dirty="0"/>
          </a:p>
        </p:txBody>
      </p:sp>
    </p:spTree>
    <p:extLst>
      <p:ext uri="{BB962C8B-B14F-4D97-AF65-F5344CB8AC3E}">
        <p14:creationId xmlns:p14="http://schemas.microsoft.com/office/powerpoint/2010/main" val="3723932478"/>
      </p:ext>
    </p:extLst>
  </p:cSld>
  <p:clrMapOvr>
    <a:masterClrMapping/>
  </p:clrMapOvr>
  <p:transition>
    <p:fade/>
  </p:transition>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81156C1A-4D36-4417-8F29-4A3951CB5098}" vid="{91544958-B0C3-414B-81A1-A854C674D392}"/>
    </a:ext>
  </a:extLst>
</a:theme>
</file>

<file path=ppt/theme/theme2.xml><?xml version="1.0" encoding="utf-8"?>
<a:theme xmlns:a="http://schemas.openxmlformats.org/drawingml/2006/main" name="SOFT BLACK TEMPLATE">
  <a:themeElements>
    <a:clrScheme name="TT for Dark - NEW 2018">
      <a:dk1>
        <a:srgbClr val="1A1A1A"/>
      </a:dk1>
      <a:lt1>
        <a:srgbClr val="FFFFFF"/>
      </a:lt1>
      <a:dk2>
        <a:srgbClr val="0D0D0D"/>
      </a:dk2>
      <a:lt2>
        <a:srgbClr val="E6E6E6"/>
      </a:lt2>
      <a:accent1>
        <a:srgbClr val="0078D4"/>
      </a:accent1>
      <a:accent2>
        <a:srgbClr val="00BCF2"/>
      </a:accent2>
      <a:accent3>
        <a:srgbClr val="107C10"/>
      </a:accent3>
      <a:accent4>
        <a:srgbClr val="D73B01"/>
      </a:accent4>
      <a:accent5>
        <a:srgbClr val="FFB900"/>
      </a:accent5>
      <a:accent6>
        <a:srgbClr val="E6E6E6"/>
      </a:accent6>
      <a:hlink>
        <a:srgbClr val="00BCF2"/>
      </a:hlink>
      <a:folHlink>
        <a:srgbClr val="00BCF2"/>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81156C1A-4D36-4417-8F29-4A3951CB5098}" vid="{F754F75D-7960-4FF3-BD45-A54EB98E69B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990F116-B58F-4255-B05B-DA3808E0E5C6}">
  <ds:schemaRefs>
    <ds:schemaRef ds:uri="http://schemas.openxmlformats.org/package/2006/metadata/core-properties"/>
    <ds:schemaRef ds:uri="630a2e83-186a-4a0f-ab27-bee8a8096abc"/>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www.w3.org/XML/1998/namespace"/>
    <ds:schemaRef ds:uri="http://purl.org/dc/dcmitype/"/>
  </ds:schemaRefs>
</ds:datastoreItem>
</file>

<file path=customXml/itemProps3.xml><?xml version="1.0" encoding="utf-8"?>
<ds:datastoreItem xmlns:ds="http://schemas.openxmlformats.org/officeDocument/2006/customXml" ds:itemID="{758FDAC0-319D-4A54-8D8E-1D42CB1F80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NT18_PPT_template</Template>
  <TotalTime>2803</TotalTime>
  <Words>858</Words>
  <Application>Microsoft Office PowerPoint</Application>
  <PresentationFormat>Widescreen</PresentationFormat>
  <Paragraphs>108</Paragraphs>
  <Slides>11</Slides>
  <Notes>10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11</vt:i4>
      </vt:variant>
    </vt:vector>
  </HeadingPairs>
  <TitlesOfParts>
    <vt:vector size="22" baseType="lpstr">
      <vt:lpstr>&amp;quot</vt:lpstr>
      <vt:lpstr>Arial</vt:lpstr>
      <vt:lpstr>Calibri</vt:lpstr>
      <vt:lpstr>Consolas</vt:lpstr>
      <vt:lpstr>Segoe UI</vt:lpstr>
      <vt:lpstr>Segoe UI Light</vt:lpstr>
      <vt:lpstr>Segoe UI Semibold</vt:lpstr>
      <vt:lpstr>Segoe UI Semilight</vt:lpstr>
      <vt:lpstr>Wingdings</vt:lpstr>
      <vt:lpstr>WHITE TEMPLATE</vt:lpstr>
      <vt:lpstr>SOFT BLACK TEMPLATE</vt:lpstr>
      <vt:lpstr>The Doctor in the Machine</vt:lpstr>
      <vt:lpstr>Artificial intelligence (AI) </vt:lpstr>
      <vt:lpstr>AI in health industry</vt:lpstr>
      <vt:lpstr>Most common causes of death in the world</vt:lpstr>
      <vt:lpstr>Project HANOVER</vt:lpstr>
      <vt:lpstr>Project Inner Eye</vt:lpstr>
      <vt:lpstr>Demo</vt:lpstr>
      <vt:lpstr>Heart Disease Prediction</vt:lpstr>
      <vt:lpstr>PowerPoint Presentation</vt:lpstr>
      <vt:lpstr>Epilepsy Care Alliance </vt:lpstr>
      <vt:lpstr>PowerPoint Presentation</vt:lpstr>
    </vt:vector>
  </TitlesOfParts>
  <Manager>&lt;Comms manager name here&gt;</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Event name or  presentation title</dc:title>
  <dc:subject>&lt;Event name&gt;</dc:subject>
  <dc:creator>Katja Bučan</dc:creator>
  <cp:keywords/>
  <dc:description/>
  <cp:lastModifiedBy>Anela Huskovic</cp:lastModifiedBy>
  <cp:revision>1</cp:revision>
  <dcterms:created xsi:type="dcterms:W3CDTF">2018-03-14T10:09:21Z</dcterms:created>
  <dcterms:modified xsi:type="dcterms:W3CDTF">2018-05-24T11:31:36Z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