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handoutMasterIdLst>
    <p:handoutMasterId r:id="rId30"/>
  </p:handoutMasterIdLst>
  <p:sldIdLst>
    <p:sldId id="2901" r:id="rId5"/>
    <p:sldId id="2904" r:id="rId6"/>
    <p:sldId id="2895" r:id="rId7"/>
    <p:sldId id="2905" r:id="rId8"/>
    <p:sldId id="2858" r:id="rId9"/>
    <p:sldId id="2908" r:id="rId10"/>
    <p:sldId id="2909" r:id="rId11"/>
    <p:sldId id="2911" r:id="rId12"/>
    <p:sldId id="2910" r:id="rId13"/>
    <p:sldId id="2925" r:id="rId14"/>
    <p:sldId id="2912" r:id="rId15"/>
    <p:sldId id="2914" r:id="rId16"/>
    <p:sldId id="2916" r:id="rId17"/>
    <p:sldId id="2917" r:id="rId18"/>
    <p:sldId id="2918" r:id="rId19"/>
    <p:sldId id="2919" r:id="rId20"/>
    <p:sldId id="2906" r:id="rId21"/>
    <p:sldId id="2926" r:id="rId22"/>
    <p:sldId id="2923" r:id="rId23"/>
    <p:sldId id="2920" r:id="rId24"/>
    <p:sldId id="2922" r:id="rId25"/>
    <p:sldId id="2927" r:id="rId26"/>
    <p:sldId id="2029" r:id="rId27"/>
    <p:sldId id="2921" r:id="rId28"/>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521415D9-36F7-43E2-AB2F-B90AF26B5E84}">
      <p14:sectionLst xmlns:p14="http://schemas.microsoft.com/office/powerpoint/2010/main">
        <p14:section name="Default Section" id="{0DE8ABD6-D075-4E03-AEFA-464A2A4EB8F7}">
          <p14:sldIdLst>
            <p14:sldId id="2901"/>
          </p14:sldIdLst>
        </p14:section>
        <p14:section name="Untitled Section" id="{80135CA2-41BA-4CA0-860E-9BC50BBB8DEC}">
          <p14:sldIdLst>
            <p14:sldId id="2904"/>
            <p14:sldId id="2895"/>
            <p14:sldId id="2905"/>
            <p14:sldId id="2858"/>
            <p14:sldId id="2908"/>
            <p14:sldId id="2909"/>
            <p14:sldId id="2911"/>
            <p14:sldId id="2910"/>
            <p14:sldId id="2925"/>
            <p14:sldId id="2912"/>
            <p14:sldId id="2914"/>
            <p14:sldId id="2916"/>
            <p14:sldId id="2917"/>
            <p14:sldId id="2918"/>
            <p14:sldId id="2919"/>
            <p14:sldId id="2906"/>
            <p14:sldId id="2926"/>
            <p14:sldId id="2923"/>
            <p14:sldId id="2920"/>
            <p14:sldId id="2922"/>
            <p14:sldId id="2927"/>
            <p14:sldId id="2029"/>
            <p14:sldId id="2921"/>
          </p14:sldIdLst>
        </p14:section>
      </p14:sectionLst>
    </p:ex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422963"/>
    <a:srgbClr val="DE4276"/>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A36C5A-21B1-42D8-89FE-66FAB69A931A}" v="2502" dt="2019-05-24T07:13:10.155"/>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09" autoAdjust="0"/>
    <p:restoredTop sz="86689" autoAdjust="0"/>
  </p:normalViewPr>
  <p:slideViewPr>
    <p:cSldViewPr snapToGrid="0" snapToObjects="1">
      <p:cViewPr varScale="1">
        <p:scale>
          <a:sx n="61" d="100"/>
          <a:sy n="61" d="100"/>
        </p:scale>
        <p:origin x="306" y="72"/>
      </p:cViewPr>
      <p:guideLst>
        <p:guide orient="horz" pos="4344"/>
        <p:guide pos="7678"/>
      </p:guideLst>
    </p:cSldViewPr>
  </p:slideViewPr>
  <p:notesTextViewPr>
    <p:cViewPr>
      <p:scale>
        <a:sx n="20" d="100"/>
        <a:sy n="20"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feldin@cetis.si" userId="S::urn:spo:guest#andrej.feldin@cetis.si::" providerId="AD" clId="Web-{1547A766-C13D-481C-B0F5-3C0BE136C561}"/>
    <pc:docChg chg="modSld">
      <pc:chgData name="andrej.feldin@cetis.si" userId="S::urn:spo:guest#andrej.feldin@cetis.si::" providerId="AD" clId="Web-{1547A766-C13D-481C-B0F5-3C0BE136C561}" dt="2019-05-22T07:45:42.591" v="15" actId="20577"/>
      <pc:docMkLst>
        <pc:docMk/>
      </pc:docMkLst>
      <pc:sldChg chg="modSp">
        <pc:chgData name="andrej.feldin@cetis.si" userId="S::urn:spo:guest#andrej.feldin@cetis.si::" providerId="AD" clId="Web-{1547A766-C13D-481C-B0F5-3C0BE136C561}" dt="2019-05-22T07:45:42.591" v="14" actId="20577"/>
        <pc:sldMkLst>
          <pc:docMk/>
          <pc:sldMk cId="2474238370" sldId="2901"/>
        </pc:sldMkLst>
        <pc:spChg chg="mod">
          <ac:chgData name="andrej.feldin@cetis.si" userId="S::urn:spo:guest#andrej.feldin@cetis.si::" providerId="AD" clId="Web-{1547A766-C13D-481C-B0F5-3C0BE136C561}" dt="2019-05-22T07:45:42.591" v="14" actId="20577"/>
          <ac:spMkLst>
            <pc:docMk/>
            <pc:sldMk cId="2474238370" sldId="2901"/>
            <ac:spMk id="5" creationId="{A7E771F3-9C59-45FB-89AF-CDC5648A4347}"/>
          </ac:spMkLst>
        </pc:spChg>
      </pc:sldChg>
    </pc:docChg>
  </pc:docChgLst>
  <pc:docChgLst>
    <pc:chgData name="Tadej Bajc" userId="d021e5ef-54b8-4fc0-94e3-f9f668af28d1" providerId="ADAL" clId="{4AA36C5A-21B1-42D8-89FE-66FAB69A931A}"/>
    <pc:docChg chg="undo custSel mod addSld delSld modSld sldOrd modSection">
      <pc:chgData name="Tadej Bajc" userId="d021e5ef-54b8-4fc0-94e3-f9f668af28d1" providerId="ADAL" clId="{4AA36C5A-21B1-42D8-89FE-66FAB69A931A}" dt="2019-05-24T07:13:10.155" v="2491" actId="2696"/>
      <pc:docMkLst>
        <pc:docMk/>
      </pc:docMkLst>
      <pc:sldChg chg="addSp delSp modSp add del">
        <pc:chgData name="Tadej Bajc" userId="d021e5ef-54b8-4fc0-94e3-f9f668af28d1" providerId="ADAL" clId="{4AA36C5A-21B1-42D8-89FE-66FAB69A931A}" dt="2019-05-24T07:13:03.153" v="2490" actId="20577"/>
        <pc:sldMkLst>
          <pc:docMk/>
          <pc:sldMk cId="2102432256" sldId="2029"/>
        </pc:sldMkLst>
        <pc:spChg chg="del mod">
          <ac:chgData name="Tadej Bajc" userId="d021e5ef-54b8-4fc0-94e3-f9f668af28d1" providerId="ADAL" clId="{4AA36C5A-21B1-42D8-89FE-66FAB69A931A}" dt="2019-05-24T06:55:14.101" v="2408" actId="478"/>
          <ac:spMkLst>
            <pc:docMk/>
            <pc:sldMk cId="2102432256" sldId="2029"/>
            <ac:spMk id="3" creationId="{00000000-0000-0000-0000-000000000000}"/>
          </ac:spMkLst>
        </pc:spChg>
        <pc:spChg chg="mod">
          <ac:chgData name="Tadej Bajc" userId="d021e5ef-54b8-4fc0-94e3-f9f668af28d1" providerId="ADAL" clId="{4AA36C5A-21B1-42D8-89FE-66FAB69A931A}" dt="2019-05-24T06:56:42.147" v="2423"/>
          <ac:spMkLst>
            <pc:docMk/>
            <pc:sldMk cId="2102432256" sldId="2029"/>
            <ac:spMk id="5" creationId="{99098C0C-12E7-46BA-BC91-F6059855FF45}"/>
          </ac:spMkLst>
        </pc:spChg>
        <pc:spChg chg="mod">
          <ac:chgData name="Tadej Bajc" userId="d021e5ef-54b8-4fc0-94e3-f9f668af28d1" providerId="ADAL" clId="{4AA36C5A-21B1-42D8-89FE-66FAB69A931A}" dt="2019-05-24T06:56:26.324" v="2422" actId="108"/>
          <ac:spMkLst>
            <pc:docMk/>
            <pc:sldMk cId="2102432256" sldId="2029"/>
            <ac:spMk id="6" creationId="{DC6AA7D4-A71D-4BF6-8577-9F884CEE5EAC}"/>
          </ac:spMkLst>
        </pc:spChg>
        <pc:spChg chg="mod">
          <ac:chgData name="Tadej Bajc" userId="d021e5ef-54b8-4fc0-94e3-f9f668af28d1" providerId="ADAL" clId="{4AA36C5A-21B1-42D8-89FE-66FAB69A931A}" dt="2019-05-24T06:57:48.392" v="2433" actId="108"/>
          <ac:spMkLst>
            <pc:docMk/>
            <pc:sldMk cId="2102432256" sldId="2029"/>
            <ac:spMk id="9" creationId="{0AE4957C-A4CB-43D7-B66B-9BE8A4B3BD2B}"/>
          </ac:spMkLst>
        </pc:spChg>
        <pc:spChg chg="mod">
          <ac:chgData name="Tadej Bajc" userId="d021e5ef-54b8-4fc0-94e3-f9f668af28d1" providerId="ADAL" clId="{4AA36C5A-21B1-42D8-89FE-66FAB69A931A}" dt="2019-05-24T06:59:09.154" v="2448" actId="20577"/>
          <ac:spMkLst>
            <pc:docMk/>
            <pc:sldMk cId="2102432256" sldId="2029"/>
            <ac:spMk id="10" creationId="{AB4178AF-A70B-4CC7-9947-DEDEDC55F0BB}"/>
          </ac:spMkLst>
        </pc:spChg>
        <pc:spChg chg="mod">
          <ac:chgData name="Tadej Bajc" userId="d021e5ef-54b8-4fc0-94e3-f9f668af28d1" providerId="ADAL" clId="{4AA36C5A-21B1-42D8-89FE-66FAB69A931A}" dt="2019-05-24T06:58:34.649" v="2438"/>
          <ac:spMkLst>
            <pc:docMk/>
            <pc:sldMk cId="2102432256" sldId="2029"/>
            <ac:spMk id="13" creationId="{5069677B-70C0-455F-AD16-1EB85C37AA0C}"/>
          </ac:spMkLst>
        </pc:spChg>
        <pc:spChg chg="mod">
          <ac:chgData name="Tadej Bajc" userId="d021e5ef-54b8-4fc0-94e3-f9f668af28d1" providerId="ADAL" clId="{4AA36C5A-21B1-42D8-89FE-66FAB69A931A}" dt="2019-05-24T06:59:16.227" v="2449" actId="14100"/>
          <ac:spMkLst>
            <pc:docMk/>
            <pc:sldMk cId="2102432256" sldId="2029"/>
            <ac:spMk id="14" creationId="{49033080-E17D-4B26-99BC-4583F79F8C33}"/>
          </ac:spMkLst>
        </pc:spChg>
        <pc:spChg chg="mod">
          <ac:chgData name="Tadej Bajc" userId="d021e5ef-54b8-4fc0-94e3-f9f668af28d1" providerId="ADAL" clId="{4AA36C5A-21B1-42D8-89FE-66FAB69A931A}" dt="2019-05-24T07:00:12.920" v="2453"/>
          <ac:spMkLst>
            <pc:docMk/>
            <pc:sldMk cId="2102432256" sldId="2029"/>
            <ac:spMk id="17" creationId="{7F1A4C33-8AE3-4011-AE58-6A6E8063B84D}"/>
          </ac:spMkLst>
        </pc:spChg>
        <pc:spChg chg="mod">
          <ac:chgData name="Tadej Bajc" userId="d021e5ef-54b8-4fc0-94e3-f9f668af28d1" providerId="ADAL" clId="{4AA36C5A-21B1-42D8-89FE-66FAB69A931A}" dt="2019-05-24T07:00:25.945" v="2458" actId="6549"/>
          <ac:spMkLst>
            <pc:docMk/>
            <pc:sldMk cId="2102432256" sldId="2029"/>
            <ac:spMk id="18" creationId="{1038D37E-2D14-47D2-A749-5F8C57FC33E5}"/>
          </ac:spMkLst>
        </pc:spChg>
        <pc:spChg chg="mod">
          <ac:chgData name="Tadej Bajc" userId="d021e5ef-54b8-4fc0-94e3-f9f668af28d1" providerId="ADAL" clId="{4AA36C5A-21B1-42D8-89FE-66FAB69A931A}" dt="2019-05-24T07:01:24.637" v="2468"/>
          <ac:spMkLst>
            <pc:docMk/>
            <pc:sldMk cId="2102432256" sldId="2029"/>
            <ac:spMk id="21" creationId="{95FA42B2-B7AB-495C-838D-F122FF614E02}"/>
          </ac:spMkLst>
        </pc:spChg>
        <pc:spChg chg="mod">
          <ac:chgData name="Tadej Bajc" userId="d021e5ef-54b8-4fc0-94e3-f9f668af28d1" providerId="ADAL" clId="{4AA36C5A-21B1-42D8-89FE-66FAB69A931A}" dt="2019-05-24T07:01:13.071" v="2467" actId="6549"/>
          <ac:spMkLst>
            <pc:docMk/>
            <pc:sldMk cId="2102432256" sldId="2029"/>
            <ac:spMk id="22" creationId="{FE0BDC43-4DD1-4FE8-AEE3-AFC74ADD58D4}"/>
          </ac:spMkLst>
        </pc:spChg>
        <pc:spChg chg="mod">
          <ac:chgData name="Tadej Bajc" userId="d021e5ef-54b8-4fc0-94e3-f9f668af28d1" providerId="ADAL" clId="{4AA36C5A-21B1-42D8-89FE-66FAB69A931A}" dt="2019-05-24T07:03:09.768" v="2482"/>
          <ac:spMkLst>
            <pc:docMk/>
            <pc:sldMk cId="2102432256" sldId="2029"/>
            <ac:spMk id="25" creationId="{54275DB9-52FA-4CBC-B893-6E3F44B223E8}"/>
          </ac:spMkLst>
        </pc:spChg>
        <pc:spChg chg="mod">
          <ac:chgData name="Tadej Bajc" userId="d021e5ef-54b8-4fc0-94e3-f9f668af28d1" providerId="ADAL" clId="{4AA36C5A-21B1-42D8-89FE-66FAB69A931A}" dt="2019-05-24T07:02:59.451" v="2481" actId="108"/>
          <ac:spMkLst>
            <pc:docMk/>
            <pc:sldMk cId="2102432256" sldId="2029"/>
            <ac:spMk id="26" creationId="{12E46C7B-7B6B-4909-9856-6DC2456738CB}"/>
          </ac:spMkLst>
        </pc:spChg>
        <pc:spChg chg="add mod">
          <ac:chgData name="Tadej Bajc" userId="d021e5ef-54b8-4fc0-94e3-f9f668af28d1" providerId="ADAL" clId="{4AA36C5A-21B1-42D8-89FE-66FAB69A931A}" dt="2019-05-24T07:13:03.153" v="2490" actId="20577"/>
          <ac:spMkLst>
            <pc:docMk/>
            <pc:sldMk cId="2102432256" sldId="2029"/>
            <ac:spMk id="28" creationId="{8E96A8B3-A442-4CD3-AA06-7E5DFCC1F8B2}"/>
          </ac:spMkLst>
        </pc:spChg>
        <pc:grpChg chg="add mod">
          <ac:chgData name="Tadej Bajc" userId="d021e5ef-54b8-4fc0-94e3-f9f668af28d1" providerId="ADAL" clId="{4AA36C5A-21B1-42D8-89FE-66FAB69A931A}" dt="2019-05-24T06:56:42.147" v="2423"/>
          <ac:grpSpMkLst>
            <pc:docMk/>
            <pc:sldMk cId="2102432256" sldId="2029"/>
            <ac:grpSpMk id="4" creationId="{C4559A67-C9AE-4D5B-9E48-D57A8576A21B}"/>
          </ac:grpSpMkLst>
        </pc:grpChg>
        <pc:grpChg chg="add mod">
          <ac:chgData name="Tadej Bajc" userId="d021e5ef-54b8-4fc0-94e3-f9f668af28d1" providerId="ADAL" clId="{4AA36C5A-21B1-42D8-89FE-66FAB69A931A}" dt="2019-05-24T07:01:32.255" v="2469" actId="1076"/>
          <ac:grpSpMkLst>
            <pc:docMk/>
            <pc:sldMk cId="2102432256" sldId="2029"/>
            <ac:grpSpMk id="8" creationId="{CA2DD14D-69DA-45D4-9200-0A23709950DF}"/>
          </ac:grpSpMkLst>
        </pc:grpChg>
        <pc:grpChg chg="add mod">
          <ac:chgData name="Tadej Bajc" userId="d021e5ef-54b8-4fc0-94e3-f9f668af28d1" providerId="ADAL" clId="{4AA36C5A-21B1-42D8-89FE-66FAB69A931A}" dt="2019-05-24T07:01:45.441" v="2471" actId="1076"/>
          <ac:grpSpMkLst>
            <pc:docMk/>
            <pc:sldMk cId="2102432256" sldId="2029"/>
            <ac:grpSpMk id="12" creationId="{42E253DE-02CC-4A0B-8AB0-FA759AB145B6}"/>
          </ac:grpSpMkLst>
        </pc:grpChg>
        <pc:grpChg chg="add mod">
          <ac:chgData name="Tadej Bajc" userId="d021e5ef-54b8-4fc0-94e3-f9f668af28d1" providerId="ADAL" clId="{4AA36C5A-21B1-42D8-89FE-66FAB69A931A}" dt="2019-05-24T07:01:51.263" v="2472" actId="1076"/>
          <ac:grpSpMkLst>
            <pc:docMk/>
            <pc:sldMk cId="2102432256" sldId="2029"/>
            <ac:grpSpMk id="16" creationId="{C6C8826A-3BAD-41A3-A09C-41E8D583A8BB}"/>
          </ac:grpSpMkLst>
        </pc:grpChg>
        <pc:grpChg chg="add mod">
          <ac:chgData name="Tadej Bajc" userId="d021e5ef-54b8-4fc0-94e3-f9f668af28d1" providerId="ADAL" clId="{4AA36C5A-21B1-42D8-89FE-66FAB69A931A}" dt="2019-05-24T07:02:00.395" v="2473" actId="1076"/>
          <ac:grpSpMkLst>
            <pc:docMk/>
            <pc:sldMk cId="2102432256" sldId="2029"/>
            <ac:grpSpMk id="20" creationId="{ECFB0971-F36A-43A0-AF18-1A2F2D85C576}"/>
          </ac:grpSpMkLst>
        </pc:grpChg>
        <pc:grpChg chg="add mod">
          <ac:chgData name="Tadej Bajc" userId="d021e5ef-54b8-4fc0-94e3-f9f668af28d1" providerId="ADAL" clId="{4AA36C5A-21B1-42D8-89FE-66FAB69A931A}" dt="2019-05-24T07:03:09.768" v="2482"/>
          <ac:grpSpMkLst>
            <pc:docMk/>
            <pc:sldMk cId="2102432256" sldId="2029"/>
            <ac:grpSpMk id="24" creationId="{16285B45-44C3-4AEA-8C64-A52746190530}"/>
          </ac:grpSpMkLst>
        </pc:grpChg>
      </pc:sldChg>
      <pc:sldChg chg="addSp delSp modSp">
        <pc:chgData name="Tadej Bajc" userId="d021e5ef-54b8-4fc0-94e3-f9f668af28d1" providerId="ADAL" clId="{4AA36C5A-21B1-42D8-89FE-66FAB69A931A}" dt="2019-05-22T06:06:02.099" v="2275" actId="1440"/>
        <pc:sldMkLst>
          <pc:docMk/>
          <pc:sldMk cId="0" sldId="2858"/>
        </pc:sldMkLst>
        <pc:spChg chg="del">
          <ac:chgData name="Tadej Bajc" userId="d021e5ef-54b8-4fc0-94e3-f9f668af28d1" providerId="ADAL" clId="{4AA36C5A-21B1-42D8-89FE-66FAB69A931A}" dt="2019-05-21T16:46:39.708" v="32"/>
          <ac:spMkLst>
            <pc:docMk/>
            <pc:sldMk cId="0" sldId="2858"/>
            <ac:spMk id="2" creationId="{75A8E296-49F5-8242-862B-6506C19CDADF}"/>
          </ac:spMkLst>
        </pc:spChg>
        <pc:spChg chg="add del mod">
          <ac:chgData name="Tadej Bajc" userId="d021e5ef-54b8-4fc0-94e3-f9f668af28d1" providerId="ADAL" clId="{4AA36C5A-21B1-42D8-89FE-66FAB69A931A}" dt="2019-05-21T18:54:55.368" v="320" actId="931"/>
          <ac:spMkLst>
            <pc:docMk/>
            <pc:sldMk cId="0" sldId="2858"/>
            <ac:spMk id="3" creationId="{3E397244-C576-4AD7-93EB-A4575A293142}"/>
          </ac:spMkLst>
        </pc:spChg>
        <pc:spChg chg="mod">
          <ac:chgData name="Tadej Bajc" userId="d021e5ef-54b8-4fc0-94e3-f9f668af28d1" providerId="ADAL" clId="{4AA36C5A-21B1-42D8-89FE-66FAB69A931A}" dt="2019-05-21T18:56:53.860" v="347" actId="313"/>
          <ac:spMkLst>
            <pc:docMk/>
            <pc:sldMk cId="0" sldId="2858"/>
            <ac:spMk id="4" creationId="{865369AA-8BEC-D642-B5DF-B12CCD496949}"/>
          </ac:spMkLst>
        </pc:spChg>
        <pc:spChg chg="del">
          <ac:chgData name="Tadej Bajc" userId="d021e5ef-54b8-4fc0-94e3-f9f668af28d1" providerId="ADAL" clId="{4AA36C5A-21B1-42D8-89FE-66FAB69A931A}" dt="2019-05-21T16:46:39.708" v="32"/>
          <ac:spMkLst>
            <pc:docMk/>
            <pc:sldMk cId="0" sldId="2858"/>
            <ac:spMk id="5" creationId="{1113AD1B-8FB1-7947-8D3D-B4BC4C245414}"/>
          </ac:spMkLst>
        </pc:spChg>
        <pc:spChg chg="add del mod">
          <ac:chgData name="Tadej Bajc" userId="d021e5ef-54b8-4fc0-94e3-f9f668af28d1" providerId="ADAL" clId="{4AA36C5A-21B1-42D8-89FE-66FAB69A931A}" dt="2019-05-21T18:56:06.476" v="341" actId="478"/>
          <ac:spMkLst>
            <pc:docMk/>
            <pc:sldMk cId="0" sldId="2858"/>
            <ac:spMk id="11" creationId="{0B48BA27-85AA-43A8-8005-4DB94CFE19CE}"/>
          </ac:spMkLst>
        </pc:spChg>
        <pc:spChg chg="add del">
          <ac:chgData name="Tadej Bajc" userId="d021e5ef-54b8-4fc0-94e3-f9f668af28d1" providerId="ADAL" clId="{4AA36C5A-21B1-42D8-89FE-66FAB69A931A}" dt="2019-05-21T19:23:53.281" v="577" actId="478"/>
          <ac:spMkLst>
            <pc:docMk/>
            <pc:sldMk cId="0" sldId="2858"/>
            <ac:spMk id="34" creationId="{9A5ABDDE-5540-46FE-9E70-692DABF91A46}"/>
          </ac:spMkLst>
        </pc:spChg>
        <pc:spChg chg="mod">
          <ac:chgData name="Tadej Bajc" userId="d021e5ef-54b8-4fc0-94e3-f9f668af28d1" providerId="ADAL" clId="{4AA36C5A-21B1-42D8-89FE-66FAB69A931A}" dt="2019-05-21T19:24:15.345" v="591" actId="20577"/>
          <ac:spMkLst>
            <pc:docMk/>
            <pc:sldMk cId="0" sldId="2858"/>
            <ac:spMk id="36" creationId="{874840E1-4B16-4087-BA97-74291784191F}"/>
          </ac:spMkLst>
        </pc:spChg>
        <pc:spChg chg="mod">
          <ac:chgData name="Tadej Bajc" userId="d021e5ef-54b8-4fc0-94e3-f9f668af28d1" providerId="ADAL" clId="{4AA36C5A-21B1-42D8-89FE-66FAB69A931A}" dt="2019-05-21T19:25:15.274" v="608" actId="20577"/>
          <ac:spMkLst>
            <pc:docMk/>
            <pc:sldMk cId="0" sldId="2858"/>
            <ac:spMk id="39" creationId="{41EB8131-0828-42F6-B6CA-FA06A7D71938}"/>
          </ac:spMkLst>
        </pc:spChg>
        <pc:spChg chg="mod">
          <ac:chgData name="Tadej Bajc" userId="d021e5ef-54b8-4fc0-94e3-f9f668af28d1" providerId="ADAL" clId="{4AA36C5A-21B1-42D8-89FE-66FAB69A931A}" dt="2019-05-21T19:25:42.561" v="622" actId="20577"/>
          <ac:spMkLst>
            <pc:docMk/>
            <pc:sldMk cId="0" sldId="2858"/>
            <ac:spMk id="42" creationId="{06848D9B-9DEB-492F-875A-F79656DA999D}"/>
          </ac:spMkLst>
        </pc:spChg>
        <pc:spChg chg="mod">
          <ac:chgData name="Tadej Bajc" userId="d021e5ef-54b8-4fc0-94e3-f9f668af28d1" providerId="ADAL" clId="{4AA36C5A-21B1-42D8-89FE-66FAB69A931A}" dt="2019-05-21T19:26:34.158" v="637" actId="20577"/>
          <ac:spMkLst>
            <pc:docMk/>
            <pc:sldMk cId="0" sldId="2858"/>
            <ac:spMk id="45" creationId="{E63BFD09-D179-4012-AE99-F301DC19DC2E}"/>
          </ac:spMkLst>
        </pc:spChg>
        <pc:spChg chg="mod">
          <ac:chgData name="Tadej Bajc" userId="d021e5ef-54b8-4fc0-94e3-f9f668af28d1" providerId="ADAL" clId="{4AA36C5A-21B1-42D8-89FE-66FAB69A931A}" dt="2019-05-21T19:27:20.851" v="667" actId="20577"/>
          <ac:spMkLst>
            <pc:docMk/>
            <pc:sldMk cId="0" sldId="2858"/>
            <ac:spMk id="48" creationId="{13915F7F-2702-4584-81EB-A07E2AD5C814}"/>
          </ac:spMkLst>
        </pc:spChg>
        <pc:spChg chg="mod">
          <ac:chgData name="Tadej Bajc" userId="d021e5ef-54b8-4fc0-94e3-f9f668af28d1" providerId="ADAL" clId="{4AA36C5A-21B1-42D8-89FE-66FAB69A931A}" dt="2019-05-22T06:04:51.263" v="2274" actId="20577"/>
          <ac:spMkLst>
            <pc:docMk/>
            <pc:sldMk cId="0" sldId="2858"/>
            <ac:spMk id="51" creationId="{E926ABF9-D95A-49E9-8EA3-07D232668A98}"/>
          </ac:spMkLst>
        </pc:spChg>
        <pc:spChg chg="add del">
          <ac:chgData name="Tadej Bajc" userId="d021e5ef-54b8-4fc0-94e3-f9f668af28d1" providerId="ADAL" clId="{4AA36C5A-21B1-42D8-89FE-66FAB69A931A}" dt="2019-05-21T18:55:17.618" v="322" actId="26606"/>
          <ac:spMkLst>
            <pc:docMk/>
            <pc:sldMk cId="0" sldId="2858"/>
            <ac:spMk id="73" creationId="{577D1452-F0B7-431E-9A24-D3F7103D8510}"/>
          </ac:spMkLst>
        </pc:spChg>
        <pc:spChg chg="add del">
          <ac:chgData name="Tadej Bajc" userId="d021e5ef-54b8-4fc0-94e3-f9f668af28d1" providerId="ADAL" clId="{4AA36C5A-21B1-42D8-89FE-66FAB69A931A}" dt="2019-05-21T18:55:17.618" v="322" actId="26606"/>
          <ac:spMkLst>
            <pc:docMk/>
            <pc:sldMk cId="0" sldId="2858"/>
            <ac:spMk id="75" creationId="{A660F4F9-5DF5-4F15-BE6A-CD8648BB1148}"/>
          </ac:spMkLst>
        </pc:spChg>
        <pc:spChg chg="add del">
          <ac:chgData name="Tadej Bajc" userId="d021e5ef-54b8-4fc0-94e3-f9f668af28d1" providerId="ADAL" clId="{4AA36C5A-21B1-42D8-89FE-66FAB69A931A}" dt="2019-05-21T18:55:27.733" v="326" actId="26606"/>
          <ac:spMkLst>
            <pc:docMk/>
            <pc:sldMk cId="0" sldId="2858"/>
            <ac:spMk id="77" creationId="{F9A95BEE-6BB1-4A28-A8E6-A34B2E42EF87}"/>
          </ac:spMkLst>
        </pc:spChg>
        <pc:spChg chg="add del">
          <ac:chgData name="Tadej Bajc" userId="d021e5ef-54b8-4fc0-94e3-f9f668af28d1" providerId="ADAL" clId="{4AA36C5A-21B1-42D8-89FE-66FAB69A931A}" dt="2019-05-21T18:55:35.612" v="330" actId="26606"/>
          <ac:spMkLst>
            <pc:docMk/>
            <pc:sldMk cId="0" sldId="2858"/>
            <ac:spMk id="79" creationId="{9BBC0C84-DC2A-43AE-9576-0A44295E8B9C}"/>
          </ac:spMkLst>
        </pc:spChg>
        <pc:spChg chg="del mod">
          <ac:chgData name="Tadej Bajc" userId="d021e5ef-54b8-4fc0-94e3-f9f668af28d1" providerId="ADAL" clId="{4AA36C5A-21B1-42D8-89FE-66FAB69A931A}" dt="2019-05-21T18:53:40.701" v="318" actId="478"/>
          <ac:spMkLst>
            <pc:docMk/>
            <pc:sldMk cId="0" sldId="2858"/>
            <ac:spMk id="20482" creationId="{91BD949A-73CC-C145-85DD-DEFEA3B0084F}"/>
          </ac:spMkLst>
        </pc:spChg>
        <pc:spChg chg="del">
          <ac:chgData name="Tadej Bajc" userId="d021e5ef-54b8-4fc0-94e3-f9f668af28d1" providerId="ADAL" clId="{4AA36C5A-21B1-42D8-89FE-66FAB69A931A}" dt="2019-05-21T18:53:43.978" v="319" actId="478"/>
          <ac:spMkLst>
            <pc:docMk/>
            <pc:sldMk cId="0" sldId="2858"/>
            <ac:spMk id="20483" creationId="{9329ABF3-00D5-F845-BB51-306E18C2A26B}"/>
          </ac:spMkLst>
        </pc:spChg>
        <pc:spChg chg="del mod ord">
          <ac:chgData name="Tadej Bajc" userId="d021e5ef-54b8-4fc0-94e3-f9f668af28d1" providerId="ADAL" clId="{4AA36C5A-21B1-42D8-89FE-66FAB69A931A}" dt="2019-05-21T19:27:56.465" v="682" actId="478"/>
          <ac:spMkLst>
            <pc:docMk/>
            <pc:sldMk cId="0" sldId="2858"/>
            <ac:spMk id="20484" creationId="{E71CC803-40C7-6244-BFF8-F1A1E38737B3}"/>
          </ac:spMkLst>
        </pc:spChg>
        <pc:spChg chg="add del">
          <ac:chgData name="Tadej Bajc" userId="d021e5ef-54b8-4fc0-94e3-f9f668af28d1" providerId="ADAL" clId="{4AA36C5A-21B1-42D8-89FE-66FAB69A931A}" dt="2019-05-21T18:55:27.733" v="326" actId="26606"/>
          <ac:spMkLst>
            <pc:docMk/>
            <pc:sldMk cId="0" sldId="2858"/>
            <ac:spMk id="20486" creationId="{F56F5174-31D9-4DBB-AAB7-A1FD7BDB1352}"/>
          </ac:spMkLst>
        </pc:spChg>
        <pc:spChg chg="add del">
          <ac:chgData name="Tadej Bajc" userId="d021e5ef-54b8-4fc0-94e3-f9f668af28d1" providerId="ADAL" clId="{4AA36C5A-21B1-42D8-89FE-66FAB69A931A}" dt="2019-05-21T18:55:35.612" v="330" actId="26606"/>
          <ac:spMkLst>
            <pc:docMk/>
            <pc:sldMk cId="0" sldId="2858"/>
            <ac:spMk id="20491" creationId="{E4F9F79B-A093-478E-96B5-EE02BC93A858}"/>
          </ac:spMkLst>
        </pc:spChg>
        <pc:spChg chg="add del">
          <ac:chgData name="Tadej Bajc" userId="d021e5ef-54b8-4fc0-94e3-f9f668af28d1" providerId="ADAL" clId="{4AA36C5A-21B1-42D8-89FE-66FAB69A931A}" dt="2019-05-21T18:55:35.612" v="330" actId="26606"/>
          <ac:spMkLst>
            <pc:docMk/>
            <pc:sldMk cId="0" sldId="2858"/>
            <ac:spMk id="20493" creationId="{F7194F93-1F71-4A70-9DF1-28F183771111}"/>
          </ac:spMkLst>
        </pc:spChg>
        <pc:spChg chg="add del">
          <ac:chgData name="Tadej Bajc" userId="d021e5ef-54b8-4fc0-94e3-f9f668af28d1" providerId="ADAL" clId="{4AA36C5A-21B1-42D8-89FE-66FAB69A931A}" dt="2019-05-21T18:55:36.751" v="332" actId="26606"/>
          <ac:spMkLst>
            <pc:docMk/>
            <pc:sldMk cId="0" sldId="2858"/>
            <ac:spMk id="20495" creationId="{4038CB10-1F5C-4D54-9DF7-12586DE5B007}"/>
          </ac:spMkLst>
        </pc:spChg>
        <pc:spChg chg="add del">
          <ac:chgData name="Tadej Bajc" userId="d021e5ef-54b8-4fc0-94e3-f9f668af28d1" providerId="ADAL" clId="{4AA36C5A-21B1-42D8-89FE-66FAB69A931A}" dt="2019-05-21T18:55:36.751" v="332" actId="26606"/>
          <ac:spMkLst>
            <pc:docMk/>
            <pc:sldMk cId="0" sldId="2858"/>
            <ac:spMk id="20496" creationId="{73ED6512-6858-4552-B699-9A97FE9A4EA2}"/>
          </ac:spMkLst>
        </pc:spChg>
        <pc:spChg chg="add del">
          <ac:chgData name="Tadej Bajc" userId="d021e5ef-54b8-4fc0-94e3-f9f668af28d1" providerId="ADAL" clId="{4AA36C5A-21B1-42D8-89FE-66FAB69A931A}" dt="2019-05-21T18:55:37.534" v="334" actId="26606"/>
          <ac:spMkLst>
            <pc:docMk/>
            <pc:sldMk cId="0" sldId="2858"/>
            <ac:spMk id="20498" creationId="{E4F9F79B-A093-478E-96B5-EE02BC93A858}"/>
          </ac:spMkLst>
        </pc:spChg>
        <pc:spChg chg="add del">
          <ac:chgData name="Tadej Bajc" userId="d021e5ef-54b8-4fc0-94e3-f9f668af28d1" providerId="ADAL" clId="{4AA36C5A-21B1-42D8-89FE-66FAB69A931A}" dt="2019-05-21T18:55:37.534" v="334" actId="26606"/>
          <ac:spMkLst>
            <pc:docMk/>
            <pc:sldMk cId="0" sldId="2858"/>
            <ac:spMk id="20500" creationId="{F7194F93-1F71-4A70-9DF1-28F183771111}"/>
          </ac:spMkLst>
        </pc:spChg>
        <pc:spChg chg="add del">
          <ac:chgData name="Tadej Bajc" userId="d021e5ef-54b8-4fc0-94e3-f9f668af28d1" providerId="ADAL" clId="{4AA36C5A-21B1-42D8-89FE-66FAB69A931A}" dt="2019-05-21T18:55:37.534" v="334" actId="26606"/>
          <ac:spMkLst>
            <pc:docMk/>
            <pc:sldMk cId="0" sldId="2858"/>
            <ac:spMk id="20501" creationId="{9BBC0C84-DC2A-43AE-9576-0A44295E8B9C}"/>
          </ac:spMkLst>
        </pc:spChg>
        <pc:grpChg chg="add mod">
          <ac:chgData name="Tadej Bajc" userId="d021e5ef-54b8-4fc0-94e3-f9f668af28d1" providerId="ADAL" clId="{4AA36C5A-21B1-42D8-89FE-66FAB69A931A}" dt="2019-05-21T19:23:59.358" v="579" actId="1076"/>
          <ac:grpSpMkLst>
            <pc:docMk/>
            <pc:sldMk cId="0" sldId="2858"/>
            <ac:grpSpMk id="35" creationId="{AB1F12B9-92B7-41D4-8E63-A8C31E579F17}"/>
          </ac:grpSpMkLst>
        </pc:grpChg>
        <pc:grpChg chg="add mod">
          <ac:chgData name="Tadej Bajc" userId="d021e5ef-54b8-4fc0-94e3-f9f668af28d1" providerId="ADAL" clId="{4AA36C5A-21B1-42D8-89FE-66FAB69A931A}" dt="2019-05-21T19:31:51.203" v="707" actId="1076"/>
          <ac:grpSpMkLst>
            <pc:docMk/>
            <pc:sldMk cId="0" sldId="2858"/>
            <ac:grpSpMk id="38" creationId="{85AFD7A0-8DAB-47B3-B840-F923769BC135}"/>
          </ac:grpSpMkLst>
        </pc:grpChg>
        <pc:grpChg chg="add mod">
          <ac:chgData name="Tadej Bajc" userId="d021e5ef-54b8-4fc0-94e3-f9f668af28d1" providerId="ADAL" clId="{4AA36C5A-21B1-42D8-89FE-66FAB69A931A}" dt="2019-05-21T19:32:10.074" v="708" actId="1076"/>
          <ac:grpSpMkLst>
            <pc:docMk/>
            <pc:sldMk cId="0" sldId="2858"/>
            <ac:grpSpMk id="41" creationId="{DB21CF4E-FAA8-4BE2-8977-31B0DC2148C2}"/>
          </ac:grpSpMkLst>
        </pc:grpChg>
        <pc:grpChg chg="add mod">
          <ac:chgData name="Tadej Bajc" userId="d021e5ef-54b8-4fc0-94e3-f9f668af28d1" providerId="ADAL" clId="{4AA36C5A-21B1-42D8-89FE-66FAB69A931A}" dt="2019-05-21T19:32:53.959" v="726" actId="1035"/>
          <ac:grpSpMkLst>
            <pc:docMk/>
            <pc:sldMk cId="0" sldId="2858"/>
            <ac:grpSpMk id="44" creationId="{09E26668-DD7E-4505-812C-313D93C76A4E}"/>
          </ac:grpSpMkLst>
        </pc:grpChg>
        <pc:grpChg chg="add mod">
          <ac:chgData name="Tadej Bajc" userId="d021e5ef-54b8-4fc0-94e3-f9f668af28d1" providerId="ADAL" clId="{4AA36C5A-21B1-42D8-89FE-66FAB69A931A}" dt="2019-05-21T19:32:53.959" v="726" actId="1035"/>
          <ac:grpSpMkLst>
            <pc:docMk/>
            <pc:sldMk cId="0" sldId="2858"/>
            <ac:grpSpMk id="47" creationId="{7A63789D-72DA-40CB-90CA-D1284CE10CDD}"/>
          </ac:grpSpMkLst>
        </pc:grpChg>
        <pc:grpChg chg="add mod">
          <ac:chgData name="Tadej Bajc" userId="d021e5ef-54b8-4fc0-94e3-f9f668af28d1" providerId="ADAL" clId="{4AA36C5A-21B1-42D8-89FE-66FAB69A931A}" dt="2019-05-21T19:32:53.959" v="726" actId="1035"/>
          <ac:grpSpMkLst>
            <pc:docMk/>
            <pc:sldMk cId="0" sldId="2858"/>
            <ac:grpSpMk id="50" creationId="{B4D0C21E-435E-40AC-BCFA-AF2FA3286581}"/>
          </ac:grpSpMkLst>
        </pc:grpChg>
        <pc:picChg chg="add del mod">
          <ac:chgData name="Tadej Bajc" userId="d021e5ef-54b8-4fc0-94e3-f9f668af28d1" providerId="ADAL" clId="{4AA36C5A-21B1-42D8-89FE-66FAB69A931A}" dt="2019-05-21T17:59:00.361" v="53" actId="931"/>
          <ac:picMkLst>
            <pc:docMk/>
            <pc:sldMk cId="0" sldId="2858"/>
            <ac:picMk id="7" creationId="{227122C6-2C11-4234-A5A1-FEA5B14CCC09}"/>
          </ac:picMkLst>
        </pc:picChg>
        <pc:picChg chg="add del mod ord">
          <ac:chgData name="Tadej Bajc" userId="d021e5ef-54b8-4fc0-94e3-f9f668af28d1" providerId="ADAL" clId="{4AA36C5A-21B1-42D8-89FE-66FAB69A931A}" dt="2019-05-21T18:55:58.970" v="340" actId="478"/>
          <ac:picMkLst>
            <pc:docMk/>
            <pc:sldMk cId="0" sldId="2858"/>
            <ac:picMk id="9" creationId="{475F1EEB-C7FD-447E-86F7-ED5AF452CA34}"/>
          </ac:picMkLst>
        </pc:picChg>
        <pc:picChg chg="add del mod">
          <ac:chgData name="Tadej Bajc" userId="d021e5ef-54b8-4fc0-94e3-f9f668af28d1" providerId="ADAL" clId="{4AA36C5A-21B1-42D8-89FE-66FAB69A931A}" dt="2019-05-21T19:03:22.278" v="369" actId="478"/>
          <ac:picMkLst>
            <pc:docMk/>
            <pc:sldMk cId="0" sldId="2858"/>
            <ac:picMk id="13" creationId="{25B903A8-D6F3-4888-91ED-AA3AB39C4F83}"/>
          </ac:picMkLst>
        </pc:picChg>
        <pc:picChg chg="add mod">
          <ac:chgData name="Tadej Bajc" userId="d021e5ef-54b8-4fc0-94e3-f9f668af28d1" providerId="ADAL" clId="{4AA36C5A-21B1-42D8-89FE-66FAB69A931A}" dt="2019-05-22T06:06:02.099" v="2275" actId="1440"/>
          <ac:picMkLst>
            <pc:docMk/>
            <pc:sldMk cId="0" sldId="2858"/>
            <ac:picMk id="14" creationId="{487E2AC0-8E3F-4DB4-8445-4394A5F38C39}"/>
          </ac:picMkLst>
        </pc:picChg>
        <pc:picChg chg="add del">
          <ac:chgData name="Tadej Bajc" userId="d021e5ef-54b8-4fc0-94e3-f9f668af28d1" providerId="ADAL" clId="{4AA36C5A-21B1-42D8-89FE-66FAB69A931A}" dt="2019-05-21T18:55:27.733" v="326" actId="26606"/>
          <ac:picMkLst>
            <pc:docMk/>
            <pc:sldMk cId="0" sldId="2858"/>
            <ac:picMk id="20487" creationId="{AE113210-7872-481A-ADE6-3A05CCAF5EB2}"/>
          </ac:picMkLst>
        </pc:picChg>
        <pc:picChg chg="add del">
          <ac:chgData name="Tadej Bajc" userId="d021e5ef-54b8-4fc0-94e3-f9f668af28d1" providerId="ADAL" clId="{4AA36C5A-21B1-42D8-89FE-66FAB69A931A}" dt="2019-05-21T18:55:33.468" v="328" actId="26606"/>
          <ac:picMkLst>
            <pc:docMk/>
            <pc:sldMk cId="0" sldId="2858"/>
            <ac:picMk id="20489" creationId="{19AE98B8-B73A-4724-B639-017087F9239F}"/>
          </ac:picMkLst>
        </pc:picChg>
        <pc:cxnChg chg="add del">
          <ac:chgData name="Tadej Bajc" userId="d021e5ef-54b8-4fc0-94e3-f9f668af28d1" providerId="ADAL" clId="{4AA36C5A-21B1-42D8-89FE-66FAB69A931A}" dt="2019-05-21T18:55:35.612" v="330" actId="26606"/>
          <ac:cxnSpMkLst>
            <pc:docMk/>
            <pc:sldMk cId="0" sldId="2858"/>
            <ac:cxnSpMk id="20492" creationId="{D4C22394-EBC2-4FAF-A555-6C02D589EED7}"/>
          </ac:cxnSpMkLst>
        </pc:cxnChg>
        <pc:cxnChg chg="add del">
          <ac:chgData name="Tadej Bajc" userId="d021e5ef-54b8-4fc0-94e3-f9f668af28d1" providerId="ADAL" clId="{4AA36C5A-21B1-42D8-89FE-66FAB69A931A}" dt="2019-05-21T18:55:37.534" v="334" actId="26606"/>
          <ac:cxnSpMkLst>
            <pc:docMk/>
            <pc:sldMk cId="0" sldId="2858"/>
            <ac:cxnSpMk id="20499" creationId="{D4C22394-EBC2-4FAF-A555-6C02D589EED7}"/>
          </ac:cxnSpMkLst>
        </pc:cxnChg>
      </pc:sldChg>
      <pc:sldChg chg="delSp modSp ord">
        <pc:chgData name="Tadej Bajc" userId="d021e5ef-54b8-4fc0-94e3-f9f668af28d1" providerId="ADAL" clId="{4AA36C5A-21B1-42D8-89FE-66FAB69A931A}" dt="2019-05-22T05:43:32.758" v="2262" actId="20577"/>
        <pc:sldMkLst>
          <pc:docMk/>
          <pc:sldMk cId="0" sldId="2895"/>
        </pc:sldMkLst>
        <pc:spChg chg="mod">
          <ac:chgData name="Tadej Bajc" userId="d021e5ef-54b8-4fc0-94e3-f9f668af28d1" providerId="ADAL" clId="{4AA36C5A-21B1-42D8-89FE-66FAB69A931A}" dt="2019-05-21T20:14:40.493" v="1075" actId="1076"/>
          <ac:spMkLst>
            <pc:docMk/>
            <pc:sldMk cId="0" sldId="2895"/>
            <ac:spMk id="5" creationId="{CF117AE6-1693-9F43-8C55-5A20C936FACE}"/>
          </ac:spMkLst>
        </pc:spChg>
        <pc:spChg chg="mod">
          <ac:chgData name="Tadej Bajc" userId="d021e5ef-54b8-4fc0-94e3-f9f668af28d1" providerId="ADAL" clId="{4AA36C5A-21B1-42D8-89FE-66FAB69A931A}" dt="2019-05-21T18:36:16.715" v="236" actId="108"/>
          <ac:spMkLst>
            <pc:docMk/>
            <pc:sldMk cId="0" sldId="2895"/>
            <ac:spMk id="6" creationId="{15D7D8EA-3EDF-4B46-B66D-4FDC7B3C6D6C}"/>
          </ac:spMkLst>
        </pc:spChg>
        <pc:spChg chg="del">
          <ac:chgData name="Tadej Bajc" userId="d021e5ef-54b8-4fc0-94e3-f9f668af28d1" providerId="ADAL" clId="{4AA36C5A-21B1-42D8-89FE-66FAB69A931A}" dt="2019-05-21T18:35:28.281" v="232" actId="478"/>
          <ac:spMkLst>
            <pc:docMk/>
            <pc:sldMk cId="0" sldId="2895"/>
            <ac:spMk id="8" creationId="{9B99CE99-28D4-9540-A04A-4647D4F10C11}"/>
          </ac:spMkLst>
        </pc:spChg>
        <pc:spChg chg="mod">
          <ac:chgData name="Tadej Bajc" userId="d021e5ef-54b8-4fc0-94e3-f9f668af28d1" providerId="ADAL" clId="{4AA36C5A-21B1-42D8-89FE-66FAB69A931A}" dt="2019-05-22T05:43:32.758" v="2262" actId="20577"/>
          <ac:spMkLst>
            <pc:docMk/>
            <pc:sldMk cId="0" sldId="2895"/>
            <ac:spMk id="12" creationId="{740DB54E-5C83-914D-993B-D022D11242E3}"/>
          </ac:spMkLst>
        </pc:spChg>
        <pc:spChg chg="mod">
          <ac:chgData name="Tadej Bajc" userId="d021e5ef-54b8-4fc0-94e3-f9f668af28d1" providerId="ADAL" clId="{4AA36C5A-21B1-42D8-89FE-66FAB69A931A}" dt="2019-05-21T18:41:09.691" v="263" actId="108"/>
          <ac:spMkLst>
            <pc:docMk/>
            <pc:sldMk cId="0" sldId="2895"/>
            <ac:spMk id="235529" creationId="{7E0B0EB9-FC79-E34E-B392-4276006BDD5A}"/>
          </ac:spMkLst>
        </pc:spChg>
        <pc:spChg chg="mod">
          <ac:chgData name="Tadej Bajc" userId="d021e5ef-54b8-4fc0-94e3-f9f668af28d1" providerId="ADAL" clId="{4AA36C5A-21B1-42D8-89FE-66FAB69A931A}" dt="2019-05-21T18:39:33.117" v="261" actId="108"/>
          <ac:spMkLst>
            <pc:docMk/>
            <pc:sldMk cId="0" sldId="2895"/>
            <ac:spMk id="235532" creationId="{C47017F0-244E-D045-A9E0-E7825AAD5966}"/>
          </ac:spMkLst>
        </pc:spChg>
        <pc:grpChg chg="mod">
          <ac:chgData name="Tadej Bajc" userId="d021e5ef-54b8-4fc0-94e3-f9f668af28d1" providerId="ADAL" clId="{4AA36C5A-21B1-42D8-89FE-66FAB69A931A}" dt="2019-05-21T18:39:18.581" v="259"/>
          <ac:grpSpMkLst>
            <pc:docMk/>
            <pc:sldMk cId="0" sldId="2895"/>
            <ac:grpSpMk id="235523" creationId="{DC0D6BDB-FE8A-264D-BEE4-D78EF59F120E}"/>
          </ac:grpSpMkLst>
        </pc:grpChg>
        <pc:grpChg chg="mod">
          <ac:chgData name="Tadej Bajc" userId="d021e5ef-54b8-4fc0-94e3-f9f668af28d1" providerId="ADAL" clId="{4AA36C5A-21B1-42D8-89FE-66FAB69A931A}" dt="2019-05-21T18:41:02.989" v="262"/>
          <ac:grpSpMkLst>
            <pc:docMk/>
            <pc:sldMk cId="0" sldId="2895"/>
            <ac:grpSpMk id="235524" creationId="{E2C7F7F2-C58F-1242-AE47-5C4DCF5C347C}"/>
          </ac:grpSpMkLst>
        </pc:grpChg>
        <pc:grpChg chg="del">
          <ac:chgData name="Tadej Bajc" userId="d021e5ef-54b8-4fc0-94e3-f9f668af28d1" providerId="ADAL" clId="{4AA36C5A-21B1-42D8-89FE-66FAB69A931A}" dt="2019-05-21T18:37:05.081" v="239" actId="478"/>
          <ac:grpSpMkLst>
            <pc:docMk/>
            <pc:sldMk cId="0" sldId="2895"/>
            <ac:grpSpMk id="235525" creationId="{42C1606E-E87E-C243-9A20-9EA355D39BA0}"/>
          </ac:grpSpMkLst>
        </pc:grpChg>
      </pc:sldChg>
      <pc:sldChg chg="addSp delSp modSp add del">
        <pc:chgData name="Tadej Bajc" userId="d021e5ef-54b8-4fc0-94e3-f9f668af28d1" providerId="ADAL" clId="{4AA36C5A-21B1-42D8-89FE-66FAB69A931A}" dt="2019-05-23T08:08:38.684" v="2381" actId="1076"/>
        <pc:sldMkLst>
          <pc:docMk/>
          <pc:sldMk cId="2474238370" sldId="2901"/>
        </pc:sldMkLst>
        <pc:spChg chg="add del mod">
          <ac:chgData name="Tadej Bajc" userId="d021e5ef-54b8-4fc0-94e3-f9f668af28d1" providerId="ADAL" clId="{4AA36C5A-21B1-42D8-89FE-66FAB69A931A}" dt="2019-05-21T16:39:43.132" v="25"/>
          <ac:spMkLst>
            <pc:docMk/>
            <pc:sldMk cId="2474238370" sldId="2901"/>
            <ac:spMk id="2" creationId="{6830340A-0DEC-4BC0-82D2-641575DC4744}"/>
          </ac:spMkLst>
        </pc:spChg>
        <pc:spChg chg="add del mod">
          <ac:chgData name="Tadej Bajc" userId="d021e5ef-54b8-4fc0-94e3-f9f668af28d1" providerId="ADAL" clId="{4AA36C5A-21B1-42D8-89FE-66FAB69A931A}" dt="2019-05-21T16:39:41.943" v="24"/>
          <ac:spMkLst>
            <pc:docMk/>
            <pc:sldMk cId="2474238370" sldId="2901"/>
            <ac:spMk id="3" creationId="{1FC98DB5-F4F1-4353-99CB-BC959740D778}"/>
          </ac:spMkLst>
        </pc:spChg>
        <pc:spChg chg="add del mod">
          <ac:chgData name="Tadej Bajc" userId="d021e5ef-54b8-4fc0-94e3-f9f668af28d1" providerId="ADAL" clId="{4AA36C5A-21B1-42D8-89FE-66FAB69A931A}" dt="2019-05-21T18:28:05.808" v="146" actId="478"/>
          <ac:spMkLst>
            <pc:docMk/>
            <pc:sldMk cId="2474238370" sldId="2901"/>
            <ac:spMk id="4" creationId="{B1BC61C0-8A00-4234-AFCE-2599669D76C7}"/>
          </ac:spMkLst>
        </pc:spChg>
        <pc:spChg chg="add mod">
          <ac:chgData name="Tadej Bajc" userId="d021e5ef-54b8-4fc0-94e3-f9f668af28d1" providerId="ADAL" clId="{4AA36C5A-21B1-42D8-89FE-66FAB69A931A}" dt="2019-05-23T08:06:56.117" v="2332"/>
          <ac:spMkLst>
            <pc:docMk/>
            <pc:sldMk cId="2474238370" sldId="2901"/>
            <ac:spMk id="5" creationId="{A7E771F3-9C59-45FB-89AF-CDC5648A4347}"/>
          </ac:spMkLst>
        </pc:spChg>
        <pc:spChg chg="add mod">
          <ac:chgData name="Tadej Bajc" userId="d021e5ef-54b8-4fc0-94e3-f9f668af28d1" providerId="ADAL" clId="{4AA36C5A-21B1-42D8-89FE-66FAB69A931A}" dt="2019-05-23T08:08:38.684" v="2381" actId="1076"/>
          <ac:spMkLst>
            <pc:docMk/>
            <pc:sldMk cId="2474238370" sldId="2901"/>
            <ac:spMk id="6" creationId="{08EA5D01-5F23-40C4-AC17-A5A2DF761A3A}"/>
          </ac:spMkLst>
        </pc:spChg>
      </pc:sldChg>
      <pc:sldChg chg="addSp delSp modSp add mod ord setBg setClrOvrMap delDesignElem modNotesTx">
        <pc:chgData name="Tadej Bajc" userId="d021e5ef-54b8-4fc0-94e3-f9f668af28d1" providerId="ADAL" clId="{4AA36C5A-21B1-42D8-89FE-66FAB69A931A}" dt="2019-05-21T22:09:13.551" v="2243" actId="1076"/>
        <pc:sldMkLst>
          <pc:docMk/>
          <pc:sldMk cId="1779289794" sldId="2904"/>
        </pc:sldMkLst>
        <pc:spChg chg="del">
          <ac:chgData name="Tadej Bajc" userId="d021e5ef-54b8-4fc0-94e3-f9f668af28d1" providerId="ADAL" clId="{4AA36C5A-21B1-42D8-89FE-66FAB69A931A}" dt="2019-05-21T17:59:37.211" v="57" actId="931"/>
          <ac:spMkLst>
            <pc:docMk/>
            <pc:sldMk cId="1779289794" sldId="2904"/>
            <ac:spMk id="3" creationId="{3E397244-C576-4AD7-93EB-A4575A293142}"/>
          </ac:spMkLst>
        </pc:spChg>
        <pc:spChg chg="del mod">
          <ac:chgData name="Tadej Bajc" userId="d021e5ef-54b8-4fc0-94e3-f9f668af28d1" providerId="ADAL" clId="{4AA36C5A-21B1-42D8-89FE-66FAB69A931A}" dt="2019-05-21T18:37:33.691" v="240" actId="478"/>
          <ac:spMkLst>
            <pc:docMk/>
            <pc:sldMk cId="1779289794" sldId="2904"/>
            <ac:spMk id="4" creationId="{865369AA-8BEC-D642-B5DF-B12CCD496949}"/>
          </ac:spMkLst>
        </pc:spChg>
        <pc:spChg chg="add del mod">
          <ac:chgData name="Tadej Bajc" userId="d021e5ef-54b8-4fc0-94e3-f9f668af28d1" providerId="ADAL" clId="{4AA36C5A-21B1-42D8-89FE-66FAB69A931A}" dt="2019-05-21T18:22:52.890" v="86" actId="931"/>
          <ac:spMkLst>
            <pc:docMk/>
            <pc:sldMk cId="1779289794" sldId="2904"/>
            <ac:spMk id="9" creationId="{1EE1CFF2-DBE3-467E-8011-10612EFF8F3A}"/>
          </ac:spMkLst>
        </pc:spChg>
        <pc:spChg chg="add del mod">
          <ac:chgData name="Tadej Bajc" userId="d021e5ef-54b8-4fc0-94e3-f9f668af28d1" providerId="ADAL" clId="{4AA36C5A-21B1-42D8-89FE-66FAB69A931A}" dt="2019-05-21T18:24:57.003" v="95" actId="931"/>
          <ac:spMkLst>
            <pc:docMk/>
            <pc:sldMk cId="1779289794" sldId="2904"/>
            <ac:spMk id="13" creationId="{BFCD4359-7687-4E4D-87C1-08283C056D42}"/>
          </ac:spMkLst>
        </pc:spChg>
        <pc:spChg chg="add del mod">
          <ac:chgData name="Tadej Bajc" userId="d021e5ef-54b8-4fc0-94e3-f9f668af28d1" providerId="ADAL" clId="{4AA36C5A-21B1-42D8-89FE-66FAB69A931A}" dt="2019-05-21T19:42:44.920" v="754" actId="478"/>
          <ac:spMkLst>
            <pc:docMk/>
            <pc:sldMk cId="1779289794" sldId="2904"/>
            <ac:spMk id="17" creationId="{0181E1C4-D01C-4686-A852-ECEE5D97713D}"/>
          </ac:spMkLst>
        </pc:spChg>
        <pc:spChg chg="add mod">
          <ac:chgData name="Tadej Bajc" userId="d021e5ef-54b8-4fc0-94e3-f9f668af28d1" providerId="ADAL" clId="{4AA36C5A-21B1-42D8-89FE-66FAB69A931A}" dt="2019-05-21T22:09:13.551" v="2243" actId="1076"/>
          <ac:spMkLst>
            <pc:docMk/>
            <pc:sldMk cId="1779289794" sldId="2904"/>
            <ac:spMk id="19" creationId="{7429FBB4-26CC-4084-BFFA-C413DC313802}"/>
          </ac:spMkLst>
        </pc:spChg>
        <pc:spChg chg="add del mod">
          <ac:chgData name="Tadej Bajc" userId="d021e5ef-54b8-4fc0-94e3-f9f668af28d1" providerId="ADAL" clId="{4AA36C5A-21B1-42D8-89FE-66FAB69A931A}" dt="2019-05-21T19:44:41.073" v="789" actId="478"/>
          <ac:spMkLst>
            <pc:docMk/>
            <pc:sldMk cId="1779289794" sldId="2904"/>
            <ac:spMk id="22" creationId="{77B89550-DF2B-4E52-BB5E-DE31AE06366C}"/>
          </ac:spMkLst>
        </pc:spChg>
        <pc:spChg chg="add del mod">
          <ac:chgData name="Tadej Bajc" userId="d021e5ef-54b8-4fc0-94e3-f9f668af28d1" providerId="ADAL" clId="{4AA36C5A-21B1-42D8-89FE-66FAB69A931A}" dt="2019-05-21T19:46:10.552" v="795" actId="478"/>
          <ac:spMkLst>
            <pc:docMk/>
            <pc:sldMk cId="1779289794" sldId="2904"/>
            <ac:spMk id="23" creationId="{750D5B2B-E1E1-4C8C-BB63-60FE1A607EAF}"/>
          </ac:spMkLst>
        </pc:spChg>
        <pc:spChg chg="add del mod">
          <ac:chgData name="Tadej Bajc" userId="d021e5ef-54b8-4fc0-94e3-f9f668af28d1" providerId="ADAL" clId="{4AA36C5A-21B1-42D8-89FE-66FAB69A931A}" dt="2019-05-21T19:45:57.479" v="790" actId="931"/>
          <ac:spMkLst>
            <pc:docMk/>
            <pc:sldMk cId="1779289794" sldId="2904"/>
            <ac:spMk id="24" creationId="{9B159FE1-716A-4595-A5D5-95A0C001CC06}"/>
          </ac:spMkLst>
        </pc:spChg>
        <pc:spChg chg="add del mod">
          <ac:chgData name="Tadej Bajc" userId="d021e5ef-54b8-4fc0-94e3-f9f668af28d1" providerId="ADAL" clId="{4AA36C5A-21B1-42D8-89FE-66FAB69A931A}" dt="2019-05-21T19:46:07.960" v="794" actId="478"/>
          <ac:spMkLst>
            <pc:docMk/>
            <pc:sldMk cId="1779289794" sldId="2904"/>
            <ac:spMk id="25" creationId="{C0CF9D1A-0CCC-42DD-8703-D386DC1607D1}"/>
          </ac:spMkLst>
        </pc:spChg>
        <pc:spChg chg="add del mod">
          <ac:chgData name="Tadej Bajc" userId="d021e5ef-54b8-4fc0-94e3-f9f668af28d1" providerId="ADAL" clId="{4AA36C5A-21B1-42D8-89FE-66FAB69A931A}" dt="2019-05-21T19:46:05.492" v="793" actId="478"/>
          <ac:spMkLst>
            <pc:docMk/>
            <pc:sldMk cId="1779289794" sldId="2904"/>
            <ac:spMk id="29" creationId="{674DC63D-9CFF-44BD-88F5-61EC74178EC3}"/>
          </ac:spMkLst>
        </pc:spChg>
        <pc:spChg chg="add del">
          <ac:chgData name="Tadej Bajc" userId="d021e5ef-54b8-4fc0-94e3-f9f668af28d1" providerId="ADAL" clId="{4AA36C5A-21B1-42D8-89FE-66FAB69A931A}" dt="2019-05-21T19:46:18.845" v="797" actId="26606"/>
          <ac:spMkLst>
            <pc:docMk/>
            <pc:sldMk cId="1779289794" sldId="2904"/>
            <ac:spMk id="73" creationId="{003713C1-2FB2-413B-BF91-3AE41726FB7A}"/>
          </ac:spMkLst>
        </pc:spChg>
        <pc:spChg chg="add del">
          <ac:chgData name="Tadej Bajc" userId="d021e5ef-54b8-4fc0-94e3-f9f668af28d1" providerId="ADAL" clId="{4AA36C5A-21B1-42D8-89FE-66FAB69A931A}" dt="2019-05-21T19:46:18.845" v="797" actId="26606"/>
          <ac:spMkLst>
            <pc:docMk/>
            <pc:sldMk cId="1779289794" sldId="2904"/>
            <ac:spMk id="75" creationId="{90795B4D-5022-4A7F-A01D-8D880B7CDBE6}"/>
          </ac:spMkLst>
        </pc:spChg>
        <pc:spChg chg="add del">
          <ac:chgData name="Tadej Bajc" userId="d021e5ef-54b8-4fc0-94e3-f9f668af28d1" providerId="ADAL" clId="{4AA36C5A-21B1-42D8-89FE-66FAB69A931A}" dt="2019-05-21T19:46:18.845" v="797" actId="26606"/>
          <ac:spMkLst>
            <pc:docMk/>
            <pc:sldMk cId="1779289794" sldId="2904"/>
            <ac:spMk id="77" creationId="{AFD19018-DE7C-4796-ADF2-AD2EB0FC0D9C}"/>
          </ac:spMkLst>
        </pc:spChg>
        <pc:spChg chg="add del">
          <ac:chgData name="Tadej Bajc" userId="d021e5ef-54b8-4fc0-94e3-f9f668af28d1" providerId="ADAL" clId="{4AA36C5A-21B1-42D8-89FE-66FAB69A931A}" dt="2019-05-21T19:46:18.845" v="797" actId="26606"/>
          <ac:spMkLst>
            <pc:docMk/>
            <pc:sldMk cId="1779289794" sldId="2904"/>
            <ac:spMk id="79" creationId="{B1A0A2C2-4F85-44AF-8708-8DCA4B550CB8}"/>
          </ac:spMkLst>
        </pc:spChg>
        <pc:spChg chg="add del">
          <ac:chgData name="Tadej Bajc" userId="d021e5ef-54b8-4fc0-94e3-f9f668af28d1" providerId="ADAL" clId="{4AA36C5A-21B1-42D8-89FE-66FAB69A931A}" dt="2019-05-21T19:46:25.382" v="799" actId="26606"/>
          <ac:spMkLst>
            <pc:docMk/>
            <pc:sldMk cId="1779289794" sldId="2904"/>
            <ac:spMk id="81" creationId="{122DB9C1-63F1-47FD-BE8D-08903F85316C}"/>
          </ac:spMkLst>
        </pc:spChg>
        <pc:spChg chg="del">
          <ac:chgData name="Tadej Bajc" userId="d021e5ef-54b8-4fc0-94e3-f9f668af28d1" providerId="ADAL" clId="{4AA36C5A-21B1-42D8-89FE-66FAB69A931A}" dt="2019-05-21T17:59:25.570" v="56" actId="478"/>
          <ac:spMkLst>
            <pc:docMk/>
            <pc:sldMk cId="1779289794" sldId="2904"/>
            <ac:spMk id="20482" creationId="{91BD949A-73CC-C145-85DD-DEFEA3B0084F}"/>
          </ac:spMkLst>
        </pc:spChg>
        <pc:spChg chg="del mod">
          <ac:chgData name="Tadej Bajc" userId="d021e5ef-54b8-4fc0-94e3-f9f668af28d1" providerId="ADAL" clId="{4AA36C5A-21B1-42D8-89FE-66FAB69A931A}" dt="2019-05-21T18:00:38.365" v="76" actId="478"/>
          <ac:spMkLst>
            <pc:docMk/>
            <pc:sldMk cId="1779289794" sldId="2904"/>
            <ac:spMk id="20483" creationId="{9329ABF3-00D5-F845-BB51-306E18C2A26B}"/>
          </ac:spMkLst>
        </pc:spChg>
        <pc:spChg chg="mod ord">
          <ac:chgData name="Tadej Bajc" userId="d021e5ef-54b8-4fc0-94e3-f9f668af28d1" providerId="ADAL" clId="{4AA36C5A-21B1-42D8-89FE-66FAB69A931A}" dt="2019-05-21T19:50:56.159" v="887" actId="5793"/>
          <ac:spMkLst>
            <pc:docMk/>
            <pc:sldMk cId="1779289794" sldId="2904"/>
            <ac:spMk id="20484" creationId="{E71CC803-40C7-6244-BFF8-F1A1E38737B3}"/>
          </ac:spMkLst>
        </pc:spChg>
        <pc:spChg chg="add del">
          <ac:chgData name="Tadej Bajc" userId="d021e5ef-54b8-4fc0-94e3-f9f668af28d1" providerId="ADAL" clId="{4AA36C5A-21B1-42D8-89FE-66FAB69A931A}" dt="2019-05-21T19:46:25.382" v="799" actId="26606"/>
          <ac:spMkLst>
            <pc:docMk/>
            <pc:sldMk cId="1779289794" sldId="2904"/>
            <ac:spMk id="20486" creationId="{7D2AA9EB-ACE2-48F8-8185-792EE941348D}"/>
          </ac:spMkLst>
        </pc:spChg>
        <pc:spChg chg="add del">
          <ac:chgData name="Tadej Bajc" userId="d021e5ef-54b8-4fc0-94e3-f9f668af28d1" providerId="ADAL" clId="{4AA36C5A-21B1-42D8-89FE-66FAB69A931A}" dt="2019-05-21T19:46:25.382" v="799" actId="26606"/>
          <ac:spMkLst>
            <pc:docMk/>
            <pc:sldMk cId="1779289794" sldId="2904"/>
            <ac:spMk id="20488" creationId="{730F02D6-D4A4-42E5-A722-43B088C7359F}"/>
          </ac:spMkLst>
        </pc:spChg>
        <pc:spChg chg="add del">
          <ac:chgData name="Tadej Bajc" userId="d021e5ef-54b8-4fc0-94e3-f9f668af28d1" providerId="ADAL" clId="{4AA36C5A-21B1-42D8-89FE-66FAB69A931A}" dt="2019-05-21T19:46:25.382" v="799" actId="26606"/>
          <ac:spMkLst>
            <pc:docMk/>
            <pc:sldMk cId="1779289794" sldId="2904"/>
            <ac:spMk id="20489" creationId="{F2C965BE-B8BF-4344-8E81-62E0BFE4CB95}"/>
          </ac:spMkLst>
        </pc:spChg>
        <pc:spChg chg="add del">
          <ac:chgData name="Tadej Bajc" userId="d021e5ef-54b8-4fc0-94e3-f9f668af28d1" providerId="ADAL" clId="{4AA36C5A-21B1-42D8-89FE-66FAB69A931A}" dt="2019-05-21T19:49:05.215" v="878"/>
          <ac:spMkLst>
            <pc:docMk/>
            <pc:sldMk cId="1779289794" sldId="2904"/>
            <ac:spMk id="20491" creationId="{E4B7C1DD-857C-4D03-AAB3-C5C95BD51A8F}"/>
          </ac:spMkLst>
        </pc:spChg>
        <pc:picChg chg="add del mod">
          <ac:chgData name="Tadej Bajc" userId="d021e5ef-54b8-4fc0-94e3-f9f668af28d1" providerId="ADAL" clId="{4AA36C5A-21B1-42D8-89FE-66FAB69A931A}" dt="2019-05-21T18:22:16.512" v="85" actId="478"/>
          <ac:picMkLst>
            <pc:docMk/>
            <pc:sldMk cId="1779289794" sldId="2904"/>
            <ac:picMk id="5" creationId="{B0E1CDA7-8B0E-4DF3-A320-7AE86D5CABE3}"/>
          </ac:picMkLst>
        </pc:picChg>
        <pc:picChg chg="add del mod">
          <ac:chgData name="Tadej Bajc" userId="d021e5ef-54b8-4fc0-94e3-f9f668af28d1" providerId="ADAL" clId="{4AA36C5A-21B1-42D8-89FE-66FAB69A931A}" dt="2019-05-21T18:22:11.714" v="84" actId="478"/>
          <ac:picMkLst>
            <pc:docMk/>
            <pc:sldMk cId="1779289794" sldId="2904"/>
            <ac:picMk id="7" creationId="{7D6FEF5C-6333-4C2E-B1AC-274F5D4A9AB8}"/>
          </ac:picMkLst>
        </pc:picChg>
        <pc:picChg chg="add del mod">
          <ac:chgData name="Tadej Bajc" userId="d021e5ef-54b8-4fc0-94e3-f9f668af28d1" providerId="ADAL" clId="{4AA36C5A-21B1-42D8-89FE-66FAB69A931A}" dt="2019-05-21T18:24:52.347" v="94" actId="478"/>
          <ac:picMkLst>
            <pc:docMk/>
            <pc:sldMk cId="1779289794" sldId="2904"/>
            <ac:picMk id="11" creationId="{0B92FCFB-20A9-4054-B023-82EA6AC54CCB}"/>
          </ac:picMkLst>
        </pc:picChg>
        <pc:picChg chg="add del mod">
          <ac:chgData name="Tadej Bajc" userId="d021e5ef-54b8-4fc0-94e3-f9f668af28d1" providerId="ADAL" clId="{4AA36C5A-21B1-42D8-89FE-66FAB69A931A}" dt="2019-05-21T19:42:42.380" v="753" actId="478"/>
          <ac:picMkLst>
            <pc:docMk/>
            <pc:sldMk cId="1779289794" sldId="2904"/>
            <ac:picMk id="15" creationId="{2E9F7B07-AF60-4AA1-A408-7E54AFAC7CC1}"/>
          </ac:picMkLst>
        </pc:picChg>
        <pc:picChg chg="add mod ord">
          <ac:chgData name="Tadej Bajc" userId="d021e5ef-54b8-4fc0-94e3-f9f668af28d1" providerId="ADAL" clId="{4AA36C5A-21B1-42D8-89FE-66FAB69A931A}" dt="2019-05-21T19:49:34.799" v="881" actId="1076"/>
          <ac:picMkLst>
            <pc:docMk/>
            <pc:sldMk cId="1779289794" sldId="2904"/>
            <ac:picMk id="18" creationId="{7981E796-709E-4FC7-8B35-BD8D0BEC562A}"/>
          </ac:picMkLst>
        </pc:picChg>
        <pc:picChg chg="add mod ord">
          <ac:chgData name="Tadej Bajc" userId="d021e5ef-54b8-4fc0-94e3-f9f668af28d1" providerId="ADAL" clId="{4AA36C5A-21B1-42D8-89FE-66FAB69A931A}" dt="2019-05-21T19:49:37.777" v="882" actId="1076"/>
          <ac:picMkLst>
            <pc:docMk/>
            <pc:sldMk cId="1779289794" sldId="2904"/>
            <ac:picMk id="20" creationId="{D51F26C9-1B2E-48EB-8714-0FB8C1BC20BB}"/>
          </ac:picMkLst>
        </pc:picChg>
        <pc:picChg chg="add mod">
          <ac:chgData name="Tadej Bajc" userId="d021e5ef-54b8-4fc0-94e3-f9f668af28d1" providerId="ADAL" clId="{4AA36C5A-21B1-42D8-89FE-66FAB69A931A}" dt="2019-05-21T19:49:28.518" v="880" actId="1076"/>
          <ac:picMkLst>
            <pc:docMk/>
            <pc:sldMk cId="1779289794" sldId="2904"/>
            <ac:picMk id="21" creationId="{31AE259C-F3C7-4D92-9E82-4A6CF27F1770}"/>
          </ac:picMkLst>
        </pc:picChg>
        <pc:picChg chg="add del mod">
          <ac:chgData name="Tadej Bajc" userId="d021e5ef-54b8-4fc0-94e3-f9f668af28d1" providerId="ADAL" clId="{4AA36C5A-21B1-42D8-89FE-66FAB69A931A}" dt="2019-05-21T19:46:02.715" v="792" actId="478"/>
          <ac:picMkLst>
            <pc:docMk/>
            <pc:sldMk cId="1779289794" sldId="2904"/>
            <ac:picMk id="27" creationId="{BCF234F6-371C-41EF-BC96-25FA59FEDB57}"/>
          </ac:picMkLst>
        </pc:picChg>
        <pc:picChg chg="add del">
          <ac:chgData name="Tadej Bajc" userId="d021e5ef-54b8-4fc0-94e3-f9f668af28d1" providerId="ADAL" clId="{4AA36C5A-21B1-42D8-89FE-66FAB69A931A}" dt="2019-05-21T19:46:25.382" v="799" actId="26606"/>
          <ac:picMkLst>
            <pc:docMk/>
            <pc:sldMk cId="1779289794" sldId="2904"/>
            <ac:picMk id="20487" creationId="{59D7A164-22E7-4B37-B0E3-935FC9C31438}"/>
          </ac:picMkLst>
        </pc:picChg>
        <pc:cxnChg chg="add mod">
          <ac:chgData name="Tadej Bajc" userId="d021e5ef-54b8-4fc0-94e3-f9f668af28d1" providerId="ADAL" clId="{4AA36C5A-21B1-42D8-89FE-66FAB69A931A}" dt="2019-05-21T19:50:43.286" v="886" actId="1582"/>
          <ac:cxnSpMkLst>
            <pc:docMk/>
            <pc:sldMk cId="1779289794" sldId="2904"/>
            <ac:cxnSpMk id="31" creationId="{48933B50-481D-4580-8DF2-89C35B384180}"/>
          </ac:cxnSpMkLst>
        </pc:cxnChg>
      </pc:sldChg>
      <pc:sldChg chg="addSp delSp modSp add mod setBg delDesignElem">
        <pc:chgData name="Tadej Bajc" userId="d021e5ef-54b8-4fc0-94e3-f9f668af28d1" providerId="ADAL" clId="{4AA36C5A-21B1-42D8-89FE-66FAB69A931A}" dt="2019-05-22T05:52:05.008" v="2266" actId="26606"/>
        <pc:sldMkLst>
          <pc:docMk/>
          <pc:sldMk cId="3683664911" sldId="2905"/>
        </pc:sldMkLst>
        <pc:spChg chg="add del mod">
          <ac:chgData name="Tadej Bajc" userId="d021e5ef-54b8-4fc0-94e3-f9f668af28d1" providerId="ADAL" clId="{4AA36C5A-21B1-42D8-89FE-66FAB69A931A}" dt="2019-05-21T18:44:27.384" v="270" actId="931"/>
          <ac:spMkLst>
            <pc:docMk/>
            <pc:sldMk cId="3683664911" sldId="2905"/>
            <ac:spMk id="2" creationId="{12CBD25C-7C33-45A2-A07F-C8BDBAC38AEA}"/>
          </ac:spMkLst>
        </pc:spChg>
        <pc:spChg chg="add del mod">
          <ac:chgData name="Tadej Bajc" userId="d021e5ef-54b8-4fc0-94e3-f9f668af28d1" providerId="ADAL" clId="{4AA36C5A-21B1-42D8-89FE-66FAB69A931A}" dt="2019-05-21T18:44:13.056" v="269" actId="478"/>
          <ac:spMkLst>
            <pc:docMk/>
            <pc:sldMk cId="3683664911" sldId="2905"/>
            <ac:spMk id="3" creationId="{2DBC4A91-E71F-4F60-92F5-3040E67B854C}"/>
          </ac:spMkLst>
        </pc:spChg>
        <pc:spChg chg="del mod">
          <ac:chgData name="Tadej Bajc" userId="d021e5ef-54b8-4fc0-94e3-f9f668af28d1" providerId="ADAL" clId="{4AA36C5A-21B1-42D8-89FE-66FAB69A931A}" dt="2019-05-21T18:43:58.888" v="267" actId="478"/>
          <ac:spMkLst>
            <pc:docMk/>
            <pc:sldMk cId="3683664911" sldId="2905"/>
            <ac:spMk id="4" creationId="{865369AA-8BEC-D642-B5DF-B12CCD496949}"/>
          </ac:spMkLst>
        </pc:spChg>
        <pc:spChg chg="add del mod">
          <ac:chgData name="Tadej Bajc" userId="d021e5ef-54b8-4fc0-94e3-f9f668af28d1" providerId="ADAL" clId="{4AA36C5A-21B1-42D8-89FE-66FAB69A931A}" dt="2019-05-21T18:45:13.857" v="279"/>
          <ac:spMkLst>
            <pc:docMk/>
            <pc:sldMk cId="3683664911" sldId="2905"/>
            <ac:spMk id="8" creationId="{375421D9-C6F5-4EFA-9999-9F14B0BA0183}"/>
          </ac:spMkLst>
        </pc:spChg>
        <pc:spChg chg="add del mod">
          <ac:chgData name="Tadej Bajc" userId="d021e5ef-54b8-4fc0-94e3-f9f668af28d1" providerId="ADAL" clId="{4AA36C5A-21B1-42D8-89FE-66FAB69A931A}" dt="2019-05-21T18:45:19.916" v="280" actId="931"/>
          <ac:spMkLst>
            <pc:docMk/>
            <pc:sldMk cId="3683664911" sldId="2905"/>
            <ac:spMk id="9" creationId="{8BF60C19-354A-419D-9E55-6BE52199C9CD}"/>
          </ac:spMkLst>
        </pc:spChg>
        <pc:spChg chg="add del">
          <ac:chgData name="Tadej Bajc" userId="d021e5ef-54b8-4fc0-94e3-f9f668af28d1" providerId="ADAL" clId="{4AA36C5A-21B1-42D8-89FE-66FAB69A931A}" dt="2019-05-21T18:44:38.515" v="276" actId="26606"/>
          <ac:spMkLst>
            <pc:docMk/>
            <pc:sldMk cId="3683664911" sldId="2905"/>
            <ac:spMk id="11" creationId="{A2509F26-B5DC-4BA7-B476-4CB044237A2E}"/>
          </ac:spMkLst>
        </pc:spChg>
        <pc:spChg chg="add del">
          <ac:chgData name="Tadej Bajc" userId="d021e5ef-54b8-4fc0-94e3-f9f668af28d1" providerId="ADAL" clId="{4AA36C5A-21B1-42D8-89FE-66FAB69A931A}" dt="2019-05-21T18:44:38.515" v="276" actId="26606"/>
          <ac:spMkLst>
            <pc:docMk/>
            <pc:sldMk cId="3683664911" sldId="2905"/>
            <ac:spMk id="13" creationId="{DB103EB1-B135-4526-B883-33228FC27FF1}"/>
          </ac:spMkLst>
        </pc:spChg>
        <pc:spChg chg="add del mod">
          <ac:chgData name="Tadej Bajc" userId="d021e5ef-54b8-4fc0-94e3-f9f668af28d1" providerId="ADAL" clId="{4AA36C5A-21B1-42D8-89FE-66FAB69A931A}" dt="2019-05-21T18:46:01.650" v="283" actId="931"/>
          <ac:spMkLst>
            <pc:docMk/>
            <pc:sldMk cId="3683664911" sldId="2905"/>
            <ac:spMk id="16" creationId="{6A3F2328-F03F-456B-B34C-66D4F539609F}"/>
          </ac:spMkLst>
        </pc:spChg>
        <pc:spChg chg="add del mod">
          <ac:chgData name="Tadej Bajc" userId="d021e5ef-54b8-4fc0-94e3-f9f668af28d1" providerId="ADAL" clId="{4AA36C5A-21B1-42D8-89FE-66FAB69A931A}" dt="2019-05-21T18:46:33.797" v="289"/>
          <ac:spMkLst>
            <pc:docMk/>
            <pc:sldMk cId="3683664911" sldId="2905"/>
            <ac:spMk id="20" creationId="{6E960AE7-659A-4F31-A318-E804D2B71407}"/>
          </ac:spMkLst>
        </pc:spChg>
        <pc:spChg chg="add del">
          <ac:chgData name="Tadej Bajc" userId="d021e5ef-54b8-4fc0-94e3-f9f668af28d1" providerId="ADAL" clId="{4AA36C5A-21B1-42D8-89FE-66FAB69A931A}" dt="2019-05-21T18:46:33.797" v="289"/>
          <ac:spMkLst>
            <pc:docMk/>
            <pc:sldMk cId="3683664911" sldId="2905"/>
            <ac:spMk id="23" creationId="{A2509F26-B5DC-4BA7-B476-4CB044237A2E}"/>
          </ac:spMkLst>
        </pc:spChg>
        <pc:spChg chg="add del">
          <ac:chgData name="Tadej Bajc" userId="d021e5ef-54b8-4fc0-94e3-f9f668af28d1" providerId="ADAL" clId="{4AA36C5A-21B1-42D8-89FE-66FAB69A931A}" dt="2019-05-21T18:46:33.797" v="289"/>
          <ac:spMkLst>
            <pc:docMk/>
            <pc:sldMk cId="3683664911" sldId="2905"/>
            <ac:spMk id="25" creationId="{DB103EB1-B135-4526-B883-33228FC27FF1}"/>
          </ac:spMkLst>
        </pc:spChg>
        <pc:spChg chg="add mod">
          <ac:chgData name="Tadej Bajc" userId="d021e5ef-54b8-4fc0-94e3-f9f668af28d1" providerId="ADAL" clId="{4AA36C5A-21B1-42D8-89FE-66FAB69A931A}" dt="2019-05-22T05:52:05.008" v="2266" actId="26606"/>
          <ac:spMkLst>
            <pc:docMk/>
            <pc:sldMk cId="3683664911" sldId="2905"/>
            <ac:spMk id="26" creationId="{CB6C0ABA-A1E5-474D-BC15-086030C823A4}"/>
          </ac:spMkLst>
        </pc:spChg>
        <pc:spChg chg="del mod">
          <ac:chgData name="Tadej Bajc" userId="d021e5ef-54b8-4fc0-94e3-f9f668af28d1" providerId="ADAL" clId="{4AA36C5A-21B1-42D8-89FE-66FAB69A931A}" dt="2019-05-21T18:43:51.451" v="265" actId="478"/>
          <ac:spMkLst>
            <pc:docMk/>
            <pc:sldMk cId="3683664911" sldId="2905"/>
            <ac:spMk id="20484" creationId="{E71CC803-40C7-6244-BFF8-F1A1E38737B3}"/>
          </ac:spMkLst>
        </pc:spChg>
        <pc:picChg chg="add del mod">
          <ac:chgData name="Tadej Bajc" userId="d021e5ef-54b8-4fc0-94e3-f9f668af28d1" providerId="ADAL" clId="{4AA36C5A-21B1-42D8-89FE-66FAB69A931A}" dt="2019-05-21T18:45:06.253" v="278" actId="478"/>
          <ac:picMkLst>
            <pc:docMk/>
            <pc:sldMk cId="3683664911" sldId="2905"/>
            <ac:picMk id="6" creationId="{27FE2864-AE19-4FC9-990A-B65CECE6F4F6}"/>
          </ac:picMkLst>
        </pc:picChg>
        <pc:picChg chg="add del mod">
          <ac:chgData name="Tadej Bajc" userId="d021e5ef-54b8-4fc0-94e3-f9f668af28d1" providerId="ADAL" clId="{4AA36C5A-21B1-42D8-89FE-66FAB69A931A}" dt="2019-05-21T18:45:52.590" v="282" actId="478"/>
          <ac:picMkLst>
            <pc:docMk/>
            <pc:sldMk cId="3683664911" sldId="2905"/>
            <ac:picMk id="12" creationId="{795C19A7-88D6-4D93-B4EB-A5A4AD6E24D3}"/>
          </ac:picMkLst>
        </pc:picChg>
        <pc:picChg chg="del mod">
          <ac:chgData name="Tadej Bajc" userId="d021e5ef-54b8-4fc0-94e3-f9f668af28d1" providerId="ADAL" clId="{4AA36C5A-21B1-42D8-89FE-66FAB69A931A}" dt="2019-05-21T18:43:45.841" v="264" actId="478"/>
          <ac:picMkLst>
            <pc:docMk/>
            <pc:sldMk cId="3683664911" sldId="2905"/>
            <ac:picMk id="15" creationId="{2E9F7B07-AF60-4AA1-A408-7E54AFAC7CC1}"/>
          </ac:picMkLst>
        </pc:picChg>
        <pc:picChg chg="add del mod">
          <ac:chgData name="Tadej Bajc" userId="d021e5ef-54b8-4fc0-94e3-f9f668af28d1" providerId="ADAL" clId="{4AA36C5A-21B1-42D8-89FE-66FAB69A931A}" dt="2019-05-21T18:46:26.532" v="287" actId="478"/>
          <ac:picMkLst>
            <pc:docMk/>
            <pc:sldMk cId="3683664911" sldId="2905"/>
            <ac:picMk id="18" creationId="{B4DA4CB9-7BEC-493D-98CA-F22F893CC67D}"/>
          </ac:picMkLst>
        </pc:picChg>
        <pc:picChg chg="add mod ord">
          <ac:chgData name="Tadej Bajc" userId="d021e5ef-54b8-4fc0-94e3-f9f668af28d1" providerId="ADAL" clId="{4AA36C5A-21B1-42D8-89FE-66FAB69A931A}" dt="2019-05-22T05:52:05.008" v="2266" actId="26606"/>
          <ac:picMkLst>
            <pc:docMk/>
            <pc:sldMk cId="3683664911" sldId="2905"/>
            <ac:picMk id="24" creationId="{F98FCD17-A029-425E-AD30-AB4F7EBBBE32}"/>
          </ac:picMkLst>
        </pc:picChg>
      </pc:sldChg>
      <pc:sldChg chg="addSp modSp add ord">
        <pc:chgData name="Tadej Bajc" userId="d021e5ef-54b8-4fc0-94e3-f9f668af28d1" providerId="ADAL" clId="{4AA36C5A-21B1-42D8-89FE-66FAB69A931A}" dt="2019-05-21T21:16:24.599" v="1989" actId="1076"/>
        <pc:sldMkLst>
          <pc:docMk/>
          <pc:sldMk cId="590344229" sldId="2906"/>
        </pc:sldMkLst>
        <pc:spChg chg="mod">
          <ac:chgData name="Tadej Bajc" userId="d021e5ef-54b8-4fc0-94e3-f9f668af28d1" providerId="ADAL" clId="{4AA36C5A-21B1-42D8-89FE-66FAB69A931A}" dt="2019-05-21T20:43:47.456" v="1184" actId="1076"/>
          <ac:spMkLst>
            <pc:docMk/>
            <pc:sldMk cId="590344229" sldId="2906"/>
            <ac:spMk id="5" creationId="{CF117AE6-1693-9F43-8C55-5A20C936FACE}"/>
          </ac:spMkLst>
        </pc:spChg>
        <pc:spChg chg="mod">
          <ac:chgData name="Tadej Bajc" userId="d021e5ef-54b8-4fc0-94e3-f9f668af28d1" providerId="ADAL" clId="{4AA36C5A-21B1-42D8-89FE-66FAB69A931A}" dt="2019-05-21T20:40:27.743" v="1164"/>
          <ac:spMkLst>
            <pc:docMk/>
            <pc:sldMk cId="590344229" sldId="2906"/>
            <ac:spMk id="6" creationId="{15D7D8EA-3EDF-4B46-B66D-4FDC7B3C6D6C}"/>
          </ac:spMkLst>
        </pc:spChg>
        <pc:spChg chg="mod">
          <ac:chgData name="Tadej Bajc" userId="d021e5ef-54b8-4fc0-94e3-f9f668af28d1" providerId="ADAL" clId="{4AA36C5A-21B1-42D8-89FE-66FAB69A931A}" dt="2019-05-21T21:16:24.599" v="1989" actId="1076"/>
          <ac:spMkLst>
            <pc:docMk/>
            <pc:sldMk cId="590344229" sldId="2906"/>
            <ac:spMk id="8" creationId="{9B99CE99-28D4-9540-A04A-4647D4F10C11}"/>
          </ac:spMkLst>
        </pc:spChg>
        <pc:spChg chg="mod">
          <ac:chgData name="Tadej Bajc" userId="d021e5ef-54b8-4fc0-94e3-f9f668af28d1" providerId="ADAL" clId="{4AA36C5A-21B1-42D8-89FE-66FAB69A931A}" dt="2019-05-21T20:41:59.863" v="1175"/>
          <ac:spMkLst>
            <pc:docMk/>
            <pc:sldMk cId="590344229" sldId="2906"/>
            <ac:spMk id="12" creationId="{740DB54E-5C83-914D-993B-D022D11242E3}"/>
          </ac:spMkLst>
        </pc:spChg>
        <pc:spChg chg="mod">
          <ac:chgData name="Tadej Bajc" userId="d021e5ef-54b8-4fc0-94e3-f9f668af28d1" providerId="ADAL" clId="{4AA36C5A-21B1-42D8-89FE-66FAB69A931A}" dt="2019-05-21T20:44:21.497" v="1186"/>
          <ac:spMkLst>
            <pc:docMk/>
            <pc:sldMk cId="590344229" sldId="2906"/>
            <ac:spMk id="16" creationId="{67E072DC-0C4B-E947-80D0-28FF8B623CFF}"/>
          </ac:spMkLst>
        </pc:spChg>
        <pc:spChg chg="mod">
          <ac:chgData name="Tadej Bajc" userId="d021e5ef-54b8-4fc0-94e3-f9f668af28d1" providerId="ADAL" clId="{4AA36C5A-21B1-42D8-89FE-66FAB69A931A}" dt="2019-05-21T20:46:17.186" v="1196"/>
          <ac:spMkLst>
            <pc:docMk/>
            <pc:sldMk cId="590344229" sldId="2906"/>
            <ac:spMk id="19" creationId="{985C6BDD-7CDF-4E6C-8518-F2B3445BC502}"/>
          </ac:spMkLst>
        </pc:spChg>
        <pc:spChg chg="mod">
          <ac:chgData name="Tadej Bajc" userId="d021e5ef-54b8-4fc0-94e3-f9f668af28d1" providerId="ADAL" clId="{4AA36C5A-21B1-42D8-89FE-66FAB69A931A}" dt="2019-05-21T20:46:08.120" v="1195"/>
          <ac:spMkLst>
            <pc:docMk/>
            <pc:sldMk cId="590344229" sldId="2906"/>
            <ac:spMk id="20" creationId="{7CD307CE-6098-49A2-847C-D0A58C8DCD1A}"/>
          </ac:spMkLst>
        </pc:spChg>
        <pc:spChg chg="mod">
          <ac:chgData name="Tadej Bajc" userId="d021e5ef-54b8-4fc0-94e3-f9f668af28d1" providerId="ADAL" clId="{4AA36C5A-21B1-42D8-89FE-66FAB69A931A}" dt="2019-05-21T20:44:32.569" v="1187"/>
          <ac:spMkLst>
            <pc:docMk/>
            <pc:sldMk cId="590344229" sldId="2906"/>
            <ac:spMk id="235526" creationId="{437D3CB1-244B-A845-A69F-61C1105170F1}"/>
          </ac:spMkLst>
        </pc:spChg>
        <pc:spChg chg="mod">
          <ac:chgData name="Tadej Bajc" userId="d021e5ef-54b8-4fc0-94e3-f9f668af28d1" providerId="ADAL" clId="{4AA36C5A-21B1-42D8-89FE-66FAB69A931A}" dt="2019-05-21T20:42:14.064" v="1176"/>
          <ac:spMkLst>
            <pc:docMk/>
            <pc:sldMk cId="590344229" sldId="2906"/>
            <ac:spMk id="235529" creationId="{7E0B0EB9-FC79-E34E-B392-4276006BDD5A}"/>
          </ac:spMkLst>
        </pc:spChg>
        <pc:spChg chg="mod">
          <ac:chgData name="Tadej Bajc" userId="d021e5ef-54b8-4fc0-94e3-f9f668af28d1" providerId="ADAL" clId="{4AA36C5A-21B1-42D8-89FE-66FAB69A931A}" dt="2019-05-21T20:41:44.587" v="1174" actId="20577"/>
          <ac:spMkLst>
            <pc:docMk/>
            <pc:sldMk cId="590344229" sldId="2906"/>
            <ac:spMk id="235532" creationId="{C47017F0-244E-D045-A9E0-E7825AAD5966}"/>
          </ac:spMkLst>
        </pc:spChg>
        <pc:grpChg chg="add mod">
          <ac:chgData name="Tadej Bajc" userId="d021e5ef-54b8-4fc0-94e3-f9f668af28d1" providerId="ADAL" clId="{4AA36C5A-21B1-42D8-89FE-66FAB69A931A}" dt="2019-05-21T20:46:28.546" v="1197" actId="1076"/>
          <ac:grpSpMkLst>
            <pc:docMk/>
            <pc:sldMk cId="590344229" sldId="2906"/>
            <ac:grpSpMk id="18" creationId="{7369EC01-81F2-4D60-A3F2-EC46392FE8BA}"/>
          </ac:grpSpMkLst>
        </pc:grpChg>
        <pc:grpChg chg="mod">
          <ac:chgData name="Tadej Bajc" userId="d021e5ef-54b8-4fc0-94e3-f9f668af28d1" providerId="ADAL" clId="{4AA36C5A-21B1-42D8-89FE-66FAB69A931A}" dt="2019-05-21T20:44:42.063" v="1188" actId="1076"/>
          <ac:grpSpMkLst>
            <pc:docMk/>
            <pc:sldMk cId="590344229" sldId="2906"/>
            <ac:grpSpMk id="235523" creationId="{DC0D6BDB-FE8A-264D-BEE4-D78EF59F120E}"/>
          </ac:grpSpMkLst>
        </pc:grpChg>
        <pc:grpChg chg="mod">
          <ac:chgData name="Tadej Bajc" userId="d021e5ef-54b8-4fc0-94e3-f9f668af28d1" providerId="ADAL" clId="{4AA36C5A-21B1-42D8-89FE-66FAB69A931A}" dt="2019-05-21T20:44:54.373" v="1189" actId="1076"/>
          <ac:grpSpMkLst>
            <pc:docMk/>
            <pc:sldMk cId="590344229" sldId="2906"/>
            <ac:grpSpMk id="235524" creationId="{E2C7F7F2-C58F-1242-AE47-5C4DCF5C347C}"/>
          </ac:grpSpMkLst>
        </pc:grpChg>
        <pc:grpChg chg="mod">
          <ac:chgData name="Tadej Bajc" userId="d021e5ef-54b8-4fc0-94e3-f9f668af28d1" providerId="ADAL" clId="{4AA36C5A-21B1-42D8-89FE-66FAB69A931A}" dt="2019-05-21T20:46:33.889" v="1198" actId="1076"/>
          <ac:grpSpMkLst>
            <pc:docMk/>
            <pc:sldMk cId="590344229" sldId="2906"/>
            <ac:grpSpMk id="235525" creationId="{42C1606E-E87E-C243-9A20-9EA355D39BA0}"/>
          </ac:grpSpMkLst>
        </pc:grpChg>
      </pc:sldChg>
      <pc:sldChg chg="addSp delSp modSp add">
        <pc:chgData name="Tadej Bajc" userId="d021e5ef-54b8-4fc0-94e3-f9f668af28d1" providerId="ADAL" clId="{4AA36C5A-21B1-42D8-89FE-66FAB69A931A}" dt="2019-05-21T19:33:50.126" v="733" actId="14100"/>
        <pc:sldMkLst>
          <pc:docMk/>
          <pc:sldMk cId="1639826082" sldId="2908"/>
        </pc:sldMkLst>
        <pc:spChg chg="mod">
          <ac:chgData name="Tadej Bajc" userId="d021e5ef-54b8-4fc0-94e3-f9f668af28d1" providerId="ADAL" clId="{4AA36C5A-21B1-42D8-89FE-66FAB69A931A}" dt="2019-05-21T19:07:02.528" v="461" actId="20577"/>
          <ac:spMkLst>
            <pc:docMk/>
            <pc:sldMk cId="1639826082" sldId="2908"/>
            <ac:spMk id="4" creationId="{865369AA-8BEC-D642-B5DF-B12CCD496949}"/>
          </ac:spMkLst>
        </pc:spChg>
        <pc:spChg chg="mod">
          <ac:chgData name="Tadej Bajc" userId="d021e5ef-54b8-4fc0-94e3-f9f668af28d1" providerId="ADAL" clId="{4AA36C5A-21B1-42D8-89FE-66FAB69A931A}" dt="2019-05-21T19:30:25.219" v="694" actId="108"/>
          <ac:spMkLst>
            <pc:docMk/>
            <pc:sldMk cId="1639826082" sldId="2908"/>
            <ac:spMk id="8" creationId="{57F8A23B-0168-47D3-BCAC-2F9475229AA1}"/>
          </ac:spMkLst>
        </pc:spChg>
        <pc:spChg chg="mod">
          <ac:chgData name="Tadej Bajc" userId="d021e5ef-54b8-4fc0-94e3-f9f668af28d1" providerId="ADAL" clId="{4AA36C5A-21B1-42D8-89FE-66FAB69A931A}" dt="2019-05-21T19:31:07.828" v="701" actId="5793"/>
          <ac:spMkLst>
            <pc:docMk/>
            <pc:sldMk cId="1639826082" sldId="2908"/>
            <ac:spMk id="11" creationId="{350CAB7B-25AA-40C4-AED7-554284FC4E54}"/>
          </ac:spMkLst>
        </pc:spChg>
        <pc:spChg chg="mod">
          <ac:chgData name="Tadej Bajc" userId="d021e5ef-54b8-4fc0-94e3-f9f668af28d1" providerId="ADAL" clId="{4AA36C5A-21B1-42D8-89FE-66FAB69A931A}" dt="2019-05-21T19:31:36.997" v="706" actId="108"/>
          <ac:spMkLst>
            <pc:docMk/>
            <pc:sldMk cId="1639826082" sldId="2908"/>
            <ac:spMk id="15" creationId="{5BF4AB3E-825D-4730-AFCA-2E968A57BBFD}"/>
          </ac:spMkLst>
        </pc:spChg>
        <pc:spChg chg="mod">
          <ac:chgData name="Tadej Bajc" userId="d021e5ef-54b8-4fc0-94e3-f9f668af28d1" providerId="ADAL" clId="{4AA36C5A-21B1-42D8-89FE-66FAB69A931A}" dt="2019-05-21T19:33:39.676" v="731" actId="108"/>
          <ac:spMkLst>
            <pc:docMk/>
            <pc:sldMk cId="1639826082" sldId="2908"/>
            <ac:spMk id="18" creationId="{5DC56944-0D86-4472-9ACA-36B1E2182ADB}"/>
          </ac:spMkLst>
        </pc:spChg>
        <pc:spChg chg="del mod">
          <ac:chgData name="Tadej Bajc" userId="d021e5ef-54b8-4fc0-94e3-f9f668af28d1" providerId="ADAL" clId="{4AA36C5A-21B1-42D8-89FE-66FAB69A931A}" dt="2019-05-21T19:33:41.996" v="732" actId="478"/>
          <ac:spMkLst>
            <pc:docMk/>
            <pc:sldMk cId="1639826082" sldId="2908"/>
            <ac:spMk id="20484" creationId="{E71CC803-40C7-6244-BFF8-F1A1E38737B3}"/>
          </ac:spMkLst>
        </pc:spChg>
        <pc:grpChg chg="add mod">
          <ac:chgData name="Tadej Bajc" userId="d021e5ef-54b8-4fc0-94e3-f9f668af28d1" providerId="ADAL" clId="{4AA36C5A-21B1-42D8-89FE-66FAB69A931A}" dt="2019-05-21T19:30:13.013" v="692"/>
          <ac:grpSpMkLst>
            <pc:docMk/>
            <pc:sldMk cId="1639826082" sldId="2908"/>
            <ac:grpSpMk id="7" creationId="{A600D787-7941-4A94-9D2C-BB22E4C2CDE7}"/>
          </ac:grpSpMkLst>
        </pc:grpChg>
        <pc:grpChg chg="add mod">
          <ac:chgData name="Tadej Bajc" userId="d021e5ef-54b8-4fc0-94e3-f9f668af28d1" providerId="ADAL" clId="{4AA36C5A-21B1-42D8-89FE-66FAB69A931A}" dt="2019-05-21T19:30:59.990" v="699"/>
          <ac:grpSpMkLst>
            <pc:docMk/>
            <pc:sldMk cId="1639826082" sldId="2908"/>
            <ac:grpSpMk id="10" creationId="{963FBB20-2194-4F9C-83C6-6331DA0FA9F8}"/>
          </ac:grpSpMkLst>
        </pc:grpChg>
        <pc:grpChg chg="add mod">
          <ac:chgData name="Tadej Bajc" userId="d021e5ef-54b8-4fc0-94e3-f9f668af28d1" providerId="ADAL" clId="{4AA36C5A-21B1-42D8-89FE-66FAB69A931A}" dt="2019-05-21T19:31:27.983" v="704"/>
          <ac:grpSpMkLst>
            <pc:docMk/>
            <pc:sldMk cId="1639826082" sldId="2908"/>
            <ac:grpSpMk id="13" creationId="{C17E060A-2302-4855-BFBD-72B94835AFB4}"/>
          </ac:grpSpMkLst>
        </pc:grpChg>
        <pc:grpChg chg="add mod">
          <ac:chgData name="Tadej Bajc" userId="d021e5ef-54b8-4fc0-94e3-f9f668af28d1" providerId="ADAL" clId="{4AA36C5A-21B1-42D8-89FE-66FAB69A931A}" dt="2019-05-21T19:33:27.627" v="729"/>
          <ac:grpSpMkLst>
            <pc:docMk/>
            <pc:sldMk cId="1639826082" sldId="2908"/>
            <ac:grpSpMk id="17" creationId="{94A4BD8A-765E-4E73-97D4-987F12AF4AB9}"/>
          </ac:grpSpMkLst>
        </pc:grpChg>
        <pc:picChg chg="add mod">
          <ac:chgData name="Tadej Bajc" userId="d021e5ef-54b8-4fc0-94e3-f9f668af28d1" providerId="ADAL" clId="{4AA36C5A-21B1-42D8-89FE-66FAB69A931A}" dt="2019-05-21T19:33:50.126" v="733" actId="14100"/>
          <ac:picMkLst>
            <pc:docMk/>
            <pc:sldMk cId="1639826082" sldId="2908"/>
            <ac:picMk id="3" creationId="{1E5173B7-1F3D-4A71-972D-39B3501A8B98}"/>
          </ac:picMkLst>
        </pc:picChg>
        <pc:picChg chg="del">
          <ac:chgData name="Tadej Bajc" userId="d021e5ef-54b8-4fc0-94e3-f9f668af28d1" providerId="ADAL" clId="{4AA36C5A-21B1-42D8-89FE-66FAB69A931A}" dt="2019-05-21T19:09:10.940" v="462" actId="478"/>
          <ac:picMkLst>
            <pc:docMk/>
            <pc:sldMk cId="1639826082" sldId="2908"/>
            <ac:picMk id="14" creationId="{487E2AC0-8E3F-4DB4-8445-4394A5F38C39}"/>
          </ac:picMkLst>
        </pc:picChg>
      </pc:sldChg>
      <pc:sldChg chg="addSp delSp modSp add del ord modNotesTx">
        <pc:chgData name="Tadej Bajc" userId="d021e5ef-54b8-4fc0-94e3-f9f668af28d1" providerId="ADAL" clId="{4AA36C5A-21B1-42D8-89FE-66FAB69A931A}" dt="2019-05-22T06:47:30.775" v="2293" actId="20577"/>
        <pc:sldMkLst>
          <pc:docMk/>
          <pc:sldMk cId="3264423871" sldId="2909"/>
        </pc:sldMkLst>
        <pc:spChg chg="mod">
          <ac:chgData name="Tadej Bajc" userId="d021e5ef-54b8-4fc0-94e3-f9f668af28d1" providerId="ADAL" clId="{4AA36C5A-21B1-42D8-89FE-66FAB69A931A}" dt="2019-05-21T19:40:12.296" v="752" actId="1035"/>
          <ac:spMkLst>
            <pc:docMk/>
            <pc:sldMk cId="3264423871" sldId="2909"/>
            <ac:spMk id="5" creationId="{CF117AE6-1693-9F43-8C55-5A20C936FACE}"/>
          </ac:spMkLst>
        </pc:spChg>
        <pc:spChg chg="mod">
          <ac:chgData name="Tadej Bajc" userId="d021e5ef-54b8-4fc0-94e3-f9f668af28d1" providerId="ADAL" clId="{4AA36C5A-21B1-42D8-89FE-66FAB69A931A}" dt="2019-05-21T19:14:50.631" v="492" actId="313"/>
          <ac:spMkLst>
            <pc:docMk/>
            <pc:sldMk cId="3264423871" sldId="2909"/>
            <ac:spMk id="6" creationId="{15D7D8EA-3EDF-4B46-B66D-4FDC7B3C6D6C}"/>
          </ac:spMkLst>
        </pc:spChg>
        <pc:spChg chg="mod">
          <ac:chgData name="Tadej Bajc" userId="d021e5ef-54b8-4fc0-94e3-f9f668af28d1" providerId="ADAL" clId="{4AA36C5A-21B1-42D8-89FE-66FAB69A931A}" dt="2019-05-22T06:47:30.775" v="2293" actId="20577"/>
          <ac:spMkLst>
            <pc:docMk/>
            <pc:sldMk cId="3264423871" sldId="2909"/>
            <ac:spMk id="12" creationId="{740DB54E-5C83-914D-993B-D022D11242E3}"/>
          </ac:spMkLst>
        </pc:spChg>
        <pc:spChg chg="mod">
          <ac:chgData name="Tadej Bajc" userId="d021e5ef-54b8-4fc0-94e3-f9f668af28d1" providerId="ADAL" clId="{4AA36C5A-21B1-42D8-89FE-66FAB69A931A}" dt="2019-05-22T06:47:21.993" v="2285" actId="20577"/>
          <ac:spMkLst>
            <pc:docMk/>
            <pc:sldMk cId="3264423871" sldId="2909"/>
            <ac:spMk id="15" creationId="{68E93FAD-6E01-4629-AD8B-8A04BFCF53F1}"/>
          </ac:spMkLst>
        </pc:spChg>
        <pc:spChg chg="mod">
          <ac:chgData name="Tadej Bajc" userId="d021e5ef-54b8-4fc0-94e3-f9f668af28d1" providerId="ADAL" clId="{4AA36C5A-21B1-42D8-89FE-66FAB69A931A}" dt="2019-05-21T19:17:05.753" v="509" actId="108"/>
          <ac:spMkLst>
            <pc:docMk/>
            <pc:sldMk cId="3264423871" sldId="2909"/>
            <ac:spMk id="18" creationId="{B1D44598-10CF-49C6-9D87-21BE10727E64}"/>
          </ac:spMkLst>
        </pc:spChg>
        <pc:spChg chg="mod">
          <ac:chgData name="Tadej Bajc" userId="d021e5ef-54b8-4fc0-94e3-f9f668af28d1" providerId="ADAL" clId="{4AA36C5A-21B1-42D8-89FE-66FAB69A931A}" dt="2019-05-21T19:18:21.669" v="516" actId="108"/>
          <ac:spMkLst>
            <pc:docMk/>
            <pc:sldMk cId="3264423871" sldId="2909"/>
            <ac:spMk id="21" creationId="{D2E7AC18-A3D1-40F6-8635-76EA9F8F94AC}"/>
          </ac:spMkLst>
        </pc:spChg>
        <pc:spChg chg="mod">
          <ac:chgData name="Tadej Bajc" userId="d021e5ef-54b8-4fc0-94e3-f9f668af28d1" providerId="ADAL" clId="{4AA36C5A-21B1-42D8-89FE-66FAB69A931A}" dt="2019-05-21T19:18:48.776" v="533" actId="108"/>
          <ac:spMkLst>
            <pc:docMk/>
            <pc:sldMk cId="3264423871" sldId="2909"/>
            <ac:spMk id="24" creationId="{16D1D239-07F5-4322-88A4-28CDDFDCD497}"/>
          </ac:spMkLst>
        </pc:spChg>
        <pc:spChg chg="del">
          <ac:chgData name="Tadej Bajc" userId="d021e5ef-54b8-4fc0-94e3-f9f668af28d1" providerId="ADAL" clId="{4AA36C5A-21B1-42D8-89FE-66FAB69A931A}" dt="2019-05-21T19:15:17.168" v="494" actId="478"/>
          <ac:spMkLst>
            <pc:docMk/>
            <pc:sldMk cId="3264423871" sldId="2909"/>
            <ac:spMk id="235529" creationId="{7E0B0EB9-FC79-E34E-B392-4276006BDD5A}"/>
          </ac:spMkLst>
        </pc:spChg>
        <pc:spChg chg="del">
          <ac:chgData name="Tadej Bajc" userId="d021e5ef-54b8-4fc0-94e3-f9f668af28d1" providerId="ADAL" clId="{4AA36C5A-21B1-42D8-89FE-66FAB69A931A}" dt="2019-05-21T19:15:10.244" v="493" actId="478"/>
          <ac:spMkLst>
            <pc:docMk/>
            <pc:sldMk cId="3264423871" sldId="2909"/>
            <ac:spMk id="235532" creationId="{C47017F0-244E-D045-A9E0-E7825AAD5966}"/>
          </ac:spMkLst>
        </pc:spChg>
        <pc:grpChg chg="add mod">
          <ac:chgData name="Tadej Bajc" userId="d021e5ef-54b8-4fc0-94e3-f9f668af28d1" providerId="ADAL" clId="{4AA36C5A-21B1-42D8-89FE-66FAB69A931A}" dt="2019-05-21T19:16:38.106" v="505"/>
          <ac:grpSpMkLst>
            <pc:docMk/>
            <pc:sldMk cId="3264423871" sldId="2909"/>
            <ac:grpSpMk id="14" creationId="{24254346-B876-41E0-AA66-2850B1F29AB0}"/>
          </ac:grpSpMkLst>
        </pc:grpChg>
        <pc:grpChg chg="add mod">
          <ac:chgData name="Tadej Bajc" userId="d021e5ef-54b8-4fc0-94e3-f9f668af28d1" providerId="ADAL" clId="{4AA36C5A-21B1-42D8-89FE-66FAB69A931A}" dt="2019-05-21T19:16:51.764" v="506"/>
          <ac:grpSpMkLst>
            <pc:docMk/>
            <pc:sldMk cId="3264423871" sldId="2909"/>
            <ac:grpSpMk id="17" creationId="{BCF7139C-C12D-45B5-8EB1-F6AEB3A5B108}"/>
          </ac:grpSpMkLst>
        </pc:grpChg>
        <pc:grpChg chg="add mod">
          <ac:chgData name="Tadej Bajc" userId="d021e5ef-54b8-4fc0-94e3-f9f668af28d1" providerId="ADAL" clId="{4AA36C5A-21B1-42D8-89FE-66FAB69A931A}" dt="2019-05-21T19:17:35.111" v="512"/>
          <ac:grpSpMkLst>
            <pc:docMk/>
            <pc:sldMk cId="3264423871" sldId="2909"/>
            <ac:grpSpMk id="20" creationId="{64881234-6855-485A-9741-86AE8C43A5A6}"/>
          </ac:grpSpMkLst>
        </pc:grpChg>
        <pc:grpChg chg="add mod">
          <ac:chgData name="Tadej Bajc" userId="d021e5ef-54b8-4fc0-94e3-f9f668af28d1" providerId="ADAL" clId="{4AA36C5A-21B1-42D8-89FE-66FAB69A931A}" dt="2019-05-21T19:18:09.976" v="515" actId="1076"/>
          <ac:grpSpMkLst>
            <pc:docMk/>
            <pc:sldMk cId="3264423871" sldId="2909"/>
            <ac:grpSpMk id="23" creationId="{CA23C64D-56AC-4EA9-A07A-A06B94A2D164}"/>
          </ac:grpSpMkLst>
        </pc:grpChg>
        <pc:grpChg chg="mod">
          <ac:chgData name="Tadej Bajc" userId="d021e5ef-54b8-4fc0-94e3-f9f668af28d1" providerId="ADAL" clId="{4AA36C5A-21B1-42D8-89FE-66FAB69A931A}" dt="2019-05-21T20:25:05.797" v="1135" actId="14100"/>
          <ac:grpSpMkLst>
            <pc:docMk/>
            <pc:sldMk cId="3264423871" sldId="2909"/>
            <ac:grpSpMk id="235523" creationId="{DC0D6BDB-FE8A-264D-BEE4-D78EF59F120E}"/>
          </ac:grpSpMkLst>
        </pc:grpChg>
        <pc:grpChg chg="mod">
          <ac:chgData name="Tadej Bajc" userId="d021e5ef-54b8-4fc0-94e3-f9f668af28d1" providerId="ADAL" clId="{4AA36C5A-21B1-42D8-89FE-66FAB69A931A}" dt="2019-05-22T06:47:28.831" v="2292"/>
          <ac:grpSpMkLst>
            <pc:docMk/>
            <pc:sldMk cId="3264423871" sldId="2909"/>
            <ac:grpSpMk id="235524" creationId="{E2C7F7F2-C58F-1242-AE47-5C4DCF5C347C}"/>
          </ac:grpSpMkLst>
        </pc:grpChg>
      </pc:sldChg>
      <pc:sldChg chg="delSp modSp add">
        <pc:chgData name="Tadej Bajc" userId="d021e5ef-54b8-4fc0-94e3-f9f668af28d1" providerId="ADAL" clId="{4AA36C5A-21B1-42D8-89FE-66FAB69A931A}" dt="2019-05-21T19:22:12.334" v="574" actId="108"/>
        <pc:sldMkLst>
          <pc:docMk/>
          <pc:sldMk cId="4016359215" sldId="2910"/>
        </pc:sldMkLst>
        <pc:spChg chg="mod">
          <ac:chgData name="Tadej Bajc" userId="d021e5ef-54b8-4fc0-94e3-f9f668af28d1" providerId="ADAL" clId="{4AA36C5A-21B1-42D8-89FE-66FAB69A931A}" dt="2019-05-21T19:20:05.717" v="556" actId="1076"/>
          <ac:spMkLst>
            <pc:docMk/>
            <pc:sldMk cId="4016359215" sldId="2910"/>
            <ac:spMk id="5" creationId="{CF117AE6-1693-9F43-8C55-5A20C936FACE}"/>
          </ac:spMkLst>
        </pc:spChg>
        <pc:spChg chg="mod">
          <ac:chgData name="Tadej Bajc" userId="d021e5ef-54b8-4fc0-94e3-f9f668af28d1" providerId="ADAL" clId="{4AA36C5A-21B1-42D8-89FE-66FAB69A931A}" dt="2019-05-21T19:20:42.512" v="558" actId="108"/>
          <ac:spMkLst>
            <pc:docMk/>
            <pc:sldMk cId="4016359215" sldId="2910"/>
            <ac:spMk id="6" creationId="{15D7D8EA-3EDF-4B46-B66D-4FDC7B3C6D6C}"/>
          </ac:spMkLst>
        </pc:spChg>
        <pc:spChg chg="mod">
          <ac:chgData name="Tadej Bajc" userId="d021e5ef-54b8-4fc0-94e3-f9f668af28d1" providerId="ADAL" clId="{4AA36C5A-21B1-42D8-89FE-66FAB69A931A}" dt="2019-05-21T19:21:03.374" v="560" actId="108"/>
          <ac:spMkLst>
            <pc:docMk/>
            <pc:sldMk cId="4016359215" sldId="2910"/>
            <ac:spMk id="12" creationId="{740DB54E-5C83-914D-993B-D022D11242E3}"/>
          </ac:spMkLst>
        </pc:spChg>
        <pc:spChg chg="mod">
          <ac:chgData name="Tadej Bajc" userId="d021e5ef-54b8-4fc0-94e3-f9f668af28d1" providerId="ADAL" clId="{4AA36C5A-21B1-42D8-89FE-66FAB69A931A}" dt="2019-05-21T19:22:00.432" v="572" actId="108"/>
          <ac:spMkLst>
            <pc:docMk/>
            <pc:sldMk cId="4016359215" sldId="2910"/>
            <ac:spMk id="15" creationId="{68E93FAD-6E01-4629-AD8B-8A04BFCF53F1}"/>
          </ac:spMkLst>
        </pc:spChg>
        <pc:spChg chg="mod">
          <ac:chgData name="Tadej Bajc" userId="d021e5ef-54b8-4fc0-94e3-f9f668af28d1" providerId="ADAL" clId="{4AA36C5A-21B1-42D8-89FE-66FAB69A931A}" dt="2019-05-21T19:22:08.107" v="573" actId="108"/>
          <ac:spMkLst>
            <pc:docMk/>
            <pc:sldMk cId="4016359215" sldId="2910"/>
            <ac:spMk id="18" creationId="{B1D44598-10CF-49C6-9D87-21BE10727E64}"/>
          </ac:spMkLst>
        </pc:spChg>
        <pc:spChg chg="mod">
          <ac:chgData name="Tadej Bajc" userId="d021e5ef-54b8-4fc0-94e3-f9f668af28d1" providerId="ADAL" clId="{4AA36C5A-21B1-42D8-89FE-66FAB69A931A}" dt="2019-05-21T19:22:12.334" v="574" actId="108"/>
          <ac:spMkLst>
            <pc:docMk/>
            <pc:sldMk cId="4016359215" sldId="2910"/>
            <ac:spMk id="21" creationId="{D2E7AC18-A3D1-40F6-8635-76EA9F8F94AC}"/>
          </ac:spMkLst>
        </pc:spChg>
        <pc:grpChg chg="mod">
          <ac:chgData name="Tadej Bajc" userId="d021e5ef-54b8-4fc0-94e3-f9f668af28d1" providerId="ADAL" clId="{4AA36C5A-21B1-42D8-89FE-66FAB69A931A}" dt="2019-05-21T19:21:19.241" v="561"/>
          <ac:grpSpMkLst>
            <pc:docMk/>
            <pc:sldMk cId="4016359215" sldId="2910"/>
            <ac:grpSpMk id="14" creationId="{24254346-B876-41E0-AA66-2850B1F29AB0}"/>
          </ac:grpSpMkLst>
        </pc:grpChg>
        <pc:grpChg chg="mod">
          <ac:chgData name="Tadej Bajc" userId="d021e5ef-54b8-4fc0-94e3-f9f668af28d1" providerId="ADAL" clId="{4AA36C5A-21B1-42D8-89FE-66FAB69A931A}" dt="2019-05-21T19:21:30.656" v="562"/>
          <ac:grpSpMkLst>
            <pc:docMk/>
            <pc:sldMk cId="4016359215" sldId="2910"/>
            <ac:grpSpMk id="17" creationId="{BCF7139C-C12D-45B5-8EB1-F6AEB3A5B108}"/>
          </ac:grpSpMkLst>
        </pc:grpChg>
        <pc:grpChg chg="mod">
          <ac:chgData name="Tadej Bajc" userId="d021e5ef-54b8-4fc0-94e3-f9f668af28d1" providerId="ADAL" clId="{4AA36C5A-21B1-42D8-89FE-66FAB69A931A}" dt="2019-05-21T19:21:46.804" v="563"/>
          <ac:grpSpMkLst>
            <pc:docMk/>
            <pc:sldMk cId="4016359215" sldId="2910"/>
            <ac:grpSpMk id="20" creationId="{64881234-6855-485A-9741-86AE8C43A5A6}"/>
          </ac:grpSpMkLst>
        </pc:grpChg>
        <pc:grpChg chg="del">
          <ac:chgData name="Tadej Bajc" userId="d021e5ef-54b8-4fc0-94e3-f9f668af28d1" providerId="ADAL" clId="{4AA36C5A-21B1-42D8-89FE-66FAB69A931A}" dt="2019-05-21T19:21:54.070" v="571" actId="478"/>
          <ac:grpSpMkLst>
            <pc:docMk/>
            <pc:sldMk cId="4016359215" sldId="2910"/>
            <ac:grpSpMk id="23" creationId="{CA23C64D-56AC-4EA9-A07A-A06B94A2D164}"/>
          </ac:grpSpMkLst>
        </pc:grpChg>
        <pc:grpChg chg="mod">
          <ac:chgData name="Tadej Bajc" userId="d021e5ef-54b8-4fc0-94e3-f9f668af28d1" providerId="ADAL" clId="{4AA36C5A-21B1-42D8-89FE-66FAB69A931A}" dt="2019-05-21T19:20:29.926" v="557"/>
          <ac:grpSpMkLst>
            <pc:docMk/>
            <pc:sldMk cId="4016359215" sldId="2910"/>
            <ac:grpSpMk id="235523" creationId="{DC0D6BDB-FE8A-264D-BEE4-D78EF59F120E}"/>
          </ac:grpSpMkLst>
        </pc:grpChg>
        <pc:grpChg chg="mod">
          <ac:chgData name="Tadej Bajc" userId="d021e5ef-54b8-4fc0-94e3-f9f668af28d1" providerId="ADAL" clId="{4AA36C5A-21B1-42D8-89FE-66FAB69A931A}" dt="2019-05-21T19:20:56.883" v="559"/>
          <ac:grpSpMkLst>
            <pc:docMk/>
            <pc:sldMk cId="4016359215" sldId="2910"/>
            <ac:grpSpMk id="235524" creationId="{E2C7F7F2-C58F-1242-AE47-5C4DCF5C347C}"/>
          </ac:grpSpMkLst>
        </pc:grpChg>
      </pc:sldChg>
      <pc:sldChg chg="addSp delSp modSp add mod setBg">
        <pc:chgData name="Tadej Bajc" userId="d021e5ef-54b8-4fc0-94e3-f9f668af28d1" providerId="ADAL" clId="{4AA36C5A-21B1-42D8-89FE-66FAB69A931A}" dt="2019-05-21T22:18:01.391" v="2250" actId="26606"/>
        <pc:sldMkLst>
          <pc:docMk/>
          <pc:sldMk cId="2486818915" sldId="2911"/>
        </pc:sldMkLst>
        <pc:spChg chg="del">
          <ac:chgData name="Tadej Bajc" userId="d021e5ef-54b8-4fc0-94e3-f9f668af28d1" providerId="ADAL" clId="{4AA36C5A-21B1-42D8-89FE-66FAB69A931A}" dt="2019-05-21T19:37:16.691" v="739" actId="478"/>
          <ac:spMkLst>
            <pc:docMk/>
            <pc:sldMk cId="2486818915" sldId="2911"/>
            <ac:spMk id="2" creationId="{1E29A145-456E-AC45-B188-4991D70AF44F}"/>
          </ac:spMkLst>
        </pc:spChg>
        <pc:spChg chg="mod">
          <ac:chgData name="Tadej Bajc" userId="d021e5ef-54b8-4fc0-94e3-f9f668af28d1" providerId="ADAL" clId="{4AA36C5A-21B1-42D8-89FE-66FAB69A931A}" dt="2019-05-21T20:34:52.172" v="1158" actId="26606"/>
          <ac:spMkLst>
            <pc:docMk/>
            <pc:sldMk cId="2486818915" sldId="2911"/>
            <ac:spMk id="5" creationId="{CF117AE6-1693-9F43-8C55-5A20C936FACE}"/>
          </ac:spMkLst>
        </pc:spChg>
        <pc:grpChg chg="del">
          <ac:chgData name="Tadej Bajc" userId="d021e5ef-54b8-4fc0-94e3-f9f668af28d1" providerId="ADAL" clId="{4AA36C5A-21B1-42D8-89FE-66FAB69A931A}" dt="2019-05-21T19:37:16.691" v="739" actId="478"/>
          <ac:grpSpMkLst>
            <pc:docMk/>
            <pc:sldMk cId="2486818915" sldId="2911"/>
            <ac:grpSpMk id="14" creationId="{24254346-B876-41E0-AA66-2850B1F29AB0}"/>
          </ac:grpSpMkLst>
        </pc:grpChg>
        <pc:grpChg chg="del">
          <ac:chgData name="Tadej Bajc" userId="d021e5ef-54b8-4fc0-94e3-f9f668af28d1" providerId="ADAL" clId="{4AA36C5A-21B1-42D8-89FE-66FAB69A931A}" dt="2019-05-21T19:37:16.691" v="739" actId="478"/>
          <ac:grpSpMkLst>
            <pc:docMk/>
            <pc:sldMk cId="2486818915" sldId="2911"/>
            <ac:grpSpMk id="17" creationId="{BCF7139C-C12D-45B5-8EB1-F6AEB3A5B108}"/>
          </ac:grpSpMkLst>
        </pc:grpChg>
        <pc:grpChg chg="del">
          <ac:chgData name="Tadej Bajc" userId="d021e5ef-54b8-4fc0-94e3-f9f668af28d1" providerId="ADAL" clId="{4AA36C5A-21B1-42D8-89FE-66FAB69A931A}" dt="2019-05-21T19:37:16.691" v="739" actId="478"/>
          <ac:grpSpMkLst>
            <pc:docMk/>
            <pc:sldMk cId="2486818915" sldId="2911"/>
            <ac:grpSpMk id="20" creationId="{64881234-6855-485A-9741-86AE8C43A5A6}"/>
          </ac:grpSpMkLst>
        </pc:grpChg>
        <pc:grpChg chg="del">
          <ac:chgData name="Tadej Bajc" userId="d021e5ef-54b8-4fc0-94e3-f9f668af28d1" providerId="ADAL" clId="{4AA36C5A-21B1-42D8-89FE-66FAB69A931A}" dt="2019-05-21T19:37:16.691" v="739" actId="478"/>
          <ac:grpSpMkLst>
            <pc:docMk/>
            <pc:sldMk cId="2486818915" sldId="2911"/>
            <ac:grpSpMk id="23" creationId="{CA23C64D-56AC-4EA9-A07A-A06B94A2D164}"/>
          </ac:grpSpMkLst>
        </pc:grpChg>
        <pc:grpChg chg="del">
          <ac:chgData name="Tadej Bajc" userId="d021e5ef-54b8-4fc0-94e3-f9f668af28d1" providerId="ADAL" clId="{4AA36C5A-21B1-42D8-89FE-66FAB69A931A}" dt="2019-05-21T19:37:16.691" v="739" actId="478"/>
          <ac:grpSpMkLst>
            <pc:docMk/>
            <pc:sldMk cId="2486818915" sldId="2911"/>
            <ac:grpSpMk id="235523" creationId="{DC0D6BDB-FE8A-264D-BEE4-D78EF59F120E}"/>
          </ac:grpSpMkLst>
        </pc:grpChg>
        <pc:grpChg chg="del">
          <ac:chgData name="Tadej Bajc" userId="d021e5ef-54b8-4fc0-94e3-f9f668af28d1" providerId="ADAL" clId="{4AA36C5A-21B1-42D8-89FE-66FAB69A931A}" dt="2019-05-21T19:37:16.691" v="739" actId="478"/>
          <ac:grpSpMkLst>
            <pc:docMk/>
            <pc:sldMk cId="2486818915" sldId="2911"/>
            <ac:grpSpMk id="235524" creationId="{E2C7F7F2-C58F-1242-AE47-5C4DCF5C347C}"/>
          </ac:grpSpMkLst>
        </pc:grpChg>
        <pc:picChg chg="add del mod">
          <ac:chgData name="Tadej Bajc" userId="d021e5ef-54b8-4fc0-94e3-f9f668af28d1" providerId="ADAL" clId="{4AA36C5A-21B1-42D8-89FE-66FAB69A931A}" dt="2019-05-21T22:17:54.404" v="2247" actId="478"/>
          <ac:picMkLst>
            <pc:docMk/>
            <pc:sldMk cId="2486818915" sldId="2911"/>
            <ac:picMk id="4" creationId="{CA926C66-1559-409B-A670-0A8AF5C85D15}"/>
          </ac:picMkLst>
        </pc:picChg>
        <pc:picChg chg="add mod">
          <ac:chgData name="Tadej Bajc" userId="d021e5ef-54b8-4fc0-94e3-f9f668af28d1" providerId="ADAL" clId="{4AA36C5A-21B1-42D8-89FE-66FAB69A931A}" dt="2019-05-21T22:18:01.391" v="2250" actId="26606"/>
          <ac:picMkLst>
            <pc:docMk/>
            <pc:sldMk cId="2486818915" sldId="2911"/>
            <ac:picMk id="8" creationId="{B444A990-8001-4502-B891-AE361C234247}"/>
          </ac:picMkLst>
        </pc:picChg>
        <pc:picChg chg="add del mod">
          <ac:chgData name="Tadej Bajc" userId="d021e5ef-54b8-4fc0-94e3-f9f668af28d1" providerId="ADAL" clId="{4AA36C5A-21B1-42D8-89FE-66FAB69A931A}" dt="2019-05-21T22:16:18.566" v="2244" actId="478"/>
          <ac:picMkLst>
            <pc:docMk/>
            <pc:sldMk cId="2486818915" sldId="2911"/>
            <ac:picMk id="26" creationId="{CDFFCB5F-A3B2-4987-A456-201C195C2C6E}"/>
          </ac:picMkLst>
        </pc:picChg>
      </pc:sldChg>
      <pc:sldChg chg="addSp delSp modSp add">
        <pc:chgData name="Tadej Bajc" userId="d021e5ef-54b8-4fc0-94e3-f9f668af28d1" providerId="ADAL" clId="{4AA36C5A-21B1-42D8-89FE-66FAB69A931A}" dt="2019-05-21T21:23:28.878" v="2022" actId="20577"/>
        <pc:sldMkLst>
          <pc:docMk/>
          <pc:sldMk cId="1278767831" sldId="2912"/>
        </pc:sldMkLst>
        <pc:spChg chg="del">
          <ac:chgData name="Tadej Bajc" userId="d021e5ef-54b8-4fc0-94e3-f9f668af28d1" providerId="ADAL" clId="{4AA36C5A-21B1-42D8-89FE-66FAB69A931A}" dt="2019-05-21T21:22:46.674" v="1993" actId="478"/>
          <ac:spMkLst>
            <pc:docMk/>
            <pc:sldMk cId="1278767831" sldId="2912"/>
            <ac:spMk id="2" creationId="{1E29A145-456E-AC45-B188-4991D70AF44F}"/>
          </ac:spMkLst>
        </pc:spChg>
        <pc:spChg chg="mod">
          <ac:chgData name="Tadej Bajc" userId="d021e5ef-54b8-4fc0-94e3-f9f668af28d1" providerId="ADAL" clId="{4AA36C5A-21B1-42D8-89FE-66FAB69A931A}" dt="2019-05-21T19:55:31.032" v="934" actId="1076"/>
          <ac:spMkLst>
            <pc:docMk/>
            <pc:sldMk cId="1278767831" sldId="2912"/>
            <ac:spMk id="5" creationId="{CF117AE6-1693-9F43-8C55-5A20C936FACE}"/>
          </ac:spMkLst>
        </pc:spChg>
        <pc:spChg chg="mod">
          <ac:chgData name="Tadej Bajc" userId="d021e5ef-54b8-4fc0-94e3-f9f668af28d1" providerId="ADAL" clId="{4AA36C5A-21B1-42D8-89FE-66FAB69A931A}" dt="2019-05-21T19:59:11.447" v="940" actId="108"/>
          <ac:spMkLst>
            <pc:docMk/>
            <pc:sldMk cId="1278767831" sldId="2912"/>
            <ac:spMk id="6" creationId="{15D7D8EA-3EDF-4B46-B66D-4FDC7B3C6D6C}"/>
          </ac:spMkLst>
        </pc:spChg>
        <pc:spChg chg="mod">
          <ac:chgData name="Tadej Bajc" userId="d021e5ef-54b8-4fc0-94e3-f9f668af28d1" providerId="ADAL" clId="{4AA36C5A-21B1-42D8-89FE-66FAB69A931A}" dt="2019-05-21T19:59:16.241" v="941" actId="108"/>
          <ac:spMkLst>
            <pc:docMk/>
            <pc:sldMk cId="1278767831" sldId="2912"/>
            <ac:spMk id="12" creationId="{740DB54E-5C83-914D-993B-D022D11242E3}"/>
          </ac:spMkLst>
        </pc:spChg>
        <pc:spChg chg="mod">
          <ac:chgData name="Tadej Bajc" userId="d021e5ef-54b8-4fc0-94e3-f9f668af28d1" providerId="ADAL" clId="{4AA36C5A-21B1-42D8-89FE-66FAB69A931A}" dt="2019-05-21T19:59:20.764" v="942" actId="108"/>
          <ac:spMkLst>
            <pc:docMk/>
            <pc:sldMk cId="1278767831" sldId="2912"/>
            <ac:spMk id="15" creationId="{68E93FAD-6E01-4629-AD8B-8A04BFCF53F1}"/>
          </ac:spMkLst>
        </pc:spChg>
        <pc:spChg chg="mod">
          <ac:chgData name="Tadej Bajc" userId="d021e5ef-54b8-4fc0-94e3-f9f668af28d1" providerId="ADAL" clId="{4AA36C5A-21B1-42D8-89FE-66FAB69A931A}" dt="2019-05-21T19:59:25.474" v="943" actId="108"/>
          <ac:spMkLst>
            <pc:docMk/>
            <pc:sldMk cId="1278767831" sldId="2912"/>
            <ac:spMk id="18" creationId="{B1D44598-10CF-49C6-9D87-21BE10727E64}"/>
          </ac:spMkLst>
        </pc:spChg>
        <pc:spChg chg="mod">
          <ac:chgData name="Tadej Bajc" userId="d021e5ef-54b8-4fc0-94e3-f9f668af28d1" providerId="ADAL" clId="{4AA36C5A-21B1-42D8-89FE-66FAB69A931A}" dt="2019-05-21T19:59:36.541" v="946" actId="108"/>
          <ac:spMkLst>
            <pc:docMk/>
            <pc:sldMk cId="1278767831" sldId="2912"/>
            <ac:spMk id="21" creationId="{D2E7AC18-A3D1-40F6-8635-76EA9F8F94AC}"/>
          </ac:spMkLst>
        </pc:spChg>
        <pc:spChg chg="add mod">
          <ac:chgData name="Tadej Bajc" userId="d021e5ef-54b8-4fc0-94e3-f9f668af28d1" providerId="ADAL" clId="{4AA36C5A-21B1-42D8-89FE-66FAB69A931A}" dt="2019-05-21T21:23:28.878" v="2022" actId="20577"/>
          <ac:spMkLst>
            <pc:docMk/>
            <pc:sldMk cId="1278767831" sldId="2912"/>
            <ac:spMk id="24" creationId="{2F3B6E7A-72DD-4EC2-BC71-A448C661898A}"/>
          </ac:spMkLst>
        </pc:spChg>
        <pc:grpChg chg="del mod">
          <ac:chgData name="Tadej Bajc" userId="d021e5ef-54b8-4fc0-94e3-f9f668af28d1" providerId="ADAL" clId="{4AA36C5A-21B1-42D8-89FE-66FAB69A931A}" dt="2019-05-21T21:22:46.674" v="1993" actId="478"/>
          <ac:grpSpMkLst>
            <pc:docMk/>
            <pc:sldMk cId="1278767831" sldId="2912"/>
            <ac:grpSpMk id="14" creationId="{24254346-B876-41E0-AA66-2850B1F29AB0}"/>
          </ac:grpSpMkLst>
        </pc:grpChg>
        <pc:grpChg chg="del mod">
          <ac:chgData name="Tadej Bajc" userId="d021e5ef-54b8-4fc0-94e3-f9f668af28d1" providerId="ADAL" clId="{4AA36C5A-21B1-42D8-89FE-66FAB69A931A}" dt="2019-05-21T21:22:46.674" v="1993" actId="478"/>
          <ac:grpSpMkLst>
            <pc:docMk/>
            <pc:sldMk cId="1278767831" sldId="2912"/>
            <ac:grpSpMk id="17" creationId="{BCF7139C-C12D-45B5-8EB1-F6AEB3A5B108}"/>
          </ac:grpSpMkLst>
        </pc:grpChg>
        <pc:grpChg chg="del mod">
          <ac:chgData name="Tadej Bajc" userId="d021e5ef-54b8-4fc0-94e3-f9f668af28d1" providerId="ADAL" clId="{4AA36C5A-21B1-42D8-89FE-66FAB69A931A}" dt="2019-05-21T21:22:46.674" v="1993" actId="478"/>
          <ac:grpSpMkLst>
            <pc:docMk/>
            <pc:sldMk cId="1278767831" sldId="2912"/>
            <ac:grpSpMk id="20" creationId="{64881234-6855-485A-9741-86AE8C43A5A6}"/>
          </ac:grpSpMkLst>
        </pc:grpChg>
        <pc:grpChg chg="del mod">
          <ac:chgData name="Tadej Bajc" userId="d021e5ef-54b8-4fc0-94e3-f9f668af28d1" providerId="ADAL" clId="{4AA36C5A-21B1-42D8-89FE-66FAB69A931A}" dt="2019-05-21T21:22:46.674" v="1993" actId="478"/>
          <ac:grpSpMkLst>
            <pc:docMk/>
            <pc:sldMk cId="1278767831" sldId="2912"/>
            <ac:grpSpMk id="235523" creationId="{DC0D6BDB-FE8A-264D-BEE4-D78EF59F120E}"/>
          </ac:grpSpMkLst>
        </pc:grpChg>
        <pc:grpChg chg="del mod">
          <ac:chgData name="Tadej Bajc" userId="d021e5ef-54b8-4fc0-94e3-f9f668af28d1" providerId="ADAL" clId="{4AA36C5A-21B1-42D8-89FE-66FAB69A931A}" dt="2019-05-21T21:22:46.674" v="1993" actId="478"/>
          <ac:grpSpMkLst>
            <pc:docMk/>
            <pc:sldMk cId="1278767831" sldId="2912"/>
            <ac:grpSpMk id="235524" creationId="{E2C7F7F2-C58F-1242-AE47-5C4DCF5C347C}"/>
          </ac:grpSpMkLst>
        </pc:grpChg>
        <pc:picChg chg="add mod">
          <ac:chgData name="Tadej Bajc" userId="d021e5ef-54b8-4fc0-94e3-f9f668af28d1" providerId="ADAL" clId="{4AA36C5A-21B1-42D8-89FE-66FAB69A931A}" dt="2019-05-21T20:02:09.461" v="1016" actId="1036"/>
          <ac:picMkLst>
            <pc:docMk/>
            <pc:sldMk cId="1278767831" sldId="2912"/>
            <ac:picMk id="3" creationId="{EFD00478-6CE8-4B91-BDE6-00201022BF7A}"/>
          </ac:picMkLst>
        </pc:picChg>
        <pc:picChg chg="add mod">
          <ac:chgData name="Tadej Bajc" userId="d021e5ef-54b8-4fc0-94e3-f9f668af28d1" providerId="ADAL" clId="{4AA36C5A-21B1-42D8-89FE-66FAB69A931A}" dt="2019-05-21T21:19:26.391" v="1992" actId="1076"/>
          <ac:picMkLst>
            <pc:docMk/>
            <pc:sldMk cId="1278767831" sldId="2912"/>
            <ac:picMk id="4" creationId="{57589D53-970A-45C0-B1B8-8FDAB8448953}"/>
          </ac:picMkLst>
        </pc:picChg>
        <pc:picChg chg="add mod">
          <ac:chgData name="Tadej Bajc" userId="d021e5ef-54b8-4fc0-94e3-f9f668af28d1" providerId="ADAL" clId="{4AA36C5A-21B1-42D8-89FE-66FAB69A931A}" dt="2019-05-21T20:02:09.461" v="1016" actId="1036"/>
          <ac:picMkLst>
            <pc:docMk/>
            <pc:sldMk cId="1278767831" sldId="2912"/>
            <ac:picMk id="8" creationId="{400AD8EA-0FBF-470B-9A77-49B4FDB1A742}"/>
          </ac:picMkLst>
        </pc:picChg>
        <pc:picChg chg="add mod">
          <ac:chgData name="Tadej Bajc" userId="d021e5ef-54b8-4fc0-94e3-f9f668af28d1" providerId="ADAL" clId="{4AA36C5A-21B1-42D8-89FE-66FAB69A931A}" dt="2019-05-21T20:02:09.461" v="1016" actId="1036"/>
          <ac:picMkLst>
            <pc:docMk/>
            <pc:sldMk cId="1278767831" sldId="2912"/>
            <ac:picMk id="9" creationId="{FE5A42E7-FAE3-415B-A27F-32B2E6A1267E}"/>
          </ac:picMkLst>
        </pc:picChg>
        <pc:picChg chg="add mod">
          <ac:chgData name="Tadej Bajc" userId="d021e5ef-54b8-4fc0-94e3-f9f668af28d1" providerId="ADAL" clId="{4AA36C5A-21B1-42D8-89FE-66FAB69A931A}" dt="2019-05-21T20:02:47.871" v="1020" actId="1076"/>
          <ac:picMkLst>
            <pc:docMk/>
            <pc:sldMk cId="1278767831" sldId="2912"/>
            <ac:picMk id="10" creationId="{1F7A6CE2-FA48-43E6-9DD8-010477A23CC3}"/>
          </ac:picMkLst>
        </pc:picChg>
      </pc:sldChg>
      <pc:sldChg chg="addSp delSp modSp add ord">
        <pc:chgData name="Tadej Bajc" userId="d021e5ef-54b8-4fc0-94e3-f9f668af28d1" providerId="ADAL" clId="{4AA36C5A-21B1-42D8-89FE-66FAB69A931A}" dt="2019-05-21T20:53:42.856" v="1230" actId="6549"/>
        <pc:sldMkLst>
          <pc:docMk/>
          <pc:sldMk cId="139619913" sldId="2914"/>
        </pc:sldMkLst>
        <pc:spChg chg="mod">
          <ac:chgData name="Tadej Bajc" userId="d021e5ef-54b8-4fc0-94e3-f9f668af28d1" providerId="ADAL" clId="{4AA36C5A-21B1-42D8-89FE-66FAB69A931A}" dt="2019-05-21T20:29:10.651" v="1149" actId="1076"/>
          <ac:spMkLst>
            <pc:docMk/>
            <pc:sldMk cId="139619913" sldId="2914"/>
            <ac:spMk id="4" creationId="{865369AA-8BEC-D642-B5DF-B12CCD496949}"/>
          </ac:spMkLst>
        </pc:spChg>
        <pc:spChg chg="add mod">
          <ac:chgData name="Tadej Bajc" userId="d021e5ef-54b8-4fc0-94e3-f9f668af28d1" providerId="ADAL" clId="{4AA36C5A-21B1-42D8-89FE-66FAB69A931A}" dt="2019-05-21T20:53:42.856" v="1230" actId="6549"/>
          <ac:spMkLst>
            <pc:docMk/>
            <pc:sldMk cId="139619913" sldId="2914"/>
            <ac:spMk id="20" creationId="{8BFF310F-6A74-4E5A-B5F1-53306ADB2842}"/>
          </ac:spMkLst>
        </pc:spChg>
        <pc:grpChg chg="del">
          <ac:chgData name="Tadej Bajc" userId="d021e5ef-54b8-4fc0-94e3-f9f668af28d1" providerId="ADAL" clId="{4AA36C5A-21B1-42D8-89FE-66FAB69A931A}" dt="2019-05-21T20:28:23.008" v="1144" actId="478"/>
          <ac:grpSpMkLst>
            <pc:docMk/>
            <pc:sldMk cId="139619913" sldId="2914"/>
            <ac:grpSpMk id="7" creationId="{A600D787-7941-4A94-9D2C-BB22E4C2CDE7}"/>
          </ac:grpSpMkLst>
        </pc:grpChg>
        <pc:grpChg chg="del">
          <ac:chgData name="Tadej Bajc" userId="d021e5ef-54b8-4fc0-94e3-f9f668af28d1" providerId="ADAL" clId="{4AA36C5A-21B1-42D8-89FE-66FAB69A931A}" dt="2019-05-21T20:28:23.008" v="1144" actId="478"/>
          <ac:grpSpMkLst>
            <pc:docMk/>
            <pc:sldMk cId="139619913" sldId="2914"/>
            <ac:grpSpMk id="10" creationId="{963FBB20-2194-4F9C-83C6-6331DA0FA9F8}"/>
          </ac:grpSpMkLst>
        </pc:grpChg>
        <pc:grpChg chg="del">
          <ac:chgData name="Tadej Bajc" userId="d021e5ef-54b8-4fc0-94e3-f9f668af28d1" providerId="ADAL" clId="{4AA36C5A-21B1-42D8-89FE-66FAB69A931A}" dt="2019-05-21T20:28:23.008" v="1144" actId="478"/>
          <ac:grpSpMkLst>
            <pc:docMk/>
            <pc:sldMk cId="139619913" sldId="2914"/>
            <ac:grpSpMk id="13" creationId="{C17E060A-2302-4855-BFBD-72B94835AFB4}"/>
          </ac:grpSpMkLst>
        </pc:grpChg>
        <pc:grpChg chg="del">
          <ac:chgData name="Tadej Bajc" userId="d021e5ef-54b8-4fc0-94e3-f9f668af28d1" providerId="ADAL" clId="{4AA36C5A-21B1-42D8-89FE-66FAB69A931A}" dt="2019-05-21T20:28:23.008" v="1144" actId="478"/>
          <ac:grpSpMkLst>
            <pc:docMk/>
            <pc:sldMk cId="139619913" sldId="2914"/>
            <ac:grpSpMk id="17" creationId="{94A4BD8A-765E-4E73-97D4-987F12AF4AB9}"/>
          </ac:grpSpMkLst>
        </pc:grpChg>
        <pc:picChg chg="del">
          <ac:chgData name="Tadej Bajc" userId="d021e5ef-54b8-4fc0-94e3-f9f668af28d1" providerId="ADAL" clId="{4AA36C5A-21B1-42D8-89FE-66FAB69A931A}" dt="2019-05-21T20:28:29.860" v="1146" actId="478"/>
          <ac:picMkLst>
            <pc:docMk/>
            <pc:sldMk cId="139619913" sldId="2914"/>
            <ac:picMk id="3" creationId="{1E5173B7-1F3D-4A71-972D-39B3501A8B98}"/>
          </ac:picMkLst>
        </pc:picChg>
      </pc:sldChg>
      <pc:sldChg chg="addSp modSp add">
        <pc:chgData name="Tadej Bajc" userId="d021e5ef-54b8-4fc0-94e3-f9f668af28d1" providerId="ADAL" clId="{4AA36C5A-21B1-42D8-89FE-66FAB69A931A}" dt="2019-05-21T21:14:45.685" v="1988" actId="20577"/>
        <pc:sldMkLst>
          <pc:docMk/>
          <pc:sldMk cId="2155764500" sldId="2916"/>
        </pc:sldMkLst>
        <pc:spChg chg="mod">
          <ac:chgData name="Tadej Bajc" userId="d021e5ef-54b8-4fc0-94e3-f9f668af28d1" providerId="ADAL" clId="{4AA36C5A-21B1-42D8-89FE-66FAB69A931A}" dt="2019-05-21T20:51:13.626" v="1220" actId="108"/>
          <ac:spMkLst>
            <pc:docMk/>
            <pc:sldMk cId="2155764500" sldId="2916"/>
            <ac:spMk id="4" creationId="{865369AA-8BEC-D642-B5DF-B12CCD496949}"/>
          </ac:spMkLst>
        </pc:spChg>
        <pc:spChg chg="add mod">
          <ac:chgData name="Tadej Bajc" userId="d021e5ef-54b8-4fc0-94e3-f9f668af28d1" providerId="ADAL" clId="{4AA36C5A-21B1-42D8-89FE-66FAB69A931A}" dt="2019-05-21T21:14:45.685" v="1988" actId="20577"/>
          <ac:spMkLst>
            <pc:docMk/>
            <pc:sldMk cId="2155764500" sldId="2916"/>
            <ac:spMk id="5" creationId="{C6F821EA-FA9A-4479-AC3C-83ADF739A314}"/>
          </ac:spMkLst>
        </pc:spChg>
        <pc:spChg chg="mod">
          <ac:chgData name="Tadej Bajc" userId="d021e5ef-54b8-4fc0-94e3-f9f668af28d1" providerId="ADAL" clId="{4AA36C5A-21B1-42D8-89FE-66FAB69A931A}" dt="2019-05-21T20:49:30.069" v="1208" actId="6549"/>
          <ac:spMkLst>
            <pc:docMk/>
            <pc:sldMk cId="2155764500" sldId="2916"/>
            <ac:spMk id="20" creationId="{8BFF310F-6A74-4E5A-B5F1-53306ADB2842}"/>
          </ac:spMkLst>
        </pc:spChg>
      </pc:sldChg>
      <pc:sldChg chg="addSp modSp add">
        <pc:chgData name="Tadej Bajc" userId="d021e5ef-54b8-4fc0-94e3-f9f668af28d1" providerId="ADAL" clId="{4AA36C5A-21B1-42D8-89FE-66FAB69A931A}" dt="2019-05-21T21:12:30.745" v="1887" actId="20577"/>
        <pc:sldMkLst>
          <pc:docMk/>
          <pc:sldMk cId="2996792472" sldId="2917"/>
        </pc:sldMkLst>
        <pc:spChg chg="mod">
          <ac:chgData name="Tadej Bajc" userId="d021e5ef-54b8-4fc0-94e3-f9f668af28d1" providerId="ADAL" clId="{4AA36C5A-21B1-42D8-89FE-66FAB69A931A}" dt="2019-05-21T20:51:19.348" v="1221" actId="108"/>
          <ac:spMkLst>
            <pc:docMk/>
            <pc:sldMk cId="2996792472" sldId="2917"/>
            <ac:spMk id="4" creationId="{865369AA-8BEC-D642-B5DF-B12CCD496949}"/>
          </ac:spMkLst>
        </pc:spChg>
        <pc:spChg chg="add mod">
          <ac:chgData name="Tadej Bajc" userId="d021e5ef-54b8-4fc0-94e3-f9f668af28d1" providerId="ADAL" clId="{4AA36C5A-21B1-42D8-89FE-66FAB69A931A}" dt="2019-05-21T21:12:30.745" v="1887" actId="20577"/>
          <ac:spMkLst>
            <pc:docMk/>
            <pc:sldMk cId="2996792472" sldId="2917"/>
            <ac:spMk id="5" creationId="{96F2D9EE-037D-4942-9B9D-2EC4362F2202}"/>
          </ac:spMkLst>
        </pc:spChg>
      </pc:sldChg>
      <pc:sldChg chg="addSp modSp add">
        <pc:chgData name="Tadej Bajc" userId="d021e5ef-54b8-4fc0-94e3-f9f668af28d1" providerId="ADAL" clId="{4AA36C5A-21B1-42D8-89FE-66FAB69A931A}" dt="2019-05-21T21:10:29.685" v="1727" actId="20577"/>
        <pc:sldMkLst>
          <pc:docMk/>
          <pc:sldMk cId="3227393624" sldId="2918"/>
        </pc:sldMkLst>
        <pc:spChg chg="mod">
          <ac:chgData name="Tadej Bajc" userId="d021e5ef-54b8-4fc0-94e3-f9f668af28d1" providerId="ADAL" clId="{4AA36C5A-21B1-42D8-89FE-66FAB69A931A}" dt="2019-05-21T20:51:56.074" v="1224" actId="14100"/>
          <ac:spMkLst>
            <pc:docMk/>
            <pc:sldMk cId="3227393624" sldId="2918"/>
            <ac:spMk id="4" creationId="{865369AA-8BEC-D642-B5DF-B12CCD496949}"/>
          </ac:spMkLst>
        </pc:spChg>
        <pc:spChg chg="add mod">
          <ac:chgData name="Tadej Bajc" userId="d021e5ef-54b8-4fc0-94e3-f9f668af28d1" providerId="ADAL" clId="{4AA36C5A-21B1-42D8-89FE-66FAB69A931A}" dt="2019-05-21T21:10:29.685" v="1727" actId="20577"/>
          <ac:spMkLst>
            <pc:docMk/>
            <pc:sldMk cId="3227393624" sldId="2918"/>
            <ac:spMk id="5" creationId="{2C866E16-73D0-4267-B6BF-3DB64C30C8B3}"/>
          </ac:spMkLst>
        </pc:spChg>
      </pc:sldChg>
      <pc:sldChg chg="addSp modSp add">
        <pc:chgData name="Tadej Bajc" userId="d021e5ef-54b8-4fc0-94e3-f9f668af28d1" providerId="ADAL" clId="{4AA36C5A-21B1-42D8-89FE-66FAB69A931A}" dt="2019-05-21T21:16:43.695" v="1991" actId="108"/>
        <pc:sldMkLst>
          <pc:docMk/>
          <pc:sldMk cId="333970233" sldId="2919"/>
        </pc:sldMkLst>
        <pc:spChg chg="mod">
          <ac:chgData name="Tadej Bajc" userId="d021e5ef-54b8-4fc0-94e3-f9f668af28d1" providerId="ADAL" clId="{4AA36C5A-21B1-42D8-89FE-66FAB69A931A}" dt="2019-05-21T20:52:51.851" v="1229" actId="1076"/>
          <ac:spMkLst>
            <pc:docMk/>
            <pc:sldMk cId="333970233" sldId="2919"/>
            <ac:spMk id="4" creationId="{865369AA-8BEC-D642-B5DF-B12CCD496949}"/>
          </ac:spMkLst>
        </pc:spChg>
        <pc:spChg chg="add mod">
          <ac:chgData name="Tadej Bajc" userId="d021e5ef-54b8-4fc0-94e3-f9f668af28d1" providerId="ADAL" clId="{4AA36C5A-21B1-42D8-89FE-66FAB69A931A}" dt="2019-05-21T21:16:43.695" v="1991" actId="108"/>
          <ac:spMkLst>
            <pc:docMk/>
            <pc:sldMk cId="333970233" sldId="2919"/>
            <ac:spMk id="5" creationId="{17E071D5-9A3A-4FFD-8E8C-F4B064CF1623}"/>
          </ac:spMkLst>
        </pc:spChg>
      </pc:sldChg>
      <pc:sldChg chg="addSp delSp modSp add ord">
        <pc:chgData name="Tadej Bajc" userId="d021e5ef-54b8-4fc0-94e3-f9f668af28d1" providerId="ADAL" clId="{4AA36C5A-21B1-42D8-89FE-66FAB69A931A}" dt="2019-05-21T22:06:58.214" v="2198" actId="20577"/>
        <pc:sldMkLst>
          <pc:docMk/>
          <pc:sldMk cId="1035454580" sldId="2920"/>
        </pc:sldMkLst>
        <pc:spChg chg="mod">
          <ac:chgData name="Tadej Bajc" userId="d021e5ef-54b8-4fc0-94e3-f9f668af28d1" providerId="ADAL" clId="{4AA36C5A-21B1-42D8-89FE-66FAB69A931A}" dt="2019-05-21T21:51:31.754" v="2127" actId="1076"/>
          <ac:spMkLst>
            <pc:docMk/>
            <pc:sldMk cId="1035454580" sldId="2920"/>
            <ac:spMk id="5" creationId="{CF117AE6-1693-9F43-8C55-5A20C936FACE}"/>
          </ac:spMkLst>
        </pc:spChg>
        <pc:spChg chg="mod">
          <ac:chgData name="Tadej Bajc" userId="d021e5ef-54b8-4fc0-94e3-f9f668af28d1" providerId="ADAL" clId="{4AA36C5A-21B1-42D8-89FE-66FAB69A931A}" dt="2019-05-21T22:06:45.742" v="2174" actId="20577"/>
          <ac:spMkLst>
            <pc:docMk/>
            <pc:sldMk cId="1035454580" sldId="2920"/>
            <ac:spMk id="6" creationId="{15D7D8EA-3EDF-4B46-B66D-4FDC7B3C6D6C}"/>
          </ac:spMkLst>
        </pc:spChg>
        <pc:spChg chg="mod">
          <ac:chgData name="Tadej Bajc" userId="d021e5ef-54b8-4fc0-94e3-f9f668af28d1" providerId="ADAL" clId="{4AA36C5A-21B1-42D8-89FE-66FAB69A931A}" dt="2019-05-21T21:51:26.889" v="2126" actId="1076"/>
          <ac:spMkLst>
            <pc:docMk/>
            <pc:sldMk cId="1035454580" sldId="2920"/>
            <ac:spMk id="8" creationId="{9B99CE99-28D4-9540-A04A-4647D4F10C11}"/>
          </ac:spMkLst>
        </pc:spChg>
        <pc:spChg chg="mod">
          <ac:chgData name="Tadej Bajc" userId="d021e5ef-54b8-4fc0-94e3-f9f668af28d1" providerId="ADAL" clId="{4AA36C5A-21B1-42D8-89FE-66FAB69A931A}" dt="2019-05-21T22:06:51.472" v="2186" actId="20577"/>
          <ac:spMkLst>
            <pc:docMk/>
            <pc:sldMk cId="1035454580" sldId="2920"/>
            <ac:spMk id="12" creationId="{740DB54E-5C83-914D-993B-D022D11242E3}"/>
          </ac:spMkLst>
        </pc:spChg>
        <pc:spChg chg="mod">
          <ac:chgData name="Tadej Bajc" userId="d021e5ef-54b8-4fc0-94e3-f9f668af28d1" providerId="ADAL" clId="{4AA36C5A-21B1-42D8-89FE-66FAB69A931A}" dt="2019-05-21T22:06:11.505" v="2167" actId="20577"/>
          <ac:spMkLst>
            <pc:docMk/>
            <pc:sldMk cId="1035454580" sldId="2920"/>
            <ac:spMk id="23" creationId="{517C8097-407C-45A0-BF07-9C7DC87225C6}"/>
          </ac:spMkLst>
        </pc:spChg>
        <pc:spChg chg="mod">
          <ac:chgData name="Tadej Bajc" userId="d021e5ef-54b8-4fc0-94e3-f9f668af28d1" providerId="ADAL" clId="{4AA36C5A-21B1-42D8-89FE-66FAB69A931A}" dt="2019-05-21T22:06:58.214" v="2198" actId="20577"/>
          <ac:spMkLst>
            <pc:docMk/>
            <pc:sldMk cId="1035454580" sldId="2920"/>
            <ac:spMk id="24" creationId="{0D824103-DB41-4C11-B0AC-9C660E779566}"/>
          </ac:spMkLst>
        </pc:spChg>
        <pc:spChg chg="mod">
          <ac:chgData name="Tadej Bajc" userId="d021e5ef-54b8-4fc0-94e3-f9f668af28d1" providerId="ADAL" clId="{4AA36C5A-21B1-42D8-89FE-66FAB69A931A}" dt="2019-05-21T21:50:16.042" v="2118" actId="20577"/>
          <ac:spMkLst>
            <pc:docMk/>
            <pc:sldMk cId="1035454580" sldId="2920"/>
            <ac:spMk id="235529" creationId="{7E0B0EB9-FC79-E34E-B392-4276006BDD5A}"/>
          </ac:spMkLst>
        </pc:spChg>
        <pc:spChg chg="mod">
          <ac:chgData name="Tadej Bajc" userId="d021e5ef-54b8-4fc0-94e3-f9f668af28d1" providerId="ADAL" clId="{4AA36C5A-21B1-42D8-89FE-66FAB69A931A}" dt="2019-05-21T21:49:43.837" v="2115" actId="20577"/>
          <ac:spMkLst>
            <pc:docMk/>
            <pc:sldMk cId="1035454580" sldId="2920"/>
            <ac:spMk id="235532" creationId="{C47017F0-244E-D045-A9E0-E7825AAD5966}"/>
          </ac:spMkLst>
        </pc:spChg>
        <pc:grpChg chg="del">
          <ac:chgData name="Tadej Bajc" userId="d021e5ef-54b8-4fc0-94e3-f9f668af28d1" providerId="ADAL" clId="{4AA36C5A-21B1-42D8-89FE-66FAB69A931A}" dt="2019-05-21T21:40:16.106" v="2084" actId="478"/>
          <ac:grpSpMkLst>
            <pc:docMk/>
            <pc:sldMk cId="1035454580" sldId="2920"/>
            <ac:grpSpMk id="18" creationId="{7369EC01-81F2-4D60-A3F2-EC46392FE8BA}"/>
          </ac:grpSpMkLst>
        </pc:grpChg>
        <pc:grpChg chg="add mod">
          <ac:chgData name="Tadej Bajc" userId="d021e5ef-54b8-4fc0-94e3-f9f668af28d1" providerId="ADAL" clId="{4AA36C5A-21B1-42D8-89FE-66FAB69A931A}" dt="2019-05-21T21:50:46.638" v="2120" actId="1076"/>
          <ac:grpSpMkLst>
            <pc:docMk/>
            <pc:sldMk cId="1035454580" sldId="2920"/>
            <ac:grpSpMk id="22" creationId="{AC039DB2-4DF6-4676-87ED-D2484AF768CC}"/>
          </ac:grpSpMkLst>
        </pc:grpChg>
        <pc:grpChg chg="mod">
          <ac:chgData name="Tadej Bajc" userId="d021e5ef-54b8-4fc0-94e3-f9f668af28d1" providerId="ADAL" clId="{4AA36C5A-21B1-42D8-89FE-66FAB69A931A}" dt="2019-05-21T21:49:28.791" v="2112"/>
          <ac:grpSpMkLst>
            <pc:docMk/>
            <pc:sldMk cId="1035454580" sldId="2920"/>
            <ac:grpSpMk id="235523" creationId="{DC0D6BDB-FE8A-264D-BEE4-D78EF59F120E}"/>
          </ac:grpSpMkLst>
        </pc:grpChg>
        <pc:grpChg chg="mod">
          <ac:chgData name="Tadej Bajc" userId="d021e5ef-54b8-4fc0-94e3-f9f668af28d1" providerId="ADAL" clId="{4AA36C5A-21B1-42D8-89FE-66FAB69A931A}" dt="2019-05-21T21:50:05.389" v="2116"/>
          <ac:grpSpMkLst>
            <pc:docMk/>
            <pc:sldMk cId="1035454580" sldId="2920"/>
            <ac:grpSpMk id="235524" creationId="{E2C7F7F2-C58F-1242-AE47-5C4DCF5C347C}"/>
          </ac:grpSpMkLst>
        </pc:grpChg>
        <pc:grpChg chg="del">
          <ac:chgData name="Tadej Bajc" userId="d021e5ef-54b8-4fc0-94e3-f9f668af28d1" providerId="ADAL" clId="{4AA36C5A-21B1-42D8-89FE-66FAB69A931A}" dt="2019-05-21T21:40:12.211" v="2083" actId="478"/>
          <ac:grpSpMkLst>
            <pc:docMk/>
            <pc:sldMk cId="1035454580" sldId="2920"/>
            <ac:grpSpMk id="235525" creationId="{42C1606E-E87E-C243-9A20-9EA355D39BA0}"/>
          </ac:grpSpMkLst>
        </pc:grpChg>
      </pc:sldChg>
      <pc:sldChg chg="add">
        <pc:chgData name="Tadej Bajc" userId="d021e5ef-54b8-4fc0-94e3-f9f668af28d1" providerId="ADAL" clId="{4AA36C5A-21B1-42D8-89FE-66FAB69A931A}" dt="2019-05-21T21:40:59.443" v="2086"/>
        <pc:sldMkLst>
          <pc:docMk/>
          <pc:sldMk cId="1288328938" sldId="2921"/>
        </pc:sldMkLst>
      </pc:sldChg>
      <pc:sldChg chg="modSp add">
        <pc:chgData name="Tadej Bajc" userId="d021e5ef-54b8-4fc0-94e3-f9f668af28d1" providerId="ADAL" clId="{4AA36C5A-21B1-42D8-89FE-66FAB69A931A}" dt="2019-05-21T22:07:17.455" v="2222" actId="20577"/>
        <pc:sldMkLst>
          <pc:docMk/>
          <pc:sldMk cId="3125017942" sldId="2922"/>
        </pc:sldMkLst>
        <pc:spChg chg="mod">
          <ac:chgData name="Tadej Bajc" userId="d021e5ef-54b8-4fc0-94e3-f9f668af28d1" providerId="ADAL" clId="{4AA36C5A-21B1-42D8-89FE-66FAB69A931A}" dt="2019-05-21T22:07:11.590" v="2211" actId="20577"/>
          <ac:spMkLst>
            <pc:docMk/>
            <pc:sldMk cId="3125017942" sldId="2922"/>
            <ac:spMk id="6" creationId="{15D7D8EA-3EDF-4B46-B66D-4FDC7B3C6D6C}"/>
          </ac:spMkLst>
        </pc:spChg>
        <pc:spChg chg="mod">
          <ac:chgData name="Tadej Bajc" userId="d021e5ef-54b8-4fc0-94e3-f9f668af28d1" providerId="ADAL" clId="{4AA36C5A-21B1-42D8-89FE-66FAB69A931A}" dt="2019-05-21T22:07:17.455" v="2222" actId="20577"/>
          <ac:spMkLst>
            <pc:docMk/>
            <pc:sldMk cId="3125017942" sldId="2922"/>
            <ac:spMk id="12" creationId="{740DB54E-5C83-914D-993B-D022D11242E3}"/>
          </ac:spMkLst>
        </pc:spChg>
      </pc:sldChg>
      <pc:sldChg chg="modSp add">
        <pc:chgData name="Tadej Bajc" userId="d021e5ef-54b8-4fc0-94e3-f9f668af28d1" providerId="ADAL" clId="{4AA36C5A-21B1-42D8-89FE-66FAB69A931A}" dt="2019-05-22T05:13:59.683" v="2261" actId="313"/>
        <pc:sldMkLst>
          <pc:docMk/>
          <pc:sldMk cId="2455257941" sldId="2923"/>
        </pc:sldMkLst>
        <pc:spChg chg="mod">
          <ac:chgData name="Tadej Bajc" userId="d021e5ef-54b8-4fc0-94e3-f9f668af28d1" providerId="ADAL" clId="{4AA36C5A-21B1-42D8-89FE-66FAB69A931A}" dt="2019-05-22T05:13:59.683" v="2261" actId="313"/>
          <ac:spMkLst>
            <pc:docMk/>
            <pc:sldMk cId="2455257941" sldId="2923"/>
            <ac:spMk id="17" creationId="{BBDB15F5-F277-C64F-B225-5BDD42D1D464}"/>
          </ac:spMkLst>
        </pc:spChg>
      </pc:sldChg>
      <pc:sldChg chg="addSp delSp modSp add ord">
        <pc:chgData name="Tadej Bajc" userId="d021e5ef-54b8-4fc0-94e3-f9f668af28d1" providerId="ADAL" clId="{4AA36C5A-21B1-42D8-89FE-66FAB69A931A}" dt="2019-05-22T08:34:48.185" v="2319"/>
        <pc:sldMkLst>
          <pc:docMk/>
          <pc:sldMk cId="1347058075" sldId="2925"/>
        </pc:sldMkLst>
        <pc:spChg chg="del">
          <ac:chgData name="Tadej Bajc" userId="d021e5ef-54b8-4fc0-94e3-f9f668af28d1" providerId="ADAL" clId="{4AA36C5A-21B1-42D8-89FE-66FAB69A931A}" dt="2019-05-22T08:34:13.127" v="2314" actId="478"/>
          <ac:spMkLst>
            <pc:docMk/>
            <pc:sldMk cId="1347058075" sldId="2925"/>
            <ac:spMk id="5" creationId="{CF117AE6-1693-9F43-8C55-5A20C936FACE}"/>
          </ac:spMkLst>
        </pc:spChg>
        <pc:picChg chg="add mod">
          <ac:chgData name="Tadej Bajc" userId="d021e5ef-54b8-4fc0-94e3-f9f668af28d1" providerId="ADAL" clId="{4AA36C5A-21B1-42D8-89FE-66FAB69A931A}" dt="2019-05-22T08:34:24.235" v="2317" actId="1076"/>
          <ac:picMkLst>
            <pc:docMk/>
            <pc:sldMk cId="1347058075" sldId="2925"/>
            <ac:picMk id="3" creationId="{A6DD76B8-1FD7-47EC-8535-594E855870EF}"/>
          </ac:picMkLst>
        </pc:picChg>
      </pc:sldChg>
      <pc:sldChg chg="add">
        <pc:chgData name="Tadej Bajc" userId="d021e5ef-54b8-4fc0-94e3-f9f668af28d1" providerId="ADAL" clId="{4AA36C5A-21B1-42D8-89FE-66FAB69A931A}" dt="2019-05-22T08:34:41.187" v="2318"/>
        <pc:sldMkLst>
          <pc:docMk/>
          <pc:sldMk cId="3075595441" sldId="2926"/>
        </pc:sldMkLst>
      </pc:sldChg>
      <pc:sldChg chg="add">
        <pc:chgData name="Tadej Bajc" userId="d021e5ef-54b8-4fc0-94e3-f9f668af28d1" providerId="ADAL" clId="{4AA36C5A-21B1-42D8-89FE-66FAB69A931A}" dt="2019-05-24T06:54:26.072" v="2401"/>
        <pc:sldMkLst>
          <pc:docMk/>
          <pc:sldMk cId="1952152857" sldId="2927"/>
        </pc:sldMkLst>
      </pc:sldChg>
      <pc:sldChg chg="add del">
        <pc:chgData name="Tadej Bajc" userId="d021e5ef-54b8-4fc0-94e3-f9f668af28d1" providerId="ADAL" clId="{4AA36C5A-21B1-42D8-89FE-66FAB69A931A}" dt="2019-05-23T07:23:45.949" v="2330"/>
        <pc:sldMkLst>
          <pc:docMk/>
          <pc:sldMk cId="2292309436" sldId="2927"/>
        </pc:sldMkLst>
      </pc:sldChg>
      <pc:sldChg chg="add del">
        <pc:chgData name="Tadej Bajc" userId="d021e5ef-54b8-4fc0-94e3-f9f668af28d1" providerId="ADAL" clId="{4AA36C5A-21B1-42D8-89FE-66FAB69A931A}" dt="2019-05-24T06:52:40.788" v="2384" actId="2696"/>
        <pc:sldMkLst>
          <pc:docMk/>
          <pc:sldMk cId="3885330640" sldId="2927"/>
        </pc:sldMkLst>
      </pc:sldChg>
      <pc:sldChg chg="add del">
        <pc:chgData name="Tadej Bajc" userId="d021e5ef-54b8-4fc0-94e3-f9f668af28d1" providerId="ADAL" clId="{4AA36C5A-21B1-42D8-89FE-66FAB69A931A}" dt="2019-05-24T07:13:10.155" v="2491" actId="2696"/>
        <pc:sldMkLst>
          <pc:docMk/>
          <pc:sldMk cId="2084699335" sldId="2928"/>
        </pc:sldMkLst>
      </pc:sldChg>
      <pc:sldMasterChg chg="addSldLayout delSldLayout">
        <pc:chgData name="Tadej Bajc" userId="d021e5ef-54b8-4fc0-94e3-f9f668af28d1" providerId="ADAL" clId="{4AA36C5A-21B1-42D8-89FE-66FAB69A931A}" dt="2019-05-24T06:54:40.348" v="2404" actId="2696"/>
        <pc:sldMasterMkLst>
          <pc:docMk/>
          <pc:sldMasterMk cId="0" sldId="2147483648"/>
        </pc:sldMasterMkLst>
        <pc:sldLayoutChg chg="add del">
          <pc:chgData name="Tadej Bajc" userId="d021e5ef-54b8-4fc0-94e3-f9f668af28d1" providerId="ADAL" clId="{4AA36C5A-21B1-42D8-89FE-66FAB69A931A}" dt="2019-05-24T06:54:40.348" v="2404" actId="2696"/>
          <pc:sldLayoutMkLst>
            <pc:docMk/>
            <pc:sldMasterMk cId="0" sldId="2147483648"/>
            <pc:sldLayoutMk cId="3303526463" sldId="2147484131"/>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5/21/2019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5/21/2019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sz="20000"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a:t>
            </a:fld>
            <a:endParaRPr lang="en-US" dirty="0"/>
          </a:p>
        </p:txBody>
      </p:sp>
    </p:spTree>
    <p:extLst>
      <p:ext uri="{BB962C8B-B14F-4D97-AF65-F5344CB8AC3E}">
        <p14:creationId xmlns:p14="http://schemas.microsoft.com/office/powerpoint/2010/main" val="60094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sz="3600"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7</a:t>
            </a:fld>
            <a:endParaRPr lang="en-US" dirty="0"/>
          </a:p>
        </p:txBody>
      </p:sp>
    </p:spTree>
    <p:extLst>
      <p:ext uri="{BB962C8B-B14F-4D97-AF65-F5344CB8AC3E}">
        <p14:creationId xmlns:p14="http://schemas.microsoft.com/office/powerpoint/2010/main" val="3675186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19</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4132140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Slide Number Placeholder 3"/>
          <p:cNvSpPr>
            <a:spLocks noGrp="1"/>
          </p:cNvSpPr>
          <p:nvPr>
            <p:ph type="sldNum" sz="quarter" idx="10"/>
          </p:nvPr>
        </p:nvSpPr>
        <p:spPr/>
        <p:txBody>
          <a:bodyPr/>
          <a:lstStyle/>
          <a:p>
            <a:fld id="{4A2A58A4-5FAF-4420-9E26-123DEA7A63F2}" type="slidenum">
              <a:rPr lang="en-US" smtClean="0"/>
              <a:pPr/>
              <a:t>23</a:t>
            </a:fld>
            <a:endParaRPr lang="en-US" dirty="0"/>
          </a:p>
        </p:txBody>
      </p:sp>
    </p:spTree>
    <p:extLst>
      <p:ext uri="{BB962C8B-B14F-4D97-AF65-F5344CB8AC3E}">
        <p14:creationId xmlns:p14="http://schemas.microsoft.com/office/powerpoint/2010/main" val="2968963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24</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046342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48_Placeholder">
    <p:spTree>
      <p:nvGrpSpPr>
        <p:cNvPr id="1" name=""/>
        <p:cNvGrpSpPr/>
        <p:nvPr/>
      </p:nvGrpSpPr>
      <p:grpSpPr>
        <a:xfrm>
          <a:off x="0" y="0"/>
          <a:ext cx="0" cy="0"/>
          <a:chOff x="0" y="0"/>
          <a:chExt cx="0" cy="0"/>
        </a:xfrm>
      </p:grpSpPr>
      <p:sp>
        <p:nvSpPr>
          <p:cNvPr id="5" name="Picture Placeholder 2"/>
          <p:cNvSpPr>
            <a:spLocks noGrp="1"/>
          </p:cNvSpPr>
          <p:nvPr>
            <p:ph type="pic" sz="quarter" idx="24"/>
          </p:nvPr>
        </p:nvSpPr>
        <p:spPr>
          <a:xfrm>
            <a:off x="8503920" y="6858000"/>
            <a:ext cx="780953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25"/>
          </p:nvPr>
        </p:nvSpPr>
        <p:spPr>
          <a:xfrm>
            <a:off x="16568114" y="6888480"/>
            <a:ext cx="780953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624402519"/>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Rectangle 2"/>
          <p:cNvSpPr/>
          <p:nvPr userDrawn="1"/>
        </p:nvSpPr>
        <p:spPr>
          <a:xfrm>
            <a:off x="1" y="1"/>
            <a:ext cx="24377650" cy="2189256"/>
          </a:xfrm>
          <a:prstGeom prst="rect">
            <a:avLst/>
          </a:prstGeom>
          <a:solidFill>
            <a:srgbClr val="0028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57"/>
          </a:p>
        </p:txBody>
      </p:sp>
      <p:sp>
        <p:nvSpPr>
          <p:cNvPr id="4" name="Title Placeholder 21"/>
          <p:cNvSpPr>
            <a:spLocks noGrp="1"/>
          </p:cNvSpPr>
          <p:nvPr>
            <p:ph type="title"/>
          </p:nvPr>
        </p:nvSpPr>
        <p:spPr bwMode="auto">
          <a:xfrm>
            <a:off x="746498" y="0"/>
            <a:ext cx="22853207" cy="19811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a:solidFill>
                  <a:schemeClr val="bg1"/>
                </a:solidFill>
                <a:latin typeface="Segoe UI Light" panose="020B0502040204020203" pitchFamily="34" charset="0"/>
                <a:cs typeface="Segoe UI Light" panose="020B0502040204020203" pitchFamily="34" charset="0"/>
              </a:defRPr>
            </a:lvl1pPr>
          </a:lstStyle>
          <a:p>
            <a:pPr lvl="0"/>
            <a:r>
              <a:rPr lang="en-US" dirty="0"/>
              <a:t>Click to edit Master title style</a:t>
            </a:r>
          </a:p>
        </p:txBody>
      </p:sp>
      <p:sp>
        <p:nvSpPr>
          <p:cNvPr id="5" name="Text Placeholder 12"/>
          <p:cNvSpPr>
            <a:spLocks noGrp="1"/>
          </p:cNvSpPr>
          <p:nvPr>
            <p:ph idx="1"/>
          </p:nvPr>
        </p:nvSpPr>
        <p:spPr bwMode="auto">
          <a:xfrm>
            <a:off x="746499" y="2564557"/>
            <a:ext cx="22853205" cy="105084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637975" indent="-637975">
              <a:buSzPct val="110000"/>
              <a:buFont typeface="Wingdings" panose="05000000000000000000" pitchFamily="2" charset="2"/>
              <a:buChar char="§"/>
              <a:defRPr sz="6273">
                <a:latin typeface="Segoe UI Light" panose="020B0502040204020203" pitchFamily="34" charset="0"/>
                <a:cs typeface="Segoe UI Light" panose="020B0502040204020203" pitchFamily="34" charset="0"/>
              </a:defRPr>
            </a:lvl1pPr>
            <a:lvl2pPr marL="1279123" indent="-545927">
              <a:buSzPct val="110000"/>
              <a:buFont typeface="Wingdings" panose="05000000000000000000" pitchFamily="2" charset="2"/>
              <a:buChar char="§"/>
              <a:defRPr sz="5489">
                <a:latin typeface="Segoe UI Light" panose="020B0502040204020203" pitchFamily="34" charset="0"/>
                <a:cs typeface="Segoe UI Light" panose="020B0502040204020203" pitchFamily="34" charset="0"/>
              </a:defRPr>
            </a:lvl2pPr>
            <a:lvl3pPr marL="1828224" indent="-457058">
              <a:buSzPct val="110000"/>
              <a:buFont typeface="Wingdings" panose="05000000000000000000" pitchFamily="2" charset="2"/>
              <a:buChar char="§"/>
              <a:defRPr sz="4704">
                <a:latin typeface="Segoe UI Light" panose="020B0502040204020203" pitchFamily="34" charset="0"/>
                <a:cs typeface="Segoe UI Light" panose="020B0502040204020203" pitchFamily="34" charset="0"/>
              </a:defRPr>
            </a:lvl3pPr>
            <a:lvl4pPr marL="2742337" indent="-457058">
              <a:buSzPct val="110000"/>
              <a:buFont typeface="Wingdings" panose="05000000000000000000" pitchFamily="2" charset="2"/>
              <a:buChar char="§"/>
              <a:defRPr sz="4704">
                <a:latin typeface="Segoe UI Light" panose="020B0502040204020203" pitchFamily="34" charset="0"/>
                <a:cs typeface="Segoe UI Light" panose="020B0502040204020203" pitchFamily="34" charset="0"/>
              </a:defRPr>
            </a:lvl4pPr>
            <a:lvl5pPr marL="3656449" indent="-457058">
              <a:buSzPct val="110000"/>
              <a:buFont typeface="Wingdings" panose="05000000000000000000" pitchFamily="2" charset="2"/>
              <a:buChar char="§"/>
              <a:defRPr sz="4704">
                <a:latin typeface="Segoe UI Light" panose="020B0502040204020203" pitchFamily="34" charset="0"/>
                <a:cs typeface="Segoe UI Light" panose="020B05020402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p:cNvPicPr>
            <a:picLocks noChangeAspect="1"/>
          </p:cNvPicPr>
          <p:nvPr userDrawn="1"/>
        </p:nvPicPr>
        <p:blipFill>
          <a:blip r:embed="rId2"/>
          <a:stretch>
            <a:fillRect/>
          </a:stretch>
        </p:blipFill>
        <p:spPr>
          <a:xfrm>
            <a:off x="21026596" y="634483"/>
            <a:ext cx="2573108" cy="920287"/>
          </a:xfrm>
          <a:prstGeom prst="rect">
            <a:avLst/>
          </a:prstGeom>
        </p:spPr>
      </p:pic>
    </p:spTree>
    <p:extLst>
      <p:ext uri="{BB962C8B-B14F-4D97-AF65-F5344CB8AC3E}">
        <p14:creationId xmlns:p14="http://schemas.microsoft.com/office/powerpoint/2010/main" val="330352646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image" Target="../media/image1.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4">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 id="2147484125" r:id="rId61"/>
    <p:sldLayoutId id="2147484131" r:id="rId62"/>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www.add.si/" TargetMode="External"/><Relationship Id="rId2" Type="http://schemas.openxmlformats.org/officeDocument/2006/relationships/notesSlide" Target="../notesSlides/notesSlide4.xml"/><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E771F3-9C59-45FB-89AF-CDC5648A4347}"/>
              </a:ext>
            </a:extLst>
          </p:cNvPr>
          <p:cNvSpPr txBox="1"/>
          <p:nvPr/>
        </p:nvSpPr>
        <p:spPr>
          <a:xfrm>
            <a:off x="0" y="11166021"/>
            <a:ext cx="8327572" cy="1651671"/>
          </a:xfrm>
          <a:prstGeom prst="rect">
            <a:avLst/>
          </a:prstGeom>
          <a:noFill/>
        </p:spPr>
        <p:txBody>
          <a:bodyPr wrap="square" anchor="t">
            <a:spAutoFit/>
          </a:bodyPr>
          <a:lstStyle/>
          <a:p>
            <a:pPr algn="ctr" defTabSz="1828434" eaLnBrk="1" fontAlgn="auto" hangingPunct="1">
              <a:lnSpc>
                <a:spcPct val="150000"/>
              </a:lnSpc>
              <a:spcBef>
                <a:spcPts val="0"/>
              </a:spcBef>
              <a:spcAft>
                <a:spcPts val="0"/>
              </a:spcAft>
              <a:defRPr/>
            </a:pPr>
            <a:r>
              <a:rPr lang="en-US" b="1" spc="300" dirty="0">
                <a:solidFill>
                  <a:schemeClr val="bg1"/>
                </a:solidFill>
                <a:latin typeface="Helvetica"/>
                <a:ea typeface="Montserrat Light" charset="0"/>
                <a:cs typeface="Montserrat Light" charset="0"/>
              </a:rPr>
              <a:t>Tadej Bajc, ADD d.o.o.</a:t>
            </a:r>
          </a:p>
          <a:p>
            <a:pPr algn="ctr" defTabSz="1828434" eaLnBrk="1" fontAlgn="auto" hangingPunct="1">
              <a:lnSpc>
                <a:spcPct val="150000"/>
              </a:lnSpc>
              <a:spcBef>
                <a:spcPts val="0"/>
              </a:spcBef>
              <a:spcAft>
                <a:spcPts val="0"/>
              </a:spcAft>
              <a:defRPr/>
            </a:pPr>
            <a:r>
              <a:rPr lang="en-US" b="1" spc="300" dirty="0">
                <a:solidFill>
                  <a:schemeClr val="bg1"/>
                </a:solidFill>
                <a:latin typeface="Helvetica"/>
                <a:ea typeface="Montserrat Light" charset="0"/>
                <a:cs typeface="Montserrat Light" charset="0"/>
              </a:rPr>
              <a:t>Andrej Feldin, CETIS </a:t>
            </a:r>
            <a:r>
              <a:rPr lang="en-US" b="1" spc="300" dirty="0" err="1">
                <a:solidFill>
                  <a:schemeClr val="bg1"/>
                </a:solidFill>
                <a:latin typeface="Helvetica"/>
                <a:ea typeface="Montserrat Light" charset="0"/>
                <a:cs typeface="Montserrat Light" charset="0"/>
              </a:rPr>
              <a:t>d.d.</a:t>
            </a:r>
            <a:r>
              <a:rPr lang="en-US" b="1" spc="300" dirty="0">
                <a:solidFill>
                  <a:schemeClr val="bg1"/>
                </a:solidFill>
                <a:latin typeface="Helvetica"/>
                <a:ea typeface="Montserrat Light" charset="0"/>
                <a:cs typeface="Montserrat Light" charset="0"/>
              </a:rPr>
              <a:t> </a:t>
            </a:r>
            <a:endParaRPr lang="en-US" b="1" spc="300" dirty="0">
              <a:solidFill>
                <a:schemeClr val="bg1"/>
              </a:solidFill>
              <a:latin typeface="Helvetica" pitchFamily="2" charset="0"/>
              <a:ea typeface="Montserrat Light" charset="0"/>
              <a:cs typeface="Montserrat Light" charset="0"/>
            </a:endParaRPr>
          </a:p>
        </p:txBody>
      </p:sp>
      <p:sp>
        <p:nvSpPr>
          <p:cNvPr id="6" name="TextBox 5">
            <a:extLst>
              <a:ext uri="{FF2B5EF4-FFF2-40B4-BE49-F238E27FC236}">
                <a16:creationId xmlns:a16="http://schemas.microsoft.com/office/drawing/2014/main" id="{08EA5D01-5F23-40C4-AC17-A5A2DF761A3A}"/>
              </a:ext>
            </a:extLst>
          </p:cNvPr>
          <p:cNvSpPr txBox="1"/>
          <p:nvPr/>
        </p:nvSpPr>
        <p:spPr>
          <a:xfrm>
            <a:off x="1397874" y="1086601"/>
            <a:ext cx="8327571" cy="1651671"/>
          </a:xfrm>
          <a:prstGeom prst="rect">
            <a:avLst/>
          </a:prstGeom>
          <a:noFill/>
        </p:spPr>
        <p:txBody>
          <a:bodyPr wrap="square" anchor="t">
            <a:spAutoFit/>
          </a:bodyPr>
          <a:lstStyle/>
          <a:p>
            <a:pPr algn="ctr" defTabSz="1828434" eaLnBrk="1" fontAlgn="auto" hangingPunct="1">
              <a:lnSpc>
                <a:spcPct val="150000"/>
              </a:lnSpc>
              <a:spcBef>
                <a:spcPts val="0"/>
              </a:spcBef>
              <a:spcAft>
                <a:spcPts val="0"/>
              </a:spcAft>
              <a:defRPr/>
            </a:pPr>
            <a:r>
              <a:rPr lang="pl-PL" b="1" spc="300" dirty="0">
                <a:solidFill>
                  <a:schemeClr val="bg1"/>
                </a:solidFill>
                <a:latin typeface="Helvetica"/>
                <a:ea typeface="Montserrat Light" charset="0"/>
                <a:cs typeface="Montserrat Light" charset="0"/>
              </a:rPr>
              <a:t>Klasifikacija in skrb za vsebino dokumenta namesto nas?</a:t>
            </a:r>
            <a:endParaRPr lang="en-US" b="1" spc="300" dirty="0">
              <a:solidFill>
                <a:schemeClr val="bg1"/>
              </a:solidFill>
              <a:latin typeface="Helvetica" pitchFamily="2" charset="0"/>
              <a:ea typeface="Montserrat Light" charset="0"/>
              <a:cs typeface="Montserrat Light" charset="0"/>
            </a:endParaRPr>
          </a:p>
        </p:txBody>
      </p:sp>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7429FBB4-26CC-4084-BFFA-C413DC313802}"/>
              </a:ext>
            </a:extLst>
          </p:cNvPr>
          <p:cNvSpPr txBox="1"/>
          <p:nvPr/>
        </p:nvSpPr>
        <p:spPr>
          <a:xfrm>
            <a:off x="4241426" y="1325810"/>
            <a:ext cx="6522828" cy="2689950"/>
          </a:xfrm>
          <a:prstGeom prst="rect">
            <a:avLst/>
          </a:prstGeom>
        </p:spPr>
        <p:txBody>
          <a:bodyPr vert="horz" lIns="91440" tIns="45720" rIns="91440" bIns="45720" rtlCol="0" anchor="ctr">
            <a:normAutofit/>
          </a:bodyPr>
          <a:lstStyle/>
          <a:p>
            <a:pPr defTabSz="914400" eaLnBrk="1" fontAlgn="auto" hangingPunct="1">
              <a:lnSpc>
                <a:spcPct val="90000"/>
              </a:lnSpc>
              <a:spcAft>
                <a:spcPts val="600"/>
              </a:spcAft>
              <a:defRPr/>
            </a:pPr>
            <a:r>
              <a:rPr lang="en-US" sz="6600" spc="600" dirty="0">
                <a:solidFill>
                  <a:srgbClr val="DE4276"/>
                </a:solidFill>
                <a:latin typeface="Helvetica" pitchFamily="2" charset="0"/>
              </a:rPr>
              <a:t>Microsoft 365</a:t>
            </a:r>
          </a:p>
        </p:txBody>
      </p:sp>
      <p:pic>
        <p:nvPicPr>
          <p:cNvPr id="21" name="Picture 20">
            <a:extLst>
              <a:ext uri="{FF2B5EF4-FFF2-40B4-BE49-F238E27FC236}">
                <a16:creationId xmlns:a16="http://schemas.microsoft.com/office/drawing/2014/main" id="{31AE259C-F3C7-4D92-9E82-4A6CF27F1770}"/>
              </a:ext>
            </a:extLst>
          </p:cNvPr>
          <p:cNvPicPr>
            <a:picLocks noChangeAspect="1"/>
          </p:cNvPicPr>
          <p:nvPr/>
        </p:nvPicPr>
        <p:blipFill>
          <a:blip r:embed="rId3"/>
          <a:stretch>
            <a:fillRect/>
          </a:stretch>
        </p:blipFill>
        <p:spPr>
          <a:xfrm>
            <a:off x="17072948" y="9243468"/>
            <a:ext cx="5827349" cy="3516504"/>
          </a:xfrm>
          <a:prstGeom prst="rect">
            <a:avLst/>
          </a:prstGeom>
        </p:spPr>
      </p:pic>
      <p:sp>
        <p:nvSpPr>
          <p:cNvPr id="20484" name="TextBox 10">
            <a:extLst>
              <a:ext uri="{FF2B5EF4-FFF2-40B4-BE49-F238E27FC236}">
                <a16:creationId xmlns:a16="http://schemas.microsoft.com/office/drawing/2014/main" id="{E71CC803-40C7-6244-BFF8-F1A1E38737B3}"/>
              </a:ext>
            </a:extLst>
          </p:cNvPr>
          <p:cNvSpPr txBox="1">
            <a:spLocks noChangeArrowheads="1"/>
          </p:cNvSpPr>
          <p:nvPr/>
        </p:nvSpPr>
        <p:spPr bwMode="auto">
          <a:xfrm>
            <a:off x="1642600" y="4243524"/>
            <a:ext cx="13442788"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Transform your workplace with a complete, intelligent solution bringing together Office 365, Windows 10 and Enterprise Mobility + Security.</a:t>
            </a:r>
          </a:p>
        </p:txBody>
      </p:sp>
      <p:pic>
        <p:nvPicPr>
          <p:cNvPr id="20" name="Picture 19">
            <a:extLst>
              <a:ext uri="{FF2B5EF4-FFF2-40B4-BE49-F238E27FC236}">
                <a16:creationId xmlns:a16="http://schemas.microsoft.com/office/drawing/2014/main" id="{D51F26C9-1B2E-48EB-8714-0FB8C1BC20BB}"/>
              </a:ext>
            </a:extLst>
          </p:cNvPr>
          <p:cNvPicPr>
            <a:picLocks noChangeAspect="1"/>
          </p:cNvPicPr>
          <p:nvPr/>
        </p:nvPicPr>
        <p:blipFill>
          <a:blip r:embed="rId4"/>
          <a:stretch>
            <a:fillRect/>
          </a:stretch>
        </p:blipFill>
        <p:spPr>
          <a:xfrm>
            <a:off x="17009932" y="5463619"/>
            <a:ext cx="6202580" cy="3486856"/>
          </a:xfrm>
          <a:prstGeom prst="rect">
            <a:avLst/>
          </a:prstGeom>
        </p:spPr>
      </p:pic>
      <p:pic>
        <p:nvPicPr>
          <p:cNvPr id="18" name="Picture 17">
            <a:extLst>
              <a:ext uri="{FF2B5EF4-FFF2-40B4-BE49-F238E27FC236}">
                <a16:creationId xmlns:a16="http://schemas.microsoft.com/office/drawing/2014/main" id="{7981E796-709E-4FC7-8B35-BD8D0BEC562A}"/>
              </a:ext>
            </a:extLst>
          </p:cNvPr>
          <p:cNvPicPr>
            <a:picLocks noChangeAspect="1"/>
          </p:cNvPicPr>
          <p:nvPr/>
        </p:nvPicPr>
        <p:blipFill>
          <a:blip r:embed="rId5"/>
          <a:stretch>
            <a:fillRect/>
          </a:stretch>
        </p:blipFill>
        <p:spPr>
          <a:xfrm>
            <a:off x="17322148" y="1638898"/>
            <a:ext cx="5578149" cy="3531728"/>
          </a:xfrm>
          <a:prstGeom prst="rect">
            <a:avLst/>
          </a:prstGeom>
        </p:spPr>
      </p:pic>
      <p:cxnSp>
        <p:nvCxnSpPr>
          <p:cNvPr id="31" name="Straight Connector 30">
            <a:extLst>
              <a:ext uri="{FF2B5EF4-FFF2-40B4-BE49-F238E27FC236}">
                <a16:creationId xmlns:a16="http://schemas.microsoft.com/office/drawing/2014/main" id="{48933B50-481D-4580-8DF2-89C35B384180}"/>
              </a:ext>
            </a:extLst>
          </p:cNvPr>
          <p:cNvCxnSpPr/>
          <p:nvPr/>
        </p:nvCxnSpPr>
        <p:spPr>
          <a:xfrm>
            <a:off x="15925800" y="2762250"/>
            <a:ext cx="0" cy="8896350"/>
          </a:xfrm>
          <a:prstGeom prst="line">
            <a:avLst/>
          </a:prstGeom>
          <a:ln w="28575"/>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928979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6650455" y="1850275"/>
            <a:ext cx="11076739" cy="1107996"/>
          </a:xfrm>
          <a:prstGeom prst="rect">
            <a:avLst/>
          </a:prstGeom>
          <a:noFill/>
        </p:spPr>
        <p:txBody>
          <a:bodyPr wrap="square">
            <a:spAutoFit/>
          </a:bodyPr>
          <a:lstStyle/>
          <a:p>
            <a:pPr algn="r" defTabSz="1828434" eaLnBrk="1" fontAlgn="auto" hangingPunct="1">
              <a:spcBef>
                <a:spcPts val="0"/>
              </a:spcBef>
              <a:spcAft>
                <a:spcPts val="0"/>
              </a:spcAft>
              <a:defRPr/>
            </a:pPr>
            <a:r>
              <a:rPr lang="en-US" sz="6600" spc="600" dirty="0">
                <a:solidFill>
                  <a:srgbClr val="DE4276"/>
                </a:solidFill>
                <a:latin typeface="Helvetica" pitchFamily="2" charset="0"/>
                <a:ea typeface="Montserrat Light" charset="0"/>
                <a:cs typeface="Montserrat Light" charset="0"/>
              </a:rPr>
              <a:t>Identity synchronization</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3695700" y="4310062"/>
            <a:ext cx="17073563" cy="2060216"/>
            <a:chOff x="3276792" y="4309397"/>
            <a:chExt cx="17072722" cy="2060318"/>
          </a:xfrm>
        </p:grpSpPr>
        <p:sp>
          <p:nvSpPr>
            <p:cNvPr id="235532" name="TextBox 8">
              <a:extLst>
                <a:ext uri="{FF2B5EF4-FFF2-40B4-BE49-F238E27FC236}">
                  <a16:creationId xmlns:a16="http://schemas.microsoft.com/office/drawing/2014/main" id="{C47017F0-244E-D045-A9E0-E7825AAD5966}"/>
                </a:ext>
              </a:extLst>
            </p:cNvPr>
            <p:cNvSpPr txBox="1">
              <a:spLocks noChangeArrowheads="1"/>
            </p:cNvSpPr>
            <p:nvPr/>
          </p:nvSpPr>
          <p:spPr bwMode="auto">
            <a:xfrm>
              <a:off x="4103022" y="5041657"/>
              <a:ext cx="16246492" cy="1328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sz="2000" dirty="0">
                  <a:latin typeface="Helvetica" pitchFamily="2" charset="0"/>
                </a:rPr>
                <a:t>Integrating</a:t>
              </a:r>
              <a:r>
                <a:rPr lang="en-US" dirty="0"/>
                <a:t> </a:t>
              </a:r>
              <a:r>
                <a:rPr lang="en-US" sz="2000" dirty="0">
                  <a:latin typeface="Helvetica" pitchFamily="2" charset="0"/>
                </a:rPr>
                <a:t>your on-premises directories with Azure AD makes your users more productive by providing a common identity for accessing both cloud and on-premises resources.</a:t>
              </a:r>
              <a:endParaRPr lang="en-US" altLang="sr-Latn-RS" sz="2000" dirty="0">
                <a:latin typeface="Helvetica" pitchFamily="2" charset="0"/>
              </a:endParaRPr>
            </a:p>
          </p:txBody>
        </p:sp>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4788062" cy="584804"/>
            </a:xfrm>
            <a:prstGeom prst="rect">
              <a:avLst/>
            </a:prstGeom>
            <a:noFill/>
          </p:spPr>
          <p:txBody>
            <a:bodyPr wrap="none">
              <a:spAutoFit/>
            </a:bodyPr>
            <a:lstStyle/>
            <a:p>
              <a:r>
                <a:rPr lang="en-US" sz="3200" spc="600" dirty="0">
                  <a:solidFill>
                    <a:srgbClr val="DE4276"/>
                  </a:solidFill>
                  <a:latin typeface="Helvetica" pitchFamily="2" charset="0"/>
                </a:rPr>
                <a:t>Azure AD Connect</a:t>
              </a: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3695700" y="6858001"/>
            <a:ext cx="17073563" cy="1690885"/>
            <a:chOff x="3276792" y="4309397"/>
            <a:chExt cx="17072722" cy="1690967"/>
          </a:xfrm>
        </p:grpSpPr>
        <p:sp>
          <p:nvSpPr>
            <p:cNvPr id="235529" name="TextBox 10">
              <a:extLst>
                <a:ext uri="{FF2B5EF4-FFF2-40B4-BE49-F238E27FC236}">
                  <a16:creationId xmlns:a16="http://schemas.microsoft.com/office/drawing/2014/main" id="{7E0B0EB9-FC79-E34E-B392-4276006BDD5A}"/>
                </a:ext>
              </a:extLst>
            </p:cNvPr>
            <p:cNvSpPr txBox="1">
              <a:spLocks noChangeArrowheads="1"/>
            </p:cNvSpPr>
            <p:nvPr/>
          </p:nvSpPr>
          <p:spPr bwMode="auto">
            <a:xfrm>
              <a:off x="4103022" y="5041657"/>
              <a:ext cx="16246492" cy="95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sz="2000" dirty="0">
                  <a:latin typeface="Helvetica" pitchFamily="2" charset="0"/>
                </a:rPr>
                <a:t>Pass-through authentication is one of the Azure authentication methods that allows for users to use a single set of credentials to access both on-premises resources, and resources in the cloud such as Office 365, or other SaaS applications</a:t>
              </a:r>
              <a:endParaRPr lang="en-US" altLang="sr-Latn-RS" sz="2000" dirty="0">
                <a:latin typeface="Helvetica" pitchFamily="2" charset="0"/>
              </a:endParaRPr>
            </a:p>
          </p:txBody>
        </p:sp>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7362550" cy="584803"/>
            </a:xfrm>
            <a:prstGeom prst="rect">
              <a:avLst/>
            </a:prstGeom>
            <a:noFill/>
          </p:spPr>
          <p:txBody>
            <a:bodyPr wrap="none">
              <a:spAutoFit/>
            </a:bodyPr>
            <a:lstStyle/>
            <a:p>
              <a:r>
                <a:rPr lang="en-US" sz="3200" spc="600" dirty="0">
                  <a:solidFill>
                    <a:srgbClr val="DE4276"/>
                  </a:solidFill>
                  <a:latin typeface="Helvetica" pitchFamily="2" charset="0"/>
                </a:rPr>
                <a:t>Pass-through authentication</a:t>
              </a: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CB6C0ABA-A1E5-474D-BC15-086030C823A4}"/>
              </a:ext>
            </a:extLst>
          </p:cNvPr>
          <p:cNvSpPr txBox="1"/>
          <p:nvPr/>
        </p:nvSpPr>
        <p:spPr>
          <a:xfrm>
            <a:off x="1675963" y="11068050"/>
            <a:ext cx="21025723" cy="1644652"/>
          </a:xfrm>
          <a:prstGeom prst="rect">
            <a:avLst/>
          </a:prstGeom>
        </p:spPr>
        <p:txBody>
          <a:bodyPr vert="horz" lIns="91440" tIns="45720" rIns="91440" bIns="45720" rtlCol="0" anchor="ctr">
            <a:normAutofit/>
          </a:bodyPr>
          <a:lstStyle/>
          <a:p>
            <a:pPr algn="ctr" defTabSz="914400" eaLnBrk="1" hangingPunct="1">
              <a:lnSpc>
                <a:spcPct val="90000"/>
              </a:lnSpc>
              <a:spcAft>
                <a:spcPts val="600"/>
              </a:spcAft>
            </a:pPr>
            <a:r>
              <a:rPr lang="en-US" sz="4400" spc="600">
                <a:latin typeface="+mj-lt"/>
                <a:ea typeface="+mj-ea"/>
                <a:cs typeface="+mj-cs"/>
              </a:rPr>
              <a:t>Pass-through authentication</a:t>
            </a:r>
          </a:p>
        </p:txBody>
      </p:sp>
      <p:pic>
        <p:nvPicPr>
          <p:cNvPr id="24" name="Picture 23">
            <a:extLst>
              <a:ext uri="{FF2B5EF4-FFF2-40B4-BE49-F238E27FC236}">
                <a16:creationId xmlns:a16="http://schemas.microsoft.com/office/drawing/2014/main" id="{F98FCD17-A029-425E-AD30-AB4F7EBBBE32}"/>
              </a:ext>
            </a:extLst>
          </p:cNvPr>
          <p:cNvPicPr>
            <a:picLocks noChangeAspect="1"/>
          </p:cNvPicPr>
          <p:nvPr/>
        </p:nvPicPr>
        <p:blipFill rotWithShape="1">
          <a:blip r:embed="rId2">
            <a:extLst>
              <a:ext uri="{28A0092B-C50C-407E-A947-70E740481C1C}">
                <a14:useLocalDpi xmlns:a14="http://schemas.microsoft.com/office/drawing/2010/main" val="0"/>
              </a:ext>
            </a:extLst>
          </a:blip>
          <a:srcRect t="499" b="1668"/>
          <a:stretch/>
        </p:blipFill>
        <p:spPr>
          <a:xfrm>
            <a:off x="20" y="10"/>
            <a:ext cx="24377630" cy="10791814"/>
          </a:xfrm>
          <a:prstGeom prst="rect">
            <a:avLst/>
          </a:prstGeom>
        </p:spPr>
      </p:pic>
    </p:spTree>
    <p:extLst>
      <p:ext uri="{BB962C8B-B14F-4D97-AF65-F5344CB8AC3E}">
        <p14:creationId xmlns:p14="http://schemas.microsoft.com/office/powerpoint/2010/main" val="368366491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1297520" y="1258532"/>
            <a:ext cx="7301032" cy="3353206"/>
          </a:xfrm>
          <a:prstGeom prst="rect">
            <a:avLst/>
          </a:prstGeom>
        </p:spPr>
        <p:txBody>
          <a:bodyPr vert="horz" lIns="91440" tIns="45720" rIns="91440" bIns="45720" rtlCol="0" anchor="ctr">
            <a:normAutofit/>
          </a:bodyPr>
          <a:lstStyle/>
          <a:p>
            <a:pPr defTabSz="914400" eaLnBrk="1" fontAlgn="auto" hangingPunct="1">
              <a:lnSpc>
                <a:spcPct val="90000"/>
              </a:lnSpc>
              <a:spcAft>
                <a:spcPts val="600"/>
              </a:spcAft>
              <a:defRPr/>
            </a:pPr>
            <a:r>
              <a:rPr lang="en-US" sz="6600" spc="600" dirty="0">
                <a:solidFill>
                  <a:srgbClr val="DE4276"/>
                </a:solidFill>
                <a:latin typeface="Helvetica" pitchFamily="2" charset="0"/>
              </a:rPr>
              <a:t>Communication</a:t>
            </a:r>
          </a:p>
        </p:txBody>
      </p:sp>
      <p:pic>
        <p:nvPicPr>
          <p:cNvPr id="14" name="Picture 13">
            <a:extLst>
              <a:ext uri="{FF2B5EF4-FFF2-40B4-BE49-F238E27FC236}">
                <a16:creationId xmlns:a16="http://schemas.microsoft.com/office/drawing/2014/main" id="{487E2AC0-8E3F-4DB4-8445-4394A5F38C39}"/>
              </a:ext>
            </a:extLst>
          </p:cNvPr>
          <p:cNvPicPr>
            <a:picLocks noChangeAspect="1"/>
          </p:cNvPicPr>
          <p:nvPr/>
        </p:nvPicPr>
        <p:blipFill>
          <a:blip r:embed="rId2"/>
          <a:stretch>
            <a:fillRect/>
          </a:stretch>
        </p:blipFill>
        <p:spPr>
          <a:xfrm>
            <a:off x="8699668" y="1612232"/>
            <a:ext cx="15071557" cy="113036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35" name="Group 1">
            <a:extLst>
              <a:ext uri="{FF2B5EF4-FFF2-40B4-BE49-F238E27FC236}">
                <a16:creationId xmlns:a16="http://schemas.microsoft.com/office/drawing/2014/main" id="{AB1F12B9-92B7-41D4-8E63-A8C31E579F17}"/>
              </a:ext>
            </a:extLst>
          </p:cNvPr>
          <p:cNvGrpSpPr>
            <a:grpSpLocks/>
          </p:cNvGrpSpPr>
          <p:nvPr/>
        </p:nvGrpSpPr>
        <p:grpSpPr bwMode="auto">
          <a:xfrm>
            <a:off x="1497933" y="4026963"/>
            <a:ext cx="4111977" cy="584775"/>
            <a:chOff x="3276792" y="4309397"/>
            <a:chExt cx="4111775" cy="584804"/>
          </a:xfrm>
        </p:grpSpPr>
        <p:sp>
          <p:nvSpPr>
            <p:cNvPr id="36" name="TextBox 35">
              <a:extLst>
                <a:ext uri="{FF2B5EF4-FFF2-40B4-BE49-F238E27FC236}">
                  <a16:creationId xmlns:a16="http://schemas.microsoft.com/office/drawing/2014/main" id="{874840E1-4B16-4087-BA97-74291784191F}"/>
                </a:ext>
              </a:extLst>
            </p:cNvPr>
            <p:cNvSpPr txBox="1"/>
            <p:nvPr/>
          </p:nvSpPr>
          <p:spPr>
            <a:xfrm>
              <a:off x="4102251" y="4309397"/>
              <a:ext cx="3286316"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Email usage</a:t>
              </a:r>
            </a:p>
          </p:txBody>
        </p:sp>
        <p:sp>
          <p:nvSpPr>
            <p:cNvPr id="37" name="Shape 2906">
              <a:extLst>
                <a:ext uri="{FF2B5EF4-FFF2-40B4-BE49-F238E27FC236}">
                  <a16:creationId xmlns:a16="http://schemas.microsoft.com/office/drawing/2014/main" id="{2CC9A509-0079-445B-BD16-4670D860A629}"/>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38" name="Group 1">
            <a:extLst>
              <a:ext uri="{FF2B5EF4-FFF2-40B4-BE49-F238E27FC236}">
                <a16:creationId xmlns:a16="http://schemas.microsoft.com/office/drawing/2014/main" id="{85AFD7A0-8DAB-47B3-B840-F923769BC135}"/>
              </a:ext>
            </a:extLst>
          </p:cNvPr>
          <p:cNvGrpSpPr>
            <a:grpSpLocks/>
          </p:cNvGrpSpPr>
          <p:nvPr/>
        </p:nvGrpSpPr>
        <p:grpSpPr bwMode="auto">
          <a:xfrm>
            <a:off x="1497932" y="5054390"/>
            <a:ext cx="5169958" cy="584775"/>
            <a:chOff x="3276792" y="4309397"/>
            <a:chExt cx="5169705" cy="584804"/>
          </a:xfrm>
        </p:grpSpPr>
        <p:sp>
          <p:nvSpPr>
            <p:cNvPr id="39" name="TextBox 38">
              <a:extLst>
                <a:ext uri="{FF2B5EF4-FFF2-40B4-BE49-F238E27FC236}">
                  <a16:creationId xmlns:a16="http://schemas.microsoft.com/office/drawing/2014/main" id="{41EB8131-0828-42F6-B6CA-FA06A7D71938}"/>
                </a:ext>
              </a:extLst>
            </p:cNvPr>
            <p:cNvSpPr txBox="1"/>
            <p:nvPr/>
          </p:nvSpPr>
          <p:spPr>
            <a:xfrm>
              <a:off x="4102251" y="4309397"/>
              <a:ext cx="4344246"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Instant message</a:t>
              </a:r>
            </a:p>
          </p:txBody>
        </p:sp>
        <p:sp>
          <p:nvSpPr>
            <p:cNvPr id="40" name="Shape 2906">
              <a:extLst>
                <a:ext uri="{FF2B5EF4-FFF2-40B4-BE49-F238E27FC236}">
                  <a16:creationId xmlns:a16="http://schemas.microsoft.com/office/drawing/2014/main" id="{EFCD0E40-AE9E-4AD6-94D0-63CC04C4CF07}"/>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41" name="Group 1">
            <a:extLst>
              <a:ext uri="{FF2B5EF4-FFF2-40B4-BE49-F238E27FC236}">
                <a16:creationId xmlns:a16="http://schemas.microsoft.com/office/drawing/2014/main" id="{DB21CF4E-FAA8-4BE2-8977-31B0DC2148C2}"/>
              </a:ext>
            </a:extLst>
          </p:cNvPr>
          <p:cNvGrpSpPr>
            <a:grpSpLocks/>
          </p:cNvGrpSpPr>
          <p:nvPr/>
        </p:nvGrpSpPr>
        <p:grpSpPr bwMode="auto">
          <a:xfrm>
            <a:off x="1497933" y="6076184"/>
            <a:ext cx="3874733" cy="584775"/>
            <a:chOff x="3276792" y="4309397"/>
            <a:chExt cx="3874543" cy="584804"/>
          </a:xfrm>
        </p:grpSpPr>
        <p:sp>
          <p:nvSpPr>
            <p:cNvPr id="42" name="TextBox 41">
              <a:extLst>
                <a:ext uri="{FF2B5EF4-FFF2-40B4-BE49-F238E27FC236}">
                  <a16:creationId xmlns:a16="http://schemas.microsoft.com/office/drawing/2014/main" id="{06848D9B-9DEB-492F-875A-F79656DA999D}"/>
                </a:ext>
              </a:extLst>
            </p:cNvPr>
            <p:cNvSpPr txBox="1"/>
            <p:nvPr/>
          </p:nvSpPr>
          <p:spPr>
            <a:xfrm>
              <a:off x="4102251" y="4309397"/>
              <a:ext cx="3049084"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Data usage</a:t>
              </a:r>
            </a:p>
          </p:txBody>
        </p:sp>
        <p:sp>
          <p:nvSpPr>
            <p:cNvPr id="43" name="Shape 2906">
              <a:extLst>
                <a:ext uri="{FF2B5EF4-FFF2-40B4-BE49-F238E27FC236}">
                  <a16:creationId xmlns:a16="http://schemas.microsoft.com/office/drawing/2014/main" id="{0EA9665C-0BEA-4F1A-84C3-D7BB409BD0B4}"/>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44" name="Group 1">
            <a:extLst>
              <a:ext uri="{FF2B5EF4-FFF2-40B4-BE49-F238E27FC236}">
                <a16:creationId xmlns:a16="http://schemas.microsoft.com/office/drawing/2014/main" id="{09E26668-DD7E-4505-812C-313D93C76A4E}"/>
              </a:ext>
            </a:extLst>
          </p:cNvPr>
          <p:cNvGrpSpPr>
            <a:grpSpLocks/>
          </p:cNvGrpSpPr>
          <p:nvPr/>
        </p:nvGrpSpPr>
        <p:grpSpPr bwMode="auto">
          <a:xfrm>
            <a:off x="2056731" y="7162798"/>
            <a:ext cx="3722375" cy="584775"/>
            <a:chOff x="3276792" y="4309397"/>
            <a:chExt cx="4149633" cy="584804"/>
          </a:xfrm>
        </p:grpSpPr>
        <p:sp>
          <p:nvSpPr>
            <p:cNvPr id="45" name="TextBox 44">
              <a:extLst>
                <a:ext uri="{FF2B5EF4-FFF2-40B4-BE49-F238E27FC236}">
                  <a16:creationId xmlns:a16="http://schemas.microsoft.com/office/drawing/2014/main" id="{E63BFD09-D179-4012-AE99-F301DC19DC2E}"/>
                </a:ext>
              </a:extLst>
            </p:cNvPr>
            <p:cNvSpPr txBox="1"/>
            <p:nvPr/>
          </p:nvSpPr>
          <p:spPr>
            <a:xfrm>
              <a:off x="4102251" y="4309397"/>
              <a:ext cx="3324174"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SharePoint</a:t>
              </a:r>
            </a:p>
          </p:txBody>
        </p:sp>
        <p:sp>
          <p:nvSpPr>
            <p:cNvPr id="46" name="Shape 2906">
              <a:extLst>
                <a:ext uri="{FF2B5EF4-FFF2-40B4-BE49-F238E27FC236}">
                  <a16:creationId xmlns:a16="http://schemas.microsoft.com/office/drawing/2014/main" id="{B3C2EF26-A98B-459C-B187-DFDEF1A69D41}"/>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47" name="Group 1">
            <a:extLst>
              <a:ext uri="{FF2B5EF4-FFF2-40B4-BE49-F238E27FC236}">
                <a16:creationId xmlns:a16="http://schemas.microsoft.com/office/drawing/2014/main" id="{7A63789D-72DA-40CB-90CA-D1284CE10CDD}"/>
              </a:ext>
            </a:extLst>
          </p:cNvPr>
          <p:cNvGrpSpPr>
            <a:grpSpLocks/>
          </p:cNvGrpSpPr>
          <p:nvPr/>
        </p:nvGrpSpPr>
        <p:grpSpPr bwMode="auto">
          <a:xfrm>
            <a:off x="2056731" y="7990735"/>
            <a:ext cx="6968457" cy="584775"/>
            <a:chOff x="3276792" y="4309397"/>
            <a:chExt cx="7768302" cy="584804"/>
          </a:xfrm>
        </p:grpSpPr>
        <p:sp>
          <p:nvSpPr>
            <p:cNvPr id="48" name="TextBox 47">
              <a:extLst>
                <a:ext uri="{FF2B5EF4-FFF2-40B4-BE49-F238E27FC236}">
                  <a16:creationId xmlns:a16="http://schemas.microsoft.com/office/drawing/2014/main" id="{13915F7F-2702-4584-81EB-A07E2AD5C814}"/>
                </a:ext>
              </a:extLst>
            </p:cNvPr>
            <p:cNvSpPr txBox="1"/>
            <p:nvPr/>
          </p:nvSpPr>
          <p:spPr>
            <a:xfrm>
              <a:off x="4102253" y="4309397"/>
              <a:ext cx="6942841"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One Drive For Business</a:t>
              </a:r>
            </a:p>
          </p:txBody>
        </p:sp>
        <p:sp>
          <p:nvSpPr>
            <p:cNvPr id="49" name="Shape 2906">
              <a:extLst>
                <a:ext uri="{FF2B5EF4-FFF2-40B4-BE49-F238E27FC236}">
                  <a16:creationId xmlns:a16="http://schemas.microsoft.com/office/drawing/2014/main" id="{918913D9-BCCF-4860-B62A-F9C9B2ED9418}"/>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50" name="Group 1">
            <a:extLst>
              <a:ext uri="{FF2B5EF4-FFF2-40B4-BE49-F238E27FC236}">
                <a16:creationId xmlns:a16="http://schemas.microsoft.com/office/drawing/2014/main" id="{B4D0C21E-435E-40AC-BCFA-AF2FA3286581}"/>
              </a:ext>
            </a:extLst>
          </p:cNvPr>
          <p:cNvGrpSpPr>
            <a:grpSpLocks/>
          </p:cNvGrpSpPr>
          <p:nvPr/>
        </p:nvGrpSpPr>
        <p:grpSpPr bwMode="auto">
          <a:xfrm>
            <a:off x="2056732" y="8844648"/>
            <a:ext cx="6146117" cy="584775"/>
            <a:chOff x="3276792" y="4309398"/>
            <a:chExt cx="6851573" cy="584804"/>
          </a:xfrm>
        </p:grpSpPr>
        <p:sp>
          <p:nvSpPr>
            <p:cNvPr id="51" name="TextBox 50">
              <a:extLst>
                <a:ext uri="{FF2B5EF4-FFF2-40B4-BE49-F238E27FC236}">
                  <a16:creationId xmlns:a16="http://schemas.microsoft.com/office/drawing/2014/main" id="{E926ABF9-D95A-49E9-8EA3-07D232668A98}"/>
                </a:ext>
              </a:extLst>
            </p:cNvPr>
            <p:cNvSpPr txBox="1"/>
            <p:nvPr/>
          </p:nvSpPr>
          <p:spPr>
            <a:xfrm>
              <a:off x="4102253" y="4309398"/>
              <a:ext cx="6026112"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Windows File Server</a:t>
              </a:r>
            </a:p>
          </p:txBody>
        </p:sp>
        <p:sp>
          <p:nvSpPr>
            <p:cNvPr id="52" name="Shape 2906">
              <a:extLst>
                <a:ext uri="{FF2B5EF4-FFF2-40B4-BE49-F238E27FC236}">
                  <a16:creationId xmlns:a16="http://schemas.microsoft.com/office/drawing/2014/main" id="{0DE98B03-6FD1-47FE-8666-A235AF627567}"/>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1297520" y="1258532"/>
            <a:ext cx="7301032" cy="3353206"/>
          </a:xfrm>
          <a:prstGeom prst="rect">
            <a:avLst/>
          </a:prstGeom>
        </p:spPr>
        <p:txBody>
          <a:bodyPr vert="horz" lIns="91440" tIns="45720" rIns="91440" bIns="45720" rtlCol="0" anchor="ctr">
            <a:normAutofit/>
          </a:bodyPr>
          <a:lstStyle/>
          <a:p>
            <a:pPr defTabSz="914400" eaLnBrk="1" fontAlgn="auto" hangingPunct="1">
              <a:lnSpc>
                <a:spcPct val="90000"/>
              </a:lnSpc>
              <a:spcAft>
                <a:spcPts val="600"/>
              </a:spcAft>
              <a:defRPr/>
            </a:pPr>
            <a:r>
              <a:rPr lang="en-US" sz="6600" spc="600" dirty="0">
                <a:solidFill>
                  <a:srgbClr val="DE4276"/>
                </a:solidFill>
                <a:latin typeface="Helvetica" pitchFamily="2" charset="0"/>
              </a:rPr>
              <a:t>Protection</a:t>
            </a:r>
          </a:p>
        </p:txBody>
      </p:sp>
      <p:pic>
        <p:nvPicPr>
          <p:cNvPr id="3" name="Picture 2">
            <a:extLst>
              <a:ext uri="{FF2B5EF4-FFF2-40B4-BE49-F238E27FC236}">
                <a16:creationId xmlns:a16="http://schemas.microsoft.com/office/drawing/2014/main" id="{1E5173B7-1F3D-4A71-972D-39B3501A8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8272" y="4578414"/>
            <a:ext cx="11622310" cy="698794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grpSp>
        <p:nvGrpSpPr>
          <p:cNvPr id="7" name="Group 1">
            <a:extLst>
              <a:ext uri="{FF2B5EF4-FFF2-40B4-BE49-F238E27FC236}">
                <a16:creationId xmlns:a16="http://schemas.microsoft.com/office/drawing/2014/main" id="{A600D787-7941-4A94-9D2C-BB22E4C2CDE7}"/>
              </a:ext>
            </a:extLst>
          </p:cNvPr>
          <p:cNvGrpSpPr>
            <a:grpSpLocks/>
          </p:cNvGrpSpPr>
          <p:nvPr/>
        </p:nvGrpSpPr>
        <p:grpSpPr bwMode="auto">
          <a:xfrm>
            <a:off x="1497933" y="4026963"/>
            <a:ext cx="9559365" cy="584775"/>
            <a:chOff x="3276792" y="4309397"/>
            <a:chExt cx="9558896" cy="584804"/>
          </a:xfrm>
        </p:grpSpPr>
        <p:sp>
          <p:nvSpPr>
            <p:cNvPr id="8" name="TextBox 7">
              <a:extLst>
                <a:ext uri="{FF2B5EF4-FFF2-40B4-BE49-F238E27FC236}">
                  <a16:creationId xmlns:a16="http://schemas.microsoft.com/office/drawing/2014/main" id="{57F8A23B-0168-47D3-BCAC-2F9475229AA1}"/>
                </a:ext>
              </a:extLst>
            </p:cNvPr>
            <p:cNvSpPr txBox="1"/>
            <p:nvPr/>
          </p:nvSpPr>
          <p:spPr>
            <a:xfrm>
              <a:off x="4102251" y="4309397"/>
              <a:ext cx="8733437" cy="584804"/>
            </a:xfrm>
            <a:prstGeom prst="rect">
              <a:avLst/>
            </a:prstGeom>
            <a:noFill/>
          </p:spPr>
          <p:txBody>
            <a:bodyPr wrap="none">
              <a:spAutoFit/>
            </a:bodyPr>
            <a:lstStyle/>
            <a:p>
              <a:r>
                <a:rPr lang="en-US" sz="3200" spc="600" dirty="0">
                  <a:solidFill>
                    <a:srgbClr val="DE4276"/>
                  </a:solidFill>
                  <a:latin typeface="Helvetica" pitchFamily="2" charset="0"/>
                </a:rPr>
                <a:t>O365 Advanced Threat Protection</a:t>
              </a:r>
            </a:p>
          </p:txBody>
        </p:sp>
        <p:sp>
          <p:nvSpPr>
            <p:cNvPr id="9" name="Shape 2906">
              <a:extLst>
                <a:ext uri="{FF2B5EF4-FFF2-40B4-BE49-F238E27FC236}">
                  <a16:creationId xmlns:a16="http://schemas.microsoft.com/office/drawing/2014/main" id="{09EB0168-7F22-4C45-A445-744C7AC4A0B2}"/>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0" name="Group 1">
            <a:extLst>
              <a:ext uri="{FF2B5EF4-FFF2-40B4-BE49-F238E27FC236}">
                <a16:creationId xmlns:a16="http://schemas.microsoft.com/office/drawing/2014/main" id="{963FBB20-2194-4F9C-83C6-6331DA0FA9F8}"/>
              </a:ext>
            </a:extLst>
          </p:cNvPr>
          <p:cNvGrpSpPr>
            <a:grpSpLocks/>
          </p:cNvGrpSpPr>
          <p:nvPr/>
        </p:nvGrpSpPr>
        <p:grpSpPr bwMode="auto">
          <a:xfrm>
            <a:off x="1497933" y="5016318"/>
            <a:ext cx="6466788" cy="584775"/>
            <a:chOff x="3276792" y="4309397"/>
            <a:chExt cx="6466470" cy="584804"/>
          </a:xfrm>
        </p:grpSpPr>
        <p:sp>
          <p:nvSpPr>
            <p:cNvPr id="11" name="TextBox 10">
              <a:extLst>
                <a:ext uri="{FF2B5EF4-FFF2-40B4-BE49-F238E27FC236}">
                  <a16:creationId xmlns:a16="http://schemas.microsoft.com/office/drawing/2014/main" id="{350CAB7B-25AA-40C4-AED7-554284FC4E54}"/>
                </a:ext>
              </a:extLst>
            </p:cNvPr>
            <p:cNvSpPr txBox="1"/>
            <p:nvPr/>
          </p:nvSpPr>
          <p:spPr>
            <a:xfrm>
              <a:off x="4102251" y="4309397"/>
              <a:ext cx="5641011" cy="584804"/>
            </a:xfrm>
            <a:prstGeom prst="rect">
              <a:avLst/>
            </a:prstGeom>
            <a:noFill/>
          </p:spPr>
          <p:txBody>
            <a:bodyPr wrap="none">
              <a:spAutoFit/>
            </a:bodyPr>
            <a:lstStyle/>
            <a:p>
              <a:r>
                <a:rPr lang="en-US" sz="3200" spc="600" dirty="0">
                  <a:solidFill>
                    <a:srgbClr val="DE4276"/>
                  </a:solidFill>
                  <a:latin typeface="Helvetica" pitchFamily="2" charset="0"/>
                </a:rPr>
                <a:t>Data Loss Prevention</a:t>
              </a:r>
            </a:p>
          </p:txBody>
        </p:sp>
        <p:sp>
          <p:nvSpPr>
            <p:cNvPr id="12" name="Shape 2906">
              <a:extLst>
                <a:ext uri="{FF2B5EF4-FFF2-40B4-BE49-F238E27FC236}">
                  <a16:creationId xmlns:a16="http://schemas.microsoft.com/office/drawing/2014/main" id="{53EA73AE-FF04-4CF5-A236-137DC49A16F8}"/>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3" name="Group 1">
            <a:extLst>
              <a:ext uri="{FF2B5EF4-FFF2-40B4-BE49-F238E27FC236}">
                <a16:creationId xmlns:a16="http://schemas.microsoft.com/office/drawing/2014/main" id="{C17E060A-2302-4855-BFBD-72B94835AFB4}"/>
              </a:ext>
            </a:extLst>
          </p:cNvPr>
          <p:cNvGrpSpPr>
            <a:grpSpLocks/>
          </p:cNvGrpSpPr>
          <p:nvPr/>
        </p:nvGrpSpPr>
        <p:grpSpPr bwMode="auto">
          <a:xfrm>
            <a:off x="1497933" y="6005097"/>
            <a:ext cx="8356729" cy="584775"/>
            <a:chOff x="3276792" y="4309397"/>
            <a:chExt cx="8356317" cy="584804"/>
          </a:xfrm>
        </p:grpSpPr>
        <p:sp>
          <p:nvSpPr>
            <p:cNvPr id="15" name="TextBox 14">
              <a:extLst>
                <a:ext uri="{FF2B5EF4-FFF2-40B4-BE49-F238E27FC236}">
                  <a16:creationId xmlns:a16="http://schemas.microsoft.com/office/drawing/2014/main" id="{5BF4AB3E-825D-4730-AFCA-2E968A57BBFD}"/>
                </a:ext>
              </a:extLst>
            </p:cNvPr>
            <p:cNvSpPr txBox="1"/>
            <p:nvPr/>
          </p:nvSpPr>
          <p:spPr>
            <a:xfrm>
              <a:off x="4102251" y="4309397"/>
              <a:ext cx="7530858" cy="584804"/>
            </a:xfrm>
            <a:prstGeom prst="rect">
              <a:avLst/>
            </a:prstGeom>
            <a:noFill/>
          </p:spPr>
          <p:txBody>
            <a:bodyPr wrap="none">
              <a:spAutoFit/>
            </a:bodyPr>
            <a:lstStyle/>
            <a:p>
              <a:r>
                <a:rPr lang="en-US" sz="3200" spc="600" dirty="0">
                  <a:solidFill>
                    <a:srgbClr val="DE4276"/>
                  </a:solidFill>
                  <a:latin typeface="Helvetica" pitchFamily="2" charset="0"/>
                </a:rPr>
                <a:t>Azure Information Protection</a:t>
              </a:r>
            </a:p>
          </p:txBody>
        </p:sp>
        <p:sp>
          <p:nvSpPr>
            <p:cNvPr id="16" name="Shape 2906">
              <a:extLst>
                <a:ext uri="{FF2B5EF4-FFF2-40B4-BE49-F238E27FC236}">
                  <a16:creationId xmlns:a16="http://schemas.microsoft.com/office/drawing/2014/main" id="{E21E75B0-140C-489B-8EDF-6429F51B9B05}"/>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7" name="Group 1">
            <a:extLst>
              <a:ext uri="{FF2B5EF4-FFF2-40B4-BE49-F238E27FC236}">
                <a16:creationId xmlns:a16="http://schemas.microsoft.com/office/drawing/2014/main" id="{94A4BD8A-765E-4E73-97D4-987F12AF4AB9}"/>
              </a:ext>
            </a:extLst>
          </p:cNvPr>
          <p:cNvGrpSpPr>
            <a:grpSpLocks/>
          </p:cNvGrpSpPr>
          <p:nvPr/>
        </p:nvGrpSpPr>
        <p:grpSpPr bwMode="auto">
          <a:xfrm>
            <a:off x="1459480" y="6991156"/>
            <a:ext cx="10152092" cy="584775"/>
            <a:chOff x="3276792" y="4309397"/>
            <a:chExt cx="10151591" cy="584804"/>
          </a:xfrm>
        </p:grpSpPr>
        <p:sp>
          <p:nvSpPr>
            <p:cNvPr id="18" name="TextBox 17">
              <a:extLst>
                <a:ext uri="{FF2B5EF4-FFF2-40B4-BE49-F238E27FC236}">
                  <a16:creationId xmlns:a16="http://schemas.microsoft.com/office/drawing/2014/main" id="{5DC56944-0D86-4472-9ACA-36B1E2182ADB}"/>
                </a:ext>
              </a:extLst>
            </p:cNvPr>
            <p:cNvSpPr txBox="1"/>
            <p:nvPr/>
          </p:nvSpPr>
          <p:spPr>
            <a:xfrm>
              <a:off x="4102251" y="4309397"/>
              <a:ext cx="9326132" cy="584804"/>
            </a:xfrm>
            <a:prstGeom prst="rect">
              <a:avLst/>
            </a:prstGeom>
            <a:noFill/>
          </p:spPr>
          <p:txBody>
            <a:bodyPr wrap="none">
              <a:spAutoFit/>
            </a:bodyPr>
            <a:lstStyle/>
            <a:p>
              <a:r>
                <a:rPr lang="en-US" sz="3200" spc="600" dirty="0">
                  <a:solidFill>
                    <a:srgbClr val="DE4276"/>
                  </a:solidFill>
                  <a:latin typeface="Helvetica" pitchFamily="2" charset="0"/>
                </a:rPr>
                <a:t>Mobile Device Management (Intune)</a:t>
              </a:r>
            </a:p>
          </p:txBody>
        </p:sp>
        <p:sp>
          <p:nvSpPr>
            <p:cNvPr id="19" name="Shape 2906">
              <a:extLst>
                <a:ext uri="{FF2B5EF4-FFF2-40B4-BE49-F238E27FC236}">
                  <a16:creationId xmlns:a16="http://schemas.microsoft.com/office/drawing/2014/main" id="{2A69DE7E-538C-4925-B429-70A9868EF99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extLst>
      <p:ext uri="{BB962C8B-B14F-4D97-AF65-F5344CB8AC3E}">
        <p14:creationId xmlns:p14="http://schemas.microsoft.com/office/powerpoint/2010/main" val="163982608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4460707" y="1538668"/>
            <a:ext cx="15456235" cy="1107996"/>
          </a:xfrm>
          <a:prstGeom prst="rect">
            <a:avLst/>
          </a:prstGeom>
          <a:noFill/>
        </p:spPr>
        <p:txBody>
          <a:bodyPr wrap="square">
            <a:spAutoFit/>
          </a:bodyPr>
          <a:lstStyle/>
          <a:p>
            <a:pPr algn="r" defTabSz="1828434" eaLnBrk="1" fontAlgn="auto" hangingPunct="1">
              <a:spcBef>
                <a:spcPts val="0"/>
              </a:spcBef>
              <a:spcAft>
                <a:spcPts val="0"/>
              </a:spcAft>
              <a:defRPr/>
            </a:pPr>
            <a:r>
              <a:rPr lang="en-US" sz="6600" spc="600" dirty="0">
                <a:solidFill>
                  <a:srgbClr val="DE4276"/>
                </a:solidFill>
                <a:latin typeface="Helvetica" pitchFamily="2" charset="0"/>
              </a:rPr>
              <a:t>O365 Advanced Threat Protection</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1786690" y="3507957"/>
            <a:ext cx="5171370" cy="584775"/>
            <a:chOff x="3276792" y="4309397"/>
            <a:chExt cx="5171115" cy="584804"/>
          </a:xfrm>
        </p:grpSpPr>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4345656" cy="584804"/>
            </a:xfrm>
            <a:prstGeom prst="rect">
              <a:avLst/>
            </a:prstGeom>
            <a:noFill/>
          </p:spPr>
          <p:txBody>
            <a:bodyPr wrap="none">
              <a:spAutoFit/>
            </a:bodyPr>
            <a:lstStyle/>
            <a:p>
              <a:pPr marL="0" indent="0">
                <a:buNone/>
              </a:pPr>
              <a:r>
                <a:rPr lang="en-US" sz="3200" spc="600" dirty="0">
                  <a:solidFill>
                    <a:srgbClr val="DE4276"/>
                  </a:solidFill>
                  <a:latin typeface="Helvetica" pitchFamily="2" charset="0"/>
                </a:rPr>
                <a:t>Safe Attachment</a:t>
              </a: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1786691" y="4740663"/>
            <a:ext cx="6553350" cy="584775"/>
            <a:chOff x="3276792" y="4309397"/>
            <a:chExt cx="6553026" cy="584803"/>
          </a:xfrm>
        </p:grpSpPr>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5727567" cy="584803"/>
            </a:xfrm>
            <a:prstGeom prst="rect">
              <a:avLst/>
            </a:prstGeom>
            <a:noFill/>
          </p:spPr>
          <p:txBody>
            <a:bodyPr wrap="none">
              <a:spAutoFit/>
            </a:bodyPr>
            <a:lstStyle/>
            <a:p>
              <a:r>
                <a:rPr lang="en-US" sz="3200" spc="600" dirty="0">
                  <a:solidFill>
                    <a:srgbClr val="DE4276"/>
                  </a:solidFill>
                  <a:latin typeface="Helvetica" pitchFamily="2" charset="0"/>
                </a:rPr>
                <a:t>Anti-phishing policies</a:t>
              </a: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grpSp>
        <p:nvGrpSpPr>
          <p:cNvPr id="14" name="Group 9">
            <a:extLst>
              <a:ext uri="{FF2B5EF4-FFF2-40B4-BE49-F238E27FC236}">
                <a16:creationId xmlns:a16="http://schemas.microsoft.com/office/drawing/2014/main" id="{24254346-B876-41E0-AA66-2850B1F29AB0}"/>
              </a:ext>
            </a:extLst>
          </p:cNvPr>
          <p:cNvGrpSpPr>
            <a:grpSpLocks/>
          </p:cNvGrpSpPr>
          <p:nvPr/>
        </p:nvGrpSpPr>
        <p:grpSpPr bwMode="auto">
          <a:xfrm>
            <a:off x="1786689" y="5970669"/>
            <a:ext cx="3693593" cy="584775"/>
            <a:chOff x="3276792" y="4309397"/>
            <a:chExt cx="3693412" cy="584803"/>
          </a:xfrm>
        </p:grpSpPr>
        <p:sp>
          <p:nvSpPr>
            <p:cNvPr id="15" name="TextBox 14">
              <a:extLst>
                <a:ext uri="{FF2B5EF4-FFF2-40B4-BE49-F238E27FC236}">
                  <a16:creationId xmlns:a16="http://schemas.microsoft.com/office/drawing/2014/main" id="{68E93FAD-6E01-4629-AD8B-8A04BFCF53F1}"/>
                </a:ext>
              </a:extLst>
            </p:cNvPr>
            <p:cNvSpPr txBox="1"/>
            <p:nvPr/>
          </p:nvSpPr>
          <p:spPr>
            <a:xfrm>
              <a:off x="4102251" y="4309397"/>
              <a:ext cx="2867953" cy="584803"/>
            </a:xfrm>
            <a:prstGeom prst="rect">
              <a:avLst/>
            </a:prstGeom>
            <a:noFill/>
          </p:spPr>
          <p:txBody>
            <a:bodyPr wrap="none">
              <a:spAutoFit/>
            </a:bodyPr>
            <a:lstStyle/>
            <a:p>
              <a:r>
                <a:rPr lang="en-US" sz="3200" spc="600" dirty="0">
                  <a:solidFill>
                    <a:srgbClr val="DE4276"/>
                  </a:solidFill>
                  <a:latin typeface="Helvetica" pitchFamily="2" charset="0"/>
                </a:rPr>
                <a:t>Safe Links</a:t>
              </a:r>
            </a:p>
          </p:txBody>
        </p:sp>
        <p:sp>
          <p:nvSpPr>
            <p:cNvPr id="16" name="Shape 2906">
              <a:extLst>
                <a:ext uri="{FF2B5EF4-FFF2-40B4-BE49-F238E27FC236}">
                  <a16:creationId xmlns:a16="http://schemas.microsoft.com/office/drawing/2014/main" id="{13765231-027A-4339-B3D2-D264469136DE}"/>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7" name="Group 9">
            <a:extLst>
              <a:ext uri="{FF2B5EF4-FFF2-40B4-BE49-F238E27FC236}">
                <a16:creationId xmlns:a16="http://schemas.microsoft.com/office/drawing/2014/main" id="{BCF7139C-C12D-45B5-8EB1-F6AEB3A5B108}"/>
              </a:ext>
            </a:extLst>
          </p:cNvPr>
          <p:cNvGrpSpPr>
            <a:grpSpLocks/>
          </p:cNvGrpSpPr>
          <p:nvPr/>
        </p:nvGrpSpPr>
        <p:grpSpPr bwMode="auto">
          <a:xfrm>
            <a:off x="1786690" y="7226650"/>
            <a:ext cx="5226064" cy="584775"/>
            <a:chOff x="3276792" y="4309397"/>
            <a:chExt cx="5225807" cy="584803"/>
          </a:xfrm>
        </p:grpSpPr>
        <p:sp>
          <p:nvSpPr>
            <p:cNvPr id="18" name="TextBox 17">
              <a:extLst>
                <a:ext uri="{FF2B5EF4-FFF2-40B4-BE49-F238E27FC236}">
                  <a16:creationId xmlns:a16="http://schemas.microsoft.com/office/drawing/2014/main" id="{B1D44598-10CF-49C6-9D87-21BE10727E64}"/>
                </a:ext>
              </a:extLst>
            </p:cNvPr>
            <p:cNvSpPr txBox="1"/>
            <p:nvPr/>
          </p:nvSpPr>
          <p:spPr>
            <a:xfrm>
              <a:off x="4102251" y="4309397"/>
              <a:ext cx="4400348" cy="584803"/>
            </a:xfrm>
            <a:prstGeom prst="rect">
              <a:avLst/>
            </a:prstGeom>
            <a:noFill/>
          </p:spPr>
          <p:txBody>
            <a:bodyPr wrap="none">
              <a:spAutoFit/>
            </a:bodyPr>
            <a:lstStyle/>
            <a:p>
              <a:pPr marL="0" indent="0">
                <a:buNone/>
              </a:pPr>
              <a:r>
                <a:rPr lang="en-US" sz="3200" spc="600" dirty="0">
                  <a:solidFill>
                    <a:srgbClr val="DE4276"/>
                  </a:solidFill>
                  <a:latin typeface="Helvetica" pitchFamily="2" charset="0"/>
                </a:rPr>
                <a:t>Attack Simulator</a:t>
              </a:r>
            </a:p>
          </p:txBody>
        </p:sp>
        <p:sp>
          <p:nvSpPr>
            <p:cNvPr id="19" name="Shape 2906">
              <a:extLst>
                <a:ext uri="{FF2B5EF4-FFF2-40B4-BE49-F238E27FC236}">
                  <a16:creationId xmlns:a16="http://schemas.microsoft.com/office/drawing/2014/main" id="{9FAFFBDC-6FB2-4CFA-ABB6-7401A164D585}"/>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0" name="Group 9">
            <a:extLst>
              <a:ext uri="{FF2B5EF4-FFF2-40B4-BE49-F238E27FC236}">
                <a16:creationId xmlns:a16="http://schemas.microsoft.com/office/drawing/2014/main" id="{64881234-6855-485A-9741-86AE8C43A5A6}"/>
              </a:ext>
            </a:extLst>
          </p:cNvPr>
          <p:cNvGrpSpPr>
            <a:grpSpLocks/>
          </p:cNvGrpSpPr>
          <p:nvPr/>
        </p:nvGrpSpPr>
        <p:grpSpPr bwMode="auto">
          <a:xfrm>
            <a:off x="1786690" y="8480402"/>
            <a:ext cx="13890294" cy="584775"/>
            <a:chOff x="3276792" y="4309397"/>
            <a:chExt cx="13889610" cy="584803"/>
          </a:xfrm>
        </p:grpSpPr>
        <p:sp>
          <p:nvSpPr>
            <p:cNvPr id="21" name="TextBox 20">
              <a:extLst>
                <a:ext uri="{FF2B5EF4-FFF2-40B4-BE49-F238E27FC236}">
                  <a16:creationId xmlns:a16="http://schemas.microsoft.com/office/drawing/2014/main" id="{D2E7AC18-A3D1-40F6-8635-76EA9F8F94AC}"/>
                </a:ext>
              </a:extLst>
            </p:cNvPr>
            <p:cNvSpPr txBox="1"/>
            <p:nvPr/>
          </p:nvSpPr>
          <p:spPr>
            <a:xfrm>
              <a:off x="4102251" y="4309397"/>
              <a:ext cx="13064151" cy="584803"/>
            </a:xfrm>
            <a:prstGeom prst="rect">
              <a:avLst/>
            </a:prstGeom>
            <a:noFill/>
          </p:spPr>
          <p:txBody>
            <a:bodyPr wrap="none">
              <a:spAutoFit/>
            </a:bodyPr>
            <a:lstStyle/>
            <a:p>
              <a:r>
                <a:rPr lang="en-US" sz="3200" spc="600" dirty="0">
                  <a:solidFill>
                    <a:srgbClr val="DE4276"/>
                  </a:solidFill>
                  <a:latin typeface="Helvetica" pitchFamily="2" charset="0"/>
                </a:rPr>
                <a:t>Automated investigation and response capabilities</a:t>
              </a:r>
            </a:p>
          </p:txBody>
        </p:sp>
        <p:sp>
          <p:nvSpPr>
            <p:cNvPr id="22" name="Shape 2906">
              <a:extLst>
                <a:ext uri="{FF2B5EF4-FFF2-40B4-BE49-F238E27FC236}">
                  <a16:creationId xmlns:a16="http://schemas.microsoft.com/office/drawing/2014/main" id="{20A34028-F925-4F02-A401-2FF778056970}"/>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 name="Group 9">
            <a:extLst>
              <a:ext uri="{FF2B5EF4-FFF2-40B4-BE49-F238E27FC236}">
                <a16:creationId xmlns:a16="http://schemas.microsoft.com/office/drawing/2014/main" id="{CA23C64D-56AC-4EA9-A07A-A06B94A2D164}"/>
              </a:ext>
            </a:extLst>
          </p:cNvPr>
          <p:cNvGrpSpPr>
            <a:grpSpLocks/>
          </p:cNvGrpSpPr>
          <p:nvPr/>
        </p:nvGrpSpPr>
        <p:grpSpPr bwMode="auto">
          <a:xfrm>
            <a:off x="1786691" y="9623269"/>
            <a:ext cx="5155532" cy="584775"/>
            <a:chOff x="3276792" y="4309397"/>
            <a:chExt cx="5155275" cy="584803"/>
          </a:xfrm>
        </p:grpSpPr>
        <p:sp>
          <p:nvSpPr>
            <p:cNvPr id="24" name="TextBox 23">
              <a:extLst>
                <a:ext uri="{FF2B5EF4-FFF2-40B4-BE49-F238E27FC236}">
                  <a16:creationId xmlns:a16="http://schemas.microsoft.com/office/drawing/2014/main" id="{16D1D239-07F5-4322-88A4-28CDDFDCD497}"/>
                </a:ext>
              </a:extLst>
            </p:cNvPr>
            <p:cNvSpPr txBox="1"/>
            <p:nvPr/>
          </p:nvSpPr>
          <p:spPr>
            <a:xfrm>
              <a:off x="4102251" y="4309397"/>
              <a:ext cx="4329816" cy="584803"/>
            </a:xfrm>
            <a:prstGeom prst="rect">
              <a:avLst/>
            </a:prstGeom>
            <a:noFill/>
          </p:spPr>
          <p:txBody>
            <a:bodyPr wrap="none">
              <a:spAutoFit/>
            </a:bodyPr>
            <a:lstStyle/>
            <a:p>
              <a:pPr marL="0" indent="0">
                <a:buNone/>
              </a:pPr>
              <a:r>
                <a:rPr lang="en-US" sz="3200" spc="600" dirty="0">
                  <a:solidFill>
                    <a:srgbClr val="DE4276"/>
                  </a:solidFill>
                  <a:latin typeface="Helvetica" pitchFamily="2" charset="0"/>
                </a:rPr>
                <a:t>Real time report</a:t>
              </a:r>
            </a:p>
          </p:txBody>
        </p:sp>
        <p:sp>
          <p:nvSpPr>
            <p:cNvPr id="25" name="Shape 2906">
              <a:extLst>
                <a:ext uri="{FF2B5EF4-FFF2-40B4-BE49-F238E27FC236}">
                  <a16:creationId xmlns:a16="http://schemas.microsoft.com/office/drawing/2014/main" id="{93F12DEC-0EA5-4FFB-8D4A-BCBC05563C94}"/>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extLst>
      <p:ext uri="{BB962C8B-B14F-4D97-AF65-F5344CB8AC3E}">
        <p14:creationId xmlns:p14="http://schemas.microsoft.com/office/powerpoint/2010/main" val="326442387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1675963" y="11068050"/>
            <a:ext cx="21025723" cy="1644652"/>
          </a:xfrm>
          <a:prstGeom prst="rect">
            <a:avLst/>
          </a:prstGeom>
        </p:spPr>
        <p:txBody>
          <a:bodyPr vert="horz" lIns="91440" tIns="45720" rIns="91440" bIns="45720" rtlCol="0" anchor="ctr">
            <a:normAutofit/>
          </a:bodyPr>
          <a:lstStyle/>
          <a:p>
            <a:pPr algn="ctr" defTabSz="914400" eaLnBrk="1" fontAlgn="auto" hangingPunct="1">
              <a:lnSpc>
                <a:spcPct val="90000"/>
              </a:lnSpc>
              <a:spcAft>
                <a:spcPts val="600"/>
              </a:spcAft>
              <a:defRPr/>
            </a:pPr>
            <a:r>
              <a:rPr lang="en-US" sz="4400" kern="1200" spc="600">
                <a:solidFill>
                  <a:schemeClr val="tx1"/>
                </a:solidFill>
                <a:latin typeface="+mj-lt"/>
                <a:ea typeface="+mj-ea"/>
                <a:cs typeface="+mj-cs"/>
              </a:rPr>
              <a:t>O365 Advanced Threat Protection</a:t>
            </a:r>
          </a:p>
        </p:txBody>
      </p:sp>
      <p:pic>
        <p:nvPicPr>
          <p:cNvPr id="8" name="Picture 7">
            <a:extLst>
              <a:ext uri="{FF2B5EF4-FFF2-40B4-BE49-F238E27FC236}">
                <a16:creationId xmlns:a16="http://schemas.microsoft.com/office/drawing/2014/main" id="{B444A990-8001-4502-B891-AE361C234247}"/>
              </a:ext>
            </a:extLst>
          </p:cNvPr>
          <p:cNvPicPr>
            <a:picLocks noChangeAspect="1"/>
          </p:cNvPicPr>
          <p:nvPr/>
        </p:nvPicPr>
        <p:blipFill>
          <a:blip r:embed="rId2"/>
          <a:stretch>
            <a:fillRect/>
          </a:stretch>
        </p:blipFill>
        <p:spPr>
          <a:xfrm>
            <a:off x="3049509" y="1286932"/>
            <a:ext cx="18278631" cy="9504890"/>
          </a:xfrm>
          <a:prstGeom prst="rect">
            <a:avLst/>
          </a:prstGeom>
        </p:spPr>
      </p:pic>
    </p:spTree>
    <p:extLst>
      <p:ext uri="{BB962C8B-B14F-4D97-AF65-F5344CB8AC3E}">
        <p14:creationId xmlns:p14="http://schemas.microsoft.com/office/powerpoint/2010/main" val="248681891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7207621" y="1473980"/>
            <a:ext cx="9962408" cy="1107996"/>
          </a:xfrm>
          <a:prstGeom prst="rect">
            <a:avLst/>
          </a:prstGeom>
          <a:noFill/>
        </p:spPr>
        <p:txBody>
          <a:bodyPr wrap="square">
            <a:spAutoFit/>
          </a:bodyPr>
          <a:lstStyle/>
          <a:p>
            <a:pPr algn="r" defTabSz="1828434" eaLnBrk="1" fontAlgn="auto" hangingPunct="1">
              <a:spcBef>
                <a:spcPts val="0"/>
              </a:spcBef>
              <a:spcAft>
                <a:spcPts val="0"/>
              </a:spcAft>
              <a:defRPr/>
            </a:pPr>
            <a:r>
              <a:rPr lang="en-US" sz="6600" spc="600" dirty="0">
                <a:solidFill>
                  <a:srgbClr val="DE4276"/>
                </a:solidFill>
                <a:latin typeface="Helvetica" pitchFamily="2" charset="0"/>
              </a:rPr>
              <a:t>Data Loss Prevention</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1786690" y="3507957"/>
            <a:ext cx="14348754" cy="584775"/>
            <a:chOff x="3276792" y="4309397"/>
            <a:chExt cx="14348046" cy="584804"/>
          </a:xfrm>
        </p:grpSpPr>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13522587" cy="584804"/>
            </a:xfrm>
            <a:prstGeom prst="rect">
              <a:avLst/>
            </a:prstGeom>
            <a:noFill/>
          </p:spPr>
          <p:txBody>
            <a:bodyPr wrap="none">
              <a:spAutoFit/>
            </a:bodyPr>
            <a:lstStyle/>
            <a:p>
              <a:r>
                <a:rPr lang="en-US" sz="3200" spc="600" dirty="0">
                  <a:solidFill>
                    <a:srgbClr val="DE4276"/>
                  </a:solidFill>
                  <a:latin typeface="Helvetica" pitchFamily="2" charset="0"/>
                </a:rPr>
                <a:t>Identify sensitive information across many locations</a:t>
              </a: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1786690" y="4740663"/>
            <a:ext cx="15057281" cy="584775"/>
            <a:chOff x="3276792" y="4309397"/>
            <a:chExt cx="15056539" cy="584803"/>
          </a:xfrm>
        </p:grpSpPr>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14231080" cy="584803"/>
            </a:xfrm>
            <a:prstGeom prst="rect">
              <a:avLst/>
            </a:prstGeom>
            <a:noFill/>
          </p:spPr>
          <p:txBody>
            <a:bodyPr wrap="none">
              <a:spAutoFit/>
            </a:bodyPr>
            <a:lstStyle/>
            <a:p>
              <a:r>
                <a:rPr lang="en-US" sz="3200" spc="600" dirty="0">
                  <a:solidFill>
                    <a:srgbClr val="DE4276"/>
                  </a:solidFill>
                  <a:latin typeface="Helvetica" pitchFamily="2" charset="0"/>
                </a:rPr>
                <a:t>Prevent the accidental sharing of sensitive information</a:t>
              </a: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grpSp>
        <p:nvGrpSpPr>
          <p:cNvPr id="14" name="Group 9">
            <a:extLst>
              <a:ext uri="{FF2B5EF4-FFF2-40B4-BE49-F238E27FC236}">
                <a16:creationId xmlns:a16="http://schemas.microsoft.com/office/drawing/2014/main" id="{24254346-B876-41E0-AA66-2850B1F29AB0}"/>
              </a:ext>
            </a:extLst>
          </p:cNvPr>
          <p:cNvGrpSpPr>
            <a:grpSpLocks/>
          </p:cNvGrpSpPr>
          <p:nvPr/>
        </p:nvGrpSpPr>
        <p:grpSpPr bwMode="auto">
          <a:xfrm>
            <a:off x="1786690" y="5970669"/>
            <a:ext cx="11732653" cy="584775"/>
            <a:chOff x="3276792" y="4309397"/>
            <a:chExt cx="11732075" cy="584803"/>
          </a:xfrm>
        </p:grpSpPr>
        <p:sp>
          <p:nvSpPr>
            <p:cNvPr id="15" name="TextBox 14">
              <a:extLst>
                <a:ext uri="{FF2B5EF4-FFF2-40B4-BE49-F238E27FC236}">
                  <a16:creationId xmlns:a16="http://schemas.microsoft.com/office/drawing/2014/main" id="{68E93FAD-6E01-4629-AD8B-8A04BFCF53F1}"/>
                </a:ext>
              </a:extLst>
            </p:cNvPr>
            <p:cNvSpPr txBox="1"/>
            <p:nvPr/>
          </p:nvSpPr>
          <p:spPr>
            <a:xfrm>
              <a:off x="4102251" y="4309397"/>
              <a:ext cx="10906616" cy="584803"/>
            </a:xfrm>
            <a:prstGeom prst="rect">
              <a:avLst/>
            </a:prstGeom>
            <a:noFill/>
          </p:spPr>
          <p:txBody>
            <a:bodyPr wrap="none">
              <a:spAutoFit/>
            </a:bodyPr>
            <a:lstStyle/>
            <a:p>
              <a:r>
                <a:rPr lang="en-US" sz="3200" spc="600" dirty="0">
                  <a:solidFill>
                    <a:srgbClr val="DE4276"/>
                  </a:solidFill>
                  <a:latin typeface="Helvetica" pitchFamily="2" charset="0"/>
                </a:rPr>
                <a:t>Monitor and protect sensitive information </a:t>
              </a:r>
            </a:p>
          </p:txBody>
        </p:sp>
        <p:sp>
          <p:nvSpPr>
            <p:cNvPr id="16" name="Shape 2906">
              <a:extLst>
                <a:ext uri="{FF2B5EF4-FFF2-40B4-BE49-F238E27FC236}">
                  <a16:creationId xmlns:a16="http://schemas.microsoft.com/office/drawing/2014/main" id="{13765231-027A-4339-B3D2-D264469136DE}"/>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7" name="Group 9">
            <a:extLst>
              <a:ext uri="{FF2B5EF4-FFF2-40B4-BE49-F238E27FC236}">
                <a16:creationId xmlns:a16="http://schemas.microsoft.com/office/drawing/2014/main" id="{BCF7139C-C12D-45B5-8EB1-F6AEB3A5B108}"/>
              </a:ext>
            </a:extLst>
          </p:cNvPr>
          <p:cNvGrpSpPr>
            <a:grpSpLocks/>
          </p:cNvGrpSpPr>
          <p:nvPr/>
        </p:nvGrpSpPr>
        <p:grpSpPr bwMode="auto">
          <a:xfrm>
            <a:off x="1786690" y="7226650"/>
            <a:ext cx="5415218" cy="584775"/>
            <a:chOff x="3276792" y="4309397"/>
            <a:chExt cx="5414952" cy="584803"/>
          </a:xfrm>
        </p:grpSpPr>
        <p:sp>
          <p:nvSpPr>
            <p:cNvPr id="18" name="TextBox 17">
              <a:extLst>
                <a:ext uri="{FF2B5EF4-FFF2-40B4-BE49-F238E27FC236}">
                  <a16:creationId xmlns:a16="http://schemas.microsoft.com/office/drawing/2014/main" id="{B1D44598-10CF-49C6-9D87-21BE10727E64}"/>
                </a:ext>
              </a:extLst>
            </p:cNvPr>
            <p:cNvSpPr txBox="1"/>
            <p:nvPr/>
          </p:nvSpPr>
          <p:spPr>
            <a:xfrm>
              <a:off x="4102251" y="4309397"/>
              <a:ext cx="4589493" cy="584803"/>
            </a:xfrm>
            <a:prstGeom prst="rect">
              <a:avLst/>
            </a:prstGeom>
            <a:noFill/>
          </p:spPr>
          <p:txBody>
            <a:bodyPr wrap="none">
              <a:spAutoFit/>
            </a:bodyPr>
            <a:lstStyle/>
            <a:p>
              <a:r>
                <a:rPr lang="en-US" sz="3200" spc="600" dirty="0">
                  <a:solidFill>
                    <a:srgbClr val="DE4276"/>
                  </a:solidFill>
                  <a:latin typeface="Helvetica" pitchFamily="2" charset="0"/>
                </a:rPr>
                <a:t>Help users learn </a:t>
              </a:r>
            </a:p>
          </p:txBody>
        </p:sp>
        <p:sp>
          <p:nvSpPr>
            <p:cNvPr id="19" name="Shape 2906">
              <a:extLst>
                <a:ext uri="{FF2B5EF4-FFF2-40B4-BE49-F238E27FC236}">
                  <a16:creationId xmlns:a16="http://schemas.microsoft.com/office/drawing/2014/main" id="{9FAFFBDC-6FB2-4CFA-ABB6-7401A164D585}"/>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0" name="Group 9">
            <a:extLst>
              <a:ext uri="{FF2B5EF4-FFF2-40B4-BE49-F238E27FC236}">
                <a16:creationId xmlns:a16="http://schemas.microsoft.com/office/drawing/2014/main" id="{64881234-6855-485A-9741-86AE8C43A5A6}"/>
              </a:ext>
            </a:extLst>
          </p:cNvPr>
          <p:cNvGrpSpPr>
            <a:grpSpLocks/>
          </p:cNvGrpSpPr>
          <p:nvPr/>
        </p:nvGrpSpPr>
        <p:grpSpPr bwMode="auto">
          <a:xfrm>
            <a:off x="1786690" y="8480402"/>
            <a:ext cx="5416372" cy="584775"/>
            <a:chOff x="3276792" y="4309397"/>
            <a:chExt cx="5416105" cy="584803"/>
          </a:xfrm>
        </p:grpSpPr>
        <p:sp>
          <p:nvSpPr>
            <p:cNvPr id="21" name="TextBox 20">
              <a:extLst>
                <a:ext uri="{FF2B5EF4-FFF2-40B4-BE49-F238E27FC236}">
                  <a16:creationId xmlns:a16="http://schemas.microsoft.com/office/drawing/2014/main" id="{D2E7AC18-A3D1-40F6-8635-76EA9F8F94AC}"/>
                </a:ext>
              </a:extLst>
            </p:cNvPr>
            <p:cNvSpPr txBox="1"/>
            <p:nvPr/>
          </p:nvSpPr>
          <p:spPr>
            <a:xfrm>
              <a:off x="4102251" y="4309397"/>
              <a:ext cx="4590646" cy="584803"/>
            </a:xfrm>
            <a:prstGeom prst="rect">
              <a:avLst/>
            </a:prstGeom>
            <a:noFill/>
          </p:spPr>
          <p:txBody>
            <a:bodyPr wrap="none">
              <a:spAutoFit/>
            </a:bodyPr>
            <a:lstStyle/>
            <a:p>
              <a:r>
                <a:rPr lang="en-US" sz="3200" spc="600" dirty="0">
                  <a:solidFill>
                    <a:srgbClr val="DE4276"/>
                  </a:solidFill>
                  <a:latin typeface="Helvetica" pitchFamily="2" charset="0"/>
                </a:rPr>
                <a:t>View DLP reports</a:t>
              </a:r>
            </a:p>
          </p:txBody>
        </p:sp>
        <p:sp>
          <p:nvSpPr>
            <p:cNvPr id="22" name="Shape 2906">
              <a:extLst>
                <a:ext uri="{FF2B5EF4-FFF2-40B4-BE49-F238E27FC236}">
                  <a16:creationId xmlns:a16="http://schemas.microsoft.com/office/drawing/2014/main" id="{20A34028-F925-4F02-A401-2FF778056970}"/>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extLst>
      <p:ext uri="{BB962C8B-B14F-4D97-AF65-F5344CB8AC3E}">
        <p14:creationId xmlns:p14="http://schemas.microsoft.com/office/powerpoint/2010/main" val="401635921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6DD76B8-1FD7-47EC-8535-594E855870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1574" y="623306"/>
            <a:ext cx="18474502" cy="10523451"/>
          </a:xfrm>
          <a:prstGeom prst="rect">
            <a:avLst/>
          </a:prstGeom>
        </p:spPr>
      </p:pic>
    </p:spTree>
    <p:extLst>
      <p:ext uri="{BB962C8B-B14F-4D97-AF65-F5344CB8AC3E}">
        <p14:creationId xmlns:p14="http://schemas.microsoft.com/office/powerpoint/2010/main" val="134705807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5700074" y="1437482"/>
            <a:ext cx="12977502" cy="1107996"/>
          </a:xfrm>
          <a:prstGeom prst="rect">
            <a:avLst/>
          </a:prstGeom>
          <a:noFill/>
        </p:spPr>
        <p:txBody>
          <a:bodyPr wrap="square">
            <a:spAutoFit/>
          </a:bodyPr>
          <a:lstStyle/>
          <a:p>
            <a:pPr algn="r" defTabSz="1828434" eaLnBrk="1" fontAlgn="auto" hangingPunct="1">
              <a:spcBef>
                <a:spcPts val="0"/>
              </a:spcBef>
              <a:spcAft>
                <a:spcPts val="0"/>
              </a:spcAft>
              <a:defRPr/>
            </a:pPr>
            <a:r>
              <a:rPr lang="en-US" sz="6600" spc="600" dirty="0">
                <a:solidFill>
                  <a:srgbClr val="DE4276"/>
                </a:solidFill>
                <a:latin typeface="Helvetica" pitchFamily="2" charset="0"/>
              </a:rPr>
              <a:t>Azure Information Protection</a:t>
            </a:r>
          </a:p>
        </p:txBody>
      </p:sp>
      <p:pic>
        <p:nvPicPr>
          <p:cNvPr id="3" name="Graphic 2">
            <a:extLst>
              <a:ext uri="{FF2B5EF4-FFF2-40B4-BE49-F238E27FC236}">
                <a16:creationId xmlns:a16="http://schemas.microsoft.com/office/drawing/2014/main" id="{EFD00478-6CE8-4B91-BDE6-00201022BF7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491493" y="4120896"/>
            <a:ext cx="2210003" cy="1512107"/>
          </a:xfrm>
          <a:prstGeom prst="rect">
            <a:avLst/>
          </a:prstGeom>
        </p:spPr>
      </p:pic>
      <p:pic>
        <p:nvPicPr>
          <p:cNvPr id="4" name="Graphic 3">
            <a:extLst>
              <a:ext uri="{FF2B5EF4-FFF2-40B4-BE49-F238E27FC236}">
                <a16:creationId xmlns:a16="http://schemas.microsoft.com/office/drawing/2014/main" id="{57589D53-970A-45C0-B1B8-8FDAB844895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27121" y="6102597"/>
            <a:ext cx="2616267" cy="1693865"/>
          </a:xfrm>
          <a:prstGeom prst="rect">
            <a:avLst/>
          </a:prstGeom>
        </p:spPr>
      </p:pic>
      <p:pic>
        <p:nvPicPr>
          <p:cNvPr id="8" name="Graphic 7">
            <a:extLst>
              <a:ext uri="{FF2B5EF4-FFF2-40B4-BE49-F238E27FC236}">
                <a16:creationId xmlns:a16="http://schemas.microsoft.com/office/drawing/2014/main" id="{400AD8EA-0FBF-470B-9A77-49B4FDB1A74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491493" y="7607227"/>
            <a:ext cx="1659603" cy="2044868"/>
          </a:xfrm>
          <a:prstGeom prst="rect">
            <a:avLst/>
          </a:prstGeom>
        </p:spPr>
      </p:pic>
      <p:pic>
        <p:nvPicPr>
          <p:cNvPr id="9" name="Graphic 8">
            <a:extLst>
              <a:ext uri="{FF2B5EF4-FFF2-40B4-BE49-F238E27FC236}">
                <a16:creationId xmlns:a16="http://schemas.microsoft.com/office/drawing/2014/main" id="{FE5A42E7-FAE3-415B-A27F-32B2E6A1267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9061739" y="9372743"/>
            <a:ext cx="1955049" cy="1869426"/>
          </a:xfrm>
          <a:prstGeom prst="rect">
            <a:avLst/>
          </a:prstGeom>
        </p:spPr>
      </p:pic>
      <p:pic>
        <p:nvPicPr>
          <p:cNvPr id="10" name="Graphic 9">
            <a:extLst>
              <a:ext uri="{FF2B5EF4-FFF2-40B4-BE49-F238E27FC236}">
                <a16:creationId xmlns:a16="http://schemas.microsoft.com/office/drawing/2014/main" id="{1F7A6CE2-FA48-43E6-9DD8-010477A23CC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0594006" y="3176975"/>
            <a:ext cx="1738447" cy="1576388"/>
          </a:xfrm>
          <a:prstGeom prst="rect">
            <a:avLst/>
          </a:prstGeom>
        </p:spPr>
      </p:pic>
      <p:sp>
        <p:nvSpPr>
          <p:cNvPr id="24" name="TextBox 10">
            <a:extLst>
              <a:ext uri="{FF2B5EF4-FFF2-40B4-BE49-F238E27FC236}">
                <a16:creationId xmlns:a16="http://schemas.microsoft.com/office/drawing/2014/main" id="{2F3B6E7A-72DD-4EC2-BC71-A448C661898A}"/>
              </a:ext>
            </a:extLst>
          </p:cNvPr>
          <p:cNvSpPr txBox="1">
            <a:spLocks noChangeArrowheads="1"/>
          </p:cNvSpPr>
          <p:nvPr/>
        </p:nvSpPr>
        <p:spPr bwMode="auto">
          <a:xfrm>
            <a:off x="1642600" y="4243524"/>
            <a:ext cx="12977502"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Azure Information Protection (AIP) is a cloud-based solution that helps an organization to classify and optionally, protect its documents and emails by applying labels.</a:t>
            </a:r>
          </a:p>
        </p:txBody>
      </p:sp>
    </p:spTree>
    <p:extLst>
      <p:ext uri="{BB962C8B-B14F-4D97-AF65-F5344CB8AC3E}">
        <p14:creationId xmlns:p14="http://schemas.microsoft.com/office/powerpoint/2010/main" val="127876783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3419265" y="1258532"/>
            <a:ext cx="17539120" cy="3353206"/>
          </a:xfrm>
          <a:prstGeom prst="rect">
            <a:avLst/>
          </a:prstGeom>
        </p:spPr>
        <p:txBody>
          <a:bodyPr vert="horz" lIns="91440" tIns="45720" rIns="91440" bIns="45720" rtlCol="0" anchor="ctr">
            <a:normAutofit/>
          </a:bodyPr>
          <a:lstStyle/>
          <a:p>
            <a:pPr defTabSz="914400" eaLnBrk="1" fontAlgn="auto" hangingPunct="1">
              <a:lnSpc>
                <a:spcPct val="90000"/>
              </a:lnSpc>
              <a:spcAft>
                <a:spcPts val="600"/>
              </a:spcAft>
              <a:defRPr/>
            </a:pPr>
            <a:r>
              <a:rPr lang="en-US" sz="6600" spc="600" dirty="0">
                <a:solidFill>
                  <a:srgbClr val="DE4276"/>
                </a:solidFill>
                <a:latin typeface="Helvetica" pitchFamily="2" charset="0"/>
              </a:rPr>
              <a:t>Classify your data based on sensitivity</a:t>
            </a:r>
          </a:p>
          <a:p>
            <a:pPr defTabSz="914400" eaLnBrk="1" fontAlgn="auto" hangingPunct="1">
              <a:lnSpc>
                <a:spcPct val="90000"/>
              </a:lnSpc>
              <a:spcAft>
                <a:spcPts val="600"/>
              </a:spcAft>
              <a:defRPr/>
            </a:pPr>
            <a:endParaRPr lang="en-US" sz="6600" spc="600" dirty="0">
              <a:solidFill>
                <a:srgbClr val="DE4276"/>
              </a:solidFill>
              <a:latin typeface="Helvetica" pitchFamily="2" charset="0"/>
            </a:endParaRPr>
          </a:p>
        </p:txBody>
      </p:sp>
      <p:sp>
        <p:nvSpPr>
          <p:cNvPr id="20" name="TextBox 10">
            <a:extLst>
              <a:ext uri="{FF2B5EF4-FFF2-40B4-BE49-F238E27FC236}">
                <a16:creationId xmlns:a16="http://schemas.microsoft.com/office/drawing/2014/main" id="{8BFF310F-6A74-4E5A-B5F1-53306ADB2842}"/>
              </a:ext>
            </a:extLst>
          </p:cNvPr>
          <p:cNvSpPr txBox="1">
            <a:spLocks noChangeArrowheads="1"/>
          </p:cNvSpPr>
          <p:nvPr/>
        </p:nvSpPr>
        <p:spPr bwMode="auto">
          <a:xfrm>
            <a:off x="1642600" y="42435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Data's level of sensitivity is often classified based on varying levels of importance or confidentiality, which then correlates to the security measures put in place to protect each classification level. Content-based classification inspects and interprets files looking for sensitive information.</a:t>
            </a:r>
          </a:p>
        </p:txBody>
      </p:sp>
    </p:spTree>
    <p:extLst>
      <p:ext uri="{BB962C8B-B14F-4D97-AF65-F5344CB8AC3E}">
        <p14:creationId xmlns:p14="http://schemas.microsoft.com/office/powerpoint/2010/main" val="13961991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5594043" y="1559435"/>
            <a:ext cx="13189564" cy="1617672"/>
          </a:xfrm>
          <a:prstGeom prst="rect">
            <a:avLst/>
          </a:prstGeom>
        </p:spPr>
        <p:txBody>
          <a:bodyPr vert="horz" lIns="91440" tIns="45720" rIns="91440" bIns="45720" rtlCol="0" anchor="ctr">
            <a:normAutofit/>
          </a:bodyPr>
          <a:lstStyle/>
          <a:p>
            <a:r>
              <a:rPr lang="en-US" sz="6600" spc="600" dirty="0">
                <a:solidFill>
                  <a:srgbClr val="DE4276"/>
                </a:solidFill>
                <a:latin typeface="Helvetica" pitchFamily="2" charset="0"/>
              </a:rPr>
              <a:t>Protect your data at all times</a:t>
            </a:r>
          </a:p>
        </p:txBody>
      </p:sp>
      <p:sp>
        <p:nvSpPr>
          <p:cNvPr id="20" name="TextBox 10">
            <a:extLst>
              <a:ext uri="{FF2B5EF4-FFF2-40B4-BE49-F238E27FC236}">
                <a16:creationId xmlns:a16="http://schemas.microsoft.com/office/drawing/2014/main" id="{8BFF310F-6A74-4E5A-B5F1-53306ADB2842}"/>
              </a:ext>
            </a:extLst>
          </p:cNvPr>
          <p:cNvSpPr txBox="1">
            <a:spLocks noChangeArrowheads="1"/>
          </p:cNvSpPr>
          <p:nvPr/>
        </p:nvSpPr>
        <p:spPr bwMode="auto">
          <a:xfrm>
            <a:off x="1642600" y="42435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endParaRPr lang="en-US" sz="4800" dirty="0">
              <a:latin typeface="+mn-lt"/>
            </a:endParaRPr>
          </a:p>
        </p:txBody>
      </p:sp>
      <p:sp>
        <p:nvSpPr>
          <p:cNvPr id="5" name="TextBox 10">
            <a:extLst>
              <a:ext uri="{FF2B5EF4-FFF2-40B4-BE49-F238E27FC236}">
                <a16:creationId xmlns:a16="http://schemas.microsoft.com/office/drawing/2014/main" id="{C6F821EA-FA9A-4479-AC3C-83ADF739A314}"/>
              </a:ext>
            </a:extLst>
          </p:cNvPr>
          <p:cNvSpPr txBox="1">
            <a:spLocks noChangeArrowheads="1"/>
          </p:cNvSpPr>
          <p:nvPr/>
        </p:nvSpPr>
        <p:spPr bwMode="auto">
          <a:xfrm>
            <a:off x="1795000" y="43959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Protect data in cold, transited state or on destination site – ensuring it remains protected regardless of where it’s stored or who it’s shared with. </a:t>
            </a:r>
          </a:p>
        </p:txBody>
      </p:sp>
    </p:spTree>
    <p:extLst>
      <p:ext uri="{BB962C8B-B14F-4D97-AF65-F5344CB8AC3E}">
        <p14:creationId xmlns:p14="http://schemas.microsoft.com/office/powerpoint/2010/main" val="2155764500"/>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5594043" y="1559435"/>
            <a:ext cx="13189564" cy="1617672"/>
          </a:xfrm>
          <a:prstGeom prst="rect">
            <a:avLst/>
          </a:prstGeom>
        </p:spPr>
        <p:txBody>
          <a:bodyPr vert="horz" lIns="91440" tIns="45720" rIns="91440" bIns="45720" rtlCol="0" anchor="ctr">
            <a:normAutofit/>
          </a:bodyPr>
          <a:lstStyle/>
          <a:p>
            <a:r>
              <a:rPr lang="sl-SI" sz="6600" spc="600" dirty="0" err="1">
                <a:solidFill>
                  <a:srgbClr val="DE4276"/>
                </a:solidFill>
                <a:latin typeface="Helvetica" pitchFamily="2" charset="0"/>
              </a:rPr>
              <a:t>Add</a:t>
            </a:r>
            <a:r>
              <a:rPr lang="sl-SI" sz="6600" spc="600" dirty="0">
                <a:solidFill>
                  <a:srgbClr val="DE4276"/>
                </a:solidFill>
                <a:latin typeface="Helvetica" pitchFamily="2" charset="0"/>
              </a:rPr>
              <a:t> </a:t>
            </a:r>
            <a:r>
              <a:rPr lang="sl-SI" sz="6600" spc="600" dirty="0" err="1">
                <a:solidFill>
                  <a:srgbClr val="DE4276"/>
                </a:solidFill>
                <a:latin typeface="Helvetica" pitchFamily="2" charset="0"/>
              </a:rPr>
              <a:t>visibility</a:t>
            </a:r>
            <a:r>
              <a:rPr lang="sl-SI" sz="6600" spc="600" dirty="0">
                <a:solidFill>
                  <a:srgbClr val="DE4276"/>
                </a:solidFill>
                <a:latin typeface="Helvetica" pitchFamily="2" charset="0"/>
              </a:rPr>
              <a:t> </a:t>
            </a:r>
            <a:r>
              <a:rPr lang="sl-SI" sz="6600" spc="600" dirty="0" err="1">
                <a:solidFill>
                  <a:srgbClr val="DE4276"/>
                </a:solidFill>
                <a:latin typeface="Helvetica" pitchFamily="2" charset="0"/>
              </a:rPr>
              <a:t>and</a:t>
            </a:r>
            <a:r>
              <a:rPr lang="sl-SI" sz="6600" spc="600" dirty="0">
                <a:solidFill>
                  <a:srgbClr val="DE4276"/>
                </a:solidFill>
                <a:latin typeface="Helvetica" pitchFamily="2" charset="0"/>
              </a:rPr>
              <a:t> </a:t>
            </a:r>
            <a:r>
              <a:rPr lang="sl-SI" sz="6600" spc="600" dirty="0" err="1">
                <a:solidFill>
                  <a:srgbClr val="DE4276"/>
                </a:solidFill>
                <a:latin typeface="Helvetica" pitchFamily="2" charset="0"/>
              </a:rPr>
              <a:t>control</a:t>
            </a:r>
            <a:endParaRPr lang="en-US" sz="6600" spc="600" dirty="0">
              <a:solidFill>
                <a:srgbClr val="DE4276"/>
              </a:solidFill>
              <a:latin typeface="Helvetica" pitchFamily="2" charset="0"/>
            </a:endParaRPr>
          </a:p>
        </p:txBody>
      </p:sp>
      <p:sp>
        <p:nvSpPr>
          <p:cNvPr id="20" name="TextBox 10">
            <a:extLst>
              <a:ext uri="{FF2B5EF4-FFF2-40B4-BE49-F238E27FC236}">
                <a16:creationId xmlns:a16="http://schemas.microsoft.com/office/drawing/2014/main" id="{8BFF310F-6A74-4E5A-B5F1-53306ADB2842}"/>
              </a:ext>
            </a:extLst>
          </p:cNvPr>
          <p:cNvSpPr txBox="1">
            <a:spLocks noChangeArrowheads="1"/>
          </p:cNvSpPr>
          <p:nvPr/>
        </p:nvSpPr>
        <p:spPr bwMode="auto">
          <a:xfrm>
            <a:off x="1642600" y="42435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endParaRPr lang="en-US" sz="4800" dirty="0">
              <a:latin typeface="+mn-lt"/>
            </a:endParaRPr>
          </a:p>
        </p:txBody>
      </p:sp>
      <p:sp>
        <p:nvSpPr>
          <p:cNvPr id="5" name="TextBox 10">
            <a:extLst>
              <a:ext uri="{FF2B5EF4-FFF2-40B4-BE49-F238E27FC236}">
                <a16:creationId xmlns:a16="http://schemas.microsoft.com/office/drawing/2014/main" id="{96F2D9EE-037D-4942-9B9D-2EC4362F2202}"/>
              </a:ext>
            </a:extLst>
          </p:cNvPr>
          <p:cNvSpPr txBox="1">
            <a:spLocks noChangeArrowheads="1"/>
          </p:cNvSpPr>
          <p:nvPr/>
        </p:nvSpPr>
        <p:spPr bwMode="auto">
          <a:xfrm>
            <a:off x="1795000" y="43959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I know when you open my document, and I can limit or revoke the access! Administrators can use powerful logging and reporting to monitor, analyze and reason over data.</a:t>
            </a:r>
          </a:p>
        </p:txBody>
      </p:sp>
    </p:spTree>
    <p:extLst>
      <p:ext uri="{BB962C8B-B14F-4D97-AF65-F5344CB8AC3E}">
        <p14:creationId xmlns:p14="http://schemas.microsoft.com/office/powerpoint/2010/main" val="299679247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4293651" y="1642563"/>
            <a:ext cx="17269563" cy="1617672"/>
          </a:xfrm>
          <a:prstGeom prst="rect">
            <a:avLst/>
          </a:prstGeom>
        </p:spPr>
        <p:txBody>
          <a:bodyPr vert="horz" lIns="91440" tIns="45720" rIns="91440" bIns="45720" rtlCol="0" anchor="ctr">
            <a:noAutofit/>
          </a:bodyPr>
          <a:lstStyle/>
          <a:p>
            <a:r>
              <a:rPr lang="en-US" sz="6600" spc="600" dirty="0">
                <a:solidFill>
                  <a:srgbClr val="DE4276"/>
                </a:solidFill>
                <a:latin typeface="Helvetica" pitchFamily="2" charset="0"/>
              </a:rPr>
              <a:t>Collaborate more securely with others</a:t>
            </a:r>
          </a:p>
        </p:txBody>
      </p:sp>
      <p:sp>
        <p:nvSpPr>
          <p:cNvPr id="20" name="TextBox 10">
            <a:extLst>
              <a:ext uri="{FF2B5EF4-FFF2-40B4-BE49-F238E27FC236}">
                <a16:creationId xmlns:a16="http://schemas.microsoft.com/office/drawing/2014/main" id="{8BFF310F-6A74-4E5A-B5F1-53306ADB2842}"/>
              </a:ext>
            </a:extLst>
          </p:cNvPr>
          <p:cNvSpPr txBox="1">
            <a:spLocks noChangeArrowheads="1"/>
          </p:cNvSpPr>
          <p:nvPr/>
        </p:nvSpPr>
        <p:spPr bwMode="auto">
          <a:xfrm>
            <a:off x="1642600" y="42435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endParaRPr lang="en-US" sz="4800" dirty="0">
              <a:latin typeface="+mn-lt"/>
            </a:endParaRPr>
          </a:p>
        </p:txBody>
      </p:sp>
      <p:sp>
        <p:nvSpPr>
          <p:cNvPr id="5" name="TextBox 10">
            <a:extLst>
              <a:ext uri="{FF2B5EF4-FFF2-40B4-BE49-F238E27FC236}">
                <a16:creationId xmlns:a16="http://schemas.microsoft.com/office/drawing/2014/main" id="{2C866E16-73D0-4267-B6BF-3DB64C30C8B3}"/>
              </a:ext>
            </a:extLst>
          </p:cNvPr>
          <p:cNvSpPr txBox="1">
            <a:spLocks noChangeArrowheads="1"/>
          </p:cNvSpPr>
          <p:nvPr/>
        </p:nvSpPr>
        <p:spPr bwMode="auto">
          <a:xfrm>
            <a:off x="1795000" y="43959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All shared data can be securely shared with or with out user interaction. Define who can access data, what they can do with it. </a:t>
            </a:r>
          </a:p>
        </p:txBody>
      </p:sp>
    </p:spTree>
    <p:extLst>
      <p:ext uri="{BB962C8B-B14F-4D97-AF65-F5344CB8AC3E}">
        <p14:creationId xmlns:p14="http://schemas.microsoft.com/office/powerpoint/2010/main" val="322739362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5369AA-8BEC-D642-B5DF-B12CCD496949}"/>
              </a:ext>
            </a:extLst>
          </p:cNvPr>
          <p:cNvSpPr txBox="1"/>
          <p:nvPr/>
        </p:nvSpPr>
        <p:spPr>
          <a:xfrm>
            <a:off x="3304661" y="1738959"/>
            <a:ext cx="17768327" cy="1617672"/>
          </a:xfrm>
          <a:prstGeom prst="rect">
            <a:avLst/>
          </a:prstGeom>
        </p:spPr>
        <p:txBody>
          <a:bodyPr vert="horz" lIns="91440" tIns="45720" rIns="91440" bIns="45720" rtlCol="0" anchor="ctr">
            <a:noAutofit/>
          </a:bodyPr>
          <a:lstStyle/>
          <a:p>
            <a:r>
              <a:rPr lang="sl-SI" sz="6600" spc="600" dirty="0" err="1">
                <a:solidFill>
                  <a:srgbClr val="DE4276"/>
                </a:solidFill>
                <a:latin typeface="Helvetica" pitchFamily="2" charset="0"/>
              </a:rPr>
              <a:t>Deployment</a:t>
            </a:r>
            <a:r>
              <a:rPr lang="sl-SI" sz="6600" spc="600" dirty="0">
                <a:solidFill>
                  <a:srgbClr val="DE4276"/>
                </a:solidFill>
                <a:latin typeface="Helvetica" pitchFamily="2" charset="0"/>
              </a:rPr>
              <a:t> </a:t>
            </a:r>
            <a:r>
              <a:rPr lang="sl-SI" sz="6600" spc="600" dirty="0" err="1">
                <a:solidFill>
                  <a:srgbClr val="DE4276"/>
                </a:solidFill>
                <a:latin typeface="Helvetica" pitchFamily="2" charset="0"/>
              </a:rPr>
              <a:t>and</a:t>
            </a:r>
            <a:r>
              <a:rPr lang="sl-SI" sz="6600" spc="600" dirty="0">
                <a:solidFill>
                  <a:srgbClr val="DE4276"/>
                </a:solidFill>
                <a:latin typeface="Helvetica" pitchFamily="2" charset="0"/>
              </a:rPr>
              <a:t> management </a:t>
            </a:r>
            <a:r>
              <a:rPr lang="sl-SI" sz="6600" spc="600" dirty="0" err="1">
                <a:solidFill>
                  <a:srgbClr val="DE4276"/>
                </a:solidFill>
                <a:latin typeface="Helvetica" pitchFamily="2" charset="0"/>
              </a:rPr>
              <a:t>flexibility</a:t>
            </a:r>
            <a:endParaRPr lang="en-US" sz="6600" spc="600" dirty="0">
              <a:solidFill>
                <a:srgbClr val="DE4276"/>
              </a:solidFill>
              <a:latin typeface="Helvetica" pitchFamily="2" charset="0"/>
            </a:endParaRPr>
          </a:p>
        </p:txBody>
      </p:sp>
      <p:sp>
        <p:nvSpPr>
          <p:cNvPr id="20" name="TextBox 10">
            <a:extLst>
              <a:ext uri="{FF2B5EF4-FFF2-40B4-BE49-F238E27FC236}">
                <a16:creationId xmlns:a16="http://schemas.microsoft.com/office/drawing/2014/main" id="{8BFF310F-6A74-4E5A-B5F1-53306ADB2842}"/>
              </a:ext>
            </a:extLst>
          </p:cNvPr>
          <p:cNvSpPr txBox="1">
            <a:spLocks noChangeArrowheads="1"/>
          </p:cNvSpPr>
          <p:nvPr/>
        </p:nvSpPr>
        <p:spPr bwMode="auto">
          <a:xfrm>
            <a:off x="1642600" y="42435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endParaRPr lang="en-US" sz="4800" dirty="0">
              <a:latin typeface="+mn-lt"/>
            </a:endParaRPr>
          </a:p>
        </p:txBody>
      </p:sp>
      <p:sp>
        <p:nvSpPr>
          <p:cNvPr id="5" name="TextBox 10">
            <a:extLst>
              <a:ext uri="{FF2B5EF4-FFF2-40B4-BE49-F238E27FC236}">
                <a16:creationId xmlns:a16="http://schemas.microsoft.com/office/drawing/2014/main" id="{17E071D5-9A3A-4FFD-8E8C-F4B064CF1623}"/>
              </a:ext>
            </a:extLst>
          </p:cNvPr>
          <p:cNvSpPr txBox="1">
            <a:spLocks noChangeArrowheads="1"/>
          </p:cNvSpPr>
          <p:nvPr/>
        </p:nvSpPr>
        <p:spPr bwMode="auto">
          <a:xfrm>
            <a:off x="1795000" y="4395924"/>
            <a:ext cx="21437530" cy="72538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914400" eaLnBrk="1" hangingPunct="1">
              <a:lnSpc>
                <a:spcPct val="90000"/>
              </a:lnSpc>
              <a:spcAft>
                <a:spcPts val="600"/>
              </a:spcAft>
            </a:pPr>
            <a:r>
              <a:rPr lang="en-US" sz="4800" dirty="0">
                <a:latin typeface="+mn-lt"/>
              </a:rPr>
              <a:t>Protect your data whether it’s stored in the cloud or in on-prem infrastructure. Flexibility to choose how your encryption keys are managed; Azure key store, HYOK or BYOK options.</a:t>
            </a:r>
          </a:p>
        </p:txBody>
      </p:sp>
    </p:spTree>
    <p:extLst>
      <p:ext uri="{BB962C8B-B14F-4D97-AF65-F5344CB8AC3E}">
        <p14:creationId xmlns:p14="http://schemas.microsoft.com/office/powerpoint/2010/main" val="33397023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6826250" y="611864"/>
            <a:ext cx="10725150" cy="2123658"/>
          </a:xfrm>
          <a:prstGeom prst="rect">
            <a:avLst/>
          </a:prstGeom>
          <a:noFill/>
        </p:spPr>
        <p:txBody>
          <a:bodyPr>
            <a:spAutoFit/>
          </a:bodyPr>
          <a:lstStyle/>
          <a:p>
            <a:pPr algn="ctr" defTabSz="1828434" eaLnBrk="1" fontAlgn="auto" hangingPunct="1">
              <a:spcBef>
                <a:spcPts val="0"/>
              </a:spcBef>
              <a:spcAft>
                <a:spcPts val="0"/>
              </a:spcAft>
              <a:defRPr/>
            </a:pPr>
            <a:r>
              <a:rPr lang="en-US" sz="6600" spc="600" dirty="0">
                <a:solidFill>
                  <a:srgbClr val="DE4276"/>
                </a:solidFill>
                <a:latin typeface="Helvetica" pitchFamily="2" charset="0"/>
                <a:ea typeface="Montserrat" charset="0"/>
                <a:cs typeface="Montserrat" charset="0"/>
              </a:rPr>
              <a:t>AIP Implementation Approach </a:t>
            </a:r>
            <a:endParaRPr lang="en-US" sz="9600" spc="600" dirty="0">
              <a:solidFill>
                <a:srgbClr val="DE4276"/>
              </a:solidFill>
              <a:latin typeface="Helvetica" pitchFamily="2" charset="0"/>
              <a:ea typeface="Montserrat" charset="0"/>
              <a:cs typeface="Montserrat" charset="0"/>
            </a:endParaRPr>
          </a:p>
        </p:txBody>
      </p:sp>
      <p:sp>
        <p:nvSpPr>
          <p:cNvPr id="8" name="TextBox 7">
            <a:extLst>
              <a:ext uri="{FF2B5EF4-FFF2-40B4-BE49-F238E27FC236}">
                <a16:creationId xmlns:a16="http://schemas.microsoft.com/office/drawing/2014/main" id="{9B99CE99-28D4-9540-A04A-4647D4F10C11}"/>
              </a:ext>
            </a:extLst>
          </p:cNvPr>
          <p:cNvSpPr txBox="1"/>
          <p:nvPr/>
        </p:nvSpPr>
        <p:spPr>
          <a:xfrm>
            <a:off x="2080548" y="2985049"/>
            <a:ext cx="20216553" cy="400110"/>
          </a:xfrm>
          <a:prstGeom prst="rect">
            <a:avLst/>
          </a:prstGeom>
          <a:noFill/>
        </p:spPr>
        <p:txBody>
          <a:bodyPr wrap="square">
            <a:spAutoFit/>
          </a:bodyPr>
          <a:lstStyle/>
          <a:p>
            <a:pPr algn="ctr" defTabSz="1828434" eaLnBrk="1" fontAlgn="auto" hangingPunct="1">
              <a:spcBef>
                <a:spcPts val="0"/>
              </a:spcBef>
              <a:spcAft>
                <a:spcPts val="0"/>
              </a:spcAft>
              <a:defRPr/>
            </a:pPr>
            <a:r>
              <a:rPr lang="en-US" sz="2000" dirty="0">
                <a:latin typeface="Helvetica" pitchFamily="2" charset="0"/>
              </a:rPr>
              <a:t>Setting up Azure Information Protection is a phased approach in an organization to identify sensitive information and define security and controls on data. </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3695700" y="4081227"/>
            <a:ext cx="17073563" cy="1703195"/>
            <a:chOff x="3276792" y="4309397"/>
            <a:chExt cx="17072722" cy="1703279"/>
          </a:xfrm>
        </p:grpSpPr>
        <p:sp>
          <p:nvSpPr>
            <p:cNvPr id="235532" name="TextBox 8">
              <a:extLst>
                <a:ext uri="{FF2B5EF4-FFF2-40B4-BE49-F238E27FC236}">
                  <a16:creationId xmlns:a16="http://schemas.microsoft.com/office/drawing/2014/main" id="{C47017F0-244E-D045-A9E0-E7825AAD5966}"/>
                </a:ext>
              </a:extLst>
            </p:cNvPr>
            <p:cNvSpPr txBox="1">
              <a:spLocks noChangeArrowheads="1"/>
            </p:cNvSpPr>
            <p:nvPr/>
          </p:nvSpPr>
          <p:spPr bwMode="auto">
            <a:xfrm>
              <a:off x="4103022" y="5041657"/>
              <a:ext cx="16246492" cy="97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This first step to protect your data is to have a better understanding of your data and where the data is stored. Configure rules to discover sensitive data.</a:t>
              </a:r>
            </a:p>
          </p:txBody>
        </p:sp>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6306224"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Discover Sensitive Data</a:t>
              </a:r>
              <a:endParaRPr lang="en-US" sz="4800" spc="600" dirty="0">
                <a:solidFill>
                  <a:srgbClr val="DE4276"/>
                </a:solidFill>
                <a:latin typeface="Helvetica" pitchFamily="2" charset="0"/>
                <a:ea typeface="Montserrat" charset="0"/>
                <a:cs typeface="Montserrat" charset="0"/>
              </a:endParaRP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3652042" y="6130955"/>
            <a:ext cx="17073563" cy="1229220"/>
            <a:chOff x="3276792" y="4309397"/>
            <a:chExt cx="17072722" cy="1229280"/>
          </a:xfrm>
        </p:grpSpPr>
        <p:sp>
          <p:nvSpPr>
            <p:cNvPr id="235529" name="TextBox 10">
              <a:extLst>
                <a:ext uri="{FF2B5EF4-FFF2-40B4-BE49-F238E27FC236}">
                  <a16:creationId xmlns:a16="http://schemas.microsoft.com/office/drawing/2014/main" id="{7E0B0EB9-FC79-E34E-B392-4276006BDD5A}"/>
                </a:ext>
              </a:extLst>
            </p:cNvPr>
            <p:cNvSpPr txBox="1">
              <a:spLocks noChangeArrowheads="1"/>
            </p:cNvSpPr>
            <p:nvPr/>
          </p:nvSpPr>
          <p:spPr bwMode="auto">
            <a:xfrm>
              <a:off x="4103022" y="5041657"/>
              <a:ext cx="16246492" cy="49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Data can be classified based on content, context, and source, either automatically based on defined policies or manually by users.</a:t>
              </a:r>
            </a:p>
          </p:txBody>
        </p:sp>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6213254" cy="584803"/>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Classify and Label data</a:t>
              </a:r>
              <a:endParaRPr lang="en-US" sz="4800" spc="600" dirty="0">
                <a:solidFill>
                  <a:srgbClr val="DE4276"/>
                </a:solidFill>
                <a:latin typeface="Helvetica" pitchFamily="2" charset="0"/>
                <a:ea typeface="Montserrat" charset="0"/>
                <a:cs typeface="Montserrat" charset="0"/>
              </a:endParaRP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5" name="Group 13">
            <a:extLst>
              <a:ext uri="{FF2B5EF4-FFF2-40B4-BE49-F238E27FC236}">
                <a16:creationId xmlns:a16="http://schemas.microsoft.com/office/drawing/2014/main" id="{42C1606E-E87E-C243-9A20-9EA355D39BA0}"/>
              </a:ext>
            </a:extLst>
          </p:cNvPr>
          <p:cNvGrpSpPr>
            <a:grpSpLocks/>
          </p:cNvGrpSpPr>
          <p:nvPr/>
        </p:nvGrpSpPr>
        <p:grpSpPr bwMode="auto">
          <a:xfrm>
            <a:off x="3695700" y="8009812"/>
            <a:ext cx="17073563" cy="1703195"/>
            <a:chOff x="3276792" y="4309397"/>
            <a:chExt cx="17072722" cy="1703278"/>
          </a:xfrm>
        </p:grpSpPr>
        <p:sp>
          <p:nvSpPr>
            <p:cNvPr id="235526" name="TextBox 14">
              <a:extLst>
                <a:ext uri="{FF2B5EF4-FFF2-40B4-BE49-F238E27FC236}">
                  <a16:creationId xmlns:a16="http://schemas.microsoft.com/office/drawing/2014/main" id="{437D3CB1-244B-A845-A69F-61C1105170F1}"/>
                </a:ext>
              </a:extLst>
            </p:cNvPr>
            <p:cNvSpPr txBox="1">
              <a:spLocks noChangeArrowheads="1"/>
            </p:cNvSpPr>
            <p:nvPr/>
          </p:nvSpPr>
          <p:spPr bwMode="auto">
            <a:xfrm>
              <a:off x="4103022" y="5041657"/>
              <a:ext cx="16246492" cy="97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Documents can be encrypted. Authentication requirements and definitions of use rights can be added to data. Users can track activities on shared files and revoke access in cases of unexpected activity.</a:t>
              </a:r>
            </a:p>
          </p:txBody>
        </p:sp>
        <p:sp>
          <p:nvSpPr>
            <p:cNvPr id="16" name="TextBox 15">
              <a:extLst>
                <a:ext uri="{FF2B5EF4-FFF2-40B4-BE49-F238E27FC236}">
                  <a16:creationId xmlns:a16="http://schemas.microsoft.com/office/drawing/2014/main" id="{67E072DC-0C4B-E947-80D0-28FF8B623CFF}"/>
                </a:ext>
              </a:extLst>
            </p:cNvPr>
            <p:cNvSpPr txBox="1"/>
            <p:nvPr/>
          </p:nvSpPr>
          <p:spPr>
            <a:xfrm>
              <a:off x="4102251" y="4309397"/>
              <a:ext cx="6540251" cy="584803"/>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Protect and Control Data</a:t>
              </a:r>
              <a:endParaRPr lang="en-US" sz="4800" spc="600" dirty="0">
                <a:solidFill>
                  <a:srgbClr val="DE4276"/>
                </a:solidFill>
                <a:latin typeface="Helvetica" pitchFamily="2" charset="0"/>
                <a:ea typeface="Montserrat" charset="0"/>
                <a:cs typeface="Montserrat" charset="0"/>
              </a:endParaRPr>
            </a:p>
          </p:txBody>
        </p:sp>
        <p:sp>
          <p:nvSpPr>
            <p:cNvPr id="17" name="Shape 2906">
              <a:extLst>
                <a:ext uri="{FF2B5EF4-FFF2-40B4-BE49-F238E27FC236}">
                  <a16:creationId xmlns:a16="http://schemas.microsoft.com/office/drawing/2014/main" id="{F17E4D87-88F6-A549-870A-7FAA7C8DAC19}"/>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grpSp>
        <p:nvGrpSpPr>
          <p:cNvPr id="18" name="Group 13">
            <a:extLst>
              <a:ext uri="{FF2B5EF4-FFF2-40B4-BE49-F238E27FC236}">
                <a16:creationId xmlns:a16="http://schemas.microsoft.com/office/drawing/2014/main" id="{7369EC01-81F2-4D60-A3F2-EC46392FE8BA}"/>
              </a:ext>
            </a:extLst>
          </p:cNvPr>
          <p:cNvGrpSpPr>
            <a:grpSpLocks/>
          </p:cNvGrpSpPr>
          <p:nvPr/>
        </p:nvGrpSpPr>
        <p:grpSpPr bwMode="auto">
          <a:xfrm>
            <a:off x="3695700" y="10055208"/>
            <a:ext cx="17073563" cy="1229220"/>
            <a:chOff x="3276792" y="4309397"/>
            <a:chExt cx="17072722" cy="1229280"/>
          </a:xfrm>
        </p:grpSpPr>
        <p:sp>
          <p:nvSpPr>
            <p:cNvPr id="19" name="TextBox 14">
              <a:extLst>
                <a:ext uri="{FF2B5EF4-FFF2-40B4-BE49-F238E27FC236}">
                  <a16:creationId xmlns:a16="http://schemas.microsoft.com/office/drawing/2014/main" id="{985C6BDD-7CDF-4E6C-8518-F2B3445BC502}"/>
                </a:ext>
              </a:extLst>
            </p:cNvPr>
            <p:cNvSpPr txBox="1">
              <a:spLocks noChangeArrowheads="1"/>
            </p:cNvSpPr>
            <p:nvPr/>
          </p:nvSpPr>
          <p:spPr bwMode="auto">
            <a:xfrm>
              <a:off x="4103022" y="5041657"/>
              <a:ext cx="16246492" cy="49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Gain visibility to data and apply controls to protect your data across the organization. </a:t>
              </a:r>
            </a:p>
          </p:txBody>
        </p:sp>
        <p:sp>
          <p:nvSpPr>
            <p:cNvPr id="20" name="TextBox 19">
              <a:extLst>
                <a:ext uri="{FF2B5EF4-FFF2-40B4-BE49-F238E27FC236}">
                  <a16:creationId xmlns:a16="http://schemas.microsoft.com/office/drawing/2014/main" id="{7CD307CE-6098-49A2-847C-D0A58C8DCD1A}"/>
                </a:ext>
              </a:extLst>
            </p:cNvPr>
            <p:cNvSpPr txBox="1"/>
            <p:nvPr/>
          </p:nvSpPr>
          <p:spPr>
            <a:xfrm>
              <a:off x="4102251" y="4309397"/>
              <a:ext cx="7612607" cy="584803"/>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 Monitor and Remediate Data</a:t>
              </a:r>
              <a:endParaRPr lang="en-US" sz="4800" spc="600" dirty="0">
                <a:solidFill>
                  <a:srgbClr val="DE4276"/>
                </a:solidFill>
                <a:latin typeface="Helvetica" pitchFamily="2" charset="0"/>
                <a:ea typeface="Montserrat" charset="0"/>
                <a:cs typeface="Montserrat" charset="0"/>
              </a:endParaRPr>
            </a:p>
          </p:txBody>
        </p:sp>
        <p:sp>
          <p:nvSpPr>
            <p:cNvPr id="21" name="Shape 2906">
              <a:extLst>
                <a:ext uri="{FF2B5EF4-FFF2-40B4-BE49-F238E27FC236}">
                  <a16:creationId xmlns:a16="http://schemas.microsoft.com/office/drawing/2014/main" id="{79F84D8F-EA45-4B49-81D8-4B039E3E5C34}"/>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extLst>
      <p:ext uri="{BB962C8B-B14F-4D97-AF65-F5344CB8AC3E}">
        <p14:creationId xmlns:p14="http://schemas.microsoft.com/office/powerpoint/2010/main" val="59034422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6DD76B8-1FD7-47EC-8535-594E855870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1574" y="623306"/>
            <a:ext cx="18474502" cy="10523451"/>
          </a:xfrm>
          <a:prstGeom prst="rect">
            <a:avLst/>
          </a:prstGeom>
        </p:spPr>
      </p:pic>
    </p:spTree>
    <p:extLst>
      <p:ext uri="{BB962C8B-B14F-4D97-AF65-F5344CB8AC3E}">
        <p14:creationId xmlns:p14="http://schemas.microsoft.com/office/powerpoint/2010/main" val="30755954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10171043"/>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Licensing</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45525794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6541076" y="1087291"/>
            <a:ext cx="11295495" cy="1107996"/>
          </a:xfrm>
          <a:prstGeom prst="rect">
            <a:avLst/>
          </a:prstGeom>
          <a:noFill/>
        </p:spPr>
        <p:txBody>
          <a:bodyPr wrap="square">
            <a:spAutoFit/>
          </a:bodyPr>
          <a:lstStyle/>
          <a:p>
            <a:pPr algn="ctr" defTabSz="1828434" eaLnBrk="1" fontAlgn="auto" hangingPunct="1">
              <a:spcBef>
                <a:spcPts val="0"/>
              </a:spcBef>
              <a:spcAft>
                <a:spcPts val="0"/>
              </a:spcAft>
              <a:defRPr/>
            </a:pPr>
            <a:r>
              <a:rPr lang="en-US" sz="6600" spc="600" dirty="0">
                <a:solidFill>
                  <a:srgbClr val="DE4276"/>
                </a:solidFill>
                <a:latin typeface="Helvetica" pitchFamily="2" charset="0"/>
                <a:ea typeface="Montserrat" charset="0"/>
                <a:cs typeface="Montserrat" charset="0"/>
              </a:rPr>
              <a:t>Microsoft 365</a:t>
            </a:r>
            <a:endParaRPr lang="en-US" sz="9600" spc="600" dirty="0">
              <a:solidFill>
                <a:srgbClr val="DE4276"/>
              </a:solidFill>
              <a:latin typeface="Helvetica" pitchFamily="2" charset="0"/>
              <a:ea typeface="Montserrat" charset="0"/>
              <a:cs typeface="Montserrat" charset="0"/>
            </a:endParaRPr>
          </a:p>
        </p:txBody>
      </p:sp>
      <p:sp>
        <p:nvSpPr>
          <p:cNvPr id="8" name="TextBox 7">
            <a:extLst>
              <a:ext uri="{FF2B5EF4-FFF2-40B4-BE49-F238E27FC236}">
                <a16:creationId xmlns:a16="http://schemas.microsoft.com/office/drawing/2014/main" id="{9B99CE99-28D4-9540-A04A-4647D4F10C11}"/>
              </a:ext>
            </a:extLst>
          </p:cNvPr>
          <p:cNvSpPr txBox="1"/>
          <p:nvPr/>
        </p:nvSpPr>
        <p:spPr>
          <a:xfrm>
            <a:off x="2080548" y="2889087"/>
            <a:ext cx="20216553" cy="400110"/>
          </a:xfrm>
          <a:prstGeom prst="rect">
            <a:avLst/>
          </a:prstGeom>
          <a:noFill/>
        </p:spPr>
        <p:txBody>
          <a:bodyPr wrap="square">
            <a:spAutoFit/>
          </a:bodyPr>
          <a:lstStyle/>
          <a:p>
            <a:pPr algn="ctr" defTabSz="1828434" eaLnBrk="1" fontAlgn="auto" hangingPunct="1">
              <a:spcBef>
                <a:spcPts val="0"/>
              </a:spcBef>
              <a:spcAft>
                <a:spcPts val="0"/>
              </a:spcAft>
              <a:defRPr/>
            </a:pPr>
            <a:r>
              <a:rPr lang="en-US" sz="2000" dirty="0">
                <a:latin typeface="Helvetica" pitchFamily="2" charset="0"/>
              </a:rPr>
              <a:t>A complete, intelligent solution, including Office 365, Windows 10, and Enterprise Mobility + Security, that empowers everyone to be creative and work together, securely.</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3695700" y="4081227"/>
            <a:ext cx="17073563" cy="2152549"/>
            <a:chOff x="3276792" y="4309397"/>
            <a:chExt cx="17072722" cy="2152655"/>
          </a:xfrm>
        </p:grpSpPr>
        <p:sp>
          <p:nvSpPr>
            <p:cNvPr id="235532" name="TextBox 8">
              <a:extLst>
                <a:ext uri="{FF2B5EF4-FFF2-40B4-BE49-F238E27FC236}">
                  <a16:creationId xmlns:a16="http://schemas.microsoft.com/office/drawing/2014/main" id="{C47017F0-244E-D045-A9E0-E7825AAD5966}"/>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sz="2000" dirty="0">
                  <a:latin typeface="Helvetica" pitchFamily="2" charset="0"/>
                </a:rPr>
                <a:t>Includes Office 365 Enterprise, Windows 10 Enterprise, and Enterprise Mobility + Security and is offered in two plans - Microsoft 365 E3 and Microsoft 365 E5. Both plans provide customers with a comprehensive set of productivity and security capabilities, while Microsoft 365 E5 provides the latest and most advanced innovations in security, compliance, analytics and collaboration.</a:t>
              </a:r>
              <a:endParaRPr lang="en-US" altLang="sr-Latn-RS" sz="2000" dirty="0">
                <a:latin typeface="Helvetica" pitchFamily="2" charset="0"/>
              </a:endParaRPr>
            </a:p>
          </p:txBody>
        </p:sp>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6662073"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Microsoft 365 Enterprise</a:t>
              </a:r>
              <a:endParaRPr lang="en-US" sz="4800" spc="600" dirty="0">
                <a:solidFill>
                  <a:srgbClr val="DE4276"/>
                </a:solidFill>
                <a:latin typeface="Helvetica" pitchFamily="2" charset="0"/>
                <a:ea typeface="Montserrat" charset="0"/>
                <a:cs typeface="Montserrat" charset="0"/>
              </a:endParaRP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3700302" y="6863177"/>
            <a:ext cx="17073563" cy="2152549"/>
            <a:chOff x="3276792" y="4309397"/>
            <a:chExt cx="17072722" cy="2152655"/>
          </a:xfrm>
        </p:grpSpPr>
        <p:sp>
          <p:nvSpPr>
            <p:cNvPr id="235529" name="TextBox 10">
              <a:extLst>
                <a:ext uri="{FF2B5EF4-FFF2-40B4-BE49-F238E27FC236}">
                  <a16:creationId xmlns:a16="http://schemas.microsoft.com/office/drawing/2014/main" id="{7E0B0EB9-FC79-E34E-B392-4276006BDD5A}"/>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sz="2000" dirty="0">
                  <a:latin typeface="Helvetica" pitchFamily="2" charset="0"/>
                </a:rPr>
                <a:t>Is an integrated solution that brings together the best-in-class productivity tools, security and  device management capabilities for small to medium-sized businesses. Microsoft 365 Business is designed for customers that are ready to move to cloud-based productivity and collaboration and are interested in maintaining a proactive stance to help protect data on both company and employee-owned devices.</a:t>
              </a:r>
              <a:endParaRPr lang="en-US" altLang="sr-Latn-RS" sz="2000" dirty="0">
                <a:latin typeface="Helvetica" pitchFamily="2" charset="0"/>
              </a:endParaRPr>
            </a:p>
          </p:txBody>
        </p:sp>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6304620"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Microsoft 365 Business</a:t>
              </a:r>
              <a:endParaRPr lang="en-US" sz="4800" spc="600" dirty="0">
                <a:solidFill>
                  <a:srgbClr val="DE4276"/>
                </a:solidFill>
                <a:latin typeface="Helvetica" pitchFamily="2" charset="0"/>
                <a:ea typeface="Montserrat" charset="0"/>
                <a:cs typeface="Montserrat" charset="0"/>
              </a:endParaRP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grpSp>
        <p:nvGrpSpPr>
          <p:cNvPr id="22" name="Group 1">
            <a:extLst>
              <a:ext uri="{FF2B5EF4-FFF2-40B4-BE49-F238E27FC236}">
                <a16:creationId xmlns:a16="http://schemas.microsoft.com/office/drawing/2014/main" id="{AC039DB2-4DF6-4676-87ED-D2484AF768CC}"/>
              </a:ext>
            </a:extLst>
          </p:cNvPr>
          <p:cNvGrpSpPr>
            <a:grpSpLocks/>
          </p:cNvGrpSpPr>
          <p:nvPr/>
        </p:nvGrpSpPr>
        <p:grpSpPr bwMode="auto">
          <a:xfrm>
            <a:off x="3700302" y="9671103"/>
            <a:ext cx="17073563" cy="1690884"/>
            <a:chOff x="3276792" y="4309397"/>
            <a:chExt cx="17072722" cy="1690967"/>
          </a:xfrm>
        </p:grpSpPr>
        <p:sp>
          <p:nvSpPr>
            <p:cNvPr id="23" name="TextBox 8">
              <a:extLst>
                <a:ext uri="{FF2B5EF4-FFF2-40B4-BE49-F238E27FC236}">
                  <a16:creationId xmlns:a16="http://schemas.microsoft.com/office/drawing/2014/main" id="{517C8097-407C-45A0-BF07-9C7DC87225C6}"/>
                </a:ext>
              </a:extLst>
            </p:cNvPr>
            <p:cNvSpPr txBox="1">
              <a:spLocks noChangeArrowheads="1"/>
            </p:cNvSpPr>
            <p:nvPr/>
          </p:nvSpPr>
          <p:spPr bwMode="auto">
            <a:xfrm>
              <a:off x="4103022" y="5041657"/>
              <a:ext cx="16246492" cy="95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sz="2000" dirty="0">
                  <a:latin typeface="Helvetica" pitchFamily="2" charset="0"/>
                </a:rPr>
                <a:t>Includes Office 365, Windows 10, Enterprise Mobility + Security, and Minecraft: Education Edition to empower educators to unlock creativity, promote teamwork, and provide a simple and safe experience in a single, affordable solution built for education.</a:t>
              </a:r>
              <a:endParaRPr lang="en-US" altLang="sr-Latn-RS" sz="2000" dirty="0">
                <a:latin typeface="Helvetica" pitchFamily="2" charset="0"/>
              </a:endParaRPr>
            </a:p>
          </p:txBody>
        </p:sp>
        <p:sp>
          <p:nvSpPr>
            <p:cNvPr id="24" name="TextBox 23">
              <a:extLst>
                <a:ext uri="{FF2B5EF4-FFF2-40B4-BE49-F238E27FC236}">
                  <a16:creationId xmlns:a16="http://schemas.microsoft.com/office/drawing/2014/main" id="{0D824103-DB41-4C11-B0AC-9C660E779566}"/>
                </a:ext>
              </a:extLst>
            </p:cNvPr>
            <p:cNvSpPr txBox="1"/>
            <p:nvPr/>
          </p:nvSpPr>
          <p:spPr>
            <a:xfrm>
              <a:off x="4102251" y="4309397"/>
              <a:ext cx="6349502"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Microsoft 365 Education</a:t>
              </a:r>
              <a:endParaRPr lang="en-US" sz="4800" spc="600" dirty="0">
                <a:solidFill>
                  <a:srgbClr val="DE4276"/>
                </a:solidFill>
                <a:latin typeface="Helvetica" pitchFamily="2" charset="0"/>
                <a:ea typeface="Montserrat" charset="0"/>
                <a:cs typeface="Montserrat" charset="0"/>
              </a:endParaRPr>
            </a:p>
          </p:txBody>
        </p:sp>
        <p:sp>
          <p:nvSpPr>
            <p:cNvPr id="25" name="Shape 2906">
              <a:extLst>
                <a:ext uri="{FF2B5EF4-FFF2-40B4-BE49-F238E27FC236}">
                  <a16:creationId xmlns:a16="http://schemas.microsoft.com/office/drawing/2014/main" id="{CE5235EC-AF5A-4843-A440-BC78B218C576}"/>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Tree>
    <p:extLst>
      <p:ext uri="{BB962C8B-B14F-4D97-AF65-F5344CB8AC3E}">
        <p14:creationId xmlns:p14="http://schemas.microsoft.com/office/powerpoint/2010/main" val="103545458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6541076" y="698753"/>
            <a:ext cx="11295495" cy="2123658"/>
          </a:xfrm>
          <a:prstGeom prst="rect">
            <a:avLst/>
          </a:prstGeom>
          <a:noFill/>
        </p:spPr>
        <p:txBody>
          <a:bodyPr wrap="square">
            <a:spAutoFit/>
          </a:bodyPr>
          <a:lstStyle/>
          <a:p>
            <a:pPr algn="ctr" defTabSz="1828434" eaLnBrk="1" fontAlgn="auto" hangingPunct="1">
              <a:spcBef>
                <a:spcPts val="0"/>
              </a:spcBef>
              <a:spcAft>
                <a:spcPts val="0"/>
              </a:spcAft>
              <a:defRPr/>
            </a:pPr>
            <a:r>
              <a:rPr lang="en-US" sz="6600" spc="600" dirty="0">
                <a:solidFill>
                  <a:srgbClr val="DE4276"/>
                </a:solidFill>
                <a:latin typeface="Helvetica" pitchFamily="2" charset="0"/>
                <a:ea typeface="Montserrat" charset="0"/>
                <a:cs typeface="Montserrat" charset="0"/>
              </a:rPr>
              <a:t>Azure Information Protection for Office 365</a:t>
            </a:r>
            <a:endParaRPr lang="en-US" sz="9600" spc="600" dirty="0">
              <a:solidFill>
                <a:srgbClr val="DE4276"/>
              </a:solidFill>
              <a:latin typeface="Helvetica" pitchFamily="2" charset="0"/>
              <a:ea typeface="Montserrat" charset="0"/>
              <a:cs typeface="Montserrat" charset="0"/>
            </a:endParaRPr>
          </a:p>
        </p:txBody>
      </p:sp>
      <p:sp>
        <p:nvSpPr>
          <p:cNvPr id="8" name="TextBox 7">
            <a:extLst>
              <a:ext uri="{FF2B5EF4-FFF2-40B4-BE49-F238E27FC236}">
                <a16:creationId xmlns:a16="http://schemas.microsoft.com/office/drawing/2014/main" id="{9B99CE99-28D4-9540-A04A-4647D4F10C11}"/>
              </a:ext>
            </a:extLst>
          </p:cNvPr>
          <p:cNvSpPr txBox="1"/>
          <p:nvPr/>
        </p:nvSpPr>
        <p:spPr>
          <a:xfrm>
            <a:off x="2080548" y="3168944"/>
            <a:ext cx="20216553" cy="400110"/>
          </a:xfrm>
          <a:prstGeom prst="rect">
            <a:avLst/>
          </a:prstGeom>
          <a:noFill/>
        </p:spPr>
        <p:txBody>
          <a:bodyPr wrap="square">
            <a:spAutoFit/>
          </a:bodyPr>
          <a:lstStyle/>
          <a:p>
            <a:pPr algn="ctr" defTabSz="1828434" eaLnBrk="1" fontAlgn="auto" hangingPunct="1">
              <a:spcBef>
                <a:spcPts val="0"/>
              </a:spcBef>
              <a:spcAft>
                <a:spcPts val="0"/>
              </a:spcAft>
              <a:defRPr/>
            </a:pPr>
            <a:r>
              <a:rPr lang="en-US" sz="2000" dirty="0">
                <a:latin typeface="Helvetica" pitchFamily="2" charset="0"/>
              </a:rPr>
              <a:t>Microsoft Azure Information Protection is included in the Office 365 Enterprise E3 and above plans.</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3695700" y="4081227"/>
            <a:ext cx="17073563" cy="2152549"/>
            <a:chOff x="3276792" y="4309397"/>
            <a:chExt cx="17072722" cy="2152655"/>
          </a:xfrm>
        </p:grpSpPr>
        <p:sp>
          <p:nvSpPr>
            <p:cNvPr id="235532" name="TextBox 8">
              <a:extLst>
                <a:ext uri="{FF2B5EF4-FFF2-40B4-BE49-F238E27FC236}">
                  <a16:creationId xmlns:a16="http://schemas.microsoft.com/office/drawing/2014/main" id="{C47017F0-244E-D045-A9E0-E7825AAD5966}"/>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Provides additional rights to use the on-premises connectors, track and revoke shared documents, and enable users to manually classify and label documents.</a:t>
              </a:r>
            </a:p>
            <a:p>
              <a:pPr algn="just" eaLnBrk="1" hangingPunct="1">
                <a:lnSpc>
                  <a:spcPct val="150000"/>
                </a:lnSpc>
              </a:pPr>
              <a:r>
                <a:rPr lang="en-US" altLang="sr-Latn-RS" sz="2000" dirty="0">
                  <a:latin typeface="Helvetica" pitchFamily="2" charset="0"/>
                  <a:ea typeface="Montserrat Light"/>
                  <a:cs typeface="Montserrat Light"/>
                </a:rPr>
                <a:t>Note: Also part of Microsoft Enterprise Mobility + Security E3, Microsoft 365 E3 and Microsoft 365 Business..</a:t>
              </a:r>
            </a:p>
          </p:txBody>
        </p:sp>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10746324"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Azure Information Protection Premium P1</a:t>
              </a:r>
              <a:endParaRPr lang="en-US" sz="4800" spc="600" dirty="0">
                <a:solidFill>
                  <a:srgbClr val="DE4276"/>
                </a:solidFill>
                <a:latin typeface="Helvetica" pitchFamily="2" charset="0"/>
                <a:ea typeface="Montserrat" charset="0"/>
                <a:cs typeface="Montserrat" charset="0"/>
              </a:endParaRP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3700302" y="6863177"/>
            <a:ext cx="17073563" cy="2152549"/>
            <a:chOff x="3276792" y="4309397"/>
            <a:chExt cx="17072722" cy="2152655"/>
          </a:xfrm>
        </p:grpSpPr>
        <p:sp>
          <p:nvSpPr>
            <p:cNvPr id="235529" name="TextBox 10">
              <a:extLst>
                <a:ext uri="{FF2B5EF4-FFF2-40B4-BE49-F238E27FC236}">
                  <a16:creationId xmlns:a16="http://schemas.microsoft.com/office/drawing/2014/main" id="{7E0B0EB9-FC79-E34E-B392-4276006BDD5A}"/>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Builds on Azure Information Protection Premium P1 with automated and recommended classification, labeling, and protection, with policy-based rules and Hold Your Own Key (HYOK) configurations that span Azure Rights Management and Active Directory Rights Management..</a:t>
              </a:r>
            </a:p>
            <a:p>
              <a:pPr algn="just" eaLnBrk="1" hangingPunct="1">
                <a:lnSpc>
                  <a:spcPct val="150000"/>
                </a:lnSpc>
              </a:pPr>
              <a:r>
                <a:rPr lang="en-US" altLang="sr-Latn-RS" sz="2000" dirty="0">
                  <a:latin typeface="Helvetica" pitchFamily="2" charset="0"/>
                  <a:ea typeface="Montserrat Light"/>
                  <a:cs typeface="Montserrat Light"/>
                </a:rPr>
                <a:t>Note: Also part of Enterprise Mobility + Security E5 and Microsoft 365 E5.</a:t>
              </a:r>
            </a:p>
          </p:txBody>
        </p:sp>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10937071"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Azure Information Protection Premium P2</a:t>
              </a:r>
              <a:endParaRPr lang="en-US" sz="4800" spc="600" dirty="0">
                <a:solidFill>
                  <a:srgbClr val="DE4276"/>
                </a:solidFill>
                <a:latin typeface="Helvetica" pitchFamily="2" charset="0"/>
                <a:ea typeface="Montserrat" charset="0"/>
                <a:cs typeface="Montserrat" charset="0"/>
              </a:endParaRP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Tree>
    <p:extLst>
      <p:ext uri="{BB962C8B-B14F-4D97-AF65-F5344CB8AC3E}">
        <p14:creationId xmlns:p14="http://schemas.microsoft.com/office/powerpoint/2010/main" val="312501794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6541076" y="698753"/>
            <a:ext cx="11295495" cy="2123658"/>
          </a:xfrm>
          <a:prstGeom prst="rect">
            <a:avLst/>
          </a:prstGeom>
          <a:noFill/>
        </p:spPr>
        <p:txBody>
          <a:bodyPr wrap="square">
            <a:spAutoFit/>
          </a:bodyPr>
          <a:lstStyle/>
          <a:p>
            <a:pPr algn="ctr" defTabSz="1828434" eaLnBrk="1" fontAlgn="auto" hangingPunct="1">
              <a:spcBef>
                <a:spcPts val="0"/>
              </a:spcBef>
              <a:spcAft>
                <a:spcPts val="0"/>
              </a:spcAft>
              <a:defRPr/>
            </a:pPr>
            <a:r>
              <a:rPr lang="en-US" sz="6600" spc="600" dirty="0">
                <a:solidFill>
                  <a:srgbClr val="DE4276"/>
                </a:solidFill>
                <a:latin typeface="Helvetica" pitchFamily="2" charset="0"/>
                <a:ea typeface="Montserrat" charset="0"/>
                <a:cs typeface="Montserrat" charset="0"/>
              </a:rPr>
              <a:t>Azure Information Protection for Office 365</a:t>
            </a:r>
            <a:endParaRPr lang="en-US" sz="9600" spc="600" dirty="0">
              <a:solidFill>
                <a:srgbClr val="DE4276"/>
              </a:solidFill>
              <a:latin typeface="Helvetica" pitchFamily="2" charset="0"/>
              <a:ea typeface="Montserrat" charset="0"/>
              <a:cs typeface="Montserrat" charset="0"/>
            </a:endParaRPr>
          </a:p>
        </p:txBody>
      </p:sp>
      <p:sp>
        <p:nvSpPr>
          <p:cNvPr id="8" name="TextBox 7">
            <a:extLst>
              <a:ext uri="{FF2B5EF4-FFF2-40B4-BE49-F238E27FC236}">
                <a16:creationId xmlns:a16="http://schemas.microsoft.com/office/drawing/2014/main" id="{9B99CE99-28D4-9540-A04A-4647D4F10C11}"/>
              </a:ext>
            </a:extLst>
          </p:cNvPr>
          <p:cNvSpPr txBox="1"/>
          <p:nvPr/>
        </p:nvSpPr>
        <p:spPr>
          <a:xfrm>
            <a:off x="2080548" y="3168944"/>
            <a:ext cx="20216553" cy="400110"/>
          </a:xfrm>
          <a:prstGeom prst="rect">
            <a:avLst/>
          </a:prstGeom>
          <a:noFill/>
        </p:spPr>
        <p:txBody>
          <a:bodyPr wrap="square">
            <a:spAutoFit/>
          </a:bodyPr>
          <a:lstStyle/>
          <a:p>
            <a:pPr algn="ctr" defTabSz="1828434" eaLnBrk="1" fontAlgn="auto" hangingPunct="1">
              <a:spcBef>
                <a:spcPts val="0"/>
              </a:spcBef>
              <a:spcAft>
                <a:spcPts val="0"/>
              </a:spcAft>
              <a:defRPr/>
            </a:pPr>
            <a:r>
              <a:rPr lang="en-US" sz="2000" dirty="0">
                <a:latin typeface="Helvetica" pitchFamily="2" charset="0"/>
              </a:rPr>
              <a:t>Microsoft Azure Information Protection is included in the Office 365 Enterprise E3 and above plans.</a:t>
            </a:r>
          </a:p>
        </p:txBody>
      </p:sp>
      <p:grpSp>
        <p:nvGrpSpPr>
          <p:cNvPr id="235523" name="Group 1">
            <a:extLst>
              <a:ext uri="{FF2B5EF4-FFF2-40B4-BE49-F238E27FC236}">
                <a16:creationId xmlns:a16="http://schemas.microsoft.com/office/drawing/2014/main" id="{DC0D6BDB-FE8A-264D-BEE4-D78EF59F120E}"/>
              </a:ext>
            </a:extLst>
          </p:cNvPr>
          <p:cNvGrpSpPr>
            <a:grpSpLocks/>
          </p:cNvGrpSpPr>
          <p:nvPr/>
        </p:nvGrpSpPr>
        <p:grpSpPr bwMode="auto">
          <a:xfrm>
            <a:off x="3695700" y="4081227"/>
            <a:ext cx="17073563" cy="2152549"/>
            <a:chOff x="3276792" y="4309397"/>
            <a:chExt cx="17072722" cy="2152655"/>
          </a:xfrm>
        </p:grpSpPr>
        <p:sp>
          <p:nvSpPr>
            <p:cNvPr id="235532" name="TextBox 8">
              <a:extLst>
                <a:ext uri="{FF2B5EF4-FFF2-40B4-BE49-F238E27FC236}">
                  <a16:creationId xmlns:a16="http://schemas.microsoft.com/office/drawing/2014/main" id="{C47017F0-244E-D045-A9E0-E7825AAD5966}"/>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Provides additional rights to use the on-premises connectors, track and revoke shared documents, and enable users to manually classify and label documents.</a:t>
              </a:r>
            </a:p>
            <a:p>
              <a:pPr algn="just" eaLnBrk="1" hangingPunct="1">
                <a:lnSpc>
                  <a:spcPct val="150000"/>
                </a:lnSpc>
              </a:pPr>
              <a:r>
                <a:rPr lang="en-US" altLang="sr-Latn-RS" sz="2000" dirty="0">
                  <a:latin typeface="Helvetica" pitchFamily="2" charset="0"/>
                  <a:ea typeface="Montserrat Light"/>
                  <a:cs typeface="Montserrat Light"/>
                </a:rPr>
                <a:t>Note: Also part of Microsoft Enterprise Mobility + Security E3, Microsoft 365 E3 and Microsoft 365 Business..</a:t>
              </a:r>
            </a:p>
          </p:txBody>
        </p:sp>
        <p:sp>
          <p:nvSpPr>
            <p:cNvPr id="6" name="TextBox 5">
              <a:extLst>
                <a:ext uri="{FF2B5EF4-FFF2-40B4-BE49-F238E27FC236}">
                  <a16:creationId xmlns:a16="http://schemas.microsoft.com/office/drawing/2014/main" id="{15D7D8EA-3EDF-4B46-B66D-4FDC7B3C6D6C}"/>
                </a:ext>
              </a:extLst>
            </p:cNvPr>
            <p:cNvSpPr txBox="1"/>
            <p:nvPr/>
          </p:nvSpPr>
          <p:spPr>
            <a:xfrm>
              <a:off x="4102251" y="4309397"/>
              <a:ext cx="10746324"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Azure Information Protection Premium P1</a:t>
              </a:r>
              <a:endParaRPr lang="en-US" sz="4800" spc="600" dirty="0">
                <a:solidFill>
                  <a:srgbClr val="DE4276"/>
                </a:solidFill>
                <a:latin typeface="Helvetica" pitchFamily="2" charset="0"/>
                <a:ea typeface="Montserrat" charset="0"/>
                <a:cs typeface="Montserrat" charset="0"/>
              </a:endParaRPr>
            </a:p>
          </p:txBody>
        </p:sp>
        <p:sp>
          <p:nvSpPr>
            <p:cNvPr id="7" name="Shape 2906">
              <a:extLst>
                <a:ext uri="{FF2B5EF4-FFF2-40B4-BE49-F238E27FC236}">
                  <a16:creationId xmlns:a16="http://schemas.microsoft.com/office/drawing/2014/main" id="{E1859765-6C6B-1341-ACC0-FA6D4BE5A9C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35524" name="Group 9">
            <a:extLst>
              <a:ext uri="{FF2B5EF4-FFF2-40B4-BE49-F238E27FC236}">
                <a16:creationId xmlns:a16="http://schemas.microsoft.com/office/drawing/2014/main" id="{E2C7F7F2-C58F-1242-AE47-5C4DCF5C347C}"/>
              </a:ext>
            </a:extLst>
          </p:cNvPr>
          <p:cNvGrpSpPr>
            <a:grpSpLocks/>
          </p:cNvGrpSpPr>
          <p:nvPr/>
        </p:nvGrpSpPr>
        <p:grpSpPr bwMode="auto">
          <a:xfrm>
            <a:off x="3700302" y="6863177"/>
            <a:ext cx="17073563" cy="2152549"/>
            <a:chOff x="3276792" y="4309397"/>
            <a:chExt cx="17072722" cy="2152655"/>
          </a:xfrm>
        </p:grpSpPr>
        <p:sp>
          <p:nvSpPr>
            <p:cNvPr id="235529" name="TextBox 10">
              <a:extLst>
                <a:ext uri="{FF2B5EF4-FFF2-40B4-BE49-F238E27FC236}">
                  <a16:creationId xmlns:a16="http://schemas.microsoft.com/office/drawing/2014/main" id="{7E0B0EB9-FC79-E34E-B392-4276006BDD5A}"/>
                </a:ext>
              </a:extLst>
            </p:cNvPr>
            <p:cNvSpPr txBox="1">
              <a:spLocks noChangeArrowheads="1"/>
            </p:cNvSpPr>
            <p:nvPr/>
          </p:nvSpPr>
          <p:spPr bwMode="auto">
            <a:xfrm>
              <a:off x="4103022" y="5041657"/>
              <a:ext cx="16246492" cy="142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just" eaLnBrk="1" hangingPunct="1">
                <a:lnSpc>
                  <a:spcPct val="150000"/>
                </a:lnSpc>
              </a:pPr>
              <a:r>
                <a:rPr lang="en-US" altLang="sr-Latn-RS" sz="2000" dirty="0">
                  <a:latin typeface="Helvetica" pitchFamily="2" charset="0"/>
                  <a:ea typeface="Montserrat Light"/>
                  <a:cs typeface="Montserrat Light"/>
                </a:rPr>
                <a:t>Builds on Azure Information Protection Premium P1 with automated and recommended classification, labeling, and protection, with policy-based rules and Hold Your Own Key (HYOK) configurations that span Azure Rights Management and Active Directory Rights Management..</a:t>
              </a:r>
            </a:p>
            <a:p>
              <a:pPr algn="just" eaLnBrk="1" hangingPunct="1">
                <a:lnSpc>
                  <a:spcPct val="150000"/>
                </a:lnSpc>
              </a:pPr>
              <a:r>
                <a:rPr lang="en-US" altLang="sr-Latn-RS" sz="2000" dirty="0">
                  <a:latin typeface="Helvetica" pitchFamily="2" charset="0"/>
                  <a:ea typeface="Montserrat Light"/>
                  <a:cs typeface="Montserrat Light"/>
                </a:rPr>
                <a:t>Note: Also part of Enterprise Mobility + Security E5 and Microsoft 365 E5.</a:t>
              </a:r>
            </a:p>
          </p:txBody>
        </p:sp>
        <p:sp>
          <p:nvSpPr>
            <p:cNvPr id="12" name="TextBox 11">
              <a:extLst>
                <a:ext uri="{FF2B5EF4-FFF2-40B4-BE49-F238E27FC236}">
                  <a16:creationId xmlns:a16="http://schemas.microsoft.com/office/drawing/2014/main" id="{740DB54E-5C83-914D-993B-D022D11242E3}"/>
                </a:ext>
              </a:extLst>
            </p:cNvPr>
            <p:cNvSpPr txBox="1"/>
            <p:nvPr/>
          </p:nvSpPr>
          <p:spPr>
            <a:xfrm>
              <a:off x="4102251" y="4309397"/>
              <a:ext cx="10937071" cy="584804"/>
            </a:xfrm>
            <a:prstGeom prst="rect">
              <a:avLst/>
            </a:prstGeom>
            <a:noFill/>
          </p:spPr>
          <p:txBody>
            <a:bodyPr wrap="none">
              <a:spAutoFit/>
            </a:bodyPr>
            <a:lstStyle/>
            <a:p>
              <a:pPr defTabSz="1828434" eaLnBrk="1" fontAlgn="auto" hangingPunct="1">
                <a:spcBef>
                  <a:spcPts val="0"/>
                </a:spcBef>
                <a:spcAft>
                  <a:spcPts val="0"/>
                </a:spcAft>
                <a:defRPr/>
              </a:pPr>
              <a:r>
                <a:rPr lang="fr-FR" sz="3200" spc="600" dirty="0">
                  <a:solidFill>
                    <a:srgbClr val="DE4276"/>
                  </a:solidFill>
                  <a:latin typeface="Helvetica" pitchFamily="2" charset="0"/>
                  <a:ea typeface="Montserrat" charset="0"/>
                  <a:cs typeface="Montserrat" charset="0"/>
                </a:rPr>
                <a:t>Azure Information Protection Premium P2</a:t>
              </a:r>
              <a:endParaRPr lang="en-US" sz="4800" spc="600" dirty="0">
                <a:solidFill>
                  <a:srgbClr val="DE4276"/>
                </a:solidFill>
                <a:latin typeface="Helvetica" pitchFamily="2" charset="0"/>
                <a:ea typeface="Montserrat" charset="0"/>
                <a:cs typeface="Montserrat" charset="0"/>
              </a:endParaRPr>
            </a:p>
          </p:txBody>
        </p:sp>
        <p:sp>
          <p:nvSpPr>
            <p:cNvPr id="13" name="Shape 2906">
              <a:extLst>
                <a:ext uri="{FF2B5EF4-FFF2-40B4-BE49-F238E27FC236}">
                  <a16:creationId xmlns:a16="http://schemas.microsoft.com/office/drawing/2014/main" id="{420D2B97-EB78-B444-8735-07B86042E55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BF1E2E"/>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Tree>
    <p:extLst>
      <p:ext uri="{BB962C8B-B14F-4D97-AF65-F5344CB8AC3E}">
        <p14:creationId xmlns:p14="http://schemas.microsoft.com/office/powerpoint/2010/main" val="195215285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ADD </a:t>
            </a:r>
            <a:r>
              <a:rPr lang="en-GB" dirty="0" err="1"/>
              <a:t>poslovni</a:t>
            </a:r>
            <a:r>
              <a:rPr lang="en-GB" dirty="0"/>
              <a:t> </a:t>
            </a:r>
            <a:r>
              <a:rPr lang="en-GB" dirty="0" err="1"/>
              <a:t>zajtrki</a:t>
            </a:r>
            <a:endParaRPr lang="sl-SI" dirty="0"/>
          </a:p>
        </p:txBody>
      </p:sp>
      <p:grpSp>
        <p:nvGrpSpPr>
          <p:cNvPr id="4" name="Group 1">
            <a:extLst>
              <a:ext uri="{FF2B5EF4-FFF2-40B4-BE49-F238E27FC236}">
                <a16:creationId xmlns:a16="http://schemas.microsoft.com/office/drawing/2014/main" id="{C4559A67-C9AE-4D5B-9E48-D57A8576A21B}"/>
              </a:ext>
            </a:extLst>
          </p:cNvPr>
          <p:cNvGrpSpPr>
            <a:grpSpLocks/>
          </p:cNvGrpSpPr>
          <p:nvPr/>
        </p:nvGrpSpPr>
        <p:grpSpPr bwMode="auto">
          <a:xfrm>
            <a:off x="746498" y="2513456"/>
            <a:ext cx="17073563" cy="1132335"/>
            <a:chOff x="3276792" y="4309397"/>
            <a:chExt cx="17072722" cy="1132390"/>
          </a:xfrm>
        </p:grpSpPr>
        <p:sp>
          <p:nvSpPr>
            <p:cNvPr id="5" name="TextBox 8">
              <a:extLst>
                <a:ext uri="{FF2B5EF4-FFF2-40B4-BE49-F238E27FC236}">
                  <a16:creationId xmlns:a16="http://schemas.microsoft.com/office/drawing/2014/main" id="{99098C0C-12E7-46BA-BC91-F6059855FF45}"/>
                </a:ext>
              </a:extLst>
            </p:cNvPr>
            <p:cNvSpPr txBox="1">
              <a:spLocks noChangeArrowheads="1"/>
            </p:cNvSpPr>
            <p:nvPr/>
          </p:nvSpPr>
          <p:spPr bwMode="auto">
            <a:xfrm>
              <a:off x="4103022" y="5041657"/>
              <a:ext cx="16246492" cy="400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a:t>Microsoft &amp; ADD &amp; </a:t>
              </a:r>
              <a:r>
                <a:rPr lang="en-GB" sz="2000" i="1" dirty="0" err="1"/>
                <a:t>Iconics</a:t>
              </a:r>
              <a:r>
                <a:rPr lang="en-GB" sz="2000" i="1" dirty="0"/>
                <a:t> </a:t>
              </a:r>
              <a:r>
                <a:rPr lang="en-SI" sz="2000" i="1" dirty="0"/>
                <a:t>–</a:t>
              </a:r>
              <a:r>
                <a:rPr lang="en-GB" sz="2000" i="1" dirty="0"/>
                <a:t> </a:t>
              </a:r>
              <a:r>
                <a:rPr lang="en-GB" sz="2000" i="1" dirty="0" err="1"/>
                <a:t>rešitve</a:t>
              </a:r>
              <a:r>
                <a:rPr lang="en-GB" sz="2000" i="1" dirty="0"/>
                <a:t> za </a:t>
              </a:r>
              <a:r>
                <a:rPr lang="en-GB" sz="2000" i="1" dirty="0" err="1"/>
                <a:t>avtomatizacijo</a:t>
              </a:r>
              <a:r>
                <a:rPr lang="en-GB" sz="2000" i="1" dirty="0"/>
                <a:t> </a:t>
              </a:r>
              <a:r>
                <a:rPr lang="en-GB" sz="2000" i="1" dirty="0" err="1"/>
                <a:t>procesov</a:t>
              </a:r>
              <a:r>
                <a:rPr lang="en-GB" sz="2000" i="1" dirty="0"/>
                <a:t> (AI, IoT, BI).</a:t>
              </a:r>
            </a:p>
          </p:txBody>
        </p:sp>
        <p:sp>
          <p:nvSpPr>
            <p:cNvPr id="6" name="TextBox 5">
              <a:extLst>
                <a:ext uri="{FF2B5EF4-FFF2-40B4-BE49-F238E27FC236}">
                  <a16:creationId xmlns:a16="http://schemas.microsoft.com/office/drawing/2014/main" id="{DC6AA7D4-A71D-4BF6-8577-9F884CEE5EAC}"/>
                </a:ext>
              </a:extLst>
            </p:cNvPr>
            <p:cNvSpPr txBox="1"/>
            <p:nvPr/>
          </p:nvSpPr>
          <p:spPr>
            <a:xfrm>
              <a:off x="4102251" y="4309397"/>
              <a:ext cx="9457572" cy="584804"/>
            </a:xfrm>
            <a:prstGeom prst="rect">
              <a:avLst/>
            </a:prstGeom>
            <a:noFill/>
          </p:spPr>
          <p:txBody>
            <a:bodyPr wrap="none">
              <a:spAutoFit/>
            </a:bodyPr>
            <a:lstStyle/>
            <a:p>
              <a:r>
                <a:rPr lang="en-GB" sz="3200" spc="600" dirty="0">
                  <a:solidFill>
                    <a:srgbClr val="DE4276"/>
                  </a:solidFill>
                  <a:latin typeface="Helvetica" pitchFamily="2" charset="0"/>
                </a:rPr>
                <a:t>24/05/2019 - </a:t>
              </a:r>
              <a:r>
                <a:rPr lang="sl-SI" sz="3200" spc="600" dirty="0" err="1">
                  <a:solidFill>
                    <a:srgbClr val="DE4276"/>
                  </a:solidFill>
                  <a:latin typeface="Helvetica" pitchFamily="2" charset="0"/>
                </a:rPr>
                <a:t>Connected</a:t>
              </a:r>
              <a:r>
                <a:rPr lang="sl-SI" sz="3200" spc="600" dirty="0">
                  <a:solidFill>
                    <a:srgbClr val="DE4276"/>
                  </a:solidFill>
                  <a:latin typeface="Helvetica" pitchFamily="2" charset="0"/>
                </a:rPr>
                <a:t> </a:t>
              </a:r>
              <a:r>
                <a:rPr lang="sl-SI" sz="3200" spc="600" dirty="0" err="1">
                  <a:solidFill>
                    <a:srgbClr val="DE4276"/>
                  </a:solidFill>
                  <a:latin typeface="Helvetica" pitchFamily="2" charset="0"/>
                </a:rPr>
                <a:t>Intelligence</a:t>
              </a:r>
              <a:endParaRPr lang="en-GB" sz="3200" spc="600" dirty="0">
                <a:solidFill>
                  <a:srgbClr val="DE4276"/>
                </a:solidFill>
                <a:latin typeface="Helvetica" pitchFamily="2" charset="0"/>
              </a:endParaRPr>
            </a:p>
          </p:txBody>
        </p:sp>
        <p:sp>
          <p:nvSpPr>
            <p:cNvPr id="7" name="Shape 2906">
              <a:extLst>
                <a:ext uri="{FF2B5EF4-FFF2-40B4-BE49-F238E27FC236}">
                  <a16:creationId xmlns:a16="http://schemas.microsoft.com/office/drawing/2014/main" id="{552B470C-F953-4485-93C6-68E84284343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8" name="Group 1">
            <a:extLst>
              <a:ext uri="{FF2B5EF4-FFF2-40B4-BE49-F238E27FC236}">
                <a16:creationId xmlns:a16="http://schemas.microsoft.com/office/drawing/2014/main" id="{CA2DD14D-69DA-45D4-9200-0A23709950DF}"/>
              </a:ext>
            </a:extLst>
          </p:cNvPr>
          <p:cNvGrpSpPr>
            <a:grpSpLocks/>
          </p:cNvGrpSpPr>
          <p:nvPr/>
        </p:nvGrpSpPr>
        <p:grpSpPr bwMode="auto">
          <a:xfrm>
            <a:off x="746498" y="3895139"/>
            <a:ext cx="17073563" cy="1132334"/>
            <a:chOff x="3276792" y="4309397"/>
            <a:chExt cx="17072722" cy="1132389"/>
          </a:xfrm>
        </p:grpSpPr>
        <p:sp>
          <p:nvSpPr>
            <p:cNvPr id="9" name="TextBox 8">
              <a:extLst>
                <a:ext uri="{FF2B5EF4-FFF2-40B4-BE49-F238E27FC236}">
                  <a16:creationId xmlns:a16="http://schemas.microsoft.com/office/drawing/2014/main" id="{0AE4957C-A4CB-43D7-B66B-9BE8A4B3BD2B}"/>
                </a:ext>
              </a:extLst>
            </p:cNvPr>
            <p:cNvSpPr txBox="1">
              <a:spLocks noChangeArrowheads="1"/>
            </p:cNvSpPr>
            <p:nvPr/>
          </p:nvSpPr>
          <p:spPr bwMode="auto">
            <a:xfrm>
              <a:off x="4103022" y="5041657"/>
              <a:ext cx="16246492" cy="40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a:t>Auditing </a:t>
              </a:r>
              <a:r>
                <a:rPr lang="en-GB" sz="2000" i="1" dirty="0" err="1"/>
                <a:t>sistema</a:t>
              </a:r>
              <a:r>
                <a:rPr lang="en-GB" sz="2000" i="1" dirty="0"/>
                <a:t>.</a:t>
              </a:r>
              <a:endParaRPr lang="sl-SI" sz="2000" i="1" dirty="0"/>
            </a:p>
          </p:txBody>
        </p:sp>
        <p:sp>
          <p:nvSpPr>
            <p:cNvPr id="10" name="TextBox 9">
              <a:extLst>
                <a:ext uri="{FF2B5EF4-FFF2-40B4-BE49-F238E27FC236}">
                  <a16:creationId xmlns:a16="http://schemas.microsoft.com/office/drawing/2014/main" id="{AB4178AF-A70B-4CC7-9947-DEDEDC55F0BB}"/>
                </a:ext>
              </a:extLst>
            </p:cNvPr>
            <p:cNvSpPr txBox="1"/>
            <p:nvPr/>
          </p:nvSpPr>
          <p:spPr>
            <a:xfrm>
              <a:off x="4102250" y="4309397"/>
              <a:ext cx="5853273" cy="584803"/>
            </a:xfrm>
            <a:prstGeom prst="rect">
              <a:avLst/>
            </a:prstGeom>
            <a:noFill/>
          </p:spPr>
          <p:txBody>
            <a:bodyPr wrap="square">
              <a:spAutoFit/>
            </a:bodyPr>
            <a:lstStyle/>
            <a:p>
              <a:r>
                <a:rPr lang="sl-SI" sz="3200" spc="600" dirty="0">
                  <a:solidFill>
                    <a:srgbClr val="DE4276"/>
                  </a:solidFill>
                  <a:latin typeface="Helvetica" pitchFamily="2" charset="0"/>
                </a:rPr>
                <a:t>29/05/2019</a:t>
              </a:r>
              <a:r>
                <a:rPr lang="en-US" sz="3200" spc="600" dirty="0">
                  <a:solidFill>
                    <a:srgbClr val="DE4276"/>
                  </a:solidFill>
                  <a:latin typeface="Helvetica" pitchFamily="2" charset="0"/>
                </a:rPr>
                <a:t> - </a:t>
              </a:r>
              <a:r>
                <a:rPr lang="sl-SI" sz="3200" spc="600" dirty="0">
                  <a:solidFill>
                    <a:srgbClr val="DE4276"/>
                  </a:solidFill>
                  <a:latin typeface="Helvetica" pitchFamily="2" charset="0"/>
                </a:rPr>
                <a:t>Netwrix</a:t>
              </a:r>
              <a:endParaRPr lang="en-GB" sz="3200" spc="600" dirty="0">
                <a:solidFill>
                  <a:srgbClr val="DE4276"/>
                </a:solidFill>
                <a:latin typeface="Helvetica" pitchFamily="2" charset="0"/>
              </a:endParaRPr>
            </a:p>
          </p:txBody>
        </p:sp>
        <p:sp>
          <p:nvSpPr>
            <p:cNvPr id="11" name="Shape 2906">
              <a:extLst>
                <a:ext uri="{FF2B5EF4-FFF2-40B4-BE49-F238E27FC236}">
                  <a16:creationId xmlns:a16="http://schemas.microsoft.com/office/drawing/2014/main" id="{9384973E-C500-474D-8981-5DD45A31B74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2" name="Group 1">
            <a:extLst>
              <a:ext uri="{FF2B5EF4-FFF2-40B4-BE49-F238E27FC236}">
                <a16:creationId xmlns:a16="http://schemas.microsoft.com/office/drawing/2014/main" id="{42E253DE-02CC-4A0B-8AB0-FA759AB145B6}"/>
              </a:ext>
            </a:extLst>
          </p:cNvPr>
          <p:cNvGrpSpPr>
            <a:grpSpLocks/>
          </p:cNvGrpSpPr>
          <p:nvPr/>
        </p:nvGrpSpPr>
        <p:grpSpPr bwMode="auto">
          <a:xfrm>
            <a:off x="746498" y="5250383"/>
            <a:ext cx="17073563" cy="1132334"/>
            <a:chOff x="3276792" y="4309397"/>
            <a:chExt cx="17072722" cy="1132389"/>
          </a:xfrm>
        </p:grpSpPr>
        <p:sp>
          <p:nvSpPr>
            <p:cNvPr id="13" name="TextBox 12">
              <a:extLst>
                <a:ext uri="{FF2B5EF4-FFF2-40B4-BE49-F238E27FC236}">
                  <a16:creationId xmlns:a16="http://schemas.microsoft.com/office/drawing/2014/main" id="{5069677B-70C0-455F-AD16-1EB85C37AA0C}"/>
                </a:ext>
              </a:extLst>
            </p:cNvPr>
            <p:cNvSpPr txBox="1">
              <a:spLocks noChangeArrowheads="1"/>
            </p:cNvSpPr>
            <p:nvPr/>
          </p:nvSpPr>
          <p:spPr bwMode="auto">
            <a:xfrm>
              <a:off x="4103022" y="5041657"/>
              <a:ext cx="16246492" cy="40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err="1"/>
                <a:t>Celovita</a:t>
              </a:r>
              <a:r>
                <a:rPr lang="en-GB" sz="2000" i="1" dirty="0"/>
                <a:t> </a:t>
              </a:r>
              <a:r>
                <a:rPr lang="en-GB" sz="2000" i="1" dirty="0" err="1"/>
                <a:t>analitična</a:t>
              </a:r>
              <a:r>
                <a:rPr lang="en-GB" sz="2000" i="1" dirty="0"/>
                <a:t> </a:t>
              </a:r>
              <a:r>
                <a:rPr lang="en-GB" sz="2000" i="1" dirty="0" err="1"/>
                <a:t>platforma</a:t>
              </a:r>
              <a:r>
                <a:rPr lang="en-GB" sz="2000" i="1" dirty="0"/>
                <a:t> v </a:t>
              </a:r>
              <a:r>
                <a:rPr lang="en-GB" sz="2000" i="1" dirty="0" err="1"/>
                <a:t>oblaku</a:t>
              </a:r>
              <a:r>
                <a:rPr lang="en-GB" sz="2000" i="1" dirty="0"/>
                <a:t>.</a:t>
              </a:r>
              <a:endParaRPr lang="en-GB" sz="2000" dirty="0">
                <a:solidFill>
                  <a:srgbClr val="002060"/>
                </a:solidFill>
              </a:endParaRPr>
            </a:p>
          </p:txBody>
        </p:sp>
        <p:sp>
          <p:nvSpPr>
            <p:cNvPr id="14" name="TextBox 13">
              <a:extLst>
                <a:ext uri="{FF2B5EF4-FFF2-40B4-BE49-F238E27FC236}">
                  <a16:creationId xmlns:a16="http://schemas.microsoft.com/office/drawing/2014/main" id="{49033080-E17D-4B26-99BC-4583F79F8C33}"/>
                </a:ext>
              </a:extLst>
            </p:cNvPr>
            <p:cNvSpPr txBox="1"/>
            <p:nvPr/>
          </p:nvSpPr>
          <p:spPr>
            <a:xfrm>
              <a:off x="4102250" y="4309397"/>
              <a:ext cx="12174934" cy="584803"/>
            </a:xfrm>
            <a:prstGeom prst="rect">
              <a:avLst/>
            </a:prstGeom>
            <a:noFill/>
          </p:spPr>
          <p:txBody>
            <a:bodyPr wrap="square">
              <a:spAutoFit/>
            </a:bodyPr>
            <a:lstStyle/>
            <a:p>
              <a:r>
                <a:rPr lang="en-GB" sz="3200" spc="600" dirty="0">
                  <a:solidFill>
                    <a:srgbClr val="DE4276"/>
                  </a:solidFill>
                  <a:latin typeface="Helvetica" pitchFamily="2" charset="0"/>
                </a:rPr>
                <a:t>04/06/2019 - Modern Azure Analytical Platform</a:t>
              </a:r>
            </a:p>
          </p:txBody>
        </p:sp>
        <p:sp>
          <p:nvSpPr>
            <p:cNvPr id="15" name="Shape 2906">
              <a:extLst>
                <a:ext uri="{FF2B5EF4-FFF2-40B4-BE49-F238E27FC236}">
                  <a16:creationId xmlns:a16="http://schemas.microsoft.com/office/drawing/2014/main" id="{50B0E4F3-30CF-4E02-B493-181EFE3BD0E9}"/>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16" name="Group 1">
            <a:extLst>
              <a:ext uri="{FF2B5EF4-FFF2-40B4-BE49-F238E27FC236}">
                <a16:creationId xmlns:a16="http://schemas.microsoft.com/office/drawing/2014/main" id="{C6C8826A-3BAD-41A3-A09C-41E8D583A8BB}"/>
              </a:ext>
            </a:extLst>
          </p:cNvPr>
          <p:cNvGrpSpPr>
            <a:grpSpLocks/>
          </p:cNvGrpSpPr>
          <p:nvPr/>
        </p:nvGrpSpPr>
        <p:grpSpPr bwMode="auto">
          <a:xfrm>
            <a:off x="746498" y="6748509"/>
            <a:ext cx="17073563" cy="1132334"/>
            <a:chOff x="3276792" y="4309397"/>
            <a:chExt cx="17072722" cy="1132389"/>
          </a:xfrm>
        </p:grpSpPr>
        <p:sp>
          <p:nvSpPr>
            <p:cNvPr id="17" name="TextBox 16">
              <a:extLst>
                <a:ext uri="{FF2B5EF4-FFF2-40B4-BE49-F238E27FC236}">
                  <a16:creationId xmlns:a16="http://schemas.microsoft.com/office/drawing/2014/main" id="{7F1A4C33-8AE3-4011-AE58-6A6E8063B84D}"/>
                </a:ext>
              </a:extLst>
            </p:cNvPr>
            <p:cNvSpPr txBox="1">
              <a:spLocks noChangeArrowheads="1"/>
            </p:cNvSpPr>
            <p:nvPr/>
          </p:nvSpPr>
          <p:spPr bwMode="auto">
            <a:xfrm>
              <a:off x="4103022" y="5041657"/>
              <a:ext cx="16246492" cy="40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a:t>Pyramid Analytics je </a:t>
              </a:r>
              <a:r>
                <a:rPr lang="en-GB" sz="2000" i="1" dirty="0" err="1"/>
                <a:t>celovit</a:t>
              </a:r>
              <a:r>
                <a:rPr lang="en-GB" sz="2000" i="1" dirty="0"/>
                <a:t> </a:t>
              </a:r>
              <a:r>
                <a:rPr lang="en-GB" sz="2000" i="1" dirty="0" err="1"/>
                <a:t>analitični</a:t>
              </a:r>
              <a:r>
                <a:rPr lang="en-GB" sz="2000" i="1" dirty="0"/>
                <a:t> </a:t>
              </a:r>
              <a:r>
                <a:rPr lang="en-GB" sz="2000" i="1" dirty="0" err="1"/>
                <a:t>operacijski</a:t>
              </a:r>
              <a:r>
                <a:rPr lang="en-GB" sz="2000" i="1" dirty="0"/>
                <a:t> </a:t>
              </a:r>
              <a:r>
                <a:rPr lang="en-GB" sz="2000" i="1" dirty="0" err="1"/>
                <a:t>sistem</a:t>
              </a:r>
              <a:r>
                <a:rPr lang="en-GB" sz="2000" i="1" dirty="0"/>
                <a:t> (Analytical OS).</a:t>
              </a:r>
              <a:endParaRPr lang="en-GB" sz="2000" dirty="0">
                <a:solidFill>
                  <a:srgbClr val="002060"/>
                </a:solidFill>
              </a:endParaRPr>
            </a:p>
          </p:txBody>
        </p:sp>
        <p:sp>
          <p:nvSpPr>
            <p:cNvPr id="18" name="TextBox 17">
              <a:extLst>
                <a:ext uri="{FF2B5EF4-FFF2-40B4-BE49-F238E27FC236}">
                  <a16:creationId xmlns:a16="http://schemas.microsoft.com/office/drawing/2014/main" id="{1038D37E-2D14-47D2-A749-5F8C57FC33E5}"/>
                </a:ext>
              </a:extLst>
            </p:cNvPr>
            <p:cNvSpPr txBox="1"/>
            <p:nvPr/>
          </p:nvSpPr>
          <p:spPr>
            <a:xfrm>
              <a:off x="4102250" y="4309397"/>
              <a:ext cx="12174934" cy="584803"/>
            </a:xfrm>
            <a:prstGeom prst="rect">
              <a:avLst/>
            </a:prstGeom>
            <a:noFill/>
          </p:spPr>
          <p:txBody>
            <a:bodyPr wrap="square">
              <a:spAutoFit/>
            </a:bodyPr>
            <a:lstStyle/>
            <a:p>
              <a:r>
                <a:rPr lang="en-GB" sz="3200" spc="600" dirty="0">
                  <a:solidFill>
                    <a:srgbClr val="DE4276"/>
                  </a:solidFill>
                  <a:latin typeface="Helvetica" pitchFamily="2" charset="0"/>
                </a:rPr>
                <a:t>12/06/2019 - Pyramid </a:t>
              </a:r>
              <a:r>
                <a:rPr lang="en-GB" sz="3200" spc="600" dirty="0" err="1">
                  <a:solidFill>
                    <a:srgbClr val="DE4276"/>
                  </a:solidFill>
                  <a:latin typeface="Helvetica" pitchFamily="2" charset="0"/>
                </a:rPr>
                <a:t>Analyitics</a:t>
              </a:r>
              <a:r>
                <a:rPr lang="en-GB" sz="3200" spc="600" dirty="0">
                  <a:solidFill>
                    <a:srgbClr val="DE4276"/>
                  </a:solidFill>
                  <a:latin typeface="Helvetica" pitchFamily="2" charset="0"/>
                </a:rPr>
                <a:t> 2018</a:t>
              </a:r>
            </a:p>
          </p:txBody>
        </p:sp>
        <p:sp>
          <p:nvSpPr>
            <p:cNvPr id="19" name="Shape 2906">
              <a:extLst>
                <a:ext uri="{FF2B5EF4-FFF2-40B4-BE49-F238E27FC236}">
                  <a16:creationId xmlns:a16="http://schemas.microsoft.com/office/drawing/2014/main" id="{BB3178CD-0C13-4DE5-8AA4-10FD98D27BEE}"/>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0" name="Group 1">
            <a:extLst>
              <a:ext uri="{FF2B5EF4-FFF2-40B4-BE49-F238E27FC236}">
                <a16:creationId xmlns:a16="http://schemas.microsoft.com/office/drawing/2014/main" id="{ECFB0971-F36A-43A0-AF18-1A2F2D85C576}"/>
              </a:ext>
            </a:extLst>
          </p:cNvPr>
          <p:cNvGrpSpPr>
            <a:grpSpLocks/>
          </p:cNvGrpSpPr>
          <p:nvPr/>
        </p:nvGrpSpPr>
        <p:grpSpPr bwMode="auto">
          <a:xfrm>
            <a:off x="746498" y="8246635"/>
            <a:ext cx="17073563" cy="1132334"/>
            <a:chOff x="3276792" y="4309397"/>
            <a:chExt cx="17072722" cy="1132389"/>
          </a:xfrm>
        </p:grpSpPr>
        <p:sp>
          <p:nvSpPr>
            <p:cNvPr id="21" name="TextBox 20">
              <a:extLst>
                <a:ext uri="{FF2B5EF4-FFF2-40B4-BE49-F238E27FC236}">
                  <a16:creationId xmlns:a16="http://schemas.microsoft.com/office/drawing/2014/main" id="{95FA42B2-B7AB-495C-838D-F122FF614E02}"/>
                </a:ext>
              </a:extLst>
            </p:cNvPr>
            <p:cNvSpPr txBox="1">
              <a:spLocks noChangeArrowheads="1"/>
            </p:cNvSpPr>
            <p:nvPr/>
          </p:nvSpPr>
          <p:spPr bwMode="auto">
            <a:xfrm>
              <a:off x="4103022" y="5041657"/>
              <a:ext cx="16246492" cy="40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a:t>Big data </a:t>
              </a:r>
              <a:r>
                <a:rPr lang="sl-SI" sz="2000" i="1" dirty="0"/>
                <a:t>platform</a:t>
              </a:r>
              <a:r>
                <a:rPr lang="en-GB" sz="2000" i="1" dirty="0"/>
                <a:t>a za </a:t>
              </a:r>
              <a:r>
                <a:rPr lang="sl-SI" sz="2000" i="1" dirty="0"/>
                <a:t>analitik</a:t>
              </a:r>
              <a:r>
                <a:rPr lang="en-GB" sz="2000" i="1" dirty="0"/>
                <a:t>o</a:t>
              </a:r>
              <a:r>
                <a:rPr lang="sl-SI" sz="2000" i="1" dirty="0"/>
                <a:t> ogromnih količin podatkov</a:t>
              </a:r>
              <a:r>
                <a:rPr lang="en-GB" sz="2000" i="1" dirty="0"/>
                <a:t>, </a:t>
              </a:r>
              <a:r>
                <a:rPr lang="en-GB" sz="2000" i="1" dirty="0" err="1"/>
                <a:t>napredno</a:t>
              </a:r>
              <a:r>
                <a:rPr lang="en-GB" sz="2000" i="1" dirty="0"/>
                <a:t> </a:t>
              </a:r>
              <a:r>
                <a:rPr lang="en-GB" sz="2000" i="1" dirty="0" err="1"/>
                <a:t>analitiko</a:t>
              </a:r>
              <a:r>
                <a:rPr lang="en-GB" sz="2000" i="1" dirty="0"/>
                <a:t>, ...</a:t>
              </a:r>
              <a:endParaRPr lang="sl-SI" sz="2000" i="1" dirty="0"/>
            </a:p>
          </p:txBody>
        </p:sp>
        <p:sp>
          <p:nvSpPr>
            <p:cNvPr id="22" name="TextBox 21">
              <a:extLst>
                <a:ext uri="{FF2B5EF4-FFF2-40B4-BE49-F238E27FC236}">
                  <a16:creationId xmlns:a16="http://schemas.microsoft.com/office/drawing/2014/main" id="{FE0BDC43-4DD1-4FE8-AEE3-AFC74ADD58D4}"/>
                </a:ext>
              </a:extLst>
            </p:cNvPr>
            <p:cNvSpPr txBox="1"/>
            <p:nvPr/>
          </p:nvSpPr>
          <p:spPr>
            <a:xfrm>
              <a:off x="4102250" y="4309397"/>
              <a:ext cx="12174934" cy="584803"/>
            </a:xfrm>
            <a:prstGeom prst="rect">
              <a:avLst/>
            </a:prstGeom>
            <a:noFill/>
          </p:spPr>
          <p:txBody>
            <a:bodyPr wrap="square">
              <a:spAutoFit/>
            </a:bodyPr>
            <a:lstStyle/>
            <a:p>
              <a:r>
                <a:rPr lang="en-GB" sz="3200" spc="600" dirty="0">
                  <a:solidFill>
                    <a:srgbClr val="DE4276"/>
                  </a:solidFill>
                  <a:latin typeface="Helvetica" pitchFamily="2" charset="0"/>
                </a:rPr>
                <a:t>19/06/2019 - Cloudera </a:t>
              </a:r>
              <a:r>
                <a:rPr lang="en-SI" sz="3200" spc="600" dirty="0">
                  <a:solidFill>
                    <a:srgbClr val="DE4276"/>
                  </a:solidFill>
                  <a:latin typeface="Helvetica" pitchFamily="2" charset="0"/>
                </a:rPr>
                <a:t>–</a:t>
              </a:r>
              <a:r>
                <a:rPr lang="en-GB" sz="3200" spc="600" dirty="0">
                  <a:solidFill>
                    <a:srgbClr val="DE4276"/>
                  </a:solidFill>
                  <a:latin typeface="Helvetica" pitchFamily="2" charset="0"/>
                </a:rPr>
                <a:t> from EDGE to AI</a:t>
              </a:r>
            </a:p>
          </p:txBody>
        </p:sp>
        <p:sp>
          <p:nvSpPr>
            <p:cNvPr id="23" name="Shape 2906">
              <a:extLst>
                <a:ext uri="{FF2B5EF4-FFF2-40B4-BE49-F238E27FC236}">
                  <a16:creationId xmlns:a16="http://schemas.microsoft.com/office/drawing/2014/main" id="{331F30BA-2CF3-43F3-9C05-4894857ADE6A}"/>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24" name="Group 1">
            <a:extLst>
              <a:ext uri="{FF2B5EF4-FFF2-40B4-BE49-F238E27FC236}">
                <a16:creationId xmlns:a16="http://schemas.microsoft.com/office/drawing/2014/main" id="{16285B45-44C3-4AEA-8C64-A52746190530}"/>
              </a:ext>
            </a:extLst>
          </p:cNvPr>
          <p:cNvGrpSpPr>
            <a:grpSpLocks/>
          </p:cNvGrpSpPr>
          <p:nvPr/>
        </p:nvGrpSpPr>
        <p:grpSpPr bwMode="auto">
          <a:xfrm>
            <a:off x="746498" y="9744761"/>
            <a:ext cx="17073563" cy="1132334"/>
            <a:chOff x="3276792" y="4309397"/>
            <a:chExt cx="17072722" cy="1132389"/>
          </a:xfrm>
        </p:grpSpPr>
        <p:sp>
          <p:nvSpPr>
            <p:cNvPr id="25" name="TextBox 24">
              <a:extLst>
                <a:ext uri="{FF2B5EF4-FFF2-40B4-BE49-F238E27FC236}">
                  <a16:creationId xmlns:a16="http://schemas.microsoft.com/office/drawing/2014/main" id="{54275DB9-52FA-4CBC-B893-6E3F44B223E8}"/>
                </a:ext>
              </a:extLst>
            </p:cNvPr>
            <p:cNvSpPr txBox="1">
              <a:spLocks noChangeArrowheads="1"/>
            </p:cNvSpPr>
            <p:nvPr/>
          </p:nvSpPr>
          <p:spPr bwMode="auto">
            <a:xfrm>
              <a:off x="4103022" y="5041657"/>
              <a:ext cx="16246492" cy="40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marL="0" indent="0">
                <a:buNone/>
              </a:pPr>
              <a:r>
                <a:rPr lang="en-GB" sz="2000" i="1" dirty="0"/>
                <a:t>Podpora za </a:t>
              </a:r>
              <a:r>
                <a:rPr lang="en-GB" sz="2000" i="1" dirty="0" err="1"/>
                <a:t>poslovne</a:t>
              </a:r>
              <a:r>
                <a:rPr lang="en-GB" sz="2000" i="1" dirty="0"/>
                <a:t> </a:t>
              </a:r>
              <a:r>
                <a:rPr lang="en-GB" sz="2000" i="1" dirty="0" err="1"/>
                <a:t>procese</a:t>
              </a:r>
              <a:r>
                <a:rPr lang="en-GB" sz="2000" i="1" dirty="0"/>
                <a:t> </a:t>
              </a:r>
              <a:r>
                <a:rPr lang="en-GB" sz="2000" i="1" dirty="0" err="1"/>
                <a:t>planiranja</a:t>
              </a:r>
              <a:r>
                <a:rPr lang="en-GB" sz="2000" i="1" dirty="0"/>
                <a:t>, </a:t>
              </a:r>
              <a:r>
                <a:rPr lang="en-GB" sz="2000" i="1" dirty="0" err="1"/>
                <a:t>napovedovanja</a:t>
              </a:r>
              <a:r>
                <a:rPr lang="en-GB" sz="2000" i="1" dirty="0"/>
                <a:t> </a:t>
              </a:r>
              <a:r>
                <a:rPr lang="en-GB" sz="2000" i="1" dirty="0" err="1"/>
                <a:t>ter</a:t>
              </a:r>
              <a:r>
                <a:rPr lang="en-GB" sz="2000" i="1" dirty="0"/>
                <a:t> </a:t>
              </a:r>
              <a:r>
                <a:rPr lang="en-GB" sz="2000" i="1" dirty="0" err="1"/>
                <a:t>izdelavo</a:t>
              </a:r>
              <a:r>
                <a:rPr lang="en-GB" sz="2000" i="1" dirty="0"/>
                <a:t> </a:t>
              </a:r>
              <a:r>
                <a:rPr lang="en-GB" sz="2000" i="1" dirty="0" err="1"/>
                <a:t>proračuna</a:t>
              </a:r>
              <a:r>
                <a:rPr lang="en-GB" sz="2000" i="1" dirty="0"/>
                <a:t>.</a:t>
              </a:r>
              <a:endParaRPr lang="en-GB" sz="1100" i="1" dirty="0"/>
            </a:p>
          </p:txBody>
        </p:sp>
        <p:sp>
          <p:nvSpPr>
            <p:cNvPr id="26" name="TextBox 25">
              <a:extLst>
                <a:ext uri="{FF2B5EF4-FFF2-40B4-BE49-F238E27FC236}">
                  <a16:creationId xmlns:a16="http://schemas.microsoft.com/office/drawing/2014/main" id="{12E46C7B-7B6B-4909-9856-6DC2456738CB}"/>
                </a:ext>
              </a:extLst>
            </p:cNvPr>
            <p:cNvSpPr txBox="1"/>
            <p:nvPr/>
          </p:nvSpPr>
          <p:spPr>
            <a:xfrm>
              <a:off x="4102250" y="4309397"/>
              <a:ext cx="12174934" cy="584803"/>
            </a:xfrm>
            <a:prstGeom prst="rect">
              <a:avLst/>
            </a:prstGeom>
            <a:noFill/>
          </p:spPr>
          <p:txBody>
            <a:bodyPr wrap="square">
              <a:spAutoFit/>
            </a:bodyPr>
            <a:lstStyle/>
            <a:p>
              <a:r>
                <a:rPr lang="en-GB" sz="3200" spc="600" dirty="0">
                  <a:solidFill>
                    <a:srgbClr val="DE4276"/>
                  </a:solidFill>
                  <a:latin typeface="Helvetica" pitchFamily="2" charset="0"/>
                </a:rPr>
                <a:t>04/07/2019 - </a:t>
              </a:r>
              <a:r>
                <a:rPr lang="en-GB" sz="3200" spc="600" dirty="0" err="1">
                  <a:solidFill>
                    <a:srgbClr val="DE4276"/>
                  </a:solidFill>
                  <a:latin typeface="Helvetica" pitchFamily="2" charset="0"/>
                </a:rPr>
                <a:t>Kepion</a:t>
              </a:r>
              <a:endParaRPr lang="en-GB" sz="3200" spc="600" dirty="0">
                <a:solidFill>
                  <a:srgbClr val="DE4276"/>
                </a:solidFill>
                <a:latin typeface="Helvetica" pitchFamily="2" charset="0"/>
              </a:endParaRPr>
            </a:p>
          </p:txBody>
        </p:sp>
        <p:sp>
          <p:nvSpPr>
            <p:cNvPr id="27" name="Shape 2906">
              <a:extLst>
                <a:ext uri="{FF2B5EF4-FFF2-40B4-BE49-F238E27FC236}">
                  <a16:creationId xmlns:a16="http://schemas.microsoft.com/office/drawing/2014/main" id="{F4495CBC-F13D-4B0E-A31D-5B9FB46AEE6D}"/>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28" name="Rectangle 27">
            <a:extLst>
              <a:ext uri="{FF2B5EF4-FFF2-40B4-BE49-F238E27FC236}">
                <a16:creationId xmlns:a16="http://schemas.microsoft.com/office/drawing/2014/main" id="{8E96A8B3-A442-4CD3-AA06-7E5DFCC1F8B2}"/>
              </a:ext>
            </a:extLst>
          </p:cNvPr>
          <p:cNvSpPr/>
          <p:nvPr/>
        </p:nvSpPr>
        <p:spPr>
          <a:xfrm>
            <a:off x="9443546" y="12185671"/>
            <a:ext cx="14156160" cy="646331"/>
          </a:xfrm>
          <a:prstGeom prst="rect">
            <a:avLst/>
          </a:prstGeom>
        </p:spPr>
        <p:txBody>
          <a:bodyPr wrap="square">
            <a:spAutoFit/>
          </a:bodyPr>
          <a:lstStyle/>
          <a:p>
            <a:pPr marL="0" indent="0">
              <a:buNone/>
            </a:pPr>
            <a:r>
              <a:rPr lang="en-GB" dirty="0" err="1">
                <a:solidFill>
                  <a:schemeClr val="bg1">
                    <a:lumMod val="50000"/>
                  </a:schemeClr>
                </a:solidFill>
              </a:rPr>
              <a:t>Vsi</a:t>
            </a:r>
            <a:r>
              <a:rPr lang="en-GB" dirty="0">
                <a:solidFill>
                  <a:schemeClr val="bg1">
                    <a:lumMod val="50000"/>
                  </a:schemeClr>
                </a:solidFill>
              </a:rPr>
              <a:t> ADD </a:t>
            </a:r>
            <a:r>
              <a:rPr lang="en-GB" dirty="0" err="1">
                <a:solidFill>
                  <a:schemeClr val="bg1">
                    <a:lumMod val="50000"/>
                  </a:schemeClr>
                </a:solidFill>
              </a:rPr>
              <a:t>dogodki</a:t>
            </a:r>
            <a:r>
              <a:rPr lang="en-GB" dirty="0">
                <a:solidFill>
                  <a:schemeClr val="bg1">
                    <a:lumMod val="50000"/>
                  </a:schemeClr>
                </a:solidFill>
              </a:rPr>
              <a:t> so </a:t>
            </a:r>
            <a:r>
              <a:rPr lang="en-GB" dirty="0" err="1">
                <a:solidFill>
                  <a:schemeClr val="bg1">
                    <a:lumMod val="50000"/>
                  </a:schemeClr>
                </a:solidFill>
              </a:rPr>
              <a:t>brezplačni</a:t>
            </a:r>
            <a:r>
              <a:rPr lang="en-GB" dirty="0">
                <a:solidFill>
                  <a:schemeClr val="bg1">
                    <a:lumMod val="50000"/>
                  </a:schemeClr>
                </a:solidFill>
              </a:rPr>
              <a:t> (</a:t>
            </a:r>
            <a:r>
              <a:rPr lang="en-GB" dirty="0" err="1">
                <a:solidFill>
                  <a:schemeClr val="bg1">
                    <a:lumMod val="50000"/>
                  </a:schemeClr>
                </a:solidFill>
              </a:rPr>
              <a:t>dodatne</a:t>
            </a:r>
            <a:r>
              <a:rPr lang="en-GB" dirty="0">
                <a:solidFill>
                  <a:schemeClr val="bg1">
                    <a:lumMod val="50000"/>
                  </a:schemeClr>
                </a:solidFill>
              </a:rPr>
              <a:t> </a:t>
            </a:r>
            <a:r>
              <a:rPr lang="en-GB" dirty="0" err="1">
                <a:solidFill>
                  <a:schemeClr val="bg1">
                    <a:lumMod val="50000"/>
                  </a:schemeClr>
                </a:solidFill>
              </a:rPr>
              <a:t>informacije</a:t>
            </a:r>
            <a:r>
              <a:rPr lang="en-GB" dirty="0">
                <a:solidFill>
                  <a:schemeClr val="bg1">
                    <a:lumMod val="50000"/>
                  </a:schemeClr>
                </a:solidFill>
              </a:rPr>
              <a:t> </a:t>
            </a:r>
            <a:r>
              <a:rPr lang="en-GB" dirty="0" err="1">
                <a:solidFill>
                  <a:schemeClr val="bg1">
                    <a:lumMod val="50000"/>
                  </a:schemeClr>
                </a:solidFill>
              </a:rPr>
              <a:t>na</a:t>
            </a:r>
            <a:r>
              <a:rPr lang="en-GB" dirty="0">
                <a:solidFill>
                  <a:schemeClr val="bg1">
                    <a:lumMod val="50000"/>
                  </a:schemeClr>
                </a:solidFill>
              </a:rPr>
              <a:t> </a:t>
            </a:r>
            <a:r>
              <a:rPr lang="en-GB" dirty="0">
                <a:solidFill>
                  <a:schemeClr val="bg1">
                    <a:lumMod val="50000"/>
                  </a:schemeClr>
                </a:solidFill>
                <a:hlinkClick r:id="rId3"/>
              </a:rPr>
              <a:t>www.add.si</a:t>
            </a:r>
            <a:r>
              <a:rPr lang="en-GB" dirty="0">
                <a:solidFill>
                  <a:schemeClr val="bg1">
                    <a:lumMod val="50000"/>
                  </a:schemeClr>
                </a:solidFill>
              </a:rPr>
              <a:t>).</a:t>
            </a:r>
          </a:p>
        </p:txBody>
      </p:sp>
    </p:spTree>
    <p:extLst>
      <p:ext uri="{BB962C8B-B14F-4D97-AF65-F5344CB8AC3E}">
        <p14:creationId xmlns:p14="http://schemas.microsoft.com/office/powerpoint/2010/main" val="2102432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10171043"/>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Questions</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288328938"/>
      </p:ext>
    </p:extLst>
  </p:cSld>
  <p:clrMapOvr>
    <a:masterClrMapping/>
  </p:clrMapOvr>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73ABF52D0BAC74289BAE7600D86534D" ma:contentTypeVersion="2" ma:contentTypeDescription="Create a new document." ma:contentTypeScope="" ma:versionID="78a1e67b54b095affe361943dabff03d">
  <xsd:schema xmlns:xsd="http://www.w3.org/2001/XMLSchema" xmlns:xs="http://www.w3.org/2001/XMLSchema" xmlns:p="http://schemas.microsoft.com/office/2006/metadata/properties" xmlns:ns2="0bf19853-6751-4813-bbe7-a9e25692efeb" targetNamespace="http://schemas.microsoft.com/office/2006/metadata/properties" ma:root="true" ma:fieldsID="ba2da965e94a3a4b63b8bae63418d35d" ns2:_="">
    <xsd:import namespace="0bf19853-6751-4813-bbe7-a9e25692efe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f19853-6751-4813-bbe7-a9e25692ef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28196A-12DE-4920-B025-4469C4C895AE}">
  <ds:schemaRefs>
    <ds:schemaRef ds:uri="http://schemas.microsoft.com/office/2006/metadata/properties"/>
    <ds:schemaRef ds:uri="http://schemas.microsoft.com/office/2006/documentManagement/types"/>
    <ds:schemaRef ds:uri="0bf19853-6751-4813-bbe7-a9e25692efeb"/>
    <ds:schemaRef ds:uri="http://schemas.openxmlformats.org/package/2006/metadata/core-properties"/>
    <ds:schemaRef ds:uri="http://purl.org/dc/elements/1.1/"/>
    <ds:schemaRef ds:uri="http://schemas.microsoft.com/office/infopath/2007/PartnerControls"/>
    <ds:schemaRef ds:uri="http://purl.org/dc/dcmitype/"/>
    <ds:schemaRef ds:uri="http://purl.org/dc/terms/"/>
    <ds:schemaRef ds:uri="http://www.w3.org/XML/1998/namespace"/>
  </ds:schemaRefs>
</ds:datastoreItem>
</file>

<file path=customXml/itemProps2.xml><?xml version="1.0" encoding="utf-8"?>
<ds:datastoreItem xmlns:ds="http://schemas.openxmlformats.org/officeDocument/2006/customXml" ds:itemID="{C370CEF8-8FA5-474E-9782-596A77387E48}">
  <ds:schemaRefs>
    <ds:schemaRef ds:uri="http://schemas.microsoft.com/sharepoint/v3/contenttype/forms"/>
  </ds:schemaRefs>
</ds:datastoreItem>
</file>

<file path=customXml/itemProps3.xml><?xml version="1.0" encoding="utf-8"?>
<ds:datastoreItem xmlns:ds="http://schemas.openxmlformats.org/officeDocument/2006/customXml" ds:itemID="{099748E8-5DEC-4A5A-8583-D19E9DAEF6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f19853-6751-4813-bbe7-a9e25692ef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2961</TotalTime>
  <Words>1108</Words>
  <Application>Microsoft Office PowerPoint</Application>
  <PresentationFormat>Custom</PresentationFormat>
  <Paragraphs>104</Paragraphs>
  <Slides>24</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24</vt:i4>
      </vt:variant>
    </vt:vector>
  </HeadingPairs>
  <TitlesOfParts>
    <vt:vector size="37" baseType="lpstr">
      <vt:lpstr>Arial</vt:lpstr>
      <vt:lpstr>Calibri</vt:lpstr>
      <vt:lpstr>Calibri Light</vt:lpstr>
      <vt:lpstr>Gill Sans</vt:lpstr>
      <vt:lpstr>Helvetica</vt:lpstr>
      <vt:lpstr>Lato</vt:lpstr>
      <vt:lpstr>Lato Light</vt:lpstr>
      <vt:lpstr>Montserrat</vt:lpstr>
      <vt:lpstr>Montserrat Hairline</vt:lpstr>
      <vt:lpstr>Montserrat Light</vt:lpstr>
      <vt:lpstr>Segoe UI Light</vt:lpstr>
      <vt:lpstr>Wingdings</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 poslovni zajtrki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Tadej Bajc</dc:creator>
  <cp:lastModifiedBy>Tadej Bajc</cp:lastModifiedBy>
  <cp:revision>1</cp:revision>
  <dcterms:created xsi:type="dcterms:W3CDTF">2019-05-22T05:52:04Z</dcterms:created>
  <dcterms:modified xsi:type="dcterms:W3CDTF">2019-05-24T07:13:11Z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0x010100A73ABF52D0BAC74289BAE7600D86534D</vt:lpwstr>
  </property>
</Properties>
</file>