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3.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 id="2147483706" r:id="rId4"/>
  </p:sldMasterIdLst>
  <p:notesMasterIdLst>
    <p:notesMasterId r:id="rId54"/>
  </p:notesMasterIdLst>
  <p:handoutMasterIdLst>
    <p:handoutMasterId r:id="rId55"/>
  </p:handoutMasterIdLst>
  <p:sldIdLst>
    <p:sldId id="1841" r:id="rId5"/>
    <p:sldId id="1661" r:id="rId6"/>
    <p:sldId id="2147470395" r:id="rId7"/>
    <p:sldId id="2147470403" r:id="rId8"/>
    <p:sldId id="2147469397" r:id="rId9"/>
    <p:sldId id="2147470404" r:id="rId10"/>
    <p:sldId id="2147469388" r:id="rId11"/>
    <p:sldId id="2147469401" r:id="rId12"/>
    <p:sldId id="2147470399" r:id="rId13"/>
    <p:sldId id="2147470400" r:id="rId14"/>
    <p:sldId id="2147470291" r:id="rId15"/>
    <p:sldId id="2147470279" r:id="rId16"/>
    <p:sldId id="2147470289" r:id="rId17"/>
    <p:sldId id="2147469976" r:id="rId18"/>
    <p:sldId id="2147470286" r:id="rId19"/>
    <p:sldId id="2147470287" r:id="rId20"/>
    <p:sldId id="2147470290" r:id="rId21"/>
    <p:sldId id="2147470405" r:id="rId22"/>
    <p:sldId id="2147470407" r:id="rId23"/>
    <p:sldId id="2076138559" r:id="rId24"/>
    <p:sldId id="2076137566" r:id="rId25"/>
    <p:sldId id="2147469415" r:id="rId26"/>
    <p:sldId id="2147470181" r:id="rId27"/>
    <p:sldId id="2145705840" r:id="rId28"/>
    <p:sldId id="2076138399" r:id="rId29"/>
    <p:sldId id="2076138266" r:id="rId30"/>
    <p:sldId id="2076138400" r:id="rId31"/>
    <p:sldId id="2076138405" r:id="rId32"/>
    <p:sldId id="257" r:id="rId33"/>
    <p:sldId id="258" r:id="rId34"/>
    <p:sldId id="286" r:id="rId35"/>
    <p:sldId id="271" r:id="rId36"/>
    <p:sldId id="259" r:id="rId37"/>
    <p:sldId id="274" r:id="rId38"/>
    <p:sldId id="2147470401" r:id="rId39"/>
    <p:sldId id="2147470402" r:id="rId40"/>
    <p:sldId id="2147470390" r:id="rId41"/>
    <p:sldId id="2147470391" r:id="rId42"/>
    <p:sldId id="396" r:id="rId43"/>
    <p:sldId id="338" r:id="rId44"/>
    <p:sldId id="2147470398" r:id="rId45"/>
    <p:sldId id="392" r:id="rId46"/>
    <p:sldId id="412" r:id="rId47"/>
    <p:sldId id="2147470389" r:id="rId48"/>
    <p:sldId id="2147470393" r:id="rId49"/>
    <p:sldId id="2147470396" r:id="rId50"/>
    <p:sldId id="2147470397" r:id="rId51"/>
    <p:sldId id="2147470392" r:id="rId52"/>
    <p:sldId id="214747040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EFB300-9F57-4C89-998F-C438A596E8B7}" v="64" dt="2023-09-26T07:25:40.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9" autoAdjust="0"/>
    <p:restoredTop sz="94660"/>
  </p:normalViewPr>
  <p:slideViewPr>
    <p:cSldViewPr snapToGrid="0">
      <p:cViewPr varScale="1">
        <p:scale>
          <a:sx n="119" d="100"/>
          <a:sy n="119" d="100"/>
        </p:scale>
        <p:origin x="56" y="228"/>
      </p:cViewPr>
      <p:guideLst/>
    </p:cSldViewPr>
  </p:slideViewPr>
  <p:notesTextViewPr>
    <p:cViewPr>
      <p:scale>
        <a:sx n="1" d="1"/>
        <a:sy n="1" d="1"/>
      </p:scale>
      <p:origin x="0" y="0"/>
    </p:cViewPr>
  </p:notesTextViewPr>
  <p:sorterViewPr>
    <p:cViewPr>
      <p:scale>
        <a:sx n="100" d="100"/>
        <a:sy n="100" d="100"/>
      </p:scale>
      <p:origin x="0" y="-1301"/>
    </p:cViewPr>
  </p:sorterViewPr>
  <p:notesViewPr>
    <p:cSldViewPr snapToGrid="0">
      <p:cViewPr varScale="1">
        <p:scale>
          <a:sx n="122" d="100"/>
          <a:sy n="122" d="100"/>
        </p:scale>
        <p:origin x="4234" y="91"/>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rnard Katic" userId="9a451269-c204-436a-8a2c-6194ae9985dd" providerId="ADAL" clId="{EBEFB300-9F57-4C89-998F-C438A596E8B7}"/>
    <pc:docChg chg="undo custSel addSld delSld modSld sldOrd">
      <pc:chgData name="Bernard Katic" userId="9a451269-c204-436a-8a2c-6194ae9985dd" providerId="ADAL" clId="{EBEFB300-9F57-4C89-998F-C438A596E8B7}" dt="2023-09-26T07:25:40.172" v="171" actId="13926"/>
      <pc:docMkLst>
        <pc:docMk/>
      </pc:docMkLst>
      <pc:sldChg chg="addSp delSp modSp">
        <pc:chgData name="Bernard Katic" userId="9a451269-c204-436a-8a2c-6194ae9985dd" providerId="ADAL" clId="{EBEFB300-9F57-4C89-998F-C438A596E8B7}" dt="2023-09-26T07:24:38.272" v="168" actId="478"/>
        <pc:sldMkLst>
          <pc:docMk/>
          <pc:sldMk cId="1565948338" sldId="257"/>
        </pc:sldMkLst>
        <pc:picChg chg="add mod">
          <ac:chgData name="Bernard Katic" userId="9a451269-c204-436a-8a2c-6194ae9985dd" providerId="ADAL" clId="{EBEFB300-9F57-4C89-998F-C438A596E8B7}" dt="2023-09-26T07:03:16.462" v="93"/>
          <ac:picMkLst>
            <pc:docMk/>
            <pc:sldMk cId="1565948338" sldId="257"/>
            <ac:picMk id="12" creationId="{0D3219A7-AD3C-E836-BA27-932F58222160}"/>
          </ac:picMkLst>
        </pc:picChg>
        <pc:picChg chg="del mod">
          <ac:chgData name="Bernard Katic" userId="9a451269-c204-436a-8a2c-6194ae9985dd" providerId="ADAL" clId="{EBEFB300-9F57-4C89-998F-C438A596E8B7}" dt="2023-09-26T07:24:38.272" v="168" actId="478"/>
          <ac:picMkLst>
            <pc:docMk/>
            <pc:sldMk cId="1565948338" sldId="257"/>
            <ac:picMk id="19" creationId="{89BA2029-4FD7-4241-B0EE-6B6B1A642011}"/>
          </ac:picMkLst>
        </pc:picChg>
      </pc:sldChg>
      <pc:sldChg chg="addSp modSp">
        <pc:chgData name="Bernard Katic" userId="9a451269-c204-436a-8a2c-6194ae9985dd" providerId="ADAL" clId="{EBEFB300-9F57-4C89-998F-C438A596E8B7}" dt="2023-09-26T07:03:18.212" v="94"/>
        <pc:sldMkLst>
          <pc:docMk/>
          <pc:sldMk cId="1468001193" sldId="258"/>
        </pc:sldMkLst>
        <pc:picChg chg="add mod">
          <ac:chgData name="Bernard Katic" userId="9a451269-c204-436a-8a2c-6194ae9985dd" providerId="ADAL" clId="{EBEFB300-9F57-4C89-998F-C438A596E8B7}" dt="2023-09-26T07:03:18.212" v="94"/>
          <ac:picMkLst>
            <pc:docMk/>
            <pc:sldMk cId="1468001193" sldId="258"/>
            <ac:picMk id="2" creationId="{69CB7641-0230-1E1B-EC52-F1C63E2AF8CB}"/>
          </ac:picMkLst>
        </pc:picChg>
      </pc:sldChg>
      <pc:sldChg chg="addSp modSp">
        <pc:chgData name="Bernard Katic" userId="9a451269-c204-436a-8a2c-6194ae9985dd" providerId="ADAL" clId="{EBEFB300-9F57-4C89-998F-C438A596E8B7}" dt="2023-09-26T07:03:24.097" v="97"/>
        <pc:sldMkLst>
          <pc:docMk/>
          <pc:sldMk cId="1253824552" sldId="259"/>
        </pc:sldMkLst>
        <pc:picChg chg="add mod">
          <ac:chgData name="Bernard Katic" userId="9a451269-c204-436a-8a2c-6194ae9985dd" providerId="ADAL" clId="{EBEFB300-9F57-4C89-998F-C438A596E8B7}" dt="2023-09-26T07:03:24.097" v="97"/>
          <ac:picMkLst>
            <pc:docMk/>
            <pc:sldMk cId="1253824552" sldId="259"/>
            <ac:picMk id="2" creationId="{F066CE4A-5CB6-7B9E-D974-E6AB94299E92}"/>
          </ac:picMkLst>
        </pc:picChg>
      </pc:sldChg>
      <pc:sldChg chg="addSp modSp">
        <pc:chgData name="Bernard Katic" userId="9a451269-c204-436a-8a2c-6194ae9985dd" providerId="ADAL" clId="{EBEFB300-9F57-4C89-998F-C438A596E8B7}" dt="2023-09-26T07:25:40.172" v="171" actId="13926"/>
        <pc:sldMkLst>
          <pc:docMk/>
          <pc:sldMk cId="1170723977" sldId="271"/>
        </pc:sldMkLst>
        <pc:spChg chg="mod">
          <ac:chgData name="Bernard Katic" userId="9a451269-c204-436a-8a2c-6194ae9985dd" providerId="ADAL" clId="{EBEFB300-9F57-4C89-998F-C438A596E8B7}" dt="2023-09-26T07:25:40.172" v="171" actId="13926"/>
          <ac:spMkLst>
            <pc:docMk/>
            <pc:sldMk cId="1170723977" sldId="271"/>
            <ac:spMk id="15" creationId="{00000000-0000-0000-0000-000000000000}"/>
          </ac:spMkLst>
        </pc:spChg>
        <pc:picChg chg="add mod">
          <ac:chgData name="Bernard Katic" userId="9a451269-c204-436a-8a2c-6194ae9985dd" providerId="ADAL" clId="{EBEFB300-9F57-4C89-998F-C438A596E8B7}" dt="2023-09-26T07:03:22.257" v="96"/>
          <ac:picMkLst>
            <pc:docMk/>
            <pc:sldMk cId="1170723977" sldId="271"/>
            <ac:picMk id="2" creationId="{0C720ACE-3BE6-0C4B-E0B4-CBF4F54239C5}"/>
          </ac:picMkLst>
        </pc:picChg>
      </pc:sldChg>
      <pc:sldChg chg="addSp modSp">
        <pc:chgData name="Bernard Katic" userId="9a451269-c204-436a-8a2c-6194ae9985dd" providerId="ADAL" clId="{EBEFB300-9F57-4C89-998F-C438A596E8B7}" dt="2023-09-26T07:03:27.021" v="98"/>
        <pc:sldMkLst>
          <pc:docMk/>
          <pc:sldMk cId="3324341865" sldId="274"/>
        </pc:sldMkLst>
        <pc:picChg chg="add mod">
          <ac:chgData name="Bernard Katic" userId="9a451269-c204-436a-8a2c-6194ae9985dd" providerId="ADAL" clId="{EBEFB300-9F57-4C89-998F-C438A596E8B7}" dt="2023-09-26T07:03:27.021" v="98"/>
          <ac:picMkLst>
            <pc:docMk/>
            <pc:sldMk cId="3324341865" sldId="274"/>
            <ac:picMk id="4" creationId="{818108F4-CC63-7C10-B611-1B654C6AE917}"/>
          </ac:picMkLst>
        </pc:picChg>
      </pc:sldChg>
      <pc:sldChg chg="addSp modSp">
        <pc:chgData name="Bernard Katic" userId="9a451269-c204-436a-8a2c-6194ae9985dd" providerId="ADAL" clId="{EBEFB300-9F57-4C89-998F-C438A596E8B7}" dt="2023-09-26T07:03:20.202" v="95"/>
        <pc:sldMkLst>
          <pc:docMk/>
          <pc:sldMk cId="2588505266" sldId="286"/>
        </pc:sldMkLst>
        <pc:picChg chg="add mod">
          <ac:chgData name="Bernard Katic" userId="9a451269-c204-436a-8a2c-6194ae9985dd" providerId="ADAL" clId="{EBEFB300-9F57-4C89-998F-C438A596E8B7}" dt="2023-09-26T07:03:20.202" v="95"/>
          <ac:picMkLst>
            <pc:docMk/>
            <pc:sldMk cId="2588505266" sldId="286"/>
            <ac:picMk id="2" creationId="{DF31D4BC-8F79-3B04-AC14-DB6254346AC2}"/>
          </ac:picMkLst>
        </pc:picChg>
      </pc:sldChg>
      <pc:sldChg chg="addSp modSp mod">
        <pc:chgData name="Bernard Katic" userId="9a451269-c204-436a-8a2c-6194ae9985dd" providerId="ADAL" clId="{EBEFB300-9F57-4C89-998F-C438A596E8B7}" dt="2023-09-26T07:03:37.048" v="104"/>
        <pc:sldMkLst>
          <pc:docMk/>
          <pc:sldMk cId="3178598597" sldId="338"/>
        </pc:sldMkLst>
        <pc:spChg chg="mod">
          <ac:chgData name="Bernard Katic" userId="9a451269-c204-436a-8a2c-6194ae9985dd" providerId="ADAL" clId="{EBEFB300-9F57-4C89-998F-C438A596E8B7}" dt="2023-09-24T17:15:59.963" v="7" actId="20577"/>
          <ac:spMkLst>
            <pc:docMk/>
            <pc:sldMk cId="3178598597" sldId="338"/>
            <ac:spMk id="2" creationId="{00000000-0000-0000-0000-000000000000}"/>
          </ac:spMkLst>
        </pc:spChg>
        <pc:picChg chg="add mod">
          <ac:chgData name="Bernard Katic" userId="9a451269-c204-436a-8a2c-6194ae9985dd" providerId="ADAL" clId="{EBEFB300-9F57-4C89-998F-C438A596E8B7}" dt="2023-09-26T07:03:37.048" v="104"/>
          <ac:picMkLst>
            <pc:docMk/>
            <pc:sldMk cId="3178598597" sldId="338"/>
            <ac:picMk id="3" creationId="{D83468D2-D589-F51F-B501-DB90137CA0B3}"/>
          </ac:picMkLst>
        </pc:picChg>
      </pc:sldChg>
      <pc:sldChg chg="addSp modSp">
        <pc:chgData name="Bernard Katic" userId="9a451269-c204-436a-8a2c-6194ae9985dd" providerId="ADAL" clId="{EBEFB300-9F57-4C89-998F-C438A596E8B7}" dt="2023-09-26T07:03:52.903" v="107"/>
        <pc:sldMkLst>
          <pc:docMk/>
          <pc:sldMk cId="1475038132" sldId="392"/>
        </pc:sldMkLst>
        <pc:picChg chg="add mod">
          <ac:chgData name="Bernard Katic" userId="9a451269-c204-436a-8a2c-6194ae9985dd" providerId="ADAL" clId="{EBEFB300-9F57-4C89-998F-C438A596E8B7}" dt="2023-09-26T07:03:52.903" v="107"/>
          <ac:picMkLst>
            <pc:docMk/>
            <pc:sldMk cId="1475038132" sldId="392"/>
            <ac:picMk id="3" creationId="{CF171BBF-4BF1-4A10-72EC-54486CDD70E0}"/>
          </ac:picMkLst>
        </pc:picChg>
      </pc:sldChg>
      <pc:sldChg chg="addSp modSp">
        <pc:chgData name="Bernard Katic" userId="9a451269-c204-436a-8a2c-6194ae9985dd" providerId="ADAL" clId="{EBEFB300-9F57-4C89-998F-C438A596E8B7}" dt="2023-09-26T07:03:35.285" v="103"/>
        <pc:sldMkLst>
          <pc:docMk/>
          <pc:sldMk cId="555602053" sldId="396"/>
        </pc:sldMkLst>
        <pc:picChg chg="add mod">
          <ac:chgData name="Bernard Katic" userId="9a451269-c204-436a-8a2c-6194ae9985dd" providerId="ADAL" clId="{EBEFB300-9F57-4C89-998F-C438A596E8B7}" dt="2023-09-26T07:03:35.285" v="103"/>
          <ac:picMkLst>
            <pc:docMk/>
            <pc:sldMk cId="555602053" sldId="396"/>
            <ac:picMk id="3" creationId="{6F451768-8C0B-DCAE-6FB5-7BCE4F283DAF}"/>
          </ac:picMkLst>
        </pc:picChg>
      </pc:sldChg>
      <pc:sldChg chg="addSp modSp">
        <pc:chgData name="Bernard Katic" userId="9a451269-c204-436a-8a2c-6194ae9985dd" providerId="ADAL" clId="{EBEFB300-9F57-4C89-998F-C438A596E8B7}" dt="2023-09-26T07:03:54.963" v="108"/>
        <pc:sldMkLst>
          <pc:docMk/>
          <pc:sldMk cId="363160994" sldId="412"/>
        </pc:sldMkLst>
        <pc:picChg chg="add mod">
          <ac:chgData name="Bernard Katic" userId="9a451269-c204-436a-8a2c-6194ae9985dd" providerId="ADAL" clId="{EBEFB300-9F57-4C89-998F-C438A596E8B7}" dt="2023-09-26T07:03:54.963" v="108"/>
          <ac:picMkLst>
            <pc:docMk/>
            <pc:sldMk cId="363160994" sldId="412"/>
            <ac:picMk id="3" creationId="{DE405604-45B9-D193-C2D4-187CE7AFB348}"/>
          </ac:picMkLst>
        </pc:picChg>
      </pc:sldChg>
      <pc:sldChg chg="addSp delSp modSp add mod">
        <pc:chgData name="Bernard Katic" userId="9a451269-c204-436a-8a2c-6194ae9985dd" providerId="ADAL" clId="{EBEFB300-9F57-4C89-998F-C438A596E8B7}" dt="2023-09-26T06:58:56.987" v="36" actId="1076"/>
        <pc:sldMkLst>
          <pc:docMk/>
          <pc:sldMk cId="1795078537" sldId="1661"/>
        </pc:sldMkLst>
        <pc:spChg chg="del">
          <ac:chgData name="Bernard Katic" userId="9a451269-c204-436a-8a2c-6194ae9985dd" providerId="ADAL" clId="{EBEFB300-9F57-4C89-998F-C438A596E8B7}" dt="2023-09-26T06:57:28.267" v="18" actId="478"/>
          <ac:spMkLst>
            <pc:docMk/>
            <pc:sldMk cId="1795078537" sldId="1661"/>
            <ac:spMk id="3" creationId="{504AD249-6AA7-EA85-CF4B-DF9536C1E352}"/>
          </ac:spMkLst>
        </pc:spChg>
        <pc:spChg chg="add del mod">
          <ac:chgData name="Bernard Katic" userId="9a451269-c204-436a-8a2c-6194ae9985dd" providerId="ADAL" clId="{EBEFB300-9F57-4C89-998F-C438A596E8B7}" dt="2023-09-26T06:57:33.747" v="21"/>
          <ac:spMkLst>
            <pc:docMk/>
            <pc:sldMk cId="1795078537" sldId="1661"/>
            <ac:spMk id="4" creationId="{00955D62-3B6A-5FE3-02F1-3DD888A536F9}"/>
          </ac:spMkLst>
        </pc:spChg>
        <pc:spChg chg="add del mod">
          <ac:chgData name="Bernard Katic" userId="9a451269-c204-436a-8a2c-6194ae9985dd" providerId="ADAL" clId="{EBEFB300-9F57-4C89-998F-C438A596E8B7}" dt="2023-09-26T06:57:33.747" v="21"/>
          <ac:spMkLst>
            <pc:docMk/>
            <pc:sldMk cId="1795078537" sldId="1661"/>
            <ac:spMk id="5" creationId="{D67EDBD0-183B-2438-F0CC-2BA703AD1FEA}"/>
          </ac:spMkLst>
        </pc:spChg>
        <pc:spChg chg="del">
          <ac:chgData name="Bernard Katic" userId="9a451269-c204-436a-8a2c-6194ae9985dd" providerId="ADAL" clId="{EBEFB300-9F57-4C89-998F-C438A596E8B7}" dt="2023-09-26T06:57:31.139" v="19" actId="478"/>
          <ac:spMkLst>
            <pc:docMk/>
            <pc:sldMk cId="1795078537" sldId="1661"/>
            <ac:spMk id="7" creationId="{EDFBDDBD-5C64-9EAE-90C8-6F39B22C3273}"/>
          </ac:spMkLst>
        </pc:spChg>
        <pc:spChg chg="add mod">
          <ac:chgData name="Bernard Katic" userId="9a451269-c204-436a-8a2c-6194ae9985dd" providerId="ADAL" clId="{EBEFB300-9F57-4C89-998F-C438A596E8B7}" dt="2023-09-26T06:58:33.780" v="34" actId="403"/>
          <ac:spMkLst>
            <pc:docMk/>
            <pc:sldMk cId="1795078537" sldId="1661"/>
            <ac:spMk id="8" creationId="{1559A6C3-8CEB-5AED-455C-6B270FDF184C}"/>
          </ac:spMkLst>
        </pc:spChg>
        <pc:spChg chg="add mod">
          <ac:chgData name="Bernard Katic" userId="9a451269-c204-436a-8a2c-6194ae9985dd" providerId="ADAL" clId="{EBEFB300-9F57-4C89-998F-C438A596E8B7}" dt="2023-09-26T06:58:24.125" v="27" actId="1076"/>
          <ac:spMkLst>
            <pc:docMk/>
            <pc:sldMk cId="1795078537" sldId="1661"/>
            <ac:spMk id="9" creationId="{8692257F-E924-4A65-D4CD-55F62C42CD4A}"/>
          </ac:spMkLst>
        </pc:spChg>
        <pc:picChg chg="add del mod">
          <ac:chgData name="Bernard Katic" userId="9a451269-c204-436a-8a2c-6194ae9985dd" providerId="ADAL" clId="{EBEFB300-9F57-4C89-998F-C438A596E8B7}" dt="2023-09-26T06:57:33.747" v="21"/>
          <ac:picMkLst>
            <pc:docMk/>
            <pc:sldMk cId="1795078537" sldId="1661"/>
            <ac:picMk id="2" creationId="{8F9D88C1-3A57-66C2-527D-DD16CAEFA918}"/>
          </ac:picMkLst>
        </pc:picChg>
        <pc:picChg chg="add mod">
          <ac:chgData name="Bernard Katic" userId="9a451269-c204-436a-8a2c-6194ae9985dd" providerId="ADAL" clId="{EBEFB300-9F57-4C89-998F-C438A596E8B7}" dt="2023-09-26T06:58:56.987" v="36" actId="1076"/>
          <ac:picMkLst>
            <pc:docMk/>
            <pc:sldMk cId="1795078537" sldId="1661"/>
            <ac:picMk id="10" creationId="{037C4538-5C7E-9D2D-500B-E260326D7CFE}"/>
          </ac:picMkLst>
        </pc:picChg>
      </pc:sldChg>
      <pc:sldChg chg="add ord">
        <pc:chgData name="Bernard Katic" userId="9a451269-c204-436a-8a2c-6194ae9985dd" providerId="ADAL" clId="{EBEFB300-9F57-4C89-998F-C438A596E8B7}" dt="2023-09-26T06:56:46.688" v="14"/>
        <pc:sldMkLst>
          <pc:docMk/>
          <pc:sldMk cId="836624634" sldId="1841"/>
        </pc:sldMkLst>
      </pc:sldChg>
      <pc:sldChg chg="addSp modSp">
        <pc:chgData name="Bernard Katic" userId="9a451269-c204-436a-8a2c-6194ae9985dd" providerId="ADAL" clId="{EBEFB300-9F57-4C89-998F-C438A596E8B7}" dt="2023-09-26T07:02:48.545" v="85"/>
        <pc:sldMkLst>
          <pc:docMk/>
          <pc:sldMk cId="1648886176" sldId="2076137566"/>
        </pc:sldMkLst>
        <pc:picChg chg="add mod">
          <ac:chgData name="Bernard Katic" userId="9a451269-c204-436a-8a2c-6194ae9985dd" providerId="ADAL" clId="{EBEFB300-9F57-4C89-998F-C438A596E8B7}" dt="2023-09-26T07:02:48.545" v="85"/>
          <ac:picMkLst>
            <pc:docMk/>
            <pc:sldMk cId="1648886176" sldId="2076137566"/>
            <ac:picMk id="2" creationId="{1DF741E5-701E-0A23-D678-B26A32F0C20B}"/>
          </ac:picMkLst>
        </pc:picChg>
      </pc:sldChg>
      <pc:sldChg chg="addSp modSp mod">
        <pc:chgData name="Bernard Katic" userId="9a451269-c204-436a-8a2c-6194ae9985dd" providerId="ADAL" clId="{EBEFB300-9F57-4C89-998F-C438A596E8B7}" dt="2023-09-26T07:23:59.476" v="166" actId="20577"/>
        <pc:sldMkLst>
          <pc:docMk/>
          <pc:sldMk cId="870502236" sldId="2076138266"/>
        </pc:sldMkLst>
        <pc:spChg chg="mod">
          <ac:chgData name="Bernard Katic" userId="9a451269-c204-436a-8a2c-6194ae9985dd" providerId="ADAL" clId="{EBEFB300-9F57-4C89-998F-C438A596E8B7}" dt="2023-09-26T07:23:59.476" v="166" actId="20577"/>
          <ac:spMkLst>
            <pc:docMk/>
            <pc:sldMk cId="870502236" sldId="2076138266"/>
            <ac:spMk id="14" creationId="{ACDAD39E-BFF4-466E-80B2-DC39029034F0}"/>
          </ac:spMkLst>
        </pc:spChg>
        <pc:picChg chg="add mod">
          <ac:chgData name="Bernard Katic" userId="9a451269-c204-436a-8a2c-6194ae9985dd" providerId="ADAL" clId="{EBEFB300-9F57-4C89-998F-C438A596E8B7}" dt="2023-09-26T07:02:57.319" v="90"/>
          <ac:picMkLst>
            <pc:docMk/>
            <pc:sldMk cId="870502236" sldId="2076138266"/>
            <ac:picMk id="4" creationId="{88BCD169-E7DC-6393-9B89-A1141853AED7}"/>
          </ac:picMkLst>
        </pc:picChg>
      </pc:sldChg>
      <pc:sldChg chg="addSp modSp">
        <pc:chgData name="Bernard Katic" userId="9a451269-c204-436a-8a2c-6194ae9985dd" providerId="ADAL" clId="{EBEFB300-9F57-4C89-998F-C438A596E8B7}" dt="2023-09-26T07:02:55.511" v="89"/>
        <pc:sldMkLst>
          <pc:docMk/>
          <pc:sldMk cId="3567056246" sldId="2076138399"/>
        </pc:sldMkLst>
        <pc:picChg chg="add mod">
          <ac:chgData name="Bernard Katic" userId="9a451269-c204-436a-8a2c-6194ae9985dd" providerId="ADAL" clId="{EBEFB300-9F57-4C89-998F-C438A596E8B7}" dt="2023-09-26T07:02:55.511" v="89"/>
          <ac:picMkLst>
            <pc:docMk/>
            <pc:sldMk cId="3567056246" sldId="2076138399"/>
            <ac:picMk id="2" creationId="{98F7A81D-289D-7319-DB6A-584D3A27E971}"/>
          </ac:picMkLst>
        </pc:picChg>
      </pc:sldChg>
      <pc:sldChg chg="addSp modSp">
        <pc:chgData name="Bernard Katic" userId="9a451269-c204-436a-8a2c-6194ae9985dd" providerId="ADAL" clId="{EBEFB300-9F57-4C89-998F-C438A596E8B7}" dt="2023-09-26T07:02:59.791" v="91"/>
        <pc:sldMkLst>
          <pc:docMk/>
          <pc:sldMk cId="2803716929" sldId="2076138400"/>
        </pc:sldMkLst>
        <pc:picChg chg="add mod">
          <ac:chgData name="Bernard Katic" userId="9a451269-c204-436a-8a2c-6194ae9985dd" providerId="ADAL" clId="{EBEFB300-9F57-4C89-998F-C438A596E8B7}" dt="2023-09-26T07:02:59.791" v="91"/>
          <ac:picMkLst>
            <pc:docMk/>
            <pc:sldMk cId="2803716929" sldId="2076138400"/>
            <ac:picMk id="2" creationId="{CD1E89F6-0F77-F535-92F0-5A91E05285B8}"/>
          </ac:picMkLst>
        </pc:picChg>
      </pc:sldChg>
      <pc:sldChg chg="addSp modSp">
        <pc:chgData name="Bernard Katic" userId="9a451269-c204-436a-8a2c-6194ae9985dd" providerId="ADAL" clId="{EBEFB300-9F57-4C89-998F-C438A596E8B7}" dt="2023-09-26T07:03:01.872" v="92"/>
        <pc:sldMkLst>
          <pc:docMk/>
          <pc:sldMk cId="1763976112" sldId="2076138405"/>
        </pc:sldMkLst>
        <pc:picChg chg="add mod">
          <ac:chgData name="Bernard Katic" userId="9a451269-c204-436a-8a2c-6194ae9985dd" providerId="ADAL" clId="{EBEFB300-9F57-4C89-998F-C438A596E8B7}" dt="2023-09-26T07:03:01.872" v="92"/>
          <ac:picMkLst>
            <pc:docMk/>
            <pc:sldMk cId="1763976112" sldId="2076138405"/>
            <ac:picMk id="2" creationId="{4EFD3B52-B7E5-A4D8-5604-B2B2126F2D2A}"/>
          </ac:picMkLst>
        </pc:picChg>
      </pc:sldChg>
      <pc:sldChg chg="addSp modSp">
        <pc:chgData name="Bernard Katic" userId="9a451269-c204-436a-8a2c-6194ae9985dd" providerId="ADAL" clId="{EBEFB300-9F57-4C89-998F-C438A596E8B7}" dt="2023-09-26T07:02:46.582" v="84"/>
        <pc:sldMkLst>
          <pc:docMk/>
          <pc:sldMk cId="3559756057" sldId="2076138559"/>
        </pc:sldMkLst>
        <pc:picChg chg="add mod">
          <ac:chgData name="Bernard Katic" userId="9a451269-c204-436a-8a2c-6194ae9985dd" providerId="ADAL" clId="{EBEFB300-9F57-4C89-998F-C438A596E8B7}" dt="2023-09-26T07:02:46.582" v="84"/>
          <ac:picMkLst>
            <pc:docMk/>
            <pc:sldMk cId="3559756057" sldId="2076138559"/>
            <ac:picMk id="2" creationId="{5AEA63FF-E853-2A0F-C556-A41D10E0F964}"/>
          </ac:picMkLst>
        </pc:picChg>
      </pc:sldChg>
      <pc:sldChg chg="addSp modSp">
        <pc:chgData name="Bernard Katic" userId="9a451269-c204-436a-8a2c-6194ae9985dd" providerId="ADAL" clId="{EBEFB300-9F57-4C89-998F-C438A596E8B7}" dt="2023-09-26T07:02:53.764" v="88"/>
        <pc:sldMkLst>
          <pc:docMk/>
          <pc:sldMk cId="263930188" sldId="2145705840"/>
        </pc:sldMkLst>
        <pc:picChg chg="add mod">
          <ac:chgData name="Bernard Katic" userId="9a451269-c204-436a-8a2c-6194ae9985dd" providerId="ADAL" clId="{EBEFB300-9F57-4C89-998F-C438A596E8B7}" dt="2023-09-26T07:02:53.764" v="88"/>
          <ac:picMkLst>
            <pc:docMk/>
            <pc:sldMk cId="263930188" sldId="2145705840"/>
            <ac:picMk id="5" creationId="{36B03B9B-8A6E-F61D-1946-7953CF496E1E}"/>
          </ac:picMkLst>
        </pc:picChg>
      </pc:sldChg>
      <pc:sldChg chg="del">
        <pc:chgData name="Bernard Katic" userId="9a451269-c204-436a-8a2c-6194ae9985dd" providerId="ADAL" clId="{EBEFB300-9F57-4C89-998F-C438A596E8B7}" dt="2023-09-26T06:59:32.159" v="38" actId="2696"/>
        <pc:sldMkLst>
          <pc:docMk/>
          <pc:sldMk cId="2376247254" sldId="2147468041"/>
        </pc:sldMkLst>
      </pc:sldChg>
      <pc:sldChg chg="addSp modSp mod">
        <pc:chgData name="Bernard Katic" userId="9a451269-c204-436a-8a2c-6194ae9985dd" providerId="ADAL" clId="{EBEFB300-9F57-4C89-998F-C438A596E8B7}" dt="2023-09-26T07:01:53.429" v="69" actId="1036"/>
        <pc:sldMkLst>
          <pc:docMk/>
          <pc:sldMk cId="1379675390" sldId="2147469388"/>
        </pc:sldMkLst>
        <pc:picChg chg="add mod">
          <ac:chgData name="Bernard Katic" userId="9a451269-c204-436a-8a2c-6194ae9985dd" providerId="ADAL" clId="{EBEFB300-9F57-4C89-998F-C438A596E8B7}" dt="2023-09-26T07:01:53.429" v="69" actId="1036"/>
          <ac:picMkLst>
            <pc:docMk/>
            <pc:sldMk cId="1379675390" sldId="2147469388"/>
            <ac:picMk id="2" creationId="{E8868489-80FA-51D2-2191-3792659F869F}"/>
          </ac:picMkLst>
        </pc:picChg>
      </pc:sldChg>
      <pc:sldChg chg="addSp modSp">
        <pc:chgData name="Bernard Katic" userId="9a451269-c204-436a-8a2c-6194ae9985dd" providerId="ADAL" clId="{EBEFB300-9F57-4C89-998F-C438A596E8B7}" dt="2023-09-26T07:01:43.602" v="64"/>
        <pc:sldMkLst>
          <pc:docMk/>
          <pc:sldMk cId="3586551224" sldId="2147469397"/>
        </pc:sldMkLst>
        <pc:picChg chg="add mod">
          <ac:chgData name="Bernard Katic" userId="9a451269-c204-436a-8a2c-6194ae9985dd" providerId="ADAL" clId="{EBEFB300-9F57-4C89-998F-C438A596E8B7}" dt="2023-09-26T07:01:43.602" v="64"/>
          <ac:picMkLst>
            <pc:docMk/>
            <pc:sldMk cId="3586551224" sldId="2147469397"/>
            <ac:picMk id="2" creationId="{11E29B1F-BBA1-FFDF-A017-35AF05DA3A63}"/>
          </ac:picMkLst>
        </pc:picChg>
      </pc:sldChg>
      <pc:sldChg chg="addSp modSp">
        <pc:chgData name="Bernard Katic" userId="9a451269-c204-436a-8a2c-6194ae9985dd" providerId="ADAL" clId="{EBEFB300-9F57-4C89-998F-C438A596E8B7}" dt="2023-09-26T07:01:55.762" v="70"/>
        <pc:sldMkLst>
          <pc:docMk/>
          <pc:sldMk cId="877601747" sldId="2147469401"/>
        </pc:sldMkLst>
        <pc:picChg chg="add mod">
          <ac:chgData name="Bernard Katic" userId="9a451269-c204-436a-8a2c-6194ae9985dd" providerId="ADAL" clId="{EBEFB300-9F57-4C89-998F-C438A596E8B7}" dt="2023-09-26T07:01:55.762" v="70"/>
          <ac:picMkLst>
            <pc:docMk/>
            <pc:sldMk cId="877601747" sldId="2147469401"/>
            <ac:picMk id="5" creationId="{EB62187F-C5C3-A274-5CED-45C05E1AEBAF}"/>
          </ac:picMkLst>
        </pc:picChg>
      </pc:sldChg>
      <pc:sldChg chg="addSp modSp">
        <pc:chgData name="Bernard Katic" userId="9a451269-c204-436a-8a2c-6194ae9985dd" providerId="ADAL" clId="{EBEFB300-9F57-4C89-998F-C438A596E8B7}" dt="2023-09-26T07:02:49.998" v="86"/>
        <pc:sldMkLst>
          <pc:docMk/>
          <pc:sldMk cId="555283188" sldId="2147469415"/>
        </pc:sldMkLst>
        <pc:picChg chg="add mod">
          <ac:chgData name="Bernard Katic" userId="9a451269-c204-436a-8a2c-6194ae9985dd" providerId="ADAL" clId="{EBEFB300-9F57-4C89-998F-C438A596E8B7}" dt="2023-09-26T07:02:49.998" v="86"/>
          <ac:picMkLst>
            <pc:docMk/>
            <pc:sldMk cId="555283188" sldId="2147469415"/>
            <ac:picMk id="2" creationId="{A97C1778-7D89-43B6-F425-3D16919E864C}"/>
          </ac:picMkLst>
        </pc:picChg>
      </pc:sldChg>
      <pc:sldChg chg="addSp modSp">
        <pc:chgData name="Bernard Katic" userId="9a451269-c204-436a-8a2c-6194ae9985dd" providerId="ADAL" clId="{EBEFB300-9F57-4C89-998F-C438A596E8B7}" dt="2023-09-26T07:02:15.007" v="77"/>
        <pc:sldMkLst>
          <pc:docMk/>
          <pc:sldMk cId="3434933828" sldId="2147469976"/>
        </pc:sldMkLst>
        <pc:picChg chg="add mod">
          <ac:chgData name="Bernard Katic" userId="9a451269-c204-436a-8a2c-6194ae9985dd" providerId="ADAL" clId="{EBEFB300-9F57-4C89-998F-C438A596E8B7}" dt="2023-09-26T07:02:15.007" v="77"/>
          <ac:picMkLst>
            <pc:docMk/>
            <pc:sldMk cId="3434933828" sldId="2147469976"/>
            <ac:picMk id="2" creationId="{258ED1E3-B682-1194-2907-87399CADEEB3}"/>
          </ac:picMkLst>
        </pc:picChg>
      </pc:sldChg>
      <pc:sldChg chg="addSp modSp">
        <pc:chgData name="Bernard Katic" userId="9a451269-c204-436a-8a2c-6194ae9985dd" providerId="ADAL" clId="{EBEFB300-9F57-4C89-998F-C438A596E8B7}" dt="2023-09-26T07:02:51.927" v="87"/>
        <pc:sldMkLst>
          <pc:docMk/>
          <pc:sldMk cId="1782660589" sldId="2147470181"/>
        </pc:sldMkLst>
        <pc:picChg chg="add mod">
          <ac:chgData name="Bernard Katic" userId="9a451269-c204-436a-8a2c-6194ae9985dd" providerId="ADAL" clId="{EBEFB300-9F57-4C89-998F-C438A596E8B7}" dt="2023-09-26T07:02:51.927" v="87"/>
          <ac:picMkLst>
            <pc:docMk/>
            <pc:sldMk cId="1782660589" sldId="2147470181"/>
            <ac:picMk id="2" creationId="{3E4C5A89-CDA2-20BA-5EC7-584FDED97486}"/>
          </ac:picMkLst>
        </pc:picChg>
      </pc:sldChg>
      <pc:sldChg chg="addSp modSp">
        <pc:chgData name="Bernard Katic" userId="9a451269-c204-436a-8a2c-6194ae9985dd" providerId="ADAL" clId="{EBEFB300-9F57-4C89-998F-C438A596E8B7}" dt="2023-09-26T07:02:10.900" v="75"/>
        <pc:sldMkLst>
          <pc:docMk/>
          <pc:sldMk cId="1045785332" sldId="2147470279"/>
        </pc:sldMkLst>
        <pc:picChg chg="add mod">
          <ac:chgData name="Bernard Katic" userId="9a451269-c204-436a-8a2c-6194ae9985dd" providerId="ADAL" clId="{EBEFB300-9F57-4C89-998F-C438A596E8B7}" dt="2023-09-26T07:02:10.900" v="75"/>
          <ac:picMkLst>
            <pc:docMk/>
            <pc:sldMk cId="1045785332" sldId="2147470279"/>
            <ac:picMk id="3" creationId="{71E71B87-94E3-0F9E-66FF-263B2BF980C9}"/>
          </ac:picMkLst>
        </pc:picChg>
      </pc:sldChg>
      <pc:sldChg chg="addSp modSp mod">
        <pc:chgData name="Bernard Katic" userId="9a451269-c204-436a-8a2c-6194ae9985dd" providerId="ADAL" clId="{EBEFB300-9F57-4C89-998F-C438A596E8B7}" dt="2023-09-26T07:02:24.587" v="79" actId="1076"/>
        <pc:sldMkLst>
          <pc:docMk/>
          <pc:sldMk cId="704502367" sldId="2147470286"/>
        </pc:sldMkLst>
        <pc:picChg chg="add mod">
          <ac:chgData name="Bernard Katic" userId="9a451269-c204-436a-8a2c-6194ae9985dd" providerId="ADAL" clId="{EBEFB300-9F57-4C89-998F-C438A596E8B7}" dt="2023-09-26T07:02:24.587" v="79" actId="1076"/>
          <ac:picMkLst>
            <pc:docMk/>
            <pc:sldMk cId="704502367" sldId="2147470286"/>
            <ac:picMk id="2" creationId="{50F97B9C-202D-FEE2-4478-074DE645E753}"/>
          </ac:picMkLst>
        </pc:picChg>
      </pc:sldChg>
      <pc:sldChg chg="addSp modSp mod">
        <pc:chgData name="Bernard Katic" userId="9a451269-c204-436a-8a2c-6194ae9985dd" providerId="ADAL" clId="{EBEFB300-9F57-4C89-998F-C438A596E8B7}" dt="2023-09-26T07:02:29.301" v="81" actId="1076"/>
        <pc:sldMkLst>
          <pc:docMk/>
          <pc:sldMk cId="1113426222" sldId="2147470287"/>
        </pc:sldMkLst>
        <pc:picChg chg="add mod">
          <ac:chgData name="Bernard Katic" userId="9a451269-c204-436a-8a2c-6194ae9985dd" providerId="ADAL" clId="{EBEFB300-9F57-4C89-998F-C438A596E8B7}" dt="2023-09-26T07:02:29.301" v="81" actId="1076"/>
          <ac:picMkLst>
            <pc:docMk/>
            <pc:sldMk cId="1113426222" sldId="2147470287"/>
            <ac:picMk id="4" creationId="{59885F19-3999-CEC9-76D9-1511A77B7347}"/>
          </ac:picMkLst>
        </pc:picChg>
      </pc:sldChg>
      <pc:sldChg chg="addSp modSp">
        <pc:chgData name="Bernard Katic" userId="9a451269-c204-436a-8a2c-6194ae9985dd" providerId="ADAL" clId="{EBEFB300-9F57-4C89-998F-C438A596E8B7}" dt="2023-09-26T07:02:12.985" v="76"/>
        <pc:sldMkLst>
          <pc:docMk/>
          <pc:sldMk cId="1576707055" sldId="2147470289"/>
        </pc:sldMkLst>
        <pc:picChg chg="add mod">
          <ac:chgData name="Bernard Katic" userId="9a451269-c204-436a-8a2c-6194ae9985dd" providerId="ADAL" clId="{EBEFB300-9F57-4C89-998F-C438A596E8B7}" dt="2023-09-26T07:02:12.985" v="76"/>
          <ac:picMkLst>
            <pc:docMk/>
            <pc:sldMk cId="1576707055" sldId="2147470289"/>
            <ac:picMk id="3" creationId="{179E9370-D2D5-F414-7865-339ADC9C0B8D}"/>
          </ac:picMkLst>
        </pc:picChg>
      </pc:sldChg>
      <pc:sldChg chg="addSp modSp mod">
        <pc:chgData name="Bernard Katic" userId="9a451269-c204-436a-8a2c-6194ae9985dd" providerId="ADAL" clId="{EBEFB300-9F57-4C89-998F-C438A596E8B7}" dt="2023-09-26T07:19:14.162" v="129" actId="1076"/>
        <pc:sldMkLst>
          <pc:docMk/>
          <pc:sldMk cId="2733477118" sldId="2147470290"/>
        </pc:sldMkLst>
        <pc:grpChg chg="mod">
          <ac:chgData name="Bernard Katic" userId="9a451269-c204-436a-8a2c-6194ae9985dd" providerId="ADAL" clId="{EBEFB300-9F57-4C89-998F-C438A596E8B7}" dt="2023-09-26T07:19:14.162" v="129" actId="1076"/>
          <ac:grpSpMkLst>
            <pc:docMk/>
            <pc:sldMk cId="2733477118" sldId="2147470290"/>
            <ac:grpSpMk id="72" creationId="{1BCA1AA6-8464-47A4-AC64-8908C67A22D3}"/>
          </ac:grpSpMkLst>
        </pc:grpChg>
        <pc:picChg chg="add mod">
          <ac:chgData name="Bernard Katic" userId="9a451269-c204-436a-8a2c-6194ae9985dd" providerId="ADAL" clId="{EBEFB300-9F57-4C89-998F-C438A596E8B7}" dt="2023-09-26T07:02:42.197" v="82"/>
          <ac:picMkLst>
            <pc:docMk/>
            <pc:sldMk cId="2733477118" sldId="2147470290"/>
            <ac:picMk id="3" creationId="{57C9C499-1EAE-C32E-F9B9-9F8934AD9FDB}"/>
          </ac:picMkLst>
        </pc:picChg>
      </pc:sldChg>
      <pc:sldChg chg="addSp delSp modSp mod">
        <pc:chgData name="Bernard Katic" userId="9a451269-c204-436a-8a2c-6194ae9985dd" providerId="ADAL" clId="{EBEFB300-9F57-4C89-998F-C438A596E8B7}" dt="2023-09-26T07:16:13.291" v="128" actId="478"/>
        <pc:sldMkLst>
          <pc:docMk/>
          <pc:sldMk cId="3717357458" sldId="2147470291"/>
        </pc:sldMkLst>
        <pc:spChg chg="del mod">
          <ac:chgData name="Bernard Katic" userId="9a451269-c204-436a-8a2c-6194ae9985dd" providerId="ADAL" clId="{EBEFB300-9F57-4C89-998F-C438A596E8B7}" dt="2023-09-26T07:16:13.291" v="128" actId="478"/>
          <ac:spMkLst>
            <pc:docMk/>
            <pc:sldMk cId="3717357458" sldId="2147470291"/>
            <ac:spMk id="2" creationId="{2563C5DD-83A1-42A3-BC91-307F99CB943D}"/>
          </ac:spMkLst>
        </pc:spChg>
        <pc:picChg chg="add mod">
          <ac:chgData name="Bernard Katic" userId="9a451269-c204-436a-8a2c-6194ae9985dd" providerId="ADAL" clId="{EBEFB300-9F57-4C89-998F-C438A596E8B7}" dt="2023-09-26T07:02:07.833" v="74"/>
          <ac:picMkLst>
            <pc:docMk/>
            <pc:sldMk cId="3717357458" sldId="2147470291"/>
            <ac:picMk id="3" creationId="{B1A841CB-AA67-90D0-B05B-806AC6C010DF}"/>
          </ac:picMkLst>
        </pc:picChg>
      </pc:sldChg>
      <pc:sldChg chg="addSp modSp">
        <pc:chgData name="Bernard Katic" userId="9a451269-c204-436a-8a2c-6194ae9985dd" providerId="ADAL" clId="{EBEFB300-9F57-4C89-998F-C438A596E8B7}" dt="2023-09-26T07:03:56.522" v="109"/>
        <pc:sldMkLst>
          <pc:docMk/>
          <pc:sldMk cId="4276597398" sldId="2147470389"/>
        </pc:sldMkLst>
        <pc:picChg chg="add mod">
          <ac:chgData name="Bernard Katic" userId="9a451269-c204-436a-8a2c-6194ae9985dd" providerId="ADAL" clId="{EBEFB300-9F57-4C89-998F-C438A596E8B7}" dt="2023-09-26T07:03:56.522" v="109"/>
          <ac:picMkLst>
            <pc:docMk/>
            <pc:sldMk cId="4276597398" sldId="2147470389"/>
            <ac:picMk id="3" creationId="{1FCA3A82-FB47-5F8A-57AE-579956C724F8}"/>
          </ac:picMkLst>
        </pc:picChg>
      </pc:sldChg>
      <pc:sldChg chg="addSp modSp">
        <pc:chgData name="Bernard Katic" userId="9a451269-c204-436a-8a2c-6194ae9985dd" providerId="ADAL" clId="{EBEFB300-9F57-4C89-998F-C438A596E8B7}" dt="2023-09-26T07:03:31.693" v="101"/>
        <pc:sldMkLst>
          <pc:docMk/>
          <pc:sldMk cId="917375198" sldId="2147470390"/>
        </pc:sldMkLst>
        <pc:picChg chg="add mod">
          <ac:chgData name="Bernard Katic" userId="9a451269-c204-436a-8a2c-6194ae9985dd" providerId="ADAL" clId="{EBEFB300-9F57-4C89-998F-C438A596E8B7}" dt="2023-09-26T07:03:31.693" v="101"/>
          <ac:picMkLst>
            <pc:docMk/>
            <pc:sldMk cId="917375198" sldId="2147470390"/>
            <ac:picMk id="2" creationId="{0E9DDA00-5433-61C3-186D-C488EF805585}"/>
          </ac:picMkLst>
        </pc:picChg>
      </pc:sldChg>
      <pc:sldChg chg="addSp modSp">
        <pc:chgData name="Bernard Katic" userId="9a451269-c204-436a-8a2c-6194ae9985dd" providerId="ADAL" clId="{EBEFB300-9F57-4C89-998F-C438A596E8B7}" dt="2023-09-26T07:03:33.593" v="102"/>
        <pc:sldMkLst>
          <pc:docMk/>
          <pc:sldMk cId="965571603" sldId="2147470391"/>
        </pc:sldMkLst>
        <pc:picChg chg="add mod">
          <ac:chgData name="Bernard Katic" userId="9a451269-c204-436a-8a2c-6194ae9985dd" providerId="ADAL" clId="{EBEFB300-9F57-4C89-998F-C438A596E8B7}" dt="2023-09-26T07:03:33.593" v="102"/>
          <ac:picMkLst>
            <pc:docMk/>
            <pc:sldMk cId="965571603" sldId="2147470391"/>
            <ac:picMk id="2" creationId="{F4C2CEF1-E6F6-F9D0-0C49-E7EE96C836B0}"/>
          </ac:picMkLst>
        </pc:picChg>
      </pc:sldChg>
      <pc:sldChg chg="addSp modSp">
        <pc:chgData name="Bernard Katic" userId="9a451269-c204-436a-8a2c-6194ae9985dd" providerId="ADAL" clId="{EBEFB300-9F57-4C89-998F-C438A596E8B7}" dt="2023-09-26T07:04:11.283" v="115"/>
        <pc:sldMkLst>
          <pc:docMk/>
          <pc:sldMk cId="2270477140" sldId="2147470392"/>
        </pc:sldMkLst>
        <pc:picChg chg="add mod">
          <ac:chgData name="Bernard Katic" userId="9a451269-c204-436a-8a2c-6194ae9985dd" providerId="ADAL" clId="{EBEFB300-9F57-4C89-998F-C438A596E8B7}" dt="2023-09-26T07:04:11.283" v="115"/>
          <ac:picMkLst>
            <pc:docMk/>
            <pc:sldMk cId="2270477140" sldId="2147470392"/>
            <ac:picMk id="3" creationId="{316C68B8-281A-2EEF-77D1-E2DC3931A230}"/>
          </ac:picMkLst>
        </pc:picChg>
      </pc:sldChg>
      <pc:sldChg chg="addSp modSp">
        <pc:chgData name="Bernard Katic" userId="9a451269-c204-436a-8a2c-6194ae9985dd" providerId="ADAL" clId="{EBEFB300-9F57-4C89-998F-C438A596E8B7}" dt="2023-09-26T07:03:58.563" v="110"/>
        <pc:sldMkLst>
          <pc:docMk/>
          <pc:sldMk cId="1070388591" sldId="2147470393"/>
        </pc:sldMkLst>
        <pc:picChg chg="add mod">
          <ac:chgData name="Bernard Katic" userId="9a451269-c204-436a-8a2c-6194ae9985dd" providerId="ADAL" clId="{EBEFB300-9F57-4C89-998F-C438A596E8B7}" dt="2023-09-26T07:03:58.563" v="110"/>
          <ac:picMkLst>
            <pc:docMk/>
            <pc:sldMk cId="1070388591" sldId="2147470393"/>
            <ac:picMk id="3" creationId="{658C56DC-B722-9FBD-A539-00951FCB2527}"/>
          </ac:picMkLst>
        </pc:picChg>
      </pc:sldChg>
      <pc:sldChg chg="addSp modSp">
        <pc:chgData name="Bernard Katic" userId="9a451269-c204-436a-8a2c-6194ae9985dd" providerId="ADAL" clId="{EBEFB300-9F57-4C89-998F-C438A596E8B7}" dt="2023-09-26T07:01:35.137" v="61"/>
        <pc:sldMkLst>
          <pc:docMk/>
          <pc:sldMk cId="1119451662" sldId="2147470395"/>
        </pc:sldMkLst>
        <pc:picChg chg="add mod">
          <ac:chgData name="Bernard Katic" userId="9a451269-c204-436a-8a2c-6194ae9985dd" providerId="ADAL" clId="{EBEFB300-9F57-4C89-998F-C438A596E8B7}" dt="2023-09-26T07:01:35.137" v="61"/>
          <ac:picMkLst>
            <pc:docMk/>
            <pc:sldMk cId="1119451662" sldId="2147470395"/>
            <ac:picMk id="3" creationId="{607B4D65-4197-8A50-87E6-F4773A0D904E}"/>
          </ac:picMkLst>
        </pc:picChg>
      </pc:sldChg>
      <pc:sldChg chg="addSp modSp mod">
        <pc:chgData name="Bernard Katic" userId="9a451269-c204-436a-8a2c-6194ae9985dd" providerId="ADAL" clId="{EBEFB300-9F57-4C89-998F-C438A596E8B7}" dt="2023-09-26T07:04:03.655" v="112" actId="1076"/>
        <pc:sldMkLst>
          <pc:docMk/>
          <pc:sldMk cId="39184796" sldId="2147470396"/>
        </pc:sldMkLst>
        <pc:picChg chg="add mod">
          <ac:chgData name="Bernard Katic" userId="9a451269-c204-436a-8a2c-6194ae9985dd" providerId="ADAL" clId="{EBEFB300-9F57-4C89-998F-C438A596E8B7}" dt="2023-09-26T07:04:03.655" v="112" actId="1076"/>
          <ac:picMkLst>
            <pc:docMk/>
            <pc:sldMk cId="39184796" sldId="2147470396"/>
            <ac:picMk id="3" creationId="{CBD04C79-34F6-DFD0-1B7E-69064CBF684C}"/>
          </ac:picMkLst>
        </pc:picChg>
      </pc:sldChg>
      <pc:sldChg chg="addSp modSp mod">
        <pc:chgData name="Bernard Katic" userId="9a451269-c204-436a-8a2c-6194ae9985dd" providerId="ADAL" clId="{EBEFB300-9F57-4C89-998F-C438A596E8B7}" dt="2023-09-26T07:04:09.427" v="114" actId="1076"/>
        <pc:sldMkLst>
          <pc:docMk/>
          <pc:sldMk cId="3104119531" sldId="2147470397"/>
        </pc:sldMkLst>
        <pc:picChg chg="add mod">
          <ac:chgData name="Bernard Katic" userId="9a451269-c204-436a-8a2c-6194ae9985dd" providerId="ADAL" clId="{EBEFB300-9F57-4C89-998F-C438A596E8B7}" dt="2023-09-26T07:04:09.427" v="114" actId="1076"/>
          <ac:picMkLst>
            <pc:docMk/>
            <pc:sldMk cId="3104119531" sldId="2147470397"/>
            <ac:picMk id="3" creationId="{576A2AE9-2244-3094-DBAB-758B96A55BD0}"/>
          </ac:picMkLst>
        </pc:picChg>
      </pc:sldChg>
      <pc:sldChg chg="addSp modSp mod">
        <pc:chgData name="Bernard Katic" userId="9a451269-c204-436a-8a2c-6194ae9985dd" providerId="ADAL" clId="{EBEFB300-9F57-4C89-998F-C438A596E8B7}" dt="2023-09-26T07:03:46.582" v="106" actId="1076"/>
        <pc:sldMkLst>
          <pc:docMk/>
          <pc:sldMk cId="3174405481" sldId="2147470398"/>
        </pc:sldMkLst>
        <pc:picChg chg="add mod">
          <ac:chgData name="Bernard Katic" userId="9a451269-c204-436a-8a2c-6194ae9985dd" providerId="ADAL" clId="{EBEFB300-9F57-4C89-998F-C438A596E8B7}" dt="2023-09-26T07:03:46.582" v="106" actId="1076"/>
          <ac:picMkLst>
            <pc:docMk/>
            <pc:sldMk cId="3174405481" sldId="2147470398"/>
            <ac:picMk id="3" creationId="{E65EFAD4-9B25-812B-32D8-067F748D5CFB}"/>
          </ac:picMkLst>
        </pc:picChg>
      </pc:sldChg>
      <pc:sldChg chg="addSp modSp">
        <pc:chgData name="Bernard Katic" userId="9a451269-c204-436a-8a2c-6194ae9985dd" providerId="ADAL" clId="{EBEFB300-9F57-4C89-998F-C438A596E8B7}" dt="2023-09-26T07:01:57.971" v="71"/>
        <pc:sldMkLst>
          <pc:docMk/>
          <pc:sldMk cId="3244929387" sldId="2147470399"/>
        </pc:sldMkLst>
        <pc:picChg chg="add mod">
          <ac:chgData name="Bernard Katic" userId="9a451269-c204-436a-8a2c-6194ae9985dd" providerId="ADAL" clId="{EBEFB300-9F57-4C89-998F-C438A596E8B7}" dt="2023-09-26T07:01:57.971" v="71"/>
          <ac:picMkLst>
            <pc:docMk/>
            <pc:sldMk cId="3244929387" sldId="2147470399"/>
            <ac:picMk id="2" creationId="{9C9C9DE8-E1D8-54C6-9B9B-D4909FE2AF44}"/>
          </ac:picMkLst>
        </pc:picChg>
      </pc:sldChg>
      <pc:sldChg chg="addSp modSp mod">
        <pc:chgData name="Bernard Katic" userId="9a451269-c204-436a-8a2c-6194ae9985dd" providerId="ADAL" clId="{EBEFB300-9F57-4C89-998F-C438A596E8B7}" dt="2023-09-26T07:02:06.280" v="73" actId="1076"/>
        <pc:sldMkLst>
          <pc:docMk/>
          <pc:sldMk cId="3795919235" sldId="2147470400"/>
        </pc:sldMkLst>
        <pc:picChg chg="add mod">
          <ac:chgData name="Bernard Katic" userId="9a451269-c204-436a-8a2c-6194ae9985dd" providerId="ADAL" clId="{EBEFB300-9F57-4C89-998F-C438A596E8B7}" dt="2023-09-26T07:02:06.280" v="73" actId="1076"/>
          <ac:picMkLst>
            <pc:docMk/>
            <pc:sldMk cId="3795919235" sldId="2147470400"/>
            <ac:picMk id="2" creationId="{E9459DBA-DD5D-4459-CC73-DC4278619AA8}"/>
          </ac:picMkLst>
        </pc:picChg>
      </pc:sldChg>
      <pc:sldChg chg="addSp modSp">
        <pc:chgData name="Bernard Katic" userId="9a451269-c204-436a-8a2c-6194ae9985dd" providerId="ADAL" clId="{EBEFB300-9F57-4C89-998F-C438A596E8B7}" dt="2023-09-26T07:03:28.374" v="99"/>
        <pc:sldMkLst>
          <pc:docMk/>
          <pc:sldMk cId="2306652962" sldId="2147470401"/>
        </pc:sldMkLst>
        <pc:picChg chg="add mod">
          <ac:chgData name="Bernard Katic" userId="9a451269-c204-436a-8a2c-6194ae9985dd" providerId="ADAL" clId="{EBEFB300-9F57-4C89-998F-C438A596E8B7}" dt="2023-09-26T07:03:28.374" v="99"/>
          <ac:picMkLst>
            <pc:docMk/>
            <pc:sldMk cId="2306652962" sldId="2147470401"/>
            <ac:picMk id="4" creationId="{4869F106-9E30-E499-0B79-FB4F745D0F3C}"/>
          </ac:picMkLst>
        </pc:picChg>
      </pc:sldChg>
      <pc:sldChg chg="addSp modSp">
        <pc:chgData name="Bernard Katic" userId="9a451269-c204-436a-8a2c-6194ae9985dd" providerId="ADAL" clId="{EBEFB300-9F57-4C89-998F-C438A596E8B7}" dt="2023-09-26T07:03:29.814" v="100"/>
        <pc:sldMkLst>
          <pc:docMk/>
          <pc:sldMk cId="2751604822" sldId="2147470402"/>
        </pc:sldMkLst>
        <pc:picChg chg="add mod">
          <ac:chgData name="Bernard Katic" userId="9a451269-c204-436a-8a2c-6194ae9985dd" providerId="ADAL" clId="{EBEFB300-9F57-4C89-998F-C438A596E8B7}" dt="2023-09-26T07:03:29.814" v="100"/>
          <ac:picMkLst>
            <pc:docMk/>
            <pc:sldMk cId="2751604822" sldId="2147470402"/>
            <ac:picMk id="8" creationId="{362C65CF-83A0-B68E-2317-F3D6E5AF06BA}"/>
          </ac:picMkLst>
        </pc:picChg>
      </pc:sldChg>
      <pc:sldChg chg="addSp modSp mod">
        <pc:chgData name="Bernard Katic" userId="9a451269-c204-436a-8a2c-6194ae9985dd" providerId="ADAL" clId="{EBEFB300-9F57-4C89-998F-C438A596E8B7}" dt="2023-09-26T07:01:41.517" v="63" actId="1076"/>
        <pc:sldMkLst>
          <pc:docMk/>
          <pc:sldMk cId="1675365176" sldId="2147470403"/>
        </pc:sldMkLst>
        <pc:picChg chg="add mod">
          <ac:chgData name="Bernard Katic" userId="9a451269-c204-436a-8a2c-6194ae9985dd" providerId="ADAL" clId="{EBEFB300-9F57-4C89-998F-C438A596E8B7}" dt="2023-09-26T07:01:41.517" v="63" actId="1076"/>
          <ac:picMkLst>
            <pc:docMk/>
            <pc:sldMk cId="1675365176" sldId="2147470403"/>
            <ac:picMk id="3" creationId="{8F363710-392C-8E6F-87C4-045F0F239B13}"/>
          </ac:picMkLst>
        </pc:picChg>
      </pc:sldChg>
      <pc:sldChg chg="addSp modSp mod">
        <pc:chgData name="Bernard Katic" userId="9a451269-c204-436a-8a2c-6194ae9985dd" providerId="ADAL" clId="{EBEFB300-9F57-4C89-998F-C438A596E8B7}" dt="2023-09-26T07:01:50" v="66" actId="1076"/>
        <pc:sldMkLst>
          <pc:docMk/>
          <pc:sldMk cId="4279322781" sldId="2147470404"/>
        </pc:sldMkLst>
        <pc:picChg chg="add mod">
          <ac:chgData name="Bernard Katic" userId="9a451269-c204-436a-8a2c-6194ae9985dd" providerId="ADAL" clId="{EBEFB300-9F57-4C89-998F-C438A596E8B7}" dt="2023-09-26T07:01:50" v="66" actId="1076"/>
          <ac:picMkLst>
            <pc:docMk/>
            <pc:sldMk cId="4279322781" sldId="2147470404"/>
            <ac:picMk id="3" creationId="{614E209F-DEBE-5F0D-42EA-92E4DA9D5582}"/>
          </ac:picMkLst>
        </pc:picChg>
      </pc:sldChg>
      <pc:sldChg chg="addSp delSp modSp">
        <pc:chgData name="Bernard Katic" userId="9a451269-c204-436a-8a2c-6194ae9985dd" providerId="ADAL" clId="{EBEFB300-9F57-4C89-998F-C438A596E8B7}" dt="2023-09-26T07:21:06.956" v="131"/>
        <pc:sldMkLst>
          <pc:docMk/>
          <pc:sldMk cId="20039595" sldId="2147470405"/>
        </pc:sldMkLst>
        <pc:picChg chg="add mod">
          <ac:chgData name="Bernard Katic" userId="9a451269-c204-436a-8a2c-6194ae9985dd" providerId="ADAL" clId="{EBEFB300-9F57-4C89-998F-C438A596E8B7}" dt="2023-09-26T07:02:44.353" v="83"/>
          <ac:picMkLst>
            <pc:docMk/>
            <pc:sldMk cId="20039595" sldId="2147470405"/>
            <ac:picMk id="2" creationId="{F6B35868-EE1F-A456-84FC-7D90F3C43A3B}"/>
          </ac:picMkLst>
        </pc:picChg>
        <pc:picChg chg="add del mod">
          <ac:chgData name="Bernard Katic" userId="9a451269-c204-436a-8a2c-6194ae9985dd" providerId="ADAL" clId="{EBEFB300-9F57-4C89-998F-C438A596E8B7}" dt="2023-09-26T07:21:06.956" v="131"/>
          <ac:picMkLst>
            <pc:docMk/>
            <pc:sldMk cId="20039595" sldId="2147470405"/>
            <ac:picMk id="4" creationId="{B22A48DD-5606-1863-DA4C-1F9A0F9B1B17}"/>
          </ac:picMkLst>
        </pc:picChg>
      </pc:sldChg>
      <pc:sldChg chg="addSp modSp add del mod">
        <pc:chgData name="Bernard Katic" userId="9a451269-c204-436a-8a2c-6194ae9985dd" providerId="ADAL" clId="{EBEFB300-9F57-4C89-998F-C438A596E8B7}" dt="2023-09-26T06:59:01.054" v="37" actId="2696"/>
        <pc:sldMkLst>
          <pc:docMk/>
          <pc:sldMk cId="826663941" sldId="2147470406"/>
        </pc:sldMkLst>
        <pc:spChg chg="add mod">
          <ac:chgData name="Bernard Katic" userId="9a451269-c204-436a-8a2c-6194ae9985dd" providerId="ADAL" clId="{EBEFB300-9F57-4C89-998F-C438A596E8B7}" dt="2023-09-26T06:57:21.569" v="17" actId="571"/>
          <ac:spMkLst>
            <pc:docMk/>
            <pc:sldMk cId="826663941" sldId="2147470406"/>
            <ac:spMk id="8" creationId="{D2C64543-6A51-AF3B-BE7D-0EF81B2D67D7}"/>
          </ac:spMkLst>
        </pc:spChg>
        <pc:picChg chg="mod">
          <ac:chgData name="Bernard Katic" userId="9a451269-c204-436a-8a2c-6194ae9985dd" providerId="ADAL" clId="{EBEFB300-9F57-4C89-998F-C438A596E8B7}" dt="2023-09-26T06:58:05.443" v="24" actId="1076"/>
          <ac:picMkLst>
            <pc:docMk/>
            <pc:sldMk cId="826663941" sldId="2147470406"/>
            <ac:picMk id="3" creationId="{EF69B9A2-59E2-48B5-9603-A6905F793311}"/>
          </ac:picMkLst>
        </pc:picChg>
        <pc:picChg chg="add mod">
          <ac:chgData name="Bernard Katic" userId="9a451269-c204-436a-8a2c-6194ae9985dd" providerId="ADAL" clId="{EBEFB300-9F57-4C89-998F-C438A596E8B7}" dt="2023-09-26T06:57:21.569" v="17" actId="571"/>
          <ac:picMkLst>
            <pc:docMk/>
            <pc:sldMk cId="826663941" sldId="2147470406"/>
            <ac:picMk id="7" creationId="{A1DF84FB-E8C3-AA0B-1941-312CE12DF756}"/>
          </ac:picMkLst>
        </pc:picChg>
      </pc:sldChg>
      <pc:sldChg chg="delSp modSp add mod modClrScheme chgLayout">
        <pc:chgData name="Bernard Katic" userId="9a451269-c204-436a-8a2c-6194ae9985dd" providerId="ADAL" clId="{EBEFB300-9F57-4C89-998F-C438A596E8B7}" dt="2023-09-26T07:00:49.652" v="60" actId="1076"/>
        <pc:sldMkLst>
          <pc:docMk/>
          <pc:sldMk cId="4238238710" sldId="2147470406"/>
        </pc:sldMkLst>
        <pc:spChg chg="mod ord">
          <ac:chgData name="Bernard Katic" userId="9a451269-c204-436a-8a2c-6194ae9985dd" providerId="ADAL" clId="{EBEFB300-9F57-4C89-998F-C438A596E8B7}" dt="2023-09-26T07:00:00.780" v="40" actId="700"/>
          <ac:spMkLst>
            <pc:docMk/>
            <pc:sldMk cId="4238238710" sldId="2147470406"/>
            <ac:spMk id="3" creationId="{90B9529A-8CD6-2CCA-23B9-B480EDBEB6D7}"/>
          </ac:spMkLst>
        </pc:spChg>
        <pc:spChg chg="del">
          <ac:chgData name="Bernard Katic" userId="9a451269-c204-436a-8a2c-6194ae9985dd" providerId="ADAL" clId="{EBEFB300-9F57-4C89-998F-C438A596E8B7}" dt="2023-09-26T07:00:14.022" v="43" actId="478"/>
          <ac:spMkLst>
            <pc:docMk/>
            <pc:sldMk cId="4238238710" sldId="2147470406"/>
            <ac:spMk id="4" creationId="{DB91F00C-FF81-FE37-DFA1-6306E5D3B11F}"/>
          </ac:spMkLst>
        </pc:spChg>
        <pc:spChg chg="mod">
          <ac:chgData name="Bernard Katic" userId="9a451269-c204-436a-8a2c-6194ae9985dd" providerId="ADAL" clId="{EBEFB300-9F57-4C89-998F-C438A596E8B7}" dt="2023-09-26T07:00:38.015" v="59" actId="14100"/>
          <ac:spMkLst>
            <pc:docMk/>
            <pc:sldMk cId="4238238710" sldId="2147470406"/>
            <ac:spMk id="15" creationId="{07F89223-EB08-F79E-3600-8C0A79E2189C}"/>
          </ac:spMkLst>
        </pc:spChg>
        <pc:grpChg chg="del">
          <ac:chgData name="Bernard Katic" userId="9a451269-c204-436a-8a2c-6194ae9985dd" providerId="ADAL" clId="{EBEFB300-9F57-4C89-998F-C438A596E8B7}" dt="2023-09-26T07:00:07.473" v="42" actId="478"/>
          <ac:grpSpMkLst>
            <pc:docMk/>
            <pc:sldMk cId="4238238710" sldId="2147470406"/>
            <ac:grpSpMk id="5" creationId="{1A4B2618-C5C6-8DD6-F29C-9A179BB24F78}"/>
          </ac:grpSpMkLst>
        </pc:grpChg>
        <pc:grpChg chg="mod">
          <ac:chgData name="Bernard Katic" userId="9a451269-c204-436a-8a2c-6194ae9985dd" providerId="ADAL" clId="{EBEFB300-9F57-4C89-998F-C438A596E8B7}" dt="2023-09-26T07:00:49.652" v="60" actId="1076"/>
          <ac:grpSpMkLst>
            <pc:docMk/>
            <pc:sldMk cId="4238238710" sldId="2147470406"/>
            <ac:grpSpMk id="9" creationId="{6F6890B5-F187-4273-5AF8-C3AAA15A022F}"/>
          </ac:grpSpMkLst>
        </pc:grpChg>
        <pc:picChg chg="del">
          <ac:chgData name="Bernard Katic" userId="9a451269-c204-436a-8a2c-6194ae9985dd" providerId="ADAL" clId="{EBEFB300-9F57-4C89-998F-C438A596E8B7}" dt="2023-09-26T07:00:05.986" v="41" actId="478"/>
          <ac:picMkLst>
            <pc:docMk/>
            <pc:sldMk cId="4238238710" sldId="2147470406"/>
            <ac:picMk id="2" creationId="{B0C0402B-B785-3C24-BD0C-969D530A5C6F}"/>
          </ac:picMkLst>
        </pc:picChg>
      </pc:sldChg>
      <pc:sldChg chg="addSp delSp modSp add mod">
        <pc:chgData name="Bernard Katic" userId="9a451269-c204-436a-8a2c-6194ae9985dd" providerId="ADAL" clId="{EBEFB300-9F57-4C89-998F-C438A596E8B7}" dt="2023-09-26T07:22:19.414" v="165" actId="20577"/>
        <pc:sldMkLst>
          <pc:docMk/>
          <pc:sldMk cId="275977178" sldId="2147470407"/>
        </pc:sldMkLst>
        <pc:spChg chg="mod">
          <ac:chgData name="Bernard Katic" userId="9a451269-c204-436a-8a2c-6194ae9985dd" providerId="ADAL" clId="{EBEFB300-9F57-4C89-998F-C438A596E8B7}" dt="2023-09-26T07:22:00.111" v="163" actId="20577"/>
          <ac:spMkLst>
            <pc:docMk/>
            <pc:sldMk cId="275977178" sldId="2147470407"/>
            <ac:spMk id="3" creationId="{6625D147-16FB-46ED-AC58-3ECC18A77A69}"/>
          </ac:spMkLst>
        </pc:spChg>
        <pc:spChg chg="mod">
          <ac:chgData name="Bernard Katic" userId="9a451269-c204-436a-8a2c-6194ae9985dd" providerId="ADAL" clId="{EBEFB300-9F57-4C89-998F-C438A596E8B7}" dt="2023-09-26T07:22:19.414" v="165" actId="20577"/>
          <ac:spMkLst>
            <pc:docMk/>
            <pc:sldMk cId="275977178" sldId="2147470407"/>
            <ac:spMk id="5" creationId="{D238C7A6-6239-C160-83E2-7C10A2F72BE7}"/>
          </ac:spMkLst>
        </pc:spChg>
        <pc:spChg chg="mod">
          <ac:chgData name="Bernard Katic" userId="9a451269-c204-436a-8a2c-6194ae9985dd" providerId="ADAL" clId="{EBEFB300-9F57-4C89-998F-C438A596E8B7}" dt="2023-09-26T07:21:20.761" v="134"/>
          <ac:spMkLst>
            <pc:docMk/>
            <pc:sldMk cId="275977178" sldId="2147470407"/>
            <ac:spMk id="7" creationId="{88685B8E-CCA1-0852-AB7A-7EB2781EC23A}"/>
          </ac:spMkLst>
        </pc:spChg>
        <pc:spChg chg="mod">
          <ac:chgData name="Bernard Katic" userId="9a451269-c204-436a-8a2c-6194ae9985dd" providerId="ADAL" clId="{EBEFB300-9F57-4C89-998F-C438A596E8B7}" dt="2023-09-26T07:21:20.761" v="134"/>
          <ac:spMkLst>
            <pc:docMk/>
            <pc:sldMk cId="275977178" sldId="2147470407"/>
            <ac:spMk id="8" creationId="{FFD151BC-AE25-EA4E-AB81-CE56CA97EDD4}"/>
          </ac:spMkLst>
        </pc:spChg>
        <pc:grpChg chg="add mod">
          <ac:chgData name="Bernard Katic" userId="9a451269-c204-436a-8a2c-6194ae9985dd" providerId="ADAL" clId="{EBEFB300-9F57-4C89-998F-C438A596E8B7}" dt="2023-09-26T07:21:43.402" v="147" actId="14100"/>
          <ac:grpSpMkLst>
            <pc:docMk/>
            <pc:sldMk cId="275977178" sldId="2147470407"/>
            <ac:grpSpMk id="4" creationId="{9948770A-A008-150B-79B5-67A2C0377ACA}"/>
          </ac:grpSpMkLst>
        </pc:grpChg>
        <pc:grpChg chg="mod">
          <ac:chgData name="Bernard Katic" userId="9a451269-c204-436a-8a2c-6194ae9985dd" providerId="ADAL" clId="{EBEFB300-9F57-4C89-998F-C438A596E8B7}" dt="2023-09-26T07:21:20.761" v="134"/>
          <ac:grpSpMkLst>
            <pc:docMk/>
            <pc:sldMk cId="275977178" sldId="2147470407"/>
            <ac:grpSpMk id="6" creationId="{B4DC0443-BB76-1BCE-4BD2-B2B384AFD47F}"/>
          </ac:grpSpMkLst>
        </pc:grpChg>
        <pc:picChg chg="del">
          <ac:chgData name="Bernard Katic" userId="9a451269-c204-436a-8a2c-6194ae9985dd" providerId="ADAL" clId="{EBEFB300-9F57-4C89-998F-C438A596E8B7}" dt="2023-09-26T07:21:20.319" v="133" actId="478"/>
          <ac:picMkLst>
            <pc:docMk/>
            <pc:sldMk cId="275977178" sldId="2147470407"/>
            <ac:picMk id="27" creationId="{0A25F3FB-F73E-47D8-8B76-272181D4180F}"/>
          </ac:picMkLst>
        </pc:picChg>
      </pc:sldChg>
      <pc:sldChg chg="add del">
        <pc:chgData name="Bernard Katic" userId="9a451269-c204-436a-8a2c-6194ae9985dd" providerId="ADAL" clId="{EBEFB300-9F57-4C89-998F-C438A596E8B7}" dt="2023-09-26T06:56:06.006" v="11"/>
        <pc:sldMkLst>
          <pc:docMk/>
          <pc:sldMk cId="2067404655" sldId="214747040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64E1B4-7D06-4D82-850D-3DE0E306F63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2563FE3-2418-4E20-B1C1-FC1D0273C53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39A15A8-D62F-4D13-B6E0-627AC4C054F6}" type="datetimeFigureOut">
              <a:rPr lang="en-GB" smtClean="0"/>
              <a:t>26/09/2023</a:t>
            </a:fld>
            <a:endParaRPr lang="en-GB"/>
          </a:p>
        </p:txBody>
      </p:sp>
      <p:sp>
        <p:nvSpPr>
          <p:cNvPr id="4" name="Footer Placeholder 3">
            <a:extLst>
              <a:ext uri="{FF2B5EF4-FFF2-40B4-BE49-F238E27FC236}">
                <a16:creationId xmlns:a16="http://schemas.microsoft.com/office/drawing/2014/main" id="{8ADC46CA-F45B-4AC1-BB7A-946124572AA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53B61A6-3E0B-4B05-81BD-29F30A99048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ABD5F28-8F44-4C31-9B9A-72ECBBA2AD2D}" type="slidenum">
              <a:rPr lang="en-GB" smtClean="0"/>
              <a:t>‹#›</a:t>
            </a:fld>
            <a:endParaRPr lang="en-GB"/>
          </a:p>
        </p:txBody>
      </p:sp>
    </p:spTree>
    <p:extLst>
      <p:ext uri="{BB962C8B-B14F-4D97-AF65-F5344CB8AC3E}">
        <p14:creationId xmlns:p14="http://schemas.microsoft.com/office/powerpoint/2010/main" val="36264808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5B1B28-0102-4351-95DE-3E076CBC9EED}" type="datetimeFigureOut">
              <a:rPr lang="en-GB" smtClean="0"/>
              <a:t>24/09/2023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AD473B-F279-406A-88A2-54584123DEFA}" type="slidenum">
              <a:rPr lang="en-GB" smtClean="0"/>
              <a:t>‹#›</a:t>
            </a:fld>
            <a:endParaRPr lang="en-GB"/>
          </a:p>
        </p:txBody>
      </p:sp>
    </p:spTree>
    <p:extLst>
      <p:ext uri="{BB962C8B-B14F-4D97-AF65-F5344CB8AC3E}">
        <p14:creationId xmlns:p14="http://schemas.microsoft.com/office/powerpoint/2010/main" val="1255926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9/26/2023 8:58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600"/>
              </a:spcAft>
              <a:buFont typeface="Calibri" panose="020F0502020204030204" pitchFamily="34" charset="0"/>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C53D52-D4E7-424C-B540-E37C431F21B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1876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66524"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604100" marR="0" lvl="0" indent="0" algn="l" defTabSz="966241"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66524"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6524" rtl="0" eaLnBrk="1" fontAlgn="auto" latinLnBrk="0" hangingPunct="1">
                <a:lnSpc>
                  <a:spcPct val="100000"/>
                </a:lnSpc>
                <a:spcBef>
                  <a:spcPts val="0"/>
                </a:spcBef>
                <a:spcAft>
                  <a:spcPts val="0"/>
                </a:spcAft>
                <a:buClrTx/>
                <a:buSzTx/>
                <a:buFontTx/>
                <a:buNone/>
                <a:tabLst/>
                <a:defRPr/>
              </a:pPr>
              <a:t>9/26/2023 9:01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66524"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6524"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704028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endParaRPr lang="en-US"/>
          </a:p>
        </p:txBody>
      </p:sp>
      <p:sp>
        <p:nvSpPr>
          <p:cNvPr id="4" name="Header Placeholder 3"/>
          <p:cNvSpPr>
            <a:spLocks noGrp="1"/>
          </p:cNvSpPr>
          <p:nvPr>
            <p:ph type="hdr" sz="quarter"/>
          </p:nvPr>
        </p:nvSpPr>
        <p:spPr/>
        <p:txBody>
          <a:bodyPr/>
          <a:lstStyle/>
          <a:p>
            <a:pPr marL="0" marR="0" lvl="0" indent="0" algn="l" defTabSz="914316"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469" marR="0" lvl="0" indent="0" algn="l" defTabSz="91404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16"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14316" rtl="0" eaLnBrk="1" fontAlgn="auto" latinLnBrk="0" hangingPunct="1">
                <a:lnSpc>
                  <a:spcPct val="100000"/>
                </a:lnSpc>
                <a:spcBef>
                  <a:spcPts val="0"/>
                </a:spcBef>
                <a:spcAft>
                  <a:spcPts val="0"/>
                </a:spcAft>
                <a:buClrTx/>
                <a:buSzTx/>
                <a:buFontTx/>
                <a:buNone/>
                <a:tabLst/>
                <a:defRPr/>
              </a:pPr>
              <a:t>9/26/2023 9:01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16"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1431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90589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0ED218-8E7C-4387-98EE-1D99769670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3041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Segoe UI" panose="020B0502040204020203" pitchFamily="34" charset="0"/>
              <a:buChar char="-"/>
            </a:pPr>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9:02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23746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600"/>
              </a:spcAft>
              <a:buFont typeface="Calibri" panose="020F0502020204030204" pitchFamily="34" charset="0"/>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C53D52-D4E7-424C-B540-E37C431F21B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292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600"/>
              </a:spcAft>
              <a:buFont typeface="Calibri" panose="020F0502020204030204" pitchFamily="34" charset="0"/>
              <a:buChar char="-"/>
            </a:pPr>
            <a:endParaRPr lang="en-US"/>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9/26/2023 9:02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7058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C53D52-D4E7-424C-B540-E37C431F21B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6155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C53D52-D4E7-424C-B540-E37C431F21B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84313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600"/>
              </a:spcAft>
              <a:buFont typeface="Calibri" panose="020F0502020204030204" pitchFamily="34" charset="0"/>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C53D52-D4E7-424C-B540-E37C431F21B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783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FE8017-AAD6-4E05-A223-B445311A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33239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FE8017-AAD6-4E05-A223-B445311A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125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FE8017-AAD6-4E05-A223-B445311A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7774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0ED218-8E7C-4387-98EE-1D99769670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59394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4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9/26/2023 9:02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908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A48B32-FE2B-440D-B735-C729DAFD592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15843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7000"/>
              </a:lnSpc>
              <a:spcBef>
                <a:spcPts val="0"/>
              </a:spcBef>
              <a:spcAft>
                <a:spcPts val="800"/>
              </a:spcAft>
              <a:buClrTx/>
              <a:buSzTx/>
              <a:buFontTx/>
              <a:buNone/>
              <a:tabLst/>
              <a:defRPr/>
            </a:pPr>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9/26/2023 9:02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24</a:t>
            </a:fld>
            <a:endParaRPr lang="en-US"/>
          </a:p>
        </p:txBody>
      </p:sp>
    </p:spTree>
    <p:extLst>
      <p:ext uri="{BB962C8B-B14F-4D97-AF65-F5344CB8AC3E}">
        <p14:creationId xmlns:p14="http://schemas.microsoft.com/office/powerpoint/2010/main" val="11691058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0" i="0" u="none" strike="noStrike">
              <a:solidFill>
                <a:srgbClr val="000000"/>
              </a:solidFill>
              <a:effectLst/>
              <a:latin typeface="Segoe UI" panose="020B0502040204020203" pitchFamily="34" charset="0"/>
            </a:endParaRP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9:02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319323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600"/>
              </a:spcAft>
            </a:pPr>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9:02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67306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0" i="0" u="none" strike="noStrike">
              <a:solidFill>
                <a:srgbClr val="000000"/>
              </a:solidFill>
              <a:effectLst/>
              <a:latin typeface="Segoe UI" panose="020B0502040204020203" pitchFamily="34" charset="0"/>
            </a:endParaRP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9:02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0158716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9:03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05234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endParaRPr lang="en-US" dirty="0"/>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8928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dirty="0"/>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32900897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rPr>
              <a:t>Microsoft Build 2016</a:t>
            </a: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9/26/2023 9:03 AM</a:t>
            </a:fld>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2718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zh-CN" dirty="0"/>
          </a:p>
        </p:txBody>
      </p:sp>
    </p:spTree>
    <p:extLst>
      <p:ext uri="{BB962C8B-B14F-4D97-AF65-F5344CB8AC3E}">
        <p14:creationId xmlns:p14="http://schemas.microsoft.com/office/powerpoint/2010/main" val="1040749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2700187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57E-1FE9-4282-9C92-44E9DFEAAEC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33354136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57E-1FE9-4282-9C92-44E9DFEAAEC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26805126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57E-1FE9-4282-9C92-44E9DFEAAEC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4822983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39</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9144101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40</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5417515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41</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6543658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42</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5525225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43</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3853851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44</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9722652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45</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1399117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46</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3806607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47</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581163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3.xml"/><Relationship Id="rId4" Type="http://schemas.openxmlformats.org/officeDocument/2006/relationships/image" Target="../media/image2.emf"/></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Master" Target="../slideMasters/slideMaster3.xml"/><Relationship Id="rId4" Type="http://schemas.openxmlformats.org/officeDocument/2006/relationships/image" Target="../media/image15.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jpeg"/><Relationship Id="rId1" Type="http://schemas.openxmlformats.org/officeDocument/2006/relationships/slideMaster" Target="../slideMasters/slideMaster3.xml"/><Relationship Id="rId5" Type="http://schemas.openxmlformats.org/officeDocument/2006/relationships/image" Target="../media/image17.jpeg"/><Relationship Id="rId4" Type="http://schemas.openxmlformats.org/officeDocument/2006/relationships/image" Target="../media/image14.jpe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Master" Target="../slideMasters/slideMaster4.xml"/><Relationship Id="rId4" Type="http://schemas.openxmlformats.org/officeDocument/2006/relationships/image" Target="../media/image2.emf"/></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Master" Target="../slideMasters/slideMaster4.xml"/><Relationship Id="rId4" Type="http://schemas.openxmlformats.org/officeDocument/2006/relationships/image" Target="../media/image15.jpe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jpeg"/><Relationship Id="rId1" Type="http://schemas.openxmlformats.org/officeDocument/2006/relationships/slideMaster" Target="../slideMasters/slideMaster4.xml"/><Relationship Id="rId5" Type="http://schemas.openxmlformats.org/officeDocument/2006/relationships/image" Target="../media/image17.jpeg"/><Relationship Id="rId4" Type="http://schemas.openxmlformats.org/officeDocument/2006/relationships/image" Target="../media/image14.jpeg"/></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B3F97-A3F4-404D-AD29-B44CA1DF44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EE2FB3C-7CA3-421F-979C-7005D2E92A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1262E1-BFB3-4A67-BE45-6B272C359EB6}"/>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5" name="Footer Placeholder 4">
            <a:extLst>
              <a:ext uri="{FF2B5EF4-FFF2-40B4-BE49-F238E27FC236}">
                <a16:creationId xmlns:a16="http://schemas.microsoft.com/office/drawing/2014/main" id="{B99E833C-9AAD-49C9-BDD2-9AD084A77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1AAE08-5FBF-4AD4-9480-F2109C2745CA}"/>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145553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F1497-8683-41EE-BBD5-1229AC4265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9FF8D2-39F9-4946-993B-495D1AF65F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4A1DFB-2D00-47D6-B1B1-8C768CF839EC}"/>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5" name="Footer Placeholder 4">
            <a:extLst>
              <a:ext uri="{FF2B5EF4-FFF2-40B4-BE49-F238E27FC236}">
                <a16:creationId xmlns:a16="http://schemas.microsoft.com/office/drawing/2014/main" id="{A1DE8991-EF19-4622-9F69-7A2E1F13AE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42E035-8A20-42DA-8E7C-7D2AA20DEDA1}"/>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19633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25E41-EA53-40A6-BD46-4AA0AFEB23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AD4684-9518-4633-953A-2414A72FD7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037291A-63A4-4498-BE81-50C05D518189}"/>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5" name="Footer Placeholder 4">
            <a:extLst>
              <a:ext uri="{FF2B5EF4-FFF2-40B4-BE49-F238E27FC236}">
                <a16:creationId xmlns:a16="http://schemas.microsoft.com/office/drawing/2014/main" id="{EAF4DD2D-5EA1-4B2B-BEB6-0DB9BA491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756887-BEE4-464D-9F96-F33828817413}"/>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1847993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9C202-044E-4626-8B33-641208A4E9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3CF4B0-0026-4B61-A453-F281AB563CD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B777C7-29C6-4BF8-AF76-1111FB58ED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C016555-52BD-4D79-A987-2C8D4DE3C163}"/>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6" name="Footer Placeholder 5">
            <a:extLst>
              <a:ext uri="{FF2B5EF4-FFF2-40B4-BE49-F238E27FC236}">
                <a16:creationId xmlns:a16="http://schemas.microsoft.com/office/drawing/2014/main" id="{F4AE95DA-CAC8-43F5-9295-AB00327D34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4E2196-3B56-4D89-95CA-5F19A1F96580}"/>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4142142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49942-3F75-40F7-ACAF-7D309DEAFDE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DCD799-0B4C-4ACA-A040-213CE04124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0237C6-4C80-47AD-9648-036B1FAAAE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D171E2D-A415-4FC7-8B8B-29D4C17543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4653FB-0B6D-4D6A-AE64-5DA1206D033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DCC729-9BE4-41B0-8C01-0E0F510D8BD5}"/>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8" name="Footer Placeholder 7">
            <a:extLst>
              <a:ext uri="{FF2B5EF4-FFF2-40B4-BE49-F238E27FC236}">
                <a16:creationId xmlns:a16="http://schemas.microsoft.com/office/drawing/2014/main" id="{777F59D1-9AD9-4454-808F-0BC1A9A165E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48A245-3373-4F91-A3D1-09454A24C44D}"/>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2866716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27E62-4DA0-4E25-9403-AF110CBDE6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AFA2C7-5C78-46F5-B4DD-5D0C9AF9EBF9}"/>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4" name="Footer Placeholder 3">
            <a:extLst>
              <a:ext uri="{FF2B5EF4-FFF2-40B4-BE49-F238E27FC236}">
                <a16:creationId xmlns:a16="http://schemas.microsoft.com/office/drawing/2014/main" id="{8A2EE24C-5D62-4C5F-875E-DB599A8691E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A36402-162E-4EFD-B3CA-FBEDC6F64153}"/>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1555355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EECFED-EAC5-4888-9322-467CFC668D5C}"/>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3" name="Footer Placeholder 2">
            <a:extLst>
              <a:ext uri="{FF2B5EF4-FFF2-40B4-BE49-F238E27FC236}">
                <a16:creationId xmlns:a16="http://schemas.microsoft.com/office/drawing/2014/main" id="{91FCC942-F075-49BD-8CAA-FAF15F278B9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72C4831-D177-4A8F-AAB9-4450B75FA94C}"/>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219986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F2FB5-7E42-4FE6-8CB7-9E5128DD59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FB09D7-F25D-494B-9C3A-C1B81793C0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B319C42-9E05-4974-AAEA-725F68FF89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220B8C-3032-4C11-B43A-A8C1C8FCABA2}"/>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6" name="Footer Placeholder 5">
            <a:extLst>
              <a:ext uri="{FF2B5EF4-FFF2-40B4-BE49-F238E27FC236}">
                <a16:creationId xmlns:a16="http://schemas.microsoft.com/office/drawing/2014/main" id="{B95CF052-65C0-4ABF-9E67-A28ADD7177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70C655-C2FD-413E-A849-8D727EED7C6B}"/>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3171248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4ADC5-554F-4099-8EA4-E9DF9E09CC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3F0CBB-11D5-4724-8372-5A083C0E09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566ACD-8565-43EB-AC21-D1C4D8FADF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0FED1A-2619-469C-99B0-FFBD7AEEFCC2}"/>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6" name="Footer Placeholder 5">
            <a:extLst>
              <a:ext uri="{FF2B5EF4-FFF2-40B4-BE49-F238E27FC236}">
                <a16:creationId xmlns:a16="http://schemas.microsoft.com/office/drawing/2014/main" id="{6AA87BC1-F7CF-4E06-B5A7-7FB29D754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AF30DF-C0A5-4A44-A2FA-BE6C0EBC072D}"/>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264536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80E39-C2F5-45D3-97D0-6AA7D93918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7C8715-AD07-457E-B441-B0C15E7CCF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8A8C85-921B-4DD5-9BDF-34F86695B022}"/>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5" name="Footer Placeholder 4">
            <a:extLst>
              <a:ext uri="{FF2B5EF4-FFF2-40B4-BE49-F238E27FC236}">
                <a16:creationId xmlns:a16="http://schemas.microsoft.com/office/drawing/2014/main" id="{DD18939D-5536-4588-9AD1-E6B38F8B18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423A1E-E161-4330-B496-DA30A10C3935}"/>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438401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F28B15-9977-4F4B-A12A-33FED8C30C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927037-9C07-462F-9102-8AD6B2BBB0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B0E817-37BD-42B8-8954-3E8439908668}"/>
              </a:ext>
            </a:extLst>
          </p:cNvPr>
          <p:cNvSpPr>
            <a:spLocks noGrp="1"/>
          </p:cNvSpPr>
          <p:nvPr>
            <p:ph type="dt" sz="half" idx="10"/>
          </p:nvPr>
        </p:nvSpPr>
        <p:spPr/>
        <p:txBody>
          <a:bodyPr/>
          <a:lstStyle/>
          <a:p>
            <a:fld id="{05AF14CC-32F0-4D03-92D2-F1EB4677109B}" type="datetimeFigureOut">
              <a:rPr lang="en-GB" smtClean="0"/>
              <a:t>24/09/2023</a:t>
            </a:fld>
            <a:endParaRPr lang="en-GB"/>
          </a:p>
        </p:txBody>
      </p:sp>
      <p:sp>
        <p:nvSpPr>
          <p:cNvPr id="5" name="Footer Placeholder 4">
            <a:extLst>
              <a:ext uri="{FF2B5EF4-FFF2-40B4-BE49-F238E27FC236}">
                <a16:creationId xmlns:a16="http://schemas.microsoft.com/office/drawing/2014/main" id="{DFD3B039-B0C6-4924-B323-DFB9C5CCB6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29707B-901B-4197-BA69-72FA8A1DAD38}"/>
              </a:ext>
            </a:extLst>
          </p:cNvPr>
          <p:cNvSpPr>
            <a:spLocks noGrp="1"/>
          </p:cNvSpPr>
          <p:nvPr>
            <p:ph type="sldNum" sz="quarter" idx="12"/>
          </p:nvPr>
        </p:nvSpPr>
        <p:spPr/>
        <p:txBody>
          <a:bodyPr/>
          <a:lstStyle/>
          <a:p>
            <a:fld id="{87302647-CF49-4BB0-84B4-EEAF6E1D510C}" type="slidenum">
              <a:rPr lang="en-GB" smtClean="0"/>
              <a:t>‹#›</a:t>
            </a:fld>
            <a:endParaRPr lang="en-GB"/>
          </a:p>
        </p:txBody>
      </p:sp>
    </p:spTree>
    <p:extLst>
      <p:ext uri="{BB962C8B-B14F-4D97-AF65-F5344CB8AC3E}">
        <p14:creationId xmlns:p14="http://schemas.microsoft.com/office/powerpoint/2010/main" val="25185480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2052030"/>
          </a:xfrm>
        </p:spPr>
        <p:txBody>
          <a:bodyPr>
            <a:spAutoFit/>
          </a:bodyPr>
          <a:lstStyle>
            <a:lvl1pPr>
              <a:defRPr sz="3921"/>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29449456"/>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MS logo white - EMF" descr="Microsoft logo white text version">
            <a:extLst>
              <a:ext uri="{FF2B5EF4-FFF2-40B4-BE49-F238E27FC236}">
                <a16:creationId xmlns:a16="http://schemas.microsoft.com/office/drawing/2014/main" id="{EB02FAD1-E14D-41F9-A1BC-FCCF4626291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633232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9121006B-09FA-4F62-9542-4F6479B0897F}"/>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15938527"/>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5292555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338588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97342619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E64B7-7C8F-074E-9CAB-108433607D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642D9BF-688D-7E43-A6B3-BE162163A26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9FB69A-B801-BB4C-B45C-3F4F6B8E792B}"/>
              </a:ext>
            </a:extLst>
          </p:cNvPr>
          <p:cNvSpPr>
            <a:spLocks noGrp="1"/>
          </p:cNvSpPr>
          <p:nvPr>
            <p:ph type="dt" sz="half" idx="10"/>
          </p:nvPr>
        </p:nvSpPr>
        <p:spPr/>
        <p:txBody>
          <a:bodyPr/>
          <a:lstStyle/>
          <a:p>
            <a:fld id="{7C5B76DA-FCC2-6146-AFC9-E5F180670763}" type="datetimeFigureOut">
              <a:rPr lang="en-US" smtClean="0"/>
              <a:t>9/24/2023</a:t>
            </a:fld>
            <a:endParaRPr lang="en-US"/>
          </a:p>
        </p:txBody>
      </p:sp>
      <p:sp>
        <p:nvSpPr>
          <p:cNvPr id="5" name="Footer Placeholder 4">
            <a:extLst>
              <a:ext uri="{FF2B5EF4-FFF2-40B4-BE49-F238E27FC236}">
                <a16:creationId xmlns:a16="http://schemas.microsoft.com/office/drawing/2014/main" id="{2FCDA7CF-A6DA-764E-9D97-4BBD91F2BF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366E91-E281-EE45-99C0-CF8419420C35}"/>
              </a:ext>
            </a:extLst>
          </p:cNvPr>
          <p:cNvSpPr>
            <a:spLocks noGrp="1"/>
          </p:cNvSpPr>
          <p:nvPr>
            <p:ph type="sldNum" sz="quarter" idx="12"/>
          </p:nvPr>
        </p:nvSpPr>
        <p:spPr/>
        <p:txBody>
          <a:bodyPr/>
          <a:lstStyle/>
          <a:p>
            <a:fld id="{5B529444-F807-E748-98D8-DF37094D95C9}" type="slidenum">
              <a:rPr lang="en-US" smtClean="0"/>
              <a:t>‹#›</a:t>
            </a:fld>
            <a:endParaRPr lang="en-US"/>
          </a:p>
        </p:txBody>
      </p:sp>
    </p:spTree>
    <p:extLst>
      <p:ext uri="{BB962C8B-B14F-4D97-AF65-F5344CB8AC3E}">
        <p14:creationId xmlns:p14="http://schemas.microsoft.com/office/powerpoint/2010/main" val="575485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ENTER &amp; SUB">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7B2D66C-ED12-49C4-87B3-971271683801}"/>
              </a:ext>
            </a:extLst>
          </p:cNvPr>
          <p:cNvSpPr>
            <a:spLocks noGrp="1"/>
          </p:cNvSpPr>
          <p:nvPr>
            <p:ph type="title"/>
          </p:nvPr>
        </p:nvSpPr>
        <p:spPr>
          <a:xfrm>
            <a:off x="588263" y="457200"/>
            <a:ext cx="11018520" cy="553998"/>
          </a:xfrm>
        </p:spPr>
        <p:txBody>
          <a:bodyPr/>
          <a:lstStyle>
            <a:lvl1pPr algn="ctr">
              <a:defRPr>
                <a:solidFill>
                  <a:schemeClr val="tx1"/>
                </a:solidFill>
              </a:defRPr>
            </a:lvl1pPr>
          </a:lstStyle>
          <a:p>
            <a:r>
              <a:rPr lang="en-US"/>
              <a:t>Click to edit Master title style</a:t>
            </a:r>
          </a:p>
        </p:txBody>
      </p:sp>
      <p:sp>
        <p:nvSpPr>
          <p:cNvPr id="3" name="Text Placeholder 4">
            <a:extLst>
              <a:ext uri="{FF2B5EF4-FFF2-40B4-BE49-F238E27FC236}">
                <a16:creationId xmlns:a16="http://schemas.microsoft.com/office/drawing/2014/main" id="{00261B27-8650-E446-8F03-BBF1C43C279A}"/>
              </a:ext>
            </a:extLst>
          </p:cNvPr>
          <p:cNvSpPr>
            <a:spLocks noGrp="1"/>
          </p:cNvSpPr>
          <p:nvPr>
            <p:ph type="body" sz="quarter" idx="12" hasCustomPrompt="1"/>
          </p:nvPr>
        </p:nvSpPr>
        <p:spPr>
          <a:xfrm>
            <a:off x="584200" y="1128911"/>
            <a:ext cx="11018520" cy="307777"/>
          </a:xfrm>
          <a:noFill/>
        </p:spPr>
        <p:txBody>
          <a:bodyPr wrap="square" lIns="0" tIns="0" rIns="0" bIns="0">
            <a:spAutoFit/>
          </a:bodyPr>
          <a:lstStyle>
            <a:lvl1pPr marL="0" indent="0" algn="ctr">
              <a:spcBef>
                <a:spcPts val="0"/>
              </a:spcBef>
              <a:spcAft>
                <a:spcPts val="0"/>
              </a:spcAft>
              <a:buFont typeface="Arial" panose="020B0604020202020204" pitchFamily="34" charset="0"/>
              <a:buNone/>
              <a:defRPr sz="2000" spc="0" baseline="0">
                <a:solidFill>
                  <a:schemeClr val="accent2"/>
                </a:solidFill>
                <a:latin typeface="+mn-lt"/>
              </a:defRPr>
            </a:lvl1pPr>
          </a:lstStyle>
          <a:p>
            <a:pPr lvl="0"/>
            <a:r>
              <a:rPr lang="en-US" err="1"/>
              <a:t>Subheader</a:t>
            </a:r>
            <a:endParaRPr lang="en-US"/>
          </a:p>
        </p:txBody>
      </p:sp>
    </p:spTree>
    <p:extLst>
      <p:ext uri="{BB962C8B-B14F-4D97-AF65-F5344CB8AC3E}">
        <p14:creationId xmlns:p14="http://schemas.microsoft.com/office/powerpoint/2010/main" val="4066102007"/>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mp; subtitle">
    <p:bg>
      <p:bgRef idx="1001">
        <a:schemeClr val="bg1"/>
      </p:bgRef>
    </p:bg>
    <p:spTree>
      <p:nvGrpSpPr>
        <p:cNvPr id="1" name=""/>
        <p:cNvGrpSpPr/>
        <p:nvPr/>
      </p:nvGrpSpPr>
      <p:grpSpPr>
        <a:xfrm>
          <a:off x="0" y="0"/>
          <a:ext cx="0" cy="0"/>
          <a:chOff x="0" y="0"/>
          <a:chExt cx="0" cy="0"/>
        </a:xfrm>
      </p:grpSpPr>
      <p:sp>
        <p:nvSpPr>
          <p:cNvPr id="3" name="Text Placeholder 5">
            <a:extLst>
              <a:ext uri="{FF2B5EF4-FFF2-40B4-BE49-F238E27FC236}">
                <a16:creationId xmlns:a16="http://schemas.microsoft.com/office/drawing/2014/main" id="{CC62B90A-5DF6-4CC9-A405-0FD93B18D3AB}"/>
              </a:ext>
            </a:extLst>
          </p:cNvPr>
          <p:cNvSpPr>
            <a:spLocks noGrp="1"/>
          </p:cNvSpPr>
          <p:nvPr>
            <p:ph type="body" sz="quarter" idx="10"/>
          </p:nvPr>
        </p:nvSpPr>
        <p:spPr>
          <a:xfrm>
            <a:off x="588263" y="975043"/>
            <a:ext cx="11021125" cy="310863"/>
          </a:xfrm>
        </p:spPr>
        <p:txBody>
          <a:bodyPr/>
          <a:lstStyle>
            <a:lvl1pPr marL="0" indent="0" algn="l">
              <a:buNone/>
              <a:defRPr kumimoji="0" lang="en-US" sz="2000" b="0" i="0" u="none" strike="noStrike" kern="1200" cap="none" spc="0" normalizeH="0" baseline="0" dirty="0" smtClean="0">
                <a:ln>
                  <a:noFill/>
                </a:ln>
                <a:solidFill>
                  <a:schemeClr val="accent2"/>
                </a:solidFill>
                <a:effectLst/>
                <a:uLnTx/>
                <a:uFillTx/>
                <a:latin typeface="+mj-lt"/>
                <a:ea typeface="+mn-ea"/>
                <a:cs typeface="+mn-cs"/>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4" name="Title 3">
            <a:extLst>
              <a:ext uri="{FF2B5EF4-FFF2-40B4-BE49-F238E27FC236}">
                <a16:creationId xmlns:a16="http://schemas.microsoft.com/office/drawing/2014/main" id="{0F135F95-0CE8-41D3-81C5-535ACDB7026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5708687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Split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a:xfrm>
            <a:off x="588263" y="457200"/>
            <a:ext cx="6778640" cy="553998"/>
          </a:xfrm>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2025650"/>
            <a:ext cx="6392863" cy="4243388"/>
          </a:xfrm>
        </p:spPr>
        <p:txBody>
          <a:bodyPr/>
          <a:lstStyle>
            <a:lvl1pPr marL="0" indent="0">
              <a:spcBef>
                <a:spcPts val="800"/>
              </a:spcBef>
              <a:buNone/>
              <a:defRPr sz="2000">
                <a:latin typeface="+mj-lt"/>
              </a:defRPr>
            </a:lvl1pPr>
            <a:lvl2pPr marL="285750" indent="-285750">
              <a:spcBef>
                <a:spcPts val="250"/>
              </a:spcBef>
              <a:buClr>
                <a:schemeClr val="accent2"/>
              </a:buClr>
              <a:buFont typeface="Arial" panose="020B0604020202020204" pitchFamily="34" charset="0"/>
              <a:buChar char="•"/>
              <a:defRPr sz="1800"/>
            </a:lvl2pPr>
            <a:lvl3pPr marL="569913" indent="-285750">
              <a:buClr>
                <a:schemeClr val="accent2"/>
              </a:buClr>
              <a:buFont typeface="Arial" panose="020B0604020202020204" pitchFamily="34" charset="0"/>
              <a:buChar char="•"/>
              <a:defRPr sz="1400"/>
            </a:lvl3pPr>
            <a:lvl4pPr marL="833438" indent="-171450">
              <a:buClr>
                <a:schemeClr val="accent2"/>
              </a:buClr>
              <a:buFont typeface="Arial" panose="020B0604020202020204" pitchFamily="34" charset="0"/>
              <a:buChar char="•"/>
              <a:defRPr sz="1200"/>
            </a:lvl4pPr>
            <a:lvl5pPr marL="1027113" indent="-171450">
              <a:buClr>
                <a:schemeClr val="accent2"/>
              </a:buClr>
              <a:buFont typeface="Arial" panose="020B0604020202020204" pitchFamily="34" charset="0"/>
              <a:buChar cha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0C1204E-D1D0-4D38-AACE-B86BF5A2D797}"/>
              </a:ext>
            </a:extLst>
          </p:cNvPr>
          <p:cNvSpPr>
            <a:spLocks noGrp="1"/>
          </p:cNvSpPr>
          <p:nvPr>
            <p:ph sz="quarter" idx="13"/>
          </p:nvPr>
        </p:nvSpPr>
        <p:spPr>
          <a:xfrm>
            <a:off x="6586538" y="1457325"/>
            <a:ext cx="2843212" cy="971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6">
            <a:extLst>
              <a:ext uri="{FF2B5EF4-FFF2-40B4-BE49-F238E27FC236}">
                <a16:creationId xmlns:a16="http://schemas.microsoft.com/office/drawing/2014/main" id="{6780C0D4-0210-4318-9EB1-FD166F8A54BD}"/>
              </a:ext>
            </a:extLst>
          </p:cNvPr>
          <p:cNvSpPr>
            <a:spLocks noGrp="1"/>
          </p:cNvSpPr>
          <p:nvPr>
            <p:ph sz="quarter" idx="14"/>
          </p:nvPr>
        </p:nvSpPr>
        <p:spPr>
          <a:xfrm>
            <a:off x="7658100" y="3157538"/>
            <a:ext cx="2343150" cy="1700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a:extLst>
              <a:ext uri="{FF2B5EF4-FFF2-40B4-BE49-F238E27FC236}">
                <a16:creationId xmlns:a16="http://schemas.microsoft.com/office/drawing/2014/main" id="{7F531FBD-3C9A-4783-AD50-ADADA8957E75}"/>
              </a:ext>
            </a:extLst>
          </p:cNvPr>
          <p:cNvSpPr>
            <a:spLocks noGrp="1"/>
          </p:cNvSpPr>
          <p:nvPr>
            <p:ph sz="quarter" idx="15"/>
          </p:nvPr>
        </p:nvSpPr>
        <p:spPr>
          <a:xfrm>
            <a:off x="9245600" y="682625"/>
            <a:ext cx="1871663" cy="666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402377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Split content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a:xfrm>
            <a:off x="588263" y="457200"/>
            <a:ext cx="6184915" cy="553998"/>
          </a:xfrm>
        </p:spPr>
        <p:txBody>
          <a:bodyPr/>
          <a:lstStyle>
            <a:lvl1pPr>
              <a:defRPr/>
            </a:lvl1p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2362200"/>
            <a:ext cx="5832927" cy="3906838"/>
          </a:xfrm>
        </p:spPr>
        <p:txBody>
          <a:bodyPr/>
          <a:lstStyle>
            <a:lvl1pPr marL="0" indent="0">
              <a:spcBef>
                <a:spcPts val="800"/>
              </a:spcBef>
              <a:buNone/>
              <a:defRPr sz="2000"/>
            </a:lvl1pPr>
            <a:lvl2pPr marL="285750" indent="-285750">
              <a:spcBef>
                <a:spcPts val="250"/>
              </a:spcBef>
              <a:buClr>
                <a:schemeClr val="accent2"/>
              </a:buClr>
              <a:buFont typeface="Arial" panose="020B0604020202020204" pitchFamily="34" charset="0"/>
              <a:buChar char="•"/>
              <a:defRPr sz="1800"/>
            </a:lvl2pPr>
            <a:lvl3pPr marL="569913" indent="-285750">
              <a:buClr>
                <a:schemeClr val="accent2"/>
              </a:buClr>
              <a:buFont typeface="Arial" panose="020B0604020202020204" pitchFamily="34" charset="0"/>
              <a:buChar char="•"/>
              <a:defRPr sz="1400"/>
            </a:lvl3pPr>
            <a:lvl4pPr marL="833438" indent="-171450">
              <a:buClr>
                <a:schemeClr val="accent2"/>
              </a:buClr>
              <a:buFont typeface="Arial" panose="020B0604020202020204" pitchFamily="34" charset="0"/>
              <a:buChar char="•"/>
              <a:defRPr sz="1200"/>
            </a:lvl4pPr>
            <a:lvl5pPr marL="1027113" indent="-171450">
              <a:buClr>
                <a:schemeClr val="accent2"/>
              </a:buClr>
              <a:buFont typeface="Arial" panose="020B0604020202020204" pitchFamily="34" charset="0"/>
              <a:buChar cha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5">
            <a:extLst>
              <a:ext uri="{FF2B5EF4-FFF2-40B4-BE49-F238E27FC236}">
                <a16:creationId xmlns:a16="http://schemas.microsoft.com/office/drawing/2014/main" id="{916E37B2-16F2-4E1E-8A94-D26391227A15}"/>
              </a:ext>
            </a:extLst>
          </p:cNvPr>
          <p:cNvSpPr>
            <a:spLocks noGrp="1"/>
          </p:cNvSpPr>
          <p:nvPr>
            <p:ph type="body" sz="quarter" idx="13"/>
          </p:nvPr>
        </p:nvSpPr>
        <p:spPr>
          <a:xfrm>
            <a:off x="584200" y="1656318"/>
            <a:ext cx="6184900" cy="369332"/>
          </a:xfrm>
        </p:spPr>
        <p:txBody>
          <a:bodyPr/>
          <a:lstStyle>
            <a:lvl1pPr marL="0" indent="0">
              <a:buNone/>
              <a:defRPr sz="2400">
                <a:solidFill>
                  <a:schemeClr val="accent2"/>
                </a:solidFill>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4" name="Content Placeholder 3">
            <a:extLst>
              <a:ext uri="{FF2B5EF4-FFF2-40B4-BE49-F238E27FC236}">
                <a16:creationId xmlns:a16="http://schemas.microsoft.com/office/drawing/2014/main" id="{358D9FF1-181B-4A18-A9E8-0684F2A59BC3}"/>
              </a:ext>
            </a:extLst>
          </p:cNvPr>
          <p:cNvSpPr>
            <a:spLocks noGrp="1"/>
          </p:cNvSpPr>
          <p:nvPr>
            <p:ph sz="quarter" idx="14"/>
          </p:nvPr>
        </p:nvSpPr>
        <p:spPr>
          <a:xfrm>
            <a:off x="7972425" y="2185988"/>
            <a:ext cx="2886075" cy="15144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6">
            <a:extLst>
              <a:ext uri="{FF2B5EF4-FFF2-40B4-BE49-F238E27FC236}">
                <a16:creationId xmlns:a16="http://schemas.microsoft.com/office/drawing/2014/main" id="{BC39D66C-5821-4DAC-A5F7-981E5028DE44}"/>
              </a:ext>
            </a:extLst>
          </p:cNvPr>
          <p:cNvSpPr>
            <a:spLocks noGrp="1"/>
          </p:cNvSpPr>
          <p:nvPr>
            <p:ph sz="quarter" idx="15"/>
          </p:nvPr>
        </p:nvSpPr>
        <p:spPr>
          <a:xfrm>
            <a:off x="7972425" y="754063"/>
            <a:ext cx="2230438" cy="11477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973DBCA0-B147-4DE9-8039-32225BC93D63}"/>
              </a:ext>
            </a:extLst>
          </p:cNvPr>
          <p:cNvSpPr>
            <a:spLocks noGrp="1"/>
          </p:cNvSpPr>
          <p:nvPr>
            <p:ph sz="quarter" idx="16"/>
          </p:nvPr>
        </p:nvSpPr>
        <p:spPr>
          <a:xfrm>
            <a:off x="2743200" y="3898900"/>
            <a:ext cx="5486400" cy="221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438180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plit content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a:xfrm>
            <a:off x="588263" y="457200"/>
            <a:ext cx="6184915" cy="553998"/>
          </a:xfrm>
        </p:spPr>
        <p:txBody>
          <a:bodyPr/>
          <a:lstStyle>
            <a:lvl1pPr>
              <a:defRPr/>
            </a:lvl1p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2362200"/>
            <a:ext cx="5832927" cy="3906838"/>
          </a:xfrm>
        </p:spPr>
        <p:txBody>
          <a:bodyPr/>
          <a:lstStyle>
            <a:lvl1pPr marL="0" indent="0">
              <a:spcBef>
                <a:spcPts val="800"/>
              </a:spcBef>
              <a:buNone/>
              <a:defRPr sz="2000"/>
            </a:lvl1pPr>
            <a:lvl2pPr marL="285750" indent="-285750">
              <a:spcBef>
                <a:spcPts val="250"/>
              </a:spcBef>
              <a:buClr>
                <a:schemeClr val="accent2"/>
              </a:buClr>
              <a:buFont typeface="Arial" panose="020B0604020202020204" pitchFamily="34" charset="0"/>
              <a:buChar char="•"/>
              <a:defRPr sz="1800"/>
            </a:lvl2pPr>
            <a:lvl3pPr marL="569913" indent="-285750">
              <a:buClr>
                <a:schemeClr val="accent2"/>
              </a:buClr>
              <a:buFont typeface="Arial" panose="020B0604020202020204" pitchFamily="34" charset="0"/>
              <a:buChar char="•"/>
              <a:defRPr sz="1400"/>
            </a:lvl3pPr>
            <a:lvl4pPr marL="833438" indent="-171450">
              <a:buClr>
                <a:schemeClr val="accent2"/>
              </a:buClr>
              <a:buFont typeface="Arial" panose="020B0604020202020204" pitchFamily="34" charset="0"/>
              <a:buChar char="•"/>
              <a:defRPr sz="1200"/>
            </a:lvl4pPr>
            <a:lvl5pPr marL="1027113" indent="-171450">
              <a:buClr>
                <a:schemeClr val="accent2"/>
              </a:buClr>
              <a:buFont typeface="Arial" panose="020B0604020202020204" pitchFamily="34" charset="0"/>
              <a:buChar cha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5">
            <a:extLst>
              <a:ext uri="{FF2B5EF4-FFF2-40B4-BE49-F238E27FC236}">
                <a16:creationId xmlns:a16="http://schemas.microsoft.com/office/drawing/2014/main" id="{916E37B2-16F2-4E1E-8A94-D26391227A15}"/>
              </a:ext>
            </a:extLst>
          </p:cNvPr>
          <p:cNvSpPr>
            <a:spLocks noGrp="1"/>
          </p:cNvSpPr>
          <p:nvPr>
            <p:ph type="body" sz="quarter" idx="13"/>
          </p:nvPr>
        </p:nvSpPr>
        <p:spPr>
          <a:xfrm>
            <a:off x="584200" y="1656318"/>
            <a:ext cx="6184900" cy="369332"/>
          </a:xfrm>
        </p:spPr>
        <p:txBody>
          <a:bodyPr/>
          <a:lstStyle>
            <a:lvl1pPr marL="0" indent="0">
              <a:buNone/>
              <a:defRPr sz="2400">
                <a:solidFill>
                  <a:schemeClr val="accent2"/>
                </a:solidFill>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4" name="Content Placeholder 3">
            <a:extLst>
              <a:ext uri="{FF2B5EF4-FFF2-40B4-BE49-F238E27FC236}">
                <a16:creationId xmlns:a16="http://schemas.microsoft.com/office/drawing/2014/main" id="{358D9FF1-181B-4A18-A9E8-0684F2A59BC3}"/>
              </a:ext>
            </a:extLst>
          </p:cNvPr>
          <p:cNvSpPr>
            <a:spLocks noGrp="1"/>
          </p:cNvSpPr>
          <p:nvPr>
            <p:ph sz="quarter" idx="14"/>
          </p:nvPr>
        </p:nvSpPr>
        <p:spPr>
          <a:xfrm>
            <a:off x="7972425" y="2185988"/>
            <a:ext cx="2886075" cy="15144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6">
            <a:extLst>
              <a:ext uri="{FF2B5EF4-FFF2-40B4-BE49-F238E27FC236}">
                <a16:creationId xmlns:a16="http://schemas.microsoft.com/office/drawing/2014/main" id="{BC39D66C-5821-4DAC-A5F7-981E5028DE44}"/>
              </a:ext>
            </a:extLst>
          </p:cNvPr>
          <p:cNvSpPr>
            <a:spLocks noGrp="1"/>
          </p:cNvSpPr>
          <p:nvPr>
            <p:ph sz="quarter" idx="15"/>
          </p:nvPr>
        </p:nvSpPr>
        <p:spPr>
          <a:xfrm>
            <a:off x="7972425" y="754063"/>
            <a:ext cx="2230438" cy="11477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882533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and subtitle">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7B2D66C-ED12-49C4-87B3-971271683801}"/>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3" name="Text Placeholder 5">
            <a:extLst>
              <a:ext uri="{FF2B5EF4-FFF2-40B4-BE49-F238E27FC236}">
                <a16:creationId xmlns:a16="http://schemas.microsoft.com/office/drawing/2014/main" id="{215502FA-08C1-481E-BE5D-B52518F20D32}"/>
              </a:ext>
            </a:extLst>
          </p:cNvPr>
          <p:cNvSpPr>
            <a:spLocks noGrp="1"/>
          </p:cNvSpPr>
          <p:nvPr>
            <p:ph type="body" sz="quarter" idx="13"/>
          </p:nvPr>
        </p:nvSpPr>
        <p:spPr>
          <a:xfrm>
            <a:off x="584199" y="1067356"/>
            <a:ext cx="11018519" cy="369332"/>
          </a:xfrm>
        </p:spPr>
        <p:txBody>
          <a:bodyPr/>
          <a:lstStyle>
            <a:lvl1pPr marL="0" indent="0">
              <a:buNone/>
              <a:defRPr sz="2400">
                <a:solidFill>
                  <a:schemeClr val="accent2"/>
                </a:solidFill>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Tree>
    <p:extLst>
      <p:ext uri="{BB962C8B-B14F-4D97-AF65-F5344CB8AC3E}">
        <p14:creationId xmlns:p14="http://schemas.microsoft.com/office/powerpoint/2010/main" val="2342454412"/>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2090656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72809720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Walk-i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1259977-5BD1-4F3D-B275-83455F351C8F}"/>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rot="16200000">
            <a:off x="2667000" y="-2667001"/>
            <a:ext cx="6858001" cy="12191999"/>
          </a:xfrm>
          <a:prstGeom prst="rect">
            <a:avLst/>
          </a:prstGeom>
        </p:spPr>
      </p:pic>
      <p:pic>
        <p:nvPicPr>
          <p:cNvPr id="13" name="Picture 12" descr="Microsoft Ignite">
            <a:extLst>
              <a:ext uri="{FF2B5EF4-FFF2-40B4-BE49-F238E27FC236}">
                <a16:creationId xmlns:a16="http://schemas.microsoft.com/office/drawing/2014/main" id="{50F8E3C6-6E63-4911-A123-D50D5314EE44}"/>
              </a:ext>
            </a:extLst>
          </p:cNvPr>
          <p:cNvPicPr>
            <a:picLocks noChangeAspect="1"/>
          </p:cNvPicPr>
          <p:nvPr userDrawn="1"/>
        </p:nvPicPr>
        <p:blipFill>
          <a:blip r:embed="rId3"/>
          <a:srcRect/>
          <a:stretch/>
        </p:blipFill>
        <p:spPr bwMode="white">
          <a:xfrm>
            <a:off x="0" y="2235574"/>
            <a:ext cx="4208095" cy="2386850"/>
          </a:xfrm>
          <a:prstGeom prst="rect">
            <a:avLst/>
          </a:prstGeom>
        </p:spPr>
      </p:pic>
      <p:pic>
        <p:nvPicPr>
          <p:cNvPr id="14" name="MS logo white - EMF" descr="Microsoft logo white text version">
            <a:extLst>
              <a:ext uri="{FF2B5EF4-FFF2-40B4-BE49-F238E27FC236}">
                <a16:creationId xmlns:a16="http://schemas.microsoft.com/office/drawing/2014/main" id="{09325659-1516-4CA7-B4E6-AD5479105111}"/>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bwMode="white">
          <a:xfrm>
            <a:off x="584200" y="585788"/>
            <a:ext cx="1366245" cy="292608"/>
          </a:xfrm>
          <a:prstGeom prst="rect">
            <a:avLst/>
          </a:prstGeom>
        </p:spPr>
      </p:pic>
    </p:spTree>
    <p:extLst>
      <p:ext uri="{BB962C8B-B14F-4D97-AF65-F5344CB8AC3E}">
        <p14:creationId xmlns:p14="http://schemas.microsoft.com/office/powerpoint/2010/main" val="108251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3" pos="6132">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865688" y="2979778"/>
            <a:ext cx="5688011" cy="553998"/>
          </a:xfrm>
          <a:noFill/>
        </p:spPr>
        <p:txBody>
          <a:bodyPr wrap="square" lIns="0" tIns="0" rIns="0" bIns="0" anchor="b" anchorCtr="0">
            <a:spAutoFit/>
          </a:bodyPr>
          <a:lstStyle>
            <a:lvl1pPr>
              <a:defRPr sz="3600" spc="-50" baseline="0">
                <a:solidFill>
                  <a:schemeClr val="accent1"/>
                </a:solidFill>
                <a:latin typeface="+mj-lt"/>
                <a:cs typeface="Segoe UI" panose="020B0502040204020203" pitchFamily="34" charset="0"/>
              </a:defRPr>
            </a:lvl1pPr>
          </a:lstStyle>
          <a:p>
            <a:r>
              <a:rPr lang="en-US"/>
              <a:t>Presentation title </a:t>
            </a:r>
          </a:p>
        </p:txBody>
      </p:sp>
      <p:sp>
        <p:nvSpPr>
          <p:cNvPr id="5" name="Text Placeholder 4"/>
          <p:cNvSpPr>
            <a:spLocks noGrp="1"/>
          </p:cNvSpPr>
          <p:nvPr>
            <p:ph type="body" sz="quarter" idx="12" hasCustomPrompt="1"/>
          </p:nvPr>
        </p:nvSpPr>
        <p:spPr>
          <a:xfrm>
            <a:off x="4865688" y="3962400"/>
            <a:ext cx="568801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8" name="MS logo white - EMF" descr="Microsoft logo white text version">
            <a:extLst>
              <a:ext uri="{FF2B5EF4-FFF2-40B4-BE49-F238E27FC236}">
                <a16:creationId xmlns:a16="http://schemas.microsoft.com/office/drawing/2014/main" id="{18254A37-4F43-4182-9911-CFE6BF385688}"/>
              </a:ext>
            </a:extLst>
          </p:cNvPr>
          <p:cNvPicPr>
            <a:picLocks noChangeAspect="1"/>
          </p:cNvPicPr>
          <p:nvPr userDrawn="1"/>
        </p:nvPicPr>
        <p:blipFill>
          <a:blip r:embed="rId2"/>
          <a:stretch>
            <a:fillRect/>
          </a:stretch>
        </p:blipFill>
        <p:spPr bwMode="black">
          <a:xfrm>
            <a:off x="4865688" y="508000"/>
            <a:ext cx="1366245" cy="292608"/>
          </a:xfrm>
          <a:prstGeom prst="rect">
            <a:avLst/>
          </a:prstGeom>
        </p:spPr>
      </p:pic>
    </p:spTree>
    <p:extLst>
      <p:ext uri="{BB962C8B-B14F-4D97-AF65-F5344CB8AC3E}">
        <p14:creationId xmlns:p14="http://schemas.microsoft.com/office/powerpoint/2010/main" val="3610617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4" orient="horz" pos="2160">
          <p15:clr>
            <a:srgbClr val="FBAE40"/>
          </p15:clr>
        </p15:guide>
        <p15:guide id="5" pos="6648">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a:xfrm>
            <a:off x="4865688" y="508000"/>
            <a:ext cx="6510337" cy="553998"/>
          </a:xfrm>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4865688" y="1485900"/>
            <a:ext cx="6510338" cy="43751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86913611"/>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6" pos="5151">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4865688" y="508000"/>
            <a:ext cx="6510338" cy="553998"/>
          </a:xfrm>
        </p:spPr>
        <p:txBody>
          <a:bodyPr/>
          <a:lstStyle/>
          <a:p>
            <a:r>
              <a:rPr lang="en-US"/>
              <a:t>Click to edit Master title style</a:t>
            </a:r>
          </a:p>
        </p:txBody>
      </p:sp>
      <p:sp>
        <p:nvSpPr>
          <p:cNvPr id="4" name="Text Placeholder 3"/>
          <p:cNvSpPr>
            <a:spLocks noGrp="1"/>
          </p:cNvSpPr>
          <p:nvPr>
            <p:ph type="body" sz="quarter" idx="10"/>
          </p:nvPr>
        </p:nvSpPr>
        <p:spPr>
          <a:xfrm>
            <a:off x="4865688" y="1485900"/>
            <a:ext cx="6510338"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2115996"/>
      </p:ext>
    </p:extLst>
  </p:cSld>
  <p:clrMapOvr>
    <a:masterClrMapping/>
  </p:clrMapOvr>
  <p:transition>
    <p:fade/>
  </p:transition>
  <p:extLst>
    <p:ext uri="{DCECCB84-F9BA-43D5-87BE-67443E8EF086}">
      <p15:sldGuideLst xmlns:p15="http://schemas.microsoft.com/office/powerpoint/2012/main">
        <p15:guide id="4" orient="horz" pos="1272">
          <p15:clr>
            <a:srgbClr val="5ACBF0"/>
          </p15:clr>
        </p15:guide>
        <p15:guide id="5" pos="5153">
          <p15:clr>
            <a:srgbClr val="A4A3A4"/>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81F7F-57F0-4A66-A464-0CE6BC7CD12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71775627"/>
      </p:ext>
    </p:extLst>
  </p:cSld>
  <p:clrMapOvr>
    <a:masterClrMapping/>
  </p:clrMapOvr>
  <p:transition>
    <p:fade/>
  </p:transition>
  <p:extLst>
    <p:ext uri="{DCECCB84-F9BA-43D5-87BE-67443E8EF086}">
      <p15:sldGuideLst xmlns:p15="http://schemas.microsoft.com/office/powerpoint/2012/main">
        <p15:guide id="29" orient="horz" pos="1271">
          <p15:clr>
            <a:srgbClr val="5ACBF0"/>
          </p15:clr>
        </p15:guide>
        <p15:guide id="31" pos="4310">
          <p15:clr>
            <a:srgbClr val="5ACBF0"/>
          </p15:clr>
        </p15:guide>
        <p15:guide id="32" pos="4494">
          <p15:clr>
            <a:srgbClr val="5ACBF0"/>
          </p15:clr>
        </p15:guide>
        <p15:guide id="33" pos="5808">
          <p15:clr>
            <a:srgbClr val="5ACBF0"/>
          </p15:clr>
        </p15:guide>
        <p15:guide id="34" pos="5998">
          <p15:clr>
            <a:srgbClr val="5ACBF0"/>
          </p15:clr>
        </p15:guide>
        <p15:guide id="35" pos="3653">
          <p15:clr>
            <a:srgbClr val="A4A3A4"/>
          </p15:clr>
        </p15:guide>
        <p15:guide id="36" pos="5151">
          <p15:clr>
            <a:srgbClr val="A4A3A4"/>
          </p15:clr>
        </p15:guide>
        <p15:guide id="37" pos="6648">
          <p15:clr>
            <a:srgbClr val="A4A3A4"/>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4865688" y="2875002"/>
            <a:ext cx="4354511"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2475903009"/>
      </p:ext>
    </p:extLst>
  </p:cSld>
  <p:clrMapOvr>
    <a:masterClrMapping/>
  </p:clrMapOvr>
  <p:transition>
    <p:fade/>
  </p:transition>
  <p:extLst>
    <p:ext uri="{DCECCB84-F9BA-43D5-87BE-67443E8EF086}">
      <p15:sldGuideLst xmlns:p15="http://schemas.microsoft.com/office/powerpoint/2012/main">
        <p15:guide id="32" orient="horz" pos="2160">
          <p15:clr>
            <a:srgbClr val="5ACBF0"/>
          </p15:clr>
        </p15:guide>
        <p15:guide id="33" pos="5808">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4865688" y="508000"/>
            <a:ext cx="4354512"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400572327"/>
      </p:ext>
    </p:extLst>
  </p:cSld>
  <p:clrMapOvr>
    <a:masterClrMapping/>
  </p:clrMapOvr>
  <p:transition>
    <p:fade/>
  </p:transition>
  <p:extLst>
    <p:ext uri="{DCECCB84-F9BA-43D5-87BE-67443E8EF086}">
      <p15:sldGuideLst xmlns:p15="http://schemas.microsoft.com/office/powerpoint/2012/main">
        <p15:guide id="29" orient="horz" pos="1271">
          <p15:clr>
            <a:srgbClr val="5ACBF0"/>
          </p15:clr>
        </p15:guide>
        <p15:guide id="31" pos="5808">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 Photo full bleed ">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4067176" y="0"/>
            <a:ext cx="8124824" cy="6858000"/>
          </a:xfrm>
          <a:blipFill>
            <a:blip r:embed="rId2"/>
            <a:stretch>
              <a:fillRect l="-30" b="-1296"/>
            </a:stretch>
          </a:blipFill>
        </p:spPr>
        <p:txBody>
          <a:bodyPr wrap="none" bIns="173736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161704893"/>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hoto full bleed lower title">
    <p:spTree>
      <p:nvGrpSpPr>
        <p:cNvPr id="1" name=""/>
        <p:cNvGrpSpPr/>
        <p:nvPr/>
      </p:nvGrpSpPr>
      <p:grpSpPr>
        <a:xfrm>
          <a:off x="0" y="0"/>
          <a:ext cx="0" cy="0"/>
          <a:chOff x="0" y="0"/>
          <a:chExt cx="0" cy="0"/>
        </a:xfrm>
      </p:grpSpPr>
      <p:sp>
        <p:nvSpPr>
          <p:cNvPr id="5" name="Picture Placeholder 7" descr="This photo is a 'placeholder' only. Drag or drop your photo here, or click and tap the center to insert a photo.">
            <a:extLst>
              <a:ext uri="{FF2B5EF4-FFF2-40B4-BE49-F238E27FC236}">
                <a16:creationId xmlns:a16="http://schemas.microsoft.com/office/drawing/2014/main" id="{654823FC-7088-4517-85E5-0A60EACE2DF2}"/>
              </a:ext>
            </a:extLst>
          </p:cNvPr>
          <p:cNvSpPr>
            <a:spLocks noGrp="1"/>
          </p:cNvSpPr>
          <p:nvPr>
            <p:ph type="pic" sz="quarter" idx="10" hasCustomPrompt="1"/>
          </p:nvPr>
        </p:nvSpPr>
        <p:spPr bwMode="ltGray">
          <a:xfrm>
            <a:off x="4067176" y="0"/>
            <a:ext cx="8124824" cy="6858000"/>
          </a:xfrm>
          <a:blipFill>
            <a:blip r:embed="rId2"/>
            <a:stretch>
              <a:fillRect l="-30" b="-1296"/>
            </a:stretch>
          </a:blipFill>
        </p:spPr>
        <p:txBody>
          <a:bodyPr wrap="none" bIns="173736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4067176" y="3657600"/>
            <a:ext cx="8124823"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lgn="ct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09757431"/>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Photo full bleed middle title">
    <p:spTree>
      <p:nvGrpSpPr>
        <p:cNvPr id="1" name=""/>
        <p:cNvGrpSpPr/>
        <p:nvPr/>
      </p:nvGrpSpPr>
      <p:grpSpPr>
        <a:xfrm>
          <a:off x="0" y="0"/>
          <a:ext cx="0" cy="0"/>
          <a:chOff x="0" y="0"/>
          <a:chExt cx="0" cy="0"/>
        </a:xfrm>
      </p:grpSpPr>
      <p:sp>
        <p:nvSpPr>
          <p:cNvPr id="5" name="Picture Placeholder 7" descr="This photo is a 'placeholder' only. Drag or drop your photo here, or click and tap the center to insert a photo.">
            <a:extLst>
              <a:ext uri="{FF2B5EF4-FFF2-40B4-BE49-F238E27FC236}">
                <a16:creationId xmlns:a16="http://schemas.microsoft.com/office/drawing/2014/main" id="{BFAC203C-E743-43F3-8157-C986CD7901C9}"/>
              </a:ext>
            </a:extLst>
          </p:cNvPr>
          <p:cNvSpPr>
            <a:spLocks noGrp="1"/>
          </p:cNvSpPr>
          <p:nvPr>
            <p:ph type="pic" sz="quarter" idx="10" hasCustomPrompt="1"/>
          </p:nvPr>
        </p:nvSpPr>
        <p:spPr bwMode="ltGray">
          <a:xfrm>
            <a:off x="4067176" y="0"/>
            <a:ext cx="8124824" cy="6858000"/>
          </a:xfrm>
          <a:blipFill>
            <a:blip r:embed="rId2"/>
            <a:stretch>
              <a:fillRect l="-30" b="-1296"/>
            </a:stretch>
          </a:blipFill>
        </p:spPr>
        <p:txBody>
          <a:bodyPr wrap="none" bIns="173736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4067176" y="4586514"/>
            <a:ext cx="8124824" cy="2271486"/>
          </a:xfrm>
          <a:solidFill>
            <a:srgbClr val="000000">
              <a:alpha val="55000"/>
            </a:srgbClr>
          </a:solidFill>
        </p:spPr>
        <p:txBody>
          <a:bodyPr lIns="585216" tIns="585216" rIns="585216" bIns="585216" anchor="ctr" anchorCtr="0">
            <a:noAutofit/>
          </a:bodyPr>
          <a:lstStyle>
            <a:lvl1pPr algn="ct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87495158"/>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4865688" y="5157216"/>
            <a:ext cx="6527798"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4067175" y="0"/>
            <a:ext cx="8124825" cy="4572000"/>
          </a:xfrm>
          <a:blipFill>
            <a:blip r:embed="rId2"/>
            <a:stretch>
              <a:fillRect l="-122" b="-1389"/>
            </a:stretch>
          </a:blipFill>
        </p:spPr>
        <p:txBody>
          <a:bodyPr vert="horz" wrap="square" lIns="0" tIns="1280160" rIns="0" bIns="0" rtlCol="0" anchor="t" anchorCtr="0">
            <a:noAutofit/>
          </a:bodyPr>
          <a:lstStyle>
            <a:lvl1pPr marL="0" indent="0" algn="ctr">
              <a:spcBef>
                <a:spcPts val="0"/>
              </a:spcBef>
              <a:buNone/>
              <a:defRPr lang="en-US" sz="1400" b="1" dirty="0">
                <a:solidFill>
                  <a:srgbClr val="000000"/>
                </a:solidFill>
              </a:defRPr>
            </a:lvl1pPr>
          </a:lstStyle>
          <a:p>
            <a:pPr marL="228600" lvl="0" indent="-228600" algn="ctr"/>
            <a:r>
              <a:rPr lang="en-US"/>
              <a:t>Drag &amp; drop your photo </a:t>
            </a:r>
            <a:br>
              <a:rPr lang="en-US"/>
            </a:br>
            <a:r>
              <a:rPr lang="en-US"/>
              <a:t>here or click or tap icon </a:t>
            </a:r>
            <a:br>
              <a:rPr lang="en-US"/>
            </a:br>
            <a:r>
              <a:rPr lang="en-US"/>
              <a:t>below 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295894199"/>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4865688" y="585788"/>
            <a:ext cx="6522242"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4064000" y="2286000"/>
            <a:ext cx="8125619" cy="4572000"/>
          </a:xfrm>
          <a:blipFill>
            <a:blip r:embed="rId2"/>
            <a:stretch>
              <a:fillRect l="39" t="-1267"/>
            </a:stretch>
          </a:blipFill>
        </p:spPr>
        <p:txBody>
          <a:bodyPr vert="horz" wrap="square" lIns="0" tIns="1188720" rIns="0" bIns="0" rtlCol="0" anchor="t" anchorCtr="0">
            <a:noAutofit/>
          </a:bodyPr>
          <a:lstStyle>
            <a:lvl1pPr marL="91440" indent="0" algn="ctr">
              <a:spcBef>
                <a:spcPts val="0"/>
              </a:spcBef>
              <a:buNone/>
              <a:defRPr lang="en-US" sz="1400" b="1" dirty="0">
                <a:solidFill>
                  <a:srgbClr val="000000"/>
                </a:solidFill>
              </a:defRPr>
            </a:lvl1pPr>
          </a:lstStyle>
          <a:p>
            <a:pPr marL="228600" lvl="0" indent="-228600" algn="ctr"/>
            <a:r>
              <a:rPr lang="en-US"/>
              <a:t>Drag &amp; drop your photo </a:t>
            </a:r>
          </a:p>
          <a:p>
            <a:pPr marL="228600" lvl="0" indent="-228600" algn="ctr"/>
            <a:r>
              <a:rPr lang="en-US"/>
              <a:t>here or click or tap icon </a:t>
            </a:r>
          </a:p>
          <a:p>
            <a:pPr marL="228600" lvl="0" indent="-228600" algn="ctr"/>
            <a:r>
              <a:rPr lang="en-US"/>
              <a:t>below 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11999222"/>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ictur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F0D0A4-1FFC-4038-A335-4888164DF802}"/>
              </a:ext>
            </a:extLst>
          </p:cNvPr>
          <p:cNvSpPr>
            <a:spLocks noGrp="1"/>
          </p:cNvSpPr>
          <p:nvPr>
            <p:ph type="title"/>
          </p:nvPr>
        </p:nvSpPr>
        <p:spPr>
          <a:xfrm>
            <a:off x="4865688" y="508000"/>
            <a:ext cx="6510337" cy="553998"/>
          </a:xfrm>
        </p:spPr>
        <p:txBody>
          <a:bodyPr/>
          <a:lstStyle/>
          <a:p>
            <a:r>
              <a:rPr lang="en-US"/>
              <a:t>Click to edit Master title style</a:t>
            </a:r>
          </a:p>
        </p:txBody>
      </p:sp>
      <p:sp>
        <p:nvSpPr>
          <p:cNvPr id="8" name="Picture Placeholder" descr="This photo is a 'placeholder' only. Drag or drop your photo here, or click and tap the center to insert a photo.">
            <a:extLst>
              <a:ext uri="{FF2B5EF4-FFF2-40B4-BE49-F238E27FC236}">
                <a16:creationId xmlns:a16="http://schemas.microsoft.com/office/drawing/2014/main" id="{DAE79831-D0DD-4629-9CB7-E6BFDBF0CDEB}"/>
              </a:ext>
            </a:extLst>
          </p:cNvPr>
          <p:cNvSpPr>
            <a:spLocks noGrp="1"/>
          </p:cNvSpPr>
          <p:nvPr>
            <p:ph type="pic" sz="quarter" idx="13" hasCustomPrompt="1"/>
          </p:nvPr>
        </p:nvSpPr>
        <p:spPr bwMode="ltGray">
          <a:xfrm>
            <a:off x="4865688" y="2025650"/>
            <a:ext cx="6510337" cy="3136392"/>
          </a:xfrm>
          <a:blipFill>
            <a:blip r:embed="rId2"/>
            <a:stretch>
              <a:fillRect l="-2646" r="-2646"/>
            </a:stretch>
          </a:blipFill>
        </p:spPr>
        <p:txBody>
          <a:bodyPr lIns="0" tIns="0" rIns="0" bIns="82296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4865688" y="5499100"/>
            <a:ext cx="6510337" cy="4445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
        <p:nvSpPr>
          <p:cNvPr id="2" name="Rectangle 2">
            <a:extLst>
              <a:ext uri="{FF2B5EF4-FFF2-40B4-BE49-F238E27FC236}">
                <a16:creationId xmlns:a16="http://schemas.microsoft.com/office/drawing/2014/main" id="{3EE7E89B-091E-47E5-9AB7-A2B1DDFFE8DD}"/>
              </a:ext>
            </a:extLst>
          </p:cNvPr>
          <p:cNvSpPr>
            <a:spLocks noChangeArrowheads="1"/>
          </p:cNvSpPr>
          <p:nvPr userDrawn="1"/>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263232259"/>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8" orient="horz" pos="3464">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picture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F0D0A4-1FFC-4038-A335-4888164DF802}"/>
              </a:ext>
            </a:extLst>
          </p:cNvPr>
          <p:cNvSpPr>
            <a:spLocks noGrp="1"/>
          </p:cNvSpPr>
          <p:nvPr>
            <p:ph type="title"/>
          </p:nvPr>
        </p:nvSpPr>
        <p:spPr>
          <a:xfrm>
            <a:off x="4865688" y="511989"/>
            <a:ext cx="6510337" cy="553998"/>
          </a:xfrm>
        </p:spPr>
        <p:txBody>
          <a:bodyPr/>
          <a:lstStyle/>
          <a:p>
            <a:r>
              <a:rPr lang="en-US"/>
              <a:t>Click to edit Master title style</a:t>
            </a:r>
          </a:p>
        </p:txBody>
      </p:sp>
      <p:sp>
        <p:nvSpPr>
          <p:cNvPr id="12" name="Picture Placeholder" descr="This photo is a 'placeholder' only. Drag or drop your photo here, or click and tap the center to insert a photo.">
            <a:extLst>
              <a:ext uri="{FF2B5EF4-FFF2-40B4-BE49-F238E27FC236}">
                <a16:creationId xmlns:a16="http://schemas.microsoft.com/office/drawing/2014/main" id="{10975A60-9AA6-4E49-9B39-A6A73A71E8C2}"/>
              </a:ext>
            </a:extLst>
          </p:cNvPr>
          <p:cNvSpPr>
            <a:spLocks noGrp="1"/>
          </p:cNvSpPr>
          <p:nvPr>
            <p:ph type="pic" sz="quarter" idx="19" hasCustomPrompt="1"/>
          </p:nvPr>
        </p:nvSpPr>
        <p:spPr bwMode="ltGray">
          <a:xfrm>
            <a:off x="4865688" y="2025650"/>
            <a:ext cx="3169984" cy="3136392"/>
          </a:xfrm>
          <a:blipFill>
            <a:blip r:embed="rId2"/>
            <a:stretch>
              <a:fillRect l="-3506"/>
            </a:stretch>
          </a:blipFill>
        </p:spPr>
        <p:txBody>
          <a:bodyPr vert="horz" wrap="square" lIns="0" tIns="0" rIns="0" bIns="1005840" rtlCol="0" anchor="ctr" anchorCtr="0">
            <a:noAutofit/>
          </a:bodyPr>
          <a:lstStyle>
            <a:lvl1pPr marL="0" indent="0" algn="ctr">
              <a:buNone/>
              <a:defRPr lang="en-US" sz="8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lang="en-US"/>
              <a:t>Drag &amp; drop your photo here </a:t>
            </a:r>
            <a:br>
              <a:rPr lang="en-US"/>
            </a:br>
            <a:r>
              <a:rPr lang="en-US"/>
              <a:t>or click or tap icon below </a:t>
            </a:r>
            <a:br>
              <a:rPr lang="en-US"/>
            </a:br>
            <a:r>
              <a:rPr lang="en-US"/>
              <a:t>to insert</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4865688" y="5499100"/>
            <a:ext cx="3139566" cy="4445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328280" y="2025650"/>
            <a:ext cx="3047746" cy="3136392"/>
          </a:xfrm>
          <a:blipFill>
            <a:blip r:embed="rId3"/>
            <a:stretch>
              <a:fillRect l="-3437" r="-4220"/>
            </a:stretch>
          </a:blipFill>
        </p:spPr>
        <p:txBody>
          <a:bodyPr vert="horz" wrap="square" lIns="0" tIns="0" rIns="0" bIns="1005840" rtlCol="0" anchor="ctr" anchorCtr="0">
            <a:noAutofit/>
          </a:bodyPr>
          <a:lstStyle>
            <a:lvl1pPr marL="0" indent="0" algn="ctr">
              <a:buNone/>
              <a:defRPr lang="en-US" sz="8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328278" y="5499100"/>
            <a:ext cx="3136392" cy="4445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49156406"/>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6" pos="5055">
          <p15:clr>
            <a:srgbClr val="5ACBF0"/>
          </p15:clr>
        </p15:guide>
        <p15:guide id="7" pos="5250">
          <p15:clr>
            <a:srgbClr val="5ACBF0"/>
          </p15:clr>
        </p15:guide>
        <p15:guide id="8" orient="horz" pos="3464">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4865688" y="585788"/>
            <a:ext cx="6510338" cy="1115568"/>
          </a:xfrm>
        </p:spPr>
        <p:txBody>
          <a:bodyPr anchor="ctr"/>
          <a:lstStyle>
            <a:lvl1pPr algn="ctr">
              <a:defRPr/>
            </a:lvl1pPr>
          </a:lstStyle>
          <a:p>
            <a:r>
              <a:rPr lang="en-US"/>
              <a:t>Click to edit Master title style</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4067175" y="2286000"/>
            <a:ext cx="3977640" cy="2807208"/>
          </a:xfrm>
          <a:blipFill>
            <a:blip r:embed="rId2"/>
            <a:stretch>
              <a:fillRect/>
            </a:stretch>
          </a:blipFill>
        </p:spPr>
        <p:txBody>
          <a:bodyPr lIns="0" tIns="0" rIns="0" bIns="82296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4652391" y="5334001"/>
            <a:ext cx="2807208" cy="609600"/>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8214360" y="2286000"/>
            <a:ext cx="3977640" cy="2807208"/>
          </a:xfrm>
          <a:blipFill>
            <a:blip r:embed="rId3"/>
            <a:stretch>
              <a:fillRect/>
            </a:stretch>
          </a:blipFill>
        </p:spPr>
        <p:txBody>
          <a:bodyPr lIns="0" tIns="0" rIns="0" bIns="82296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8799576" y="5334000"/>
            <a:ext cx="2807208" cy="609600"/>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798636372"/>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6" pos="5175">
          <p15:clr>
            <a:srgbClr val="5ACBF0"/>
          </p15:clr>
        </p15:guide>
        <p15:guide id="12" pos="5543">
          <p15:clr>
            <a:srgbClr val="5ACBF0"/>
          </p15:clr>
        </p15:guide>
        <p15:guide id="13" orient="horz" pos="3360">
          <p15:clr>
            <a:srgbClr val="5ACBF0"/>
          </p15:clr>
        </p15:guide>
        <p15:guide id="14" orient="horz">
          <p15:clr>
            <a:srgbClr val="5ACBF0"/>
          </p15:clr>
        </p15:guide>
        <p15:guide id="15" pos="3878">
          <p15:clr>
            <a:srgbClr val="5ACBF0"/>
          </p15:clr>
        </p15:guide>
        <p15:guide id="16" pos="4763">
          <p15:clr>
            <a:srgbClr val="5ACBF0"/>
          </p15:clr>
        </p15:guide>
        <p15:guide id="17" pos="6427">
          <p15:clr>
            <a:srgbClr val="5ACBF0"/>
          </p15:clr>
        </p15:guide>
        <p15:guide id="18" pos="5064">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4865688" y="588962"/>
            <a:ext cx="6510338"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4694747" y="2286000"/>
            <a:ext cx="2016081" cy="2016081"/>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4694747" y="4608513"/>
            <a:ext cx="2016081" cy="1335087"/>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7110964" y="2286000"/>
            <a:ext cx="2016081" cy="2016081"/>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7110964" y="4608513"/>
            <a:ext cx="2016081" cy="1335087"/>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9526143" y="2286000"/>
            <a:ext cx="2016081" cy="2016081"/>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9524841" y="4608513"/>
            <a:ext cx="2018686" cy="1335087"/>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52382829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903">
          <p15:clr>
            <a:srgbClr val="5ACBF0"/>
          </p15:clr>
        </p15:guide>
        <p15:guide id="12" orient="horz" pos="1440">
          <p15:clr>
            <a:srgbClr val="5ACBF0"/>
          </p15:clr>
        </p15:guide>
        <p15:guide id="14" orient="horz" pos="2717">
          <p15:clr>
            <a:srgbClr val="5ACBF0"/>
          </p15:clr>
        </p15:guide>
        <p15:guide id="15" pos="4268">
          <p15:clr>
            <a:srgbClr val="5ACBF0"/>
          </p15:clr>
        </p15:guide>
        <p15:guide id="16" pos="4521">
          <p15:clr>
            <a:srgbClr val="5ACBF0"/>
          </p15:clr>
        </p15:guide>
        <p15:guide id="17" pos="5790">
          <p15:clr>
            <a:srgbClr val="5ACBF0"/>
          </p15:clr>
        </p15:guide>
        <p15:guide id="18" pos="6042">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 Photos">
    <p:spTree>
      <p:nvGrpSpPr>
        <p:cNvPr id="1" name=""/>
        <p:cNvGrpSpPr/>
        <p:nvPr/>
      </p:nvGrpSpPr>
      <p:grpSpPr>
        <a:xfrm>
          <a:off x="0" y="0"/>
          <a:ext cx="0" cy="0"/>
          <a:chOff x="0" y="0"/>
          <a:chExt cx="0" cy="0"/>
        </a:xfrm>
      </p:grpSpPr>
      <p:sp>
        <p:nvSpPr>
          <p:cNvPr id="6" name="Picture Placeholder" descr="This photo is a 'placeholder' only. Drag or drop your photo here, or click and tap the center to insert a photo.">
            <a:extLst>
              <a:ext uri="{FF2B5EF4-FFF2-40B4-BE49-F238E27FC236}">
                <a16:creationId xmlns:a16="http://schemas.microsoft.com/office/drawing/2014/main" id="{EFBECFBE-DDD5-48D2-A1C5-AC2FFFDFD979}"/>
              </a:ext>
            </a:extLst>
          </p:cNvPr>
          <p:cNvSpPr>
            <a:spLocks noGrp="1"/>
          </p:cNvSpPr>
          <p:nvPr>
            <p:ph type="pic" sz="quarter" idx="13" hasCustomPrompt="1"/>
          </p:nvPr>
        </p:nvSpPr>
        <p:spPr bwMode="ltGray">
          <a:xfrm>
            <a:off x="4067175" y="-1"/>
            <a:ext cx="4069080" cy="3428999"/>
          </a:xfrm>
          <a:blipFill>
            <a:blip r:embed="rId2"/>
            <a:stretch>
              <a:fillRect l="-1415" t="-1436" r="47" b="-1436"/>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8" name="Picture Placeholder" descr="This photo is a 'placeholder' only. Drag or drop your photo here, or click and tap the center to insert a photo.">
            <a:extLst>
              <a:ext uri="{FF2B5EF4-FFF2-40B4-BE49-F238E27FC236}">
                <a16:creationId xmlns:a16="http://schemas.microsoft.com/office/drawing/2014/main" id="{8884108A-545E-44D2-8C60-4CD4A2158D79}"/>
              </a:ext>
            </a:extLst>
          </p:cNvPr>
          <p:cNvSpPr>
            <a:spLocks noGrp="1"/>
          </p:cNvSpPr>
          <p:nvPr>
            <p:ph type="pic" sz="quarter" idx="15" hasCustomPrompt="1"/>
          </p:nvPr>
        </p:nvSpPr>
        <p:spPr bwMode="ltGray">
          <a:xfrm>
            <a:off x="4067175" y="3429000"/>
            <a:ext cx="4069080" cy="3429001"/>
          </a:xfrm>
          <a:blipFill>
            <a:blip r:embed="rId3"/>
            <a:stretch>
              <a:fillRect l="-1883" t="-1912" r="-421" b="-1912"/>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7" name="Picture Placeholder" descr="This photo is a 'placeholder' only. Drag or drop your photo here, or click and tap the center to insert a photo.">
            <a:extLst>
              <a:ext uri="{FF2B5EF4-FFF2-40B4-BE49-F238E27FC236}">
                <a16:creationId xmlns:a16="http://schemas.microsoft.com/office/drawing/2014/main" id="{12AC17E3-EF12-403C-B7D3-16F65CA2C9A0}"/>
              </a:ext>
            </a:extLst>
          </p:cNvPr>
          <p:cNvSpPr>
            <a:spLocks noGrp="1"/>
          </p:cNvSpPr>
          <p:nvPr>
            <p:ph type="pic" sz="quarter" idx="14" hasCustomPrompt="1"/>
          </p:nvPr>
        </p:nvSpPr>
        <p:spPr bwMode="ltGray">
          <a:xfrm>
            <a:off x="8122920" y="0"/>
            <a:ext cx="4069080" cy="3429000"/>
          </a:xfrm>
          <a:blipFill>
            <a:blip r:embed="rId4"/>
            <a:stretch>
              <a:fillRect l="-1919" t="-1945" r="-584" b="-1945"/>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01C3D732-9453-4E35-8694-56997FDE82CF}"/>
              </a:ext>
            </a:extLst>
          </p:cNvPr>
          <p:cNvSpPr>
            <a:spLocks noGrp="1"/>
          </p:cNvSpPr>
          <p:nvPr>
            <p:ph type="pic" sz="quarter" idx="19" hasCustomPrompt="1"/>
          </p:nvPr>
        </p:nvSpPr>
        <p:spPr bwMode="ltGray">
          <a:xfrm>
            <a:off x="8122920" y="3428999"/>
            <a:ext cx="4069080" cy="3429002"/>
          </a:xfrm>
          <a:blipFill>
            <a:blip r:embed="rId5"/>
            <a:stretch>
              <a:fillRect l="-1645" t="-1667" r="-311" b="-1667"/>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632707513"/>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8" orient="horz" pos="2160">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4865688" y="2309812"/>
            <a:ext cx="2337424" cy="3913188"/>
          </a:xfrm>
        </p:spPr>
        <p:txBody>
          <a:bodyPr anchor="t"/>
          <a:lstStyle>
            <a:lvl1pPr>
              <a:defRPr sz="3200">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7497764" y="2309812"/>
            <a:ext cx="3878262" cy="3913188"/>
          </a:xfrm>
        </p:spPr>
        <p:txBody>
          <a:bodyPr anchor="t"/>
          <a:lstStyle>
            <a:lvl1pPr marL="231775" indent="-231775">
              <a:spcAft>
                <a:spcPts val="600"/>
              </a:spcAft>
              <a:buFont typeface="Wingdings" panose="05000000000000000000" pitchFamily="2" charset="2"/>
              <a:buChar char=""/>
              <a:defRPr sz="2400"/>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4865688" y="2019300"/>
            <a:ext cx="2339467"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flipV="1">
            <a:off x="7496175" y="2020201"/>
            <a:ext cx="3879850" cy="14973"/>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5602084"/>
      </p:ext>
    </p:extLst>
  </p:cSld>
  <p:clrMapOvr>
    <a:masterClrMapping/>
  </p:clrMapOvr>
  <p:transition>
    <p:fade/>
  </p:transition>
  <p:extLst>
    <p:ext uri="{DCECCB84-F9BA-43D5-87BE-67443E8EF086}">
      <p15:sldGuideLst xmlns:p15="http://schemas.microsoft.com/office/powerpoint/2012/main">
        <p15:guide id="29" orient="horz" pos="1272">
          <p15:clr>
            <a:srgbClr val="5ACBF0"/>
          </p15:clr>
        </p15:guide>
        <p15:guide id="30" pos="4536">
          <p15:clr>
            <a:srgbClr val="5ACBF0"/>
          </p15:clr>
        </p15:guide>
        <p15:guide id="32" orient="horz" pos="1455">
          <p15:clr>
            <a:srgbClr val="5ACBF0"/>
          </p15:clr>
        </p15:guide>
        <p15:guide id="33" pos="4722">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4865688" y="585788"/>
            <a:ext cx="2336800" cy="5683250"/>
          </a:xfrm>
        </p:spPr>
        <p:txBody>
          <a:bodyPr anchor="ctr"/>
          <a:lstStyle>
            <a:lvl1pPr>
              <a:defRPr sz="3200"/>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7491413" y="585788"/>
            <a:ext cx="3884612" cy="5683250"/>
          </a:xfrm>
        </p:spPr>
        <p:txBody>
          <a:bodyPr anchor="ctr"/>
          <a:lstStyle>
            <a:lvl1pPr marL="231775" indent="-231775">
              <a:spcAft>
                <a:spcPts val="600"/>
              </a:spcAft>
              <a:buFont typeface="Wingdings" panose="05000000000000000000" pitchFamily="2" charset="2"/>
              <a:buChar char=""/>
              <a:defRPr sz="2400"/>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7346950" y="2542704"/>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95237135"/>
      </p:ext>
    </p:extLst>
  </p:cSld>
  <p:clrMapOvr>
    <a:masterClrMapping/>
  </p:clrMapOvr>
  <p:transition>
    <p:fade/>
  </p:transition>
  <p:extLst>
    <p:ext uri="{DCECCB84-F9BA-43D5-87BE-67443E8EF086}">
      <p15:sldGuideLst xmlns:p15="http://schemas.microsoft.com/office/powerpoint/2012/main">
        <p15:guide id="13" pos="4719">
          <p15:clr>
            <a:srgbClr val="5ACBF0"/>
          </p15:clr>
        </p15:guide>
        <p15:guide id="29" orient="horz" pos="2160">
          <p15:clr>
            <a:srgbClr val="5ACBF0"/>
          </p15:clr>
        </p15:guide>
        <p15:guide id="30" pos="4537">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Key Dates Layout">
    <p:bg>
      <p:bgRef idx="1001">
        <a:schemeClr val="bg1"/>
      </p:bgRef>
    </p:bg>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09AA3643-D5D9-41B9-96E4-855AEB76ED22}"/>
              </a:ext>
              <a:ext uri="{C183D7F6-B498-43B3-948B-1728B52AA6E4}">
                <adec:decorative xmlns:adec="http://schemas.microsoft.com/office/drawing/2017/decorative" val="1"/>
              </a:ext>
            </a:extLst>
          </p:cNvPr>
          <p:cNvCxnSpPr>
            <a:cxnSpLocks/>
          </p:cNvCxnSpPr>
          <p:nvPr userDrawn="1"/>
        </p:nvCxnSpPr>
        <p:spPr>
          <a:xfrm>
            <a:off x="-46299" y="2948801"/>
            <a:ext cx="12298102" cy="0"/>
          </a:xfrm>
          <a:prstGeom prst="line">
            <a:avLst/>
          </a:prstGeom>
          <a:ln>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AB3B0E4D-D109-49B7-BF11-D8753C60B622}"/>
              </a:ext>
              <a:ext uri="{C183D7F6-B498-43B3-948B-1728B52AA6E4}">
                <adec:decorative xmlns:adec="http://schemas.microsoft.com/office/drawing/2017/decorative" val="1"/>
              </a:ext>
            </a:extLst>
          </p:cNvPr>
          <p:cNvCxnSpPr>
            <a:cxnSpLocks/>
          </p:cNvCxnSpPr>
          <p:nvPr userDrawn="1"/>
        </p:nvCxnSpPr>
        <p:spPr>
          <a:xfrm>
            <a:off x="-53051" y="4781629"/>
            <a:ext cx="12298102" cy="0"/>
          </a:xfrm>
          <a:prstGeom prst="line">
            <a:avLst/>
          </a:prstGeom>
          <a:ln>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601C7D-5B7B-4418-AB27-23F676F8ED8D}"/>
              </a:ext>
              <a:ext uri="{C183D7F6-B498-43B3-948B-1728B52AA6E4}">
                <adec:decorative xmlns:adec="http://schemas.microsoft.com/office/drawing/2017/decorative" val="1"/>
              </a:ext>
            </a:extLst>
          </p:cNvPr>
          <p:cNvSpPr/>
          <p:nvPr userDrawn="1"/>
        </p:nvSpPr>
        <p:spPr bwMode="auto">
          <a:xfrm>
            <a:off x="7743826" y="0"/>
            <a:ext cx="4448175"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defRPr/>
            </a:pPr>
            <a:endParaRPr lang="en-US" sz="2000" err="1">
              <a:solidFill>
                <a:srgbClr val="FFFFFF"/>
              </a:solidFill>
              <a:latin typeface="Segoe UI"/>
              <a:ea typeface="Segoe UI" pitchFamily="34" charset="0"/>
              <a:cs typeface="Segoe UI" pitchFamily="34" charset="0"/>
            </a:endParaRPr>
          </a:p>
        </p:txBody>
      </p:sp>
      <p:sp>
        <p:nvSpPr>
          <p:cNvPr id="5" name="TextBox 4">
            <a:extLst>
              <a:ext uri="{FF2B5EF4-FFF2-40B4-BE49-F238E27FC236}">
                <a16:creationId xmlns:a16="http://schemas.microsoft.com/office/drawing/2014/main" id="{8DEA047F-F46A-4D66-90BE-735B879FEA32}"/>
              </a:ext>
              <a:ext uri="{C183D7F6-B498-43B3-948B-1728B52AA6E4}">
                <adec:decorative xmlns:adec="http://schemas.microsoft.com/office/drawing/2017/decorative" val="1"/>
              </a:ext>
            </a:extLst>
          </p:cNvPr>
          <p:cNvSpPr txBox="1"/>
          <p:nvPr userDrawn="1"/>
        </p:nvSpPr>
        <p:spPr>
          <a:xfrm>
            <a:off x="8061665" y="2643945"/>
            <a:ext cx="3836648" cy="3283903"/>
          </a:xfrm>
          <a:prstGeom prst="rect">
            <a:avLst/>
          </a:prstGeom>
          <a:solidFill>
            <a:schemeClr val="accent2"/>
          </a:solidFill>
        </p:spPr>
        <p:txBody>
          <a:bodyPr wrap="square" lIns="288000" tIns="288000" rIns="288000" bIns="288000" rtlCol="0">
            <a:noAutofit/>
          </a:bodyPr>
          <a:lstStyle/>
          <a:p>
            <a:pPr defTabSz="914330">
              <a:spcAft>
                <a:spcPts val="600"/>
              </a:spcAft>
              <a:defRPr/>
            </a:pPr>
            <a:endParaRPr lang="en-US" sz="2000">
              <a:solidFill>
                <a:srgbClr val="FFFFFF"/>
              </a:solidFill>
              <a:latin typeface="Segoe UI"/>
            </a:endParaRPr>
          </a:p>
        </p:txBody>
      </p:sp>
      <p:sp>
        <p:nvSpPr>
          <p:cNvPr id="8" name="TextBox 7">
            <a:extLst>
              <a:ext uri="{FF2B5EF4-FFF2-40B4-BE49-F238E27FC236}">
                <a16:creationId xmlns:a16="http://schemas.microsoft.com/office/drawing/2014/main" id="{F8F418C7-E3F4-4A91-8CFC-D77B437C3953}"/>
              </a:ext>
              <a:ext uri="{C183D7F6-B498-43B3-948B-1728B52AA6E4}">
                <adec:decorative xmlns:adec="http://schemas.microsoft.com/office/drawing/2017/decorative" val="1"/>
              </a:ext>
            </a:extLst>
          </p:cNvPr>
          <p:cNvSpPr txBox="1"/>
          <p:nvPr userDrawn="1"/>
        </p:nvSpPr>
        <p:spPr>
          <a:xfrm>
            <a:off x="8061665" y="5818366"/>
            <a:ext cx="3836648" cy="721700"/>
          </a:xfrm>
          <a:prstGeom prst="rect">
            <a:avLst/>
          </a:prstGeom>
          <a:solidFill>
            <a:schemeClr val="accent3"/>
          </a:solidFill>
        </p:spPr>
        <p:txBody>
          <a:bodyPr wrap="square" lIns="288000" tIns="144000" rIns="288000" bIns="144000" rtlCol="0">
            <a:noAutofit/>
          </a:bodyPr>
          <a:lstStyle/>
          <a:p>
            <a:pPr defTabSz="914330">
              <a:defRPr/>
            </a:pPr>
            <a:endParaRPr lang="en-US" sz="1600">
              <a:solidFill>
                <a:srgbClr val="FFFFFF"/>
              </a:solidFill>
              <a:latin typeface="Segoe UI"/>
            </a:endParaRPr>
          </a:p>
        </p:txBody>
      </p:sp>
      <p:sp>
        <p:nvSpPr>
          <p:cNvPr id="7" name="TextBox 6">
            <a:extLst>
              <a:ext uri="{FF2B5EF4-FFF2-40B4-BE49-F238E27FC236}">
                <a16:creationId xmlns:a16="http://schemas.microsoft.com/office/drawing/2014/main" id="{666BD227-A1D8-426C-A894-FCF492029B43}"/>
              </a:ext>
              <a:ext uri="{C183D7F6-B498-43B3-948B-1728B52AA6E4}">
                <adec:decorative xmlns:adec="http://schemas.microsoft.com/office/drawing/2017/decorative" val="1"/>
              </a:ext>
            </a:extLst>
          </p:cNvPr>
          <p:cNvSpPr txBox="1"/>
          <p:nvPr userDrawn="1"/>
        </p:nvSpPr>
        <p:spPr>
          <a:xfrm>
            <a:off x="8061665" y="1868608"/>
            <a:ext cx="3836648" cy="721700"/>
          </a:xfrm>
          <a:prstGeom prst="rect">
            <a:avLst/>
          </a:prstGeom>
          <a:solidFill>
            <a:schemeClr val="accent4"/>
          </a:solidFill>
        </p:spPr>
        <p:txBody>
          <a:bodyPr wrap="square" lIns="288000" tIns="144000" rIns="288000" bIns="144000" rtlCol="0">
            <a:noAutofit/>
          </a:bodyPr>
          <a:lstStyle/>
          <a:p>
            <a:pPr defTabSz="914330">
              <a:defRPr/>
            </a:pPr>
            <a:endParaRPr lang="en-US" sz="1600">
              <a:latin typeface="Segoe UI"/>
            </a:endParaRPr>
          </a:p>
        </p:txBody>
      </p:sp>
      <p:sp>
        <p:nvSpPr>
          <p:cNvPr id="9" name="TextBox 8">
            <a:extLst>
              <a:ext uri="{FF2B5EF4-FFF2-40B4-BE49-F238E27FC236}">
                <a16:creationId xmlns:a16="http://schemas.microsoft.com/office/drawing/2014/main" id="{B71AEB94-766F-4C38-8F21-EE365EB3B255}"/>
              </a:ext>
              <a:ext uri="{C183D7F6-B498-43B3-948B-1728B52AA6E4}">
                <adec:decorative xmlns:adec="http://schemas.microsoft.com/office/drawing/2017/decorative" val="1"/>
              </a:ext>
            </a:extLst>
          </p:cNvPr>
          <p:cNvSpPr txBox="1"/>
          <p:nvPr userDrawn="1"/>
        </p:nvSpPr>
        <p:spPr>
          <a:xfrm>
            <a:off x="8061665" y="1093271"/>
            <a:ext cx="3836648" cy="721700"/>
          </a:xfrm>
          <a:prstGeom prst="rect">
            <a:avLst/>
          </a:prstGeom>
          <a:solidFill>
            <a:schemeClr val="accent4"/>
          </a:solidFill>
        </p:spPr>
        <p:txBody>
          <a:bodyPr wrap="square" lIns="288000" tIns="144000" rIns="288000" bIns="144000" rtlCol="0">
            <a:noAutofit/>
          </a:bodyPr>
          <a:lstStyle/>
          <a:p>
            <a:pPr defTabSz="914330">
              <a:defRPr/>
            </a:pPr>
            <a:endParaRPr lang="en-US" sz="1600">
              <a:latin typeface="Segoe UI"/>
            </a:endParaRPr>
          </a:p>
        </p:txBody>
      </p:sp>
      <p:sp>
        <p:nvSpPr>
          <p:cNvPr id="6" name="TextBox 5">
            <a:extLst>
              <a:ext uri="{FF2B5EF4-FFF2-40B4-BE49-F238E27FC236}">
                <a16:creationId xmlns:a16="http://schemas.microsoft.com/office/drawing/2014/main" id="{C3AEBF4D-1538-4661-A974-9DC95BE8CEA9}"/>
              </a:ext>
              <a:ext uri="{C183D7F6-B498-43B3-948B-1728B52AA6E4}">
                <adec:decorative xmlns:adec="http://schemas.microsoft.com/office/drawing/2017/decorative" val="1"/>
              </a:ext>
            </a:extLst>
          </p:cNvPr>
          <p:cNvSpPr txBox="1"/>
          <p:nvPr userDrawn="1"/>
        </p:nvSpPr>
        <p:spPr>
          <a:xfrm>
            <a:off x="8061665" y="317934"/>
            <a:ext cx="3836648" cy="721700"/>
          </a:xfrm>
          <a:prstGeom prst="rect">
            <a:avLst/>
          </a:prstGeom>
          <a:solidFill>
            <a:schemeClr val="accent4"/>
          </a:solidFill>
        </p:spPr>
        <p:txBody>
          <a:bodyPr wrap="square" lIns="288000" tIns="144000" rIns="288000" bIns="144000" rtlCol="0">
            <a:noAutofit/>
          </a:bodyPr>
          <a:lstStyle/>
          <a:p>
            <a:pPr defTabSz="914330">
              <a:defRPr/>
            </a:pPr>
            <a:endParaRPr lang="en-US" sz="1600">
              <a:latin typeface="Segoe UI"/>
            </a:endParaRPr>
          </a:p>
        </p:txBody>
      </p:sp>
      <p:sp>
        <p:nvSpPr>
          <p:cNvPr id="13" name="TextBox 12">
            <a:extLst>
              <a:ext uri="{FF2B5EF4-FFF2-40B4-BE49-F238E27FC236}">
                <a16:creationId xmlns:a16="http://schemas.microsoft.com/office/drawing/2014/main" id="{7ABA6838-7838-4608-9DBE-CAF9E79615B8}"/>
              </a:ext>
            </a:extLst>
          </p:cNvPr>
          <p:cNvSpPr txBox="1"/>
          <p:nvPr userDrawn="1"/>
        </p:nvSpPr>
        <p:spPr>
          <a:xfrm>
            <a:off x="588263" y="5129863"/>
            <a:ext cx="1539396" cy="369332"/>
          </a:xfrm>
          <a:prstGeom prst="rect">
            <a:avLst/>
          </a:prstGeom>
          <a:noFill/>
        </p:spPr>
        <p:txBody>
          <a:bodyPr wrap="none" lIns="0" tIns="0" rIns="0" bIns="0" rtlCol="0">
            <a:spAutoFit/>
          </a:bodyPr>
          <a:lstStyle/>
          <a:p>
            <a:pPr defTabSz="914330">
              <a:defRPr/>
            </a:pPr>
            <a:r>
              <a:rPr lang="en-US" sz="2400">
                <a:solidFill>
                  <a:srgbClr val="0078D4"/>
                </a:solidFill>
                <a:latin typeface="Segoe UI Semibold"/>
              </a:rPr>
              <a:t>Production</a:t>
            </a:r>
          </a:p>
        </p:txBody>
      </p:sp>
      <p:sp>
        <p:nvSpPr>
          <p:cNvPr id="12" name="TextBox 11">
            <a:extLst>
              <a:ext uri="{FF2B5EF4-FFF2-40B4-BE49-F238E27FC236}">
                <a16:creationId xmlns:a16="http://schemas.microsoft.com/office/drawing/2014/main" id="{4847234D-6452-4D02-98D0-4EC0666FA2D4}"/>
              </a:ext>
            </a:extLst>
          </p:cNvPr>
          <p:cNvSpPr txBox="1"/>
          <p:nvPr userDrawn="1"/>
        </p:nvSpPr>
        <p:spPr>
          <a:xfrm>
            <a:off x="588264" y="3297034"/>
            <a:ext cx="3377271" cy="369332"/>
          </a:xfrm>
          <a:prstGeom prst="rect">
            <a:avLst/>
          </a:prstGeom>
          <a:noFill/>
        </p:spPr>
        <p:txBody>
          <a:bodyPr wrap="none" lIns="0" tIns="0" rIns="0" bIns="0" rtlCol="0">
            <a:spAutoFit/>
          </a:bodyPr>
          <a:lstStyle/>
          <a:p>
            <a:pPr defTabSz="914330">
              <a:defRPr/>
            </a:pPr>
            <a:r>
              <a:rPr lang="en-US" sz="2400">
                <a:solidFill>
                  <a:srgbClr val="0078D4"/>
                </a:solidFill>
                <a:latin typeface="Segoe UI Semibold"/>
              </a:rPr>
              <a:t>Design and art direction</a:t>
            </a:r>
          </a:p>
        </p:txBody>
      </p:sp>
      <p:sp>
        <p:nvSpPr>
          <p:cNvPr id="11" name="TextBox 10">
            <a:extLst>
              <a:ext uri="{FF2B5EF4-FFF2-40B4-BE49-F238E27FC236}">
                <a16:creationId xmlns:a16="http://schemas.microsoft.com/office/drawing/2014/main" id="{A8FCED19-D572-492D-9329-F23C5197CE8E}"/>
              </a:ext>
            </a:extLst>
          </p:cNvPr>
          <p:cNvSpPr txBox="1"/>
          <p:nvPr userDrawn="1"/>
        </p:nvSpPr>
        <p:spPr>
          <a:xfrm>
            <a:off x="588264" y="1464199"/>
            <a:ext cx="2210670" cy="369332"/>
          </a:xfrm>
          <a:prstGeom prst="rect">
            <a:avLst/>
          </a:prstGeom>
          <a:noFill/>
        </p:spPr>
        <p:txBody>
          <a:bodyPr wrap="none" lIns="0" tIns="0" rIns="0" bIns="0" rtlCol="0">
            <a:spAutoFit/>
          </a:bodyPr>
          <a:lstStyle/>
          <a:p>
            <a:pPr defTabSz="914330">
              <a:defRPr/>
            </a:pPr>
            <a:r>
              <a:rPr lang="en-US" sz="2400">
                <a:solidFill>
                  <a:srgbClr val="0078D4"/>
                </a:solidFill>
                <a:latin typeface="Segoe UI Semibold"/>
              </a:rPr>
              <a:t>Content owners</a:t>
            </a:r>
          </a:p>
        </p:txBody>
      </p:sp>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0"/>
            <a:ext cx="6957756" cy="553998"/>
          </a:xfrm>
        </p:spPr>
        <p:txBody>
          <a:bodyPr/>
          <a:lstStyle/>
          <a:p>
            <a:r>
              <a:rPr lang="en-US"/>
              <a:t>Click to edit Master title style</a:t>
            </a:r>
          </a:p>
        </p:txBody>
      </p:sp>
    </p:spTree>
    <p:extLst>
      <p:ext uri="{BB962C8B-B14F-4D97-AF65-F5344CB8AC3E}">
        <p14:creationId xmlns:p14="http://schemas.microsoft.com/office/powerpoint/2010/main" val="45928021"/>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4067174" y="0"/>
            <a:ext cx="8124825"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4067175"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4865688" y="710247"/>
            <a:ext cx="6510337"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2094955175"/>
      </p:ext>
    </p:extLst>
  </p:cSld>
  <p:clrMapOvr>
    <a:masterClrMapping/>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a:xfrm>
            <a:off x="4865688" y="457200"/>
            <a:ext cx="6510337" cy="553998"/>
          </a:xfrm>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4068762" y="1436688"/>
            <a:ext cx="8123238"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4067175"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4865688" y="2099310"/>
            <a:ext cx="6510338"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1966748219"/>
      </p:ext>
    </p:extLst>
  </p:cSld>
  <p:clrMapOvr>
    <a:masterClrMapping/>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4865688" y="457200"/>
            <a:ext cx="6510337" cy="553998"/>
          </a:xfrm>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4865688" y="1230681"/>
            <a:ext cx="6510338" cy="307777"/>
          </a:xfrm>
        </p:spPr>
        <p:txBody>
          <a:bodyPr wrap="square">
            <a:spAutoFit/>
          </a:bodyPr>
          <a:lstStyle>
            <a:lvl1pPr marL="0" indent="0">
              <a:spcBef>
                <a:spcPts val="600"/>
              </a:spcBef>
              <a:spcAft>
                <a:spcPts val="0"/>
              </a:spcAft>
              <a:buNone/>
              <a:defRPr sz="20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4067175" y="2827138"/>
            <a:ext cx="8124825"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4067176"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4865688" y="3491219"/>
            <a:ext cx="6510337" cy="338554"/>
          </a:xfrm>
        </p:spPr>
        <p:txBody>
          <a:bodyPr/>
          <a:lstStyle>
            <a:lvl1pPr marL="0" indent="0">
              <a:buNone/>
              <a:tabLst/>
              <a:defRPr sz="22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133866938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4067175" y="0"/>
            <a:ext cx="8124825"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4865735" y="4224580"/>
            <a:ext cx="6513082"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4067176"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4865688" y="660508"/>
            <a:ext cx="6510337" cy="338554"/>
          </a:xfrm>
        </p:spPr>
        <p:txBody>
          <a:bodyPr/>
          <a:lstStyle>
            <a:lvl1pPr marL="0" indent="0">
              <a:buNone/>
              <a:tabLst/>
              <a:defRPr sz="22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4865688" y="4996505"/>
            <a:ext cx="6510337" cy="307777"/>
          </a:xfrm>
        </p:spPr>
        <p:txBody>
          <a:bodyPr wrap="square">
            <a:spAutoFit/>
          </a:bodyPr>
          <a:lstStyle>
            <a:lvl1pPr marL="0" indent="0">
              <a:spcBef>
                <a:spcPts val="600"/>
              </a:spcBef>
              <a:spcAft>
                <a:spcPts val="0"/>
              </a:spcAft>
              <a:buNone/>
              <a:defRPr sz="20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92961287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865688" y="3032592"/>
            <a:ext cx="5573712"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3"/>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4865688" y="3976688"/>
            <a:ext cx="5573712"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14088810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576">
          <p15:clr>
            <a:srgbClr val="5ACBF0"/>
          </p15:clr>
        </p15:guide>
        <p15:guide id="3" orient="horz" pos="1910">
          <p15:clr>
            <a:srgbClr val="5ACBF0"/>
          </p15:clr>
        </p15:guide>
        <p15:guide id="4" orient="horz" pos="2505">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865688" y="3035808"/>
            <a:ext cx="5573712"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6982690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576">
          <p15:clr>
            <a:srgbClr val="5ACBF0"/>
          </p15:clr>
        </p15:guide>
        <p15:guide id="3" orient="horz" pos="1911">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865688" y="3035808"/>
            <a:ext cx="561181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33037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600">
          <p15:clr>
            <a:srgbClr val="5ACBF0"/>
          </p15:clr>
        </p15:guide>
        <p15:guide id="3" orient="horz" pos="1910">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6027537"/>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 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7238466"/>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48">
          <p15:clr>
            <a:srgbClr val="A4A3A4"/>
          </p15:clr>
        </p15:guide>
        <p15:guide id="36" pos="5151">
          <p15:clr>
            <a:srgbClr val="A4A3A4"/>
          </p15:clr>
        </p15:guide>
        <p15:guide id="37" pos="6652">
          <p15:clr>
            <a:srgbClr val="A4A3A4"/>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Closing logo slide">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2791330465"/>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Black Notes slide Layout">
    <p:spTree>
      <p:nvGrpSpPr>
        <p:cNvPr id="1" name=""/>
        <p:cNvGrpSpPr/>
        <p:nvPr/>
      </p:nvGrpSpPr>
      <p:grpSpPr>
        <a:xfrm>
          <a:off x="0" y="0"/>
          <a:ext cx="0" cy="0"/>
          <a:chOff x="0" y="0"/>
          <a:chExt cx="0" cy="0"/>
        </a:xfrm>
      </p:grpSpPr>
      <p:sp>
        <p:nvSpPr>
          <p:cNvPr id="3" name="Title 2"/>
          <p:cNvSpPr>
            <a:spLocks noGrp="1"/>
          </p:cNvSpPr>
          <p:nvPr>
            <p:ph type="title"/>
          </p:nvPr>
        </p:nvSpPr>
        <p:spPr bwMode="white">
          <a:xfrm>
            <a:off x="584201" y="457200"/>
            <a:ext cx="11025188" cy="553998"/>
          </a:xfrm>
        </p:spPr>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3753240821"/>
      </p:ext>
    </p:extLst>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3043403"/>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 Walk-in">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6309DE5-A9B6-49AF-9F6E-18673C7092DF}"/>
              </a:ext>
              <a:ext uri="{C183D7F6-B498-43B3-948B-1728B52AA6E4}">
                <adec:decorative xmlns:adec="http://schemas.microsoft.com/office/drawing/2017/decorative" val="1"/>
              </a:ext>
            </a:extLst>
          </p:cNvPr>
          <p:cNvPicPr>
            <a:picLocks noChangeAspect="1"/>
          </p:cNvPicPr>
          <p:nvPr userDrawn="1"/>
        </p:nvPicPr>
        <p:blipFill rotWithShape="1">
          <a:blip r:embed="rId2"/>
          <a:srcRect l="953" t="953" r="953" b="953"/>
          <a:stretch/>
        </p:blipFill>
        <p:spPr>
          <a:xfrm>
            <a:off x="0" y="0"/>
            <a:ext cx="12192000" cy="6858000"/>
          </a:xfrm>
          <a:prstGeom prst="rect">
            <a:avLst/>
          </a:prstGeom>
        </p:spPr>
      </p:pic>
      <p:pic>
        <p:nvPicPr>
          <p:cNvPr id="6" name="Picture 5" descr="Microsoft Build">
            <a:extLst>
              <a:ext uri="{FF2B5EF4-FFF2-40B4-BE49-F238E27FC236}">
                <a16:creationId xmlns:a16="http://schemas.microsoft.com/office/drawing/2014/main" id="{98AA39A4-BBDC-4839-BBE1-715A8D0F0E4A}"/>
              </a:ext>
            </a:extLst>
          </p:cNvPr>
          <p:cNvPicPr>
            <a:picLocks noChangeAspect="1"/>
          </p:cNvPicPr>
          <p:nvPr userDrawn="1"/>
        </p:nvPicPr>
        <p:blipFill>
          <a:blip r:embed="rId3"/>
          <a:stretch>
            <a:fillRect/>
          </a:stretch>
        </p:blipFill>
        <p:spPr>
          <a:xfrm>
            <a:off x="-57355" y="2087764"/>
            <a:ext cx="4730906" cy="2682472"/>
          </a:xfrm>
          <a:prstGeom prst="rect">
            <a:avLst/>
          </a:prstGeom>
        </p:spPr>
      </p:pic>
      <p:pic>
        <p:nvPicPr>
          <p:cNvPr id="3" name="MS logo white - EMF" descr="Microsoft logo white text version">
            <a:extLst>
              <a:ext uri="{FF2B5EF4-FFF2-40B4-BE49-F238E27FC236}">
                <a16:creationId xmlns:a16="http://schemas.microsoft.com/office/drawing/2014/main" id="{9EC268FC-6E15-4088-8C76-1BBAB3B698BD}"/>
              </a:ext>
            </a:extLst>
          </p:cNvPr>
          <p:cNvPicPr>
            <a:picLocks noChangeAspect="1"/>
          </p:cNvPicPr>
          <p:nvPr userDrawn="1"/>
        </p:nvPicPr>
        <p:blipFill>
          <a:blip r:embed="rId4"/>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2419469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751388" y="2979778"/>
            <a:ext cx="5802312" cy="553998"/>
          </a:xfrm>
          <a:noFill/>
        </p:spPr>
        <p:txBody>
          <a:bodyPr wrap="square" lIns="0" tIns="0" rIns="0" bIns="0" anchor="b" anchorCtr="0">
            <a:spAutoFit/>
          </a:bodyPr>
          <a:lstStyle>
            <a:lvl1pPr>
              <a:defRPr sz="3600" spc="-50" baseline="0">
                <a:solidFill>
                  <a:schemeClr val="accent1"/>
                </a:solidFill>
                <a:latin typeface="+mj-lt"/>
                <a:cs typeface="Segoe UI" panose="020B0502040204020203" pitchFamily="34" charset="0"/>
              </a:defRPr>
            </a:lvl1pPr>
          </a:lstStyle>
          <a:p>
            <a:r>
              <a:rPr lang="en-US"/>
              <a:t>Presentation title </a:t>
            </a:r>
          </a:p>
        </p:txBody>
      </p:sp>
      <p:sp>
        <p:nvSpPr>
          <p:cNvPr id="5" name="Text Placeholder 4"/>
          <p:cNvSpPr>
            <a:spLocks noGrp="1"/>
          </p:cNvSpPr>
          <p:nvPr>
            <p:ph type="body" sz="quarter" idx="12" hasCustomPrompt="1"/>
          </p:nvPr>
        </p:nvSpPr>
        <p:spPr>
          <a:xfrm>
            <a:off x="4751387" y="3962400"/>
            <a:ext cx="5802311"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MS logo white - EMF" descr="Microsoft logo white text version">
            <a:extLst>
              <a:ext uri="{FF2B5EF4-FFF2-40B4-BE49-F238E27FC236}">
                <a16:creationId xmlns:a16="http://schemas.microsoft.com/office/drawing/2014/main" id="{DBD72765-6102-4363-9635-907E86F60314}"/>
              </a:ext>
            </a:extLst>
          </p:cNvPr>
          <p:cNvPicPr>
            <a:picLocks noChangeAspect="1"/>
          </p:cNvPicPr>
          <p:nvPr userDrawn="1"/>
        </p:nvPicPr>
        <p:blipFill>
          <a:blip r:embed="rId2"/>
          <a:stretch>
            <a:fillRect/>
          </a:stretch>
        </p:blipFill>
        <p:spPr bwMode="black">
          <a:xfrm>
            <a:off x="4754563" y="585788"/>
            <a:ext cx="1366245" cy="292608"/>
          </a:xfrm>
          <a:prstGeom prst="rect">
            <a:avLst/>
          </a:prstGeom>
        </p:spPr>
      </p:pic>
    </p:spTree>
    <p:extLst>
      <p:ext uri="{BB962C8B-B14F-4D97-AF65-F5344CB8AC3E}">
        <p14:creationId xmlns:p14="http://schemas.microsoft.com/office/powerpoint/2010/main" val="2129938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4" orient="horz" pos="2160">
          <p15:clr>
            <a:srgbClr val="FBAE40"/>
          </p15:clr>
        </p15:guide>
        <p15:guide id="5" pos="6648">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a:xfrm>
            <a:off x="4754563" y="457200"/>
            <a:ext cx="6854825" cy="553998"/>
          </a:xfrm>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4754563" y="1435100"/>
            <a:ext cx="6858000"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3308767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guide id="6" pos="5151">
          <p15:clr>
            <a:srgbClr val="A4A3A4"/>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4754563" y="457200"/>
            <a:ext cx="6854825" cy="553998"/>
          </a:xfrm>
        </p:spPr>
        <p:txBody>
          <a:bodyPr/>
          <a:lstStyle/>
          <a:p>
            <a:r>
              <a:rPr lang="en-US"/>
              <a:t>Click to edit Master title style</a:t>
            </a:r>
          </a:p>
        </p:txBody>
      </p:sp>
      <p:sp>
        <p:nvSpPr>
          <p:cNvPr id="4" name="Text Placeholder 3"/>
          <p:cNvSpPr>
            <a:spLocks noGrp="1"/>
          </p:cNvSpPr>
          <p:nvPr>
            <p:ph type="body" sz="quarter" idx="10"/>
          </p:nvPr>
        </p:nvSpPr>
        <p:spPr>
          <a:xfrm>
            <a:off x="4754563" y="1434370"/>
            <a:ext cx="6858000"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8182704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888">
          <p15:clr>
            <a:srgbClr val="5ACBF0"/>
          </p15:clr>
        </p15:guide>
        <p15:guide id="4" orient="horz" pos="1272">
          <p15:clr>
            <a:srgbClr val="5ACBF0"/>
          </p15:clr>
        </p15:guide>
        <p15:guide id="5" pos="5153">
          <p15:clr>
            <a:srgbClr val="A4A3A4"/>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81F7F-57F0-4A66-A464-0CE6BC7CD12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19982214"/>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08">
          <p15:clr>
            <a:srgbClr val="5ACBF0"/>
          </p15:clr>
        </p15:guide>
        <p15:guide id="34" pos="5998">
          <p15:clr>
            <a:srgbClr val="5ACBF0"/>
          </p15:clr>
        </p15:guide>
        <p15:guide id="35" pos="3653">
          <p15:clr>
            <a:srgbClr val="A4A3A4"/>
          </p15:clr>
        </p15:guide>
        <p15:guide id="36" pos="5151">
          <p15:clr>
            <a:srgbClr val="A4A3A4"/>
          </p15:clr>
        </p15:guide>
        <p15:guide id="37" pos="6648">
          <p15:clr>
            <a:srgbClr val="A4A3A4"/>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4754562" y="2875002"/>
            <a:ext cx="4465637"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3421839496"/>
      </p:ext>
    </p:extLst>
  </p:cSld>
  <p:clrMapOvr>
    <a:masterClrMapping/>
  </p:clrMapOvr>
  <p:transition>
    <p:fade/>
  </p:transition>
  <p:extLst>
    <p:ext uri="{DCECCB84-F9BA-43D5-87BE-67443E8EF086}">
      <p15:sldGuideLst xmlns:p15="http://schemas.microsoft.com/office/powerpoint/2012/main">
        <p15:guide id="30" orient="horz" pos="288">
          <p15:clr>
            <a:srgbClr val="5ACBF0"/>
          </p15:clr>
        </p15:guide>
        <p15:guide id="32" orient="horz" pos="2160">
          <p15:clr>
            <a:srgbClr val="5ACBF0"/>
          </p15:clr>
        </p15:guide>
        <p15:guide id="33" pos="580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4754563" y="457200"/>
            <a:ext cx="4465637"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4244702164"/>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5808">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 Photo full bleed ">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4168774" y="0"/>
            <a:ext cx="8023225" cy="6858000"/>
          </a:xfrm>
          <a:blipFill>
            <a:blip r:embed="rId2"/>
            <a:stretch>
              <a:fillRect/>
            </a:stretch>
          </a:blipFill>
        </p:spPr>
        <p:txBody>
          <a:bodyPr wrap="none" bIns="1737360" anchor="ctr">
            <a:noAutofit/>
          </a:bodyPr>
          <a:lstStyle>
            <a:lvl1pPr marL="0" indent="0" algn="ctr">
              <a:buNone/>
              <a:defRPr sz="1400" b="1">
                <a:solidFill>
                  <a:srgbClr val="000000"/>
                </a:solidFill>
              </a:defRPr>
            </a:lvl1pPr>
          </a:lstStyle>
          <a:p>
            <a:r>
              <a:rPr lang="en-US"/>
              <a:t>Drag and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52276039"/>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4168774" y="0"/>
            <a:ext cx="8023225" cy="6858000"/>
          </a:xfrm>
          <a:blipFill>
            <a:blip r:embed="rId2"/>
            <a:stretch>
              <a:fillRect/>
            </a:stretch>
          </a:blipFill>
        </p:spPr>
        <p:txBody>
          <a:bodyPr wrap="none" bIns="1737360" anchor="ctr">
            <a:noAutofit/>
          </a:bodyPr>
          <a:lstStyle>
            <a:lvl1pPr marL="0" indent="0" algn="ctr">
              <a:buNone/>
              <a:defRPr sz="1400" b="1">
                <a:solidFill>
                  <a:srgbClr val="000000"/>
                </a:solidFill>
              </a:defRPr>
            </a:lvl1pPr>
          </a:lstStyle>
          <a:p>
            <a:r>
              <a:rPr lang="en-US"/>
              <a:t>Drag and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4168774" y="3657600"/>
            <a:ext cx="8023225"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lgn="ct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3072529"/>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Photo full bleed middle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4168774" y="0"/>
            <a:ext cx="8023225" cy="6858000"/>
          </a:xfrm>
          <a:blipFill>
            <a:blip r:embed="rId2"/>
            <a:stretch>
              <a:fillRect/>
            </a:stretch>
          </a:blipFill>
        </p:spPr>
        <p:txBody>
          <a:bodyPr wrap="none" bIns="1737360" anchor="ctr">
            <a:noAutofit/>
          </a:bodyPr>
          <a:lstStyle>
            <a:lvl1pPr marL="0" indent="0" algn="ctr">
              <a:buNone/>
              <a:defRPr sz="1400" b="1">
                <a:solidFill>
                  <a:srgbClr val="000000"/>
                </a:solidFill>
              </a:defRPr>
            </a:lvl1pPr>
          </a:lstStyle>
          <a:p>
            <a:r>
              <a:rPr lang="en-US"/>
              <a:t>Drag and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4168774" y="4586514"/>
            <a:ext cx="8023225" cy="2271486"/>
          </a:xfrm>
          <a:solidFill>
            <a:srgbClr val="000000">
              <a:alpha val="55000"/>
            </a:srgbClr>
          </a:solidFill>
        </p:spPr>
        <p:txBody>
          <a:bodyPr lIns="585216" tIns="585216" rIns="585216" bIns="585216" anchor="ctr" anchorCtr="0">
            <a:noAutofit/>
          </a:bodyPr>
          <a:lstStyle>
            <a:lvl1pPr algn="ct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002172545"/>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4751386" y="5157216"/>
            <a:ext cx="685800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4168775" y="0"/>
            <a:ext cx="8023225" cy="4572000"/>
          </a:xfrm>
          <a:blipFill>
            <a:blip r:embed="rId2"/>
            <a:stretch>
              <a:fillRect/>
            </a:stretch>
          </a:blipFill>
        </p:spPr>
        <p:txBody>
          <a:bodyPr vert="horz" wrap="square" lIns="0" tIns="1280160" rIns="0" bIns="0" rtlCol="0" anchor="t" anchorCtr="0">
            <a:noAutofit/>
          </a:bodyPr>
          <a:lstStyle>
            <a:lvl1pPr marL="0" indent="0" algn="ctr">
              <a:spcBef>
                <a:spcPts val="0"/>
              </a:spcBef>
              <a:buNone/>
              <a:defRPr lang="en-US" sz="1400" b="1" dirty="0">
                <a:solidFill>
                  <a:srgbClr val="000000"/>
                </a:solidFill>
              </a:defRPr>
            </a:lvl1pPr>
          </a:lstStyle>
          <a:p>
            <a:pPr marL="228600" lvl="0" indent="-228600" algn="ctr"/>
            <a:r>
              <a:rPr lang="en-US"/>
              <a:t>Drag and drop your photo </a:t>
            </a:r>
            <a:br>
              <a:rPr lang="en-US"/>
            </a:br>
            <a:r>
              <a:rPr lang="en-US"/>
              <a:t>here or click or tap icon </a:t>
            </a:r>
            <a:br>
              <a:rPr lang="en-US"/>
            </a:br>
            <a:r>
              <a:rPr lang="en-US"/>
              <a:t>below 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94519974"/>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4754563" y="585788"/>
            <a:ext cx="685800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4168775" y="2286000"/>
            <a:ext cx="8020844" cy="4572000"/>
          </a:xfrm>
          <a:blipFill>
            <a:blip r:embed="rId2"/>
            <a:stretch>
              <a:fillRect/>
            </a:stretch>
          </a:blipFill>
        </p:spPr>
        <p:txBody>
          <a:bodyPr vert="horz" wrap="square" lIns="0" tIns="1188720" rIns="0" bIns="0" rtlCol="0" anchor="t" anchorCtr="0">
            <a:noAutofit/>
          </a:bodyPr>
          <a:lstStyle>
            <a:lvl1pPr marL="91440" indent="0" algn="ctr">
              <a:spcBef>
                <a:spcPts val="0"/>
              </a:spcBef>
              <a:buNone/>
              <a:defRPr lang="en-US" sz="1400" b="1" dirty="0">
                <a:solidFill>
                  <a:srgbClr val="000000"/>
                </a:solidFill>
              </a:defRPr>
            </a:lvl1pPr>
          </a:lstStyle>
          <a:p>
            <a:pPr marL="228600" lvl="0" indent="-228600" algn="ctr"/>
            <a:r>
              <a:rPr lang="en-US"/>
              <a:t>Drag and drop your photo </a:t>
            </a:r>
          </a:p>
          <a:p>
            <a:pPr marL="228600" lvl="0" indent="-228600" algn="ctr"/>
            <a:r>
              <a:rPr lang="en-US"/>
              <a:t>here or click or tap icon </a:t>
            </a:r>
          </a:p>
          <a:p>
            <a:pPr marL="228600" lvl="0" indent="-228600" algn="ctr"/>
            <a:r>
              <a:rPr lang="en-US"/>
              <a:t>below 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316849030"/>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Pictur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F0D0A4-1FFC-4038-A335-4888164DF802}"/>
              </a:ext>
            </a:extLst>
          </p:cNvPr>
          <p:cNvSpPr>
            <a:spLocks noGrp="1"/>
          </p:cNvSpPr>
          <p:nvPr>
            <p:ph type="title"/>
          </p:nvPr>
        </p:nvSpPr>
        <p:spPr>
          <a:xfrm>
            <a:off x="4754563" y="457200"/>
            <a:ext cx="6854825" cy="553998"/>
          </a:xfrm>
        </p:spPr>
        <p:txBody>
          <a:bodyPr/>
          <a:lstStyle/>
          <a:p>
            <a:r>
              <a:rPr lang="en-US"/>
              <a:t>Click to edit Master title style</a:t>
            </a:r>
          </a:p>
        </p:txBody>
      </p:sp>
      <p:sp>
        <p:nvSpPr>
          <p:cNvPr id="8" name="Picture Placeholder" descr="This photo is a 'placeholder' only. Drag or drop your photo here, or click and tap the center to insert a photo.">
            <a:extLst>
              <a:ext uri="{FF2B5EF4-FFF2-40B4-BE49-F238E27FC236}">
                <a16:creationId xmlns:a16="http://schemas.microsoft.com/office/drawing/2014/main" id="{DAE79831-D0DD-4629-9CB7-E6BFDBF0CDEB}"/>
              </a:ext>
            </a:extLst>
          </p:cNvPr>
          <p:cNvSpPr>
            <a:spLocks noGrp="1"/>
          </p:cNvSpPr>
          <p:nvPr>
            <p:ph type="pic" sz="quarter" idx="13" hasCustomPrompt="1"/>
          </p:nvPr>
        </p:nvSpPr>
        <p:spPr bwMode="ltGray">
          <a:xfrm>
            <a:off x="4754562" y="2025650"/>
            <a:ext cx="6854825" cy="3136392"/>
          </a:xfrm>
          <a:blipFill>
            <a:blip r:embed="rId2"/>
            <a:stretch>
              <a:fillRect/>
            </a:stretch>
          </a:blipFill>
        </p:spPr>
        <p:txBody>
          <a:bodyPr lIns="0" tIns="0" rIns="0" bIns="82296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and drop your photo here </a:t>
            </a:r>
            <a:br>
              <a:rPr lang="en-US"/>
            </a:br>
            <a:r>
              <a:rPr lang="en-US"/>
              <a:t>or click or tap icon below </a:t>
            </a:r>
            <a:br>
              <a:rPr lang="en-US"/>
            </a:br>
            <a:r>
              <a:rPr lang="en-US"/>
              <a:t>to insert</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4754563" y="5499100"/>
            <a:ext cx="6854825" cy="4445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29285667"/>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5055">
          <p15:clr>
            <a:srgbClr val="5ACBF0"/>
          </p15:clr>
        </p15:guide>
        <p15:guide id="7" pos="5250">
          <p15:clr>
            <a:srgbClr val="5ACBF0"/>
          </p15:clr>
        </p15:guide>
        <p15:guide id="8" orient="horz" pos="3464">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wo picture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F0D0A4-1FFC-4038-A335-4888164DF802}"/>
              </a:ext>
            </a:extLst>
          </p:cNvPr>
          <p:cNvSpPr>
            <a:spLocks noGrp="1"/>
          </p:cNvSpPr>
          <p:nvPr>
            <p:ph type="title"/>
          </p:nvPr>
        </p:nvSpPr>
        <p:spPr>
          <a:xfrm>
            <a:off x="4754563" y="457200"/>
            <a:ext cx="6854825" cy="553998"/>
          </a:xfrm>
        </p:spPr>
        <p:txBody>
          <a:bodyPr/>
          <a:lstStyle/>
          <a:p>
            <a:r>
              <a:rPr lang="en-US"/>
              <a:t>Click to edit Master title style</a:t>
            </a:r>
          </a:p>
        </p:txBody>
      </p:sp>
      <p:sp>
        <p:nvSpPr>
          <p:cNvPr id="12" name="Picture Placeholder" descr="This photo is a 'placeholder' only. Drag or drop your photo here, or click and tap the center to insert a photo.">
            <a:extLst>
              <a:ext uri="{FF2B5EF4-FFF2-40B4-BE49-F238E27FC236}">
                <a16:creationId xmlns:a16="http://schemas.microsoft.com/office/drawing/2014/main" id="{10975A60-9AA6-4E49-9B39-A6A73A71E8C2}"/>
              </a:ext>
            </a:extLst>
          </p:cNvPr>
          <p:cNvSpPr>
            <a:spLocks noGrp="1"/>
          </p:cNvSpPr>
          <p:nvPr>
            <p:ph type="pic" sz="quarter" idx="19" hasCustomPrompt="1"/>
          </p:nvPr>
        </p:nvSpPr>
        <p:spPr bwMode="ltGray">
          <a:xfrm>
            <a:off x="4754563" y="2025650"/>
            <a:ext cx="3281109" cy="3136392"/>
          </a:xfrm>
          <a:blipFill>
            <a:blip r:embed="rId2"/>
            <a:stretch>
              <a:fillRect/>
            </a:stretch>
          </a:blipFill>
        </p:spPr>
        <p:txBody>
          <a:bodyPr vert="horz" wrap="square" lIns="0" tIns="0" rIns="0" bIns="1005840" rtlCol="0" anchor="ctr" anchorCtr="0">
            <a:noAutofit/>
          </a:bodyPr>
          <a:lstStyle>
            <a:lvl1pPr marL="0" indent="0" algn="ctr">
              <a:buNone/>
              <a:defRPr lang="en-US" sz="8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lang="en-US"/>
              <a:t>Drag and drop your photo here </a:t>
            </a:r>
            <a:br>
              <a:rPr lang="en-US"/>
            </a:br>
            <a:r>
              <a:rPr lang="en-US"/>
              <a:t>or click or tap icon below </a:t>
            </a:r>
            <a:br>
              <a:rPr lang="en-US"/>
            </a:br>
            <a:r>
              <a:rPr lang="en-US"/>
              <a:t>to insert</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4754563" y="5499100"/>
            <a:ext cx="3127375" cy="4445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328279" y="2025650"/>
            <a:ext cx="3281109" cy="3136392"/>
          </a:xfrm>
          <a:blipFill>
            <a:blip r:embed="rId3"/>
            <a:stretch>
              <a:fillRect/>
            </a:stretch>
          </a:blipFill>
        </p:spPr>
        <p:txBody>
          <a:bodyPr vert="horz" wrap="square" lIns="0" tIns="0" rIns="0" bIns="1005840" rtlCol="0" anchor="ctr" anchorCtr="0">
            <a:noAutofit/>
          </a:bodyPr>
          <a:lstStyle>
            <a:lvl1pPr marL="0" indent="0" algn="ctr">
              <a:buNone/>
              <a:defRPr lang="en-US" sz="8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lang="en-US"/>
              <a:t>Drag and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472995" y="5499100"/>
            <a:ext cx="3139567" cy="4445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72659903"/>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5055">
          <p15:clr>
            <a:srgbClr val="5ACBF0"/>
          </p15:clr>
        </p15:guide>
        <p15:guide id="7" pos="5250">
          <p15:clr>
            <a:srgbClr val="5ACBF0"/>
          </p15:clr>
        </p15:guide>
        <p15:guide id="8" orient="horz" pos="3464">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4754563" y="585788"/>
            <a:ext cx="6852220" cy="1115568"/>
          </a:xfrm>
        </p:spPr>
        <p:txBody>
          <a:bodyPr anchor="ctr"/>
          <a:lstStyle>
            <a:lvl1pPr algn="ctr">
              <a:defRPr/>
            </a:lvl1pPr>
          </a:lstStyle>
          <a:p>
            <a:r>
              <a:rPr lang="en-US"/>
              <a:t>Click to edit Master title style</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4168775" y="2286000"/>
            <a:ext cx="3977640" cy="2807208"/>
          </a:xfrm>
          <a:blipFill>
            <a:blip r:embed="rId2"/>
            <a:stretch>
              <a:fillRect/>
            </a:stretch>
          </a:blipFill>
        </p:spPr>
        <p:txBody>
          <a:bodyPr lIns="0" tIns="0" rIns="0" bIns="82296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and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4753991" y="5334001"/>
            <a:ext cx="2807208" cy="609600"/>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8214360" y="2286000"/>
            <a:ext cx="3977640" cy="2807208"/>
          </a:xfrm>
          <a:blipFill>
            <a:blip r:embed="rId3"/>
            <a:stretch>
              <a:fillRect/>
            </a:stretch>
          </a:blipFill>
        </p:spPr>
        <p:txBody>
          <a:bodyPr lIns="0" tIns="0" rIns="0" bIns="82296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and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8799576" y="5334000"/>
            <a:ext cx="2807208" cy="609600"/>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064737863"/>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5133">
          <p15:clr>
            <a:srgbClr val="5ACBF0"/>
          </p15:clr>
        </p15:guide>
        <p15:guide id="6" pos="5175">
          <p15:clr>
            <a:srgbClr val="5ACBF0"/>
          </p15:clr>
        </p15:guide>
        <p15:guide id="12" pos="5543">
          <p15:clr>
            <a:srgbClr val="5ACBF0"/>
          </p15:clr>
        </p15:guide>
        <p15:guide id="13" orient="horz" pos="3360">
          <p15:clr>
            <a:srgbClr val="5ACBF0"/>
          </p15:clr>
        </p15:guide>
        <p15:guide id="14" orient="horz">
          <p15:clr>
            <a:srgbClr val="5ACBF0"/>
          </p15:clr>
        </p15:guide>
        <p15:guide id="15" pos="3878">
          <p15:clr>
            <a:srgbClr val="5ACBF0"/>
          </p15:clr>
        </p15:guide>
        <p15:guide id="16" pos="4763">
          <p15:clr>
            <a:srgbClr val="5ACBF0"/>
          </p15:clr>
        </p15:guide>
        <p15:guide id="17" pos="6427">
          <p15:clr>
            <a:srgbClr val="5ACBF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4754563" y="588962"/>
            <a:ext cx="685800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4754563" y="2286000"/>
            <a:ext cx="2016081" cy="2016081"/>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and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4754563" y="4608513"/>
            <a:ext cx="2016081" cy="1335087"/>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7175523" y="2286000"/>
            <a:ext cx="2016081" cy="2016081"/>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and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7175523" y="4608513"/>
            <a:ext cx="2016081" cy="1335087"/>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9590702" y="2286000"/>
            <a:ext cx="2016081" cy="2016081"/>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and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9590702" y="4608513"/>
            <a:ext cx="2018686" cy="1335087"/>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0334138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903">
          <p15:clr>
            <a:srgbClr val="5ACBF0"/>
          </p15:clr>
        </p15:guide>
        <p15:guide id="12" orient="horz" pos="1440">
          <p15:clr>
            <a:srgbClr val="5ACBF0"/>
          </p15:clr>
        </p15:guide>
        <p15:guide id="14" orient="horz" pos="2717">
          <p15:clr>
            <a:srgbClr val="5ACBF0"/>
          </p15:clr>
        </p15:guide>
        <p15:guide id="15" pos="4268">
          <p15:clr>
            <a:srgbClr val="5ACBF0"/>
          </p15:clr>
        </p15:guide>
        <p15:guide id="16" pos="4521">
          <p15:clr>
            <a:srgbClr val="5ACBF0"/>
          </p15:clr>
        </p15:guide>
        <p15:guide id="17" pos="5790">
          <p15:clr>
            <a:srgbClr val="5ACBF0"/>
          </p15:clr>
        </p15:guide>
        <p15:guide id="18" pos="6042">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 Photos">
    <p:spTree>
      <p:nvGrpSpPr>
        <p:cNvPr id="1" name=""/>
        <p:cNvGrpSpPr/>
        <p:nvPr/>
      </p:nvGrpSpPr>
      <p:grpSpPr>
        <a:xfrm>
          <a:off x="0" y="0"/>
          <a:ext cx="0" cy="0"/>
          <a:chOff x="0" y="0"/>
          <a:chExt cx="0" cy="0"/>
        </a:xfrm>
      </p:grpSpPr>
      <p:sp>
        <p:nvSpPr>
          <p:cNvPr id="6" name="Picture Placeholder" descr="This photo is a 'placeholder' only. Drag or drop your photo here, or click and tap the center to insert a photo.">
            <a:extLst>
              <a:ext uri="{FF2B5EF4-FFF2-40B4-BE49-F238E27FC236}">
                <a16:creationId xmlns:a16="http://schemas.microsoft.com/office/drawing/2014/main" id="{EFBECFBE-DDD5-48D2-A1C5-AC2FFFDFD979}"/>
              </a:ext>
            </a:extLst>
          </p:cNvPr>
          <p:cNvSpPr>
            <a:spLocks noGrp="1"/>
          </p:cNvSpPr>
          <p:nvPr>
            <p:ph type="pic" sz="quarter" idx="13" hasCustomPrompt="1"/>
          </p:nvPr>
        </p:nvSpPr>
        <p:spPr bwMode="ltGray">
          <a:xfrm>
            <a:off x="4167641" y="-1"/>
            <a:ext cx="4009572" cy="3428999"/>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and drop your photo here </a:t>
            </a:r>
            <a:br>
              <a:rPr lang="en-US"/>
            </a:br>
            <a:r>
              <a:rPr lang="en-US"/>
              <a:t>or click or tap icon below </a:t>
            </a:r>
            <a:br>
              <a:rPr lang="en-US"/>
            </a:br>
            <a:r>
              <a:rPr lang="en-US"/>
              <a:t>to insert</a:t>
            </a:r>
          </a:p>
        </p:txBody>
      </p:sp>
      <p:sp>
        <p:nvSpPr>
          <p:cNvPr id="8" name="Picture Placeholder" descr="This photo is a 'placeholder' only. Drag or drop your photo here, or click and tap the center to insert a photo.">
            <a:extLst>
              <a:ext uri="{FF2B5EF4-FFF2-40B4-BE49-F238E27FC236}">
                <a16:creationId xmlns:a16="http://schemas.microsoft.com/office/drawing/2014/main" id="{8884108A-545E-44D2-8C60-4CD4A2158D79}"/>
              </a:ext>
            </a:extLst>
          </p:cNvPr>
          <p:cNvSpPr>
            <a:spLocks noGrp="1"/>
          </p:cNvSpPr>
          <p:nvPr>
            <p:ph type="pic" sz="quarter" idx="15" hasCustomPrompt="1"/>
          </p:nvPr>
        </p:nvSpPr>
        <p:spPr bwMode="ltGray">
          <a:xfrm>
            <a:off x="4167641" y="3429000"/>
            <a:ext cx="4009572" cy="3429001"/>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and drop your photo here </a:t>
            </a:r>
            <a:br>
              <a:rPr lang="en-US"/>
            </a:br>
            <a:r>
              <a:rPr lang="en-US"/>
              <a:t>or click or tap icon below </a:t>
            </a:r>
            <a:br>
              <a:rPr lang="en-US"/>
            </a:br>
            <a:r>
              <a:rPr lang="en-US"/>
              <a:t>to insert</a:t>
            </a:r>
          </a:p>
        </p:txBody>
      </p:sp>
      <p:sp>
        <p:nvSpPr>
          <p:cNvPr id="7" name="Picture Placeholder" descr="This photo is a 'placeholder' only. Drag or drop your photo here, or click and tap the center to insert a photo.">
            <a:extLst>
              <a:ext uri="{FF2B5EF4-FFF2-40B4-BE49-F238E27FC236}">
                <a16:creationId xmlns:a16="http://schemas.microsoft.com/office/drawing/2014/main" id="{12AC17E3-EF12-403C-B7D3-16F65CA2C9A0}"/>
              </a:ext>
            </a:extLst>
          </p:cNvPr>
          <p:cNvSpPr>
            <a:spLocks noGrp="1"/>
          </p:cNvSpPr>
          <p:nvPr>
            <p:ph type="pic" sz="quarter" idx="14" hasCustomPrompt="1"/>
          </p:nvPr>
        </p:nvSpPr>
        <p:spPr bwMode="ltGray">
          <a:xfrm>
            <a:off x="8177213" y="0"/>
            <a:ext cx="4014787" cy="342900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and drop your photo here </a:t>
            </a:r>
            <a:br>
              <a:rPr lang="en-US"/>
            </a:br>
            <a:r>
              <a:rPr lang="en-US"/>
              <a:t>or click or tap icon below </a:t>
            </a:r>
            <a:br>
              <a:rPr lang="en-US"/>
            </a:br>
            <a:r>
              <a:rPr lang="en-US"/>
              <a:t>to insert</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01C3D732-9453-4E35-8694-56997FDE82CF}"/>
              </a:ext>
            </a:extLst>
          </p:cNvPr>
          <p:cNvSpPr>
            <a:spLocks noGrp="1"/>
          </p:cNvSpPr>
          <p:nvPr>
            <p:ph type="pic" sz="quarter" idx="19" hasCustomPrompt="1"/>
          </p:nvPr>
        </p:nvSpPr>
        <p:spPr bwMode="ltGray">
          <a:xfrm>
            <a:off x="8177213" y="3428999"/>
            <a:ext cx="4014787" cy="3429002"/>
          </a:xfrm>
          <a:blipFill>
            <a:blip r:embed="rId5"/>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Dag and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1566304377"/>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6" pos="5151">
          <p15:clr>
            <a:srgbClr val="5ACBF0"/>
          </p15:clr>
        </p15:guide>
        <p15:guide id="38" orient="horz" pos="2160">
          <p15:clr>
            <a:srgbClr val="5ACBF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4754563" y="2309812"/>
            <a:ext cx="2448549" cy="3959226"/>
          </a:xfrm>
        </p:spPr>
        <p:txBody>
          <a:bodyPr anchor="t"/>
          <a:lstStyle>
            <a:lvl1pPr>
              <a:defRPr sz="3200">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7497763" y="2309812"/>
            <a:ext cx="4111625" cy="3959226"/>
          </a:xfrm>
        </p:spPr>
        <p:txBody>
          <a:bodyPr anchor="t"/>
          <a:lstStyle>
            <a:lvl1pPr marL="231775" indent="-231775">
              <a:spcAft>
                <a:spcPts val="600"/>
              </a:spcAft>
              <a:buFont typeface="Wingdings" panose="05000000000000000000" pitchFamily="2" charset="2"/>
              <a:buChar char=""/>
              <a:defRPr sz="2400"/>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4754563" y="2019300"/>
            <a:ext cx="245059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flipV="1">
            <a:off x="7496175" y="2019300"/>
            <a:ext cx="4113213" cy="15874"/>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1636471"/>
      </p:ext>
    </p:extLst>
  </p:cSld>
  <p:clrMapOvr>
    <a:masterClrMapping/>
  </p:clrMapOvr>
  <p:transition>
    <p:fade/>
  </p:transition>
  <p:extLst>
    <p:ext uri="{DCECCB84-F9BA-43D5-87BE-67443E8EF086}">
      <p15:sldGuideLst xmlns:p15="http://schemas.microsoft.com/office/powerpoint/2012/main">
        <p15:guide id="29" orient="horz" pos="1272">
          <p15:clr>
            <a:srgbClr val="5ACBF0"/>
          </p15:clr>
        </p15:guide>
        <p15:guide id="30" pos="4536">
          <p15:clr>
            <a:srgbClr val="5ACBF0"/>
          </p15:clr>
        </p15:guide>
        <p15:guide id="32" orient="horz" pos="1455">
          <p15:clr>
            <a:srgbClr val="5ACBF0"/>
          </p15:clr>
        </p15:guide>
        <p15:guide id="33" pos="4722">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4754563" y="585788"/>
            <a:ext cx="2447925" cy="5683250"/>
          </a:xfrm>
        </p:spPr>
        <p:txBody>
          <a:bodyPr anchor="ctr"/>
          <a:lstStyle>
            <a:lvl1pPr>
              <a:defRPr sz="3200"/>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7491412" y="585788"/>
            <a:ext cx="4117975" cy="5683250"/>
          </a:xfrm>
        </p:spPr>
        <p:txBody>
          <a:bodyPr anchor="ctr"/>
          <a:lstStyle>
            <a:lvl1pPr marL="231775" indent="-231775">
              <a:spcAft>
                <a:spcPts val="600"/>
              </a:spcAft>
              <a:buFont typeface="Wingdings" panose="05000000000000000000" pitchFamily="2" charset="2"/>
              <a:buChar char=""/>
              <a:defRPr sz="2400"/>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7346950" y="2542704"/>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37042641"/>
      </p:ext>
    </p:extLst>
  </p:cSld>
  <p:clrMapOvr>
    <a:masterClrMapping/>
  </p:clrMapOvr>
  <p:transition>
    <p:fade/>
  </p:transition>
  <p:extLst>
    <p:ext uri="{DCECCB84-F9BA-43D5-87BE-67443E8EF086}">
      <p15:sldGuideLst xmlns:p15="http://schemas.microsoft.com/office/powerpoint/2012/main">
        <p15:guide id="13" pos="4719">
          <p15:clr>
            <a:srgbClr val="5ACBF0"/>
          </p15:clr>
        </p15:guide>
        <p15:guide id="29" orient="horz" pos="2160">
          <p15:clr>
            <a:srgbClr val="5ACBF0"/>
          </p15:clr>
        </p15:guide>
        <p15:guide id="30" pos="4537">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4168775" y="0"/>
            <a:ext cx="8023224"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4168775"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4754562" y="710247"/>
            <a:ext cx="6855395"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912585486"/>
      </p:ext>
    </p:extLst>
  </p:cSld>
  <p:clrMapOvr>
    <a:masterClrMapping/>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a:xfrm>
            <a:off x="4754563" y="457200"/>
            <a:ext cx="6854825" cy="553998"/>
          </a:xfrm>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4170362" y="1436688"/>
            <a:ext cx="8023225"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4168775"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4754563" y="2099310"/>
            <a:ext cx="685800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83878172"/>
      </p:ext>
    </p:extLst>
  </p:cSld>
  <p:clrMapOvr>
    <a:masterClrMapping/>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4754562" y="457200"/>
            <a:ext cx="6854825" cy="553998"/>
          </a:xfrm>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4754561" y="1230681"/>
            <a:ext cx="6858000" cy="307777"/>
          </a:xfrm>
        </p:spPr>
        <p:txBody>
          <a:bodyPr wrap="square">
            <a:spAutoFit/>
          </a:bodyPr>
          <a:lstStyle>
            <a:lvl1pPr marL="0" indent="0">
              <a:spcBef>
                <a:spcPts val="600"/>
              </a:spcBef>
              <a:spcAft>
                <a:spcPts val="0"/>
              </a:spcAft>
              <a:buNone/>
              <a:defRPr sz="20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4168774" y="2827138"/>
            <a:ext cx="8023225"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4168775"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4754562" y="3491219"/>
            <a:ext cx="6858000" cy="338554"/>
          </a:xfrm>
        </p:spPr>
        <p:txBody>
          <a:bodyPr/>
          <a:lstStyle>
            <a:lvl1pPr marL="0" indent="0">
              <a:buNone/>
              <a:tabLst/>
              <a:defRPr sz="22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311481599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4168774" y="0"/>
            <a:ext cx="8023225"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4754562" y="4224580"/>
            <a:ext cx="685800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4168775"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4754562" y="660508"/>
            <a:ext cx="6858000" cy="338554"/>
          </a:xfrm>
        </p:spPr>
        <p:txBody>
          <a:bodyPr/>
          <a:lstStyle>
            <a:lvl1pPr marL="0" indent="0">
              <a:buNone/>
              <a:tabLst/>
              <a:defRPr sz="22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4754562" y="4996505"/>
            <a:ext cx="6855109" cy="307777"/>
          </a:xfrm>
        </p:spPr>
        <p:txBody>
          <a:bodyPr wrap="square">
            <a:spAutoFit/>
          </a:bodyPr>
          <a:lstStyle>
            <a:lvl1pPr marL="0" indent="0">
              <a:spcBef>
                <a:spcPts val="600"/>
              </a:spcBef>
              <a:spcAft>
                <a:spcPts val="0"/>
              </a:spcAft>
              <a:buNone/>
              <a:defRPr sz="20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255171971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54562" y="3032592"/>
            <a:ext cx="5684838"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D83B0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4754562" y="3976688"/>
            <a:ext cx="5684838"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3200476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576">
          <p15:clr>
            <a:srgbClr val="5ACBF0"/>
          </p15:clr>
        </p15:guide>
        <p15:guide id="3" orient="horz" pos="1910">
          <p15:clr>
            <a:srgbClr val="5ACBF0"/>
          </p15:clr>
        </p15:guide>
        <p15:guide id="4" orient="horz" pos="2505">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54562" y="3035808"/>
            <a:ext cx="5684838"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0078D4"/>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738603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576">
          <p15:clr>
            <a:srgbClr val="5ACBF0"/>
          </p15:clr>
        </p15:guide>
        <p15:guide id="3" orient="horz" pos="1911">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54562" y="3035808"/>
            <a:ext cx="5722937"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50E6FF"/>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915074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600">
          <p15:clr>
            <a:srgbClr val="5ACBF0"/>
          </p15:clr>
        </p15:guide>
        <p15:guide id="3" orient="horz" pos="1910">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934427"/>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 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5717240"/>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 Blank 3">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0633868"/>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losing logo slide 2/3 format">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4754563"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3" name="MS logo gray - EMF" descr="Microsoft logo, gray text version">
            <a:extLst>
              <a:ext uri="{FF2B5EF4-FFF2-40B4-BE49-F238E27FC236}">
                <a16:creationId xmlns:a16="http://schemas.microsoft.com/office/drawing/2014/main" id="{2D4ED782-E717-4FEE-9DB0-18EB6F695025}"/>
              </a:ext>
            </a:extLst>
          </p:cNvPr>
          <p:cNvPicPr>
            <a:picLocks noChangeAspect="1"/>
          </p:cNvPicPr>
          <p:nvPr userDrawn="1"/>
        </p:nvPicPr>
        <p:blipFill>
          <a:blip r:embed="rId2"/>
          <a:stretch>
            <a:fillRect/>
          </a:stretch>
        </p:blipFill>
        <p:spPr bwMode="black">
          <a:xfrm>
            <a:off x="4754563" y="585788"/>
            <a:ext cx="1366440" cy="292608"/>
          </a:xfrm>
          <a:prstGeom prst="rect">
            <a:avLst/>
          </a:prstGeom>
        </p:spPr>
      </p:pic>
    </p:spTree>
    <p:extLst>
      <p:ext uri="{BB962C8B-B14F-4D97-AF65-F5344CB8AC3E}">
        <p14:creationId xmlns:p14="http://schemas.microsoft.com/office/powerpoint/2010/main" val="40896429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3" name="MS logo gray - EMF" descr="Microsoft logo, gray text version">
            <a:extLst>
              <a:ext uri="{FF2B5EF4-FFF2-40B4-BE49-F238E27FC236}">
                <a16:creationId xmlns:a16="http://schemas.microsoft.com/office/drawing/2014/main" id="{DD575760-FD96-499C-9AD6-1D764BDAD381}"/>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137106615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Black Notes slide Layout">
    <p:bg bwMode="black">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a:xfrm>
            <a:off x="584201" y="457200"/>
            <a:ext cx="11025188" cy="553998"/>
          </a:xfrm>
        </p:spPr>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2626026195"/>
      </p:ext>
    </p:extLst>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1_ Blank">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EBF84B0-D85E-4670-986B-F1708D419FD2}"/>
              </a:ext>
            </a:extLst>
          </p:cNvPr>
          <p:cNvSpPr/>
          <p:nvPr userDrawn="1"/>
        </p:nvSpPr>
        <p:spPr bwMode="auto">
          <a:xfrm>
            <a:off x="3724275" y="0"/>
            <a:ext cx="8467725" cy="6858000"/>
          </a:xfrm>
          <a:prstGeom prst="rect">
            <a:avLst/>
          </a:prstGeom>
          <a:gradFill flip="none" rotWithShape="1">
            <a:gsLst>
              <a:gs pos="100000">
                <a:schemeClr val="bg1">
                  <a:alpha val="64000"/>
                </a:schemeClr>
              </a:gs>
              <a:gs pos="0">
                <a:schemeClr val="bg1">
                  <a:alpha val="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4" name="Graphic 3">
            <a:extLst>
              <a:ext uri="{FF2B5EF4-FFF2-40B4-BE49-F238E27FC236}">
                <a16:creationId xmlns:a16="http://schemas.microsoft.com/office/drawing/2014/main" id="{335B5D6C-7B5F-4A23-88B7-F07527884A8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027" t="-1190" r="-6687" b="51234"/>
          <a:stretch/>
        </p:blipFill>
        <p:spPr>
          <a:xfrm>
            <a:off x="414089" y="457200"/>
            <a:ext cx="4568680" cy="6400800"/>
          </a:xfrm>
          <a:prstGeom prst="rect">
            <a:avLst/>
          </a:prstGeom>
        </p:spPr>
      </p:pic>
      <p:sp>
        <p:nvSpPr>
          <p:cNvPr id="2" name="TextBox 1">
            <a:extLst>
              <a:ext uri="{FF2B5EF4-FFF2-40B4-BE49-F238E27FC236}">
                <a16:creationId xmlns:a16="http://schemas.microsoft.com/office/drawing/2014/main" id="{011D05A2-09B8-46CE-837B-CE1ABAABC718}"/>
              </a:ext>
            </a:extLst>
          </p:cNvPr>
          <p:cNvSpPr txBox="1"/>
          <p:nvPr userDrawn="1"/>
        </p:nvSpPr>
        <p:spPr>
          <a:xfrm>
            <a:off x="1901127" y="3810000"/>
            <a:ext cx="1594604" cy="369332"/>
          </a:xfrm>
          <a:prstGeom prst="rect">
            <a:avLst/>
          </a:prstGeom>
          <a:noFill/>
        </p:spPr>
        <p:txBody>
          <a:bodyPr wrap="none" lIns="0" tIns="0" rIns="0" bIns="0" rtlCol="0">
            <a:spAutoFit/>
          </a:bodyPr>
          <a:lstStyle/>
          <a:p>
            <a:pPr algn="l"/>
            <a:r>
              <a:rPr lang="en-US" sz="2400">
                <a:latin typeface="+mj-lt"/>
              </a:rPr>
              <a:t>Scott IMAG</a:t>
            </a:r>
          </a:p>
        </p:txBody>
      </p:sp>
    </p:spTree>
    <p:extLst>
      <p:ext uri="{BB962C8B-B14F-4D97-AF65-F5344CB8AC3E}">
        <p14:creationId xmlns:p14="http://schemas.microsoft.com/office/powerpoint/2010/main" val="1145395701"/>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emf"/><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slideLayout" Target="../slideLayouts/slideLayout52.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34" Type="http://schemas.openxmlformats.org/officeDocument/2006/relationships/image" Target="../media/image1.emf"/><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33" Type="http://schemas.openxmlformats.org/officeDocument/2006/relationships/theme" Target="../theme/theme3.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29" Type="http://schemas.openxmlformats.org/officeDocument/2006/relationships/slideLayout" Target="../slideLayouts/slideLayout55.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32" Type="http://schemas.openxmlformats.org/officeDocument/2006/relationships/slideLayout" Target="../slideLayouts/slideLayout58.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28" Type="http://schemas.openxmlformats.org/officeDocument/2006/relationships/slideLayout" Target="../slideLayouts/slideLayout54.xml"/><Relationship Id="rId36" Type="http://schemas.openxmlformats.org/officeDocument/2006/relationships/image" Target="../media/image6.png"/><Relationship Id="rId10" Type="http://schemas.openxmlformats.org/officeDocument/2006/relationships/slideLayout" Target="../slideLayouts/slideLayout36.xml"/><Relationship Id="rId19" Type="http://schemas.openxmlformats.org/officeDocument/2006/relationships/slideLayout" Target="../slideLayouts/slideLayout45.xml"/><Relationship Id="rId31" Type="http://schemas.openxmlformats.org/officeDocument/2006/relationships/slideLayout" Target="../slideLayouts/slideLayout57.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 Id="rId27" Type="http://schemas.openxmlformats.org/officeDocument/2006/relationships/slideLayout" Target="../slideLayouts/slideLayout53.xml"/><Relationship Id="rId30" Type="http://schemas.openxmlformats.org/officeDocument/2006/relationships/slideLayout" Target="../slideLayouts/slideLayout56.xml"/><Relationship Id="rId35" Type="http://schemas.openxmlformats.org/officeDocument/2006/relationships/image" Target="../media/image5.jpeg"/><Relationship Id="rId8"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71.xml"/><Relationship Id="rId18" Type="http://schemas.openxmlformats.org/officeDocument/2006/relationships/slideLayout" Target="../slideLayouts/slideLayout76.xml"/><Relationship Id="rId26" Type="http://schemas.openxmlformats.org/officeDocument/2006/relationships/slideLayout" Target="../slideLayouts/slideLayout84.xml"/><Relationship Id="rId21" Type="http://schemas.openxmlformats.org/officeDocument/2006/relationships/slideLayout" Target="../slideLayouts/slideLayout79.xml"/><Relationship Id="rId34" Type="http://schemas.openxmlformats.org/officeDocument/2006/relationships/theme" Target="../theme/theme4.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17" Type="http://schemas.openxmlformats.org/officeDocument/2006/relationships/slideLayout" Target="../slideLayouts/slideLayout75.xml"/><Relationship Id="rId25" Type="http://schemas.openxmlformats.org/officeDocument/2006/relationships/slideLayout" Target="../slideLayouts/slideLayout83.xml"/><Relationship Id="rId33" Type="http://schemas.openxmlformats.org/officeDocument/2006/relationships/slideLayout" Target="../slideLayouts/slideLayout91.xml"/><Relationship Id="rId38" Type="http://schemas.openxmlformats.org/officeDocument/2006/relationships/image" Target="../media/image6.png"/><Relationship Id="rId2" Type="http://schemas.openxmlformats.org/officeDocument/2006/relationships/slideLayout" Target="../slideLayouts/slideLayout60.xml"/><Relationship Id="rId16" Type="http://schemas.openxmlformats.org/officeDocument/2006/relationships/slideLayout" Target="../slideLayouts/slideLayout74.xml"/><Relationship Id="rId20" Type="http://schemas.openxmlformats.org/officeDocument/2006/relationships/slideLayout" Target="../slideLayouts/slideLayout78.xml"/><Relationship Id="rId29" Type="http://schemas.openxmlformats.org/officeDocument/2006/relationships/slideLayout" Target="../slideLayouts/slideLayout87.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24" Type="http://schemas.openxmlformats.org/officeDocument/2006/relationships/slideLayout" Target="../slideLayouts/slideLayout82.xml"/><Relationship Id="rId32" Type="http://schemas.openxmlformats.org/officeDocument/2006/relationships/slideLayout" Target="../slideLayouts/slideLayout90.xml"/><Relationship Id="rId37" Type="http://schemas.openxmlformats.org/officeDocument/2006/relationships/image" Target="../media/image18.png"/><Relationship Id="rId5" Type="http://schemas.openxmlformats.org/officeDocument/2006/relationships/slideLayout" Target="../slideLayouts/slideLayout63.xml"/><Relationship Id="rId15" Type="http://schemas.openxmlformats.org/officeDocument/2006/relationships/slideLayout" Target="../slideLayouts/slideLayout73.xml"/><Relationship Id="rId23" Type="http://schemas.openxmlformats.org/officeDocument/2006/relationships/slideLayout" Target="../slideLayouts/slideLayout81.xml"/><Relationship Id="rId28" Type="http://schemas.openxmlformats.org/officeDocument/2006/relationships/slideLayout" Target="../slideLayouts/slideLayout86.xml"/><Relationship Id="rId36" Type="http://schemas.openxmlformats.org/officeDocument/2006/relationships/image" Target="../media/image5.jpeg"/><Relationship Id="rId10" Type="http://schemas.openxmlformats.org/officeDocument/2006/relationships/slideLayout" Target="../slideLayouts/slideLayout68.xml"/><Relationship Id="rId19" Type="http://schemas.openxmlformats.org/officeDocument/2006/relationships/slideLayout" Target="../slideLayouts/slideLayout77.xml"/><Relationship Id="rId31" Type="http://schemas.openxmlformats.org/officeDocument/2006/relationships/slideLayout" Target="../slideLayouts/slideLayout89.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 Id="rId22" Type="http://schemas.openxmlformats.org/officeDocument/2006/relationships/slideLayout" Target="../slideLayouts/slideLayout80.xml"/><Relationship Id="rId27" Type="http://schemas.openxmlformats.org/officeDocument/2006/relationships/slideLayout" Target="../slideLayouts/slideLayout85.xml"/><Relationship Id="rId30" Type="http://schemas.openxmlformats.org/officeDocument/2006/relationships/slideLayout" Target="../slideLayouts/slideLayout88.xml"/><Relationship Id="rId35" Type="http://schemas.openxmlformats.org/officeDocument/2006/relationships/image" Target="../media/image1.emf"/><Relationship Id="rId8" Type="http://schemas.openxmlformats.org/officeDocument/2006/relationships/slideLayout" Target="../slideLayouts/slideLayout66.xml"/><Relationship Id="rId3"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03BDFB-DEB5-4E55-A202-8BAAFB120C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97A3B4-95FB-44D8-A068-73F17769B7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75F71B-8E59-44E1-8AA9-3D227ACFB6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AF14CC-32F0-4D03-92D2-F1EB4677109B}" type="datetimeFigureOut">
              <a:rPr lang="en-GB" smtClean="0"/>
              <a:t>24/09/2023</a:t>
            </a:fld>
            <a:endParaRPr lang="en-GB"/>
          </a:p>
        </p:txBody>
      </p:sp>
      <p:sp>
        <p:nvSpPr>
          <p:cNvPr id="5" name="Footer Placeholder 4">
            <a:extLst>
              <a:ext uri="{FF2B5EF4-FFF2-40B4-BE49-F238E27FC236}">
                <a16:creationId xmlns:a16="http://schemas.microsoft.com/office/drawing/2014/main" id="{8470C78A-A2A9-4CEC-9B93-55AD29DF94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7E75AEF-6079-45BF-906A-2BB50422B0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302647-CF49-4BB0-84B4-EEAF6E1D510C}" type="slidenum">
              <a:rPr lang="en-GB" smtClean="0"/>
              <a:t>‹#›</a:t>
            </a:fld>
            <a:endParaRPr lang="en-GB"/>
          </a:p>
        </p:txBody>
      </p:sp>
    </p:spTree>
    <p:extLst>
      <p:ext uri="{BB962C8B-B14F-4D97-AF65-F5344CB8AC3E}">
        <p14:creationId xmlns:p14="http://schemas.microsoft.com/office/powerpoint/2010/main" val="3125754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4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16"/>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278508080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744" r:id="rId13"/>
    <p:sldLayoutId id="2147483745" r:id="rId14"/>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865688" y="508000"/>
            <a:ext cx="6510337"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4865688" y="1486303"/>
            <a:ext cx="6510337"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4"/>
          <a:srcRect l="762"/>
          <a:stretch/>
        </p:blipFill>
        <p:spPr>
          <a:xfrm rot="5400000">
            <a:off x="9509760" y="2843773"/>
            <a:ext cx="6858000" cy="1170455"/>
          </a:xfrm>
          <a:prstGeom prst="rect">
            <a:avLst/>
          </a:prstGeom>
        </p:spPr>
      </p:pic>
      <p:sp>
        <p:nvSpPr>
          <p:cNvPr id="5" name="Rectangle 4" hidden="1">
            <a:extLst>
              <a:ext uri="{FF2B5EF4-FFF2-40B4-BE49-F238E27FC236}">
                <a16:creationId xmlns:a16="http://schemas.microsoft.com/office/drawing/2014/main" id="{7BABC6C7-AADF-4DBF-97D6-92EBD74E163E}"/>
              </a:ext>
            </a:extLst>
          </p:cNvPr>
          <p:cNvSpPr/>
          <p:nvPr userDrawn="1"/>
        </p:nvSpPr>
        <p:spPr bwMode="auto">
          <a:xfrm>
            <a:off x="0" y="-138714"/>
            <a:ext cx="4169664" cy="45719"/>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000000"/>
              </a:solidFill>
              <a:ea typeface="Segoe UI" pitchFamily="34" charset="0"/>
              <a:cs typeface="Segoe UI" pitchFamily="34" charset="0"/>
            </a:endParaRPr>
          </a:p>
        </p:txBody>
      </p:sp>
      <p:pic>
        <p:nvPicPr>
          <p:cNvPr id="54" name="Ignite light" descr="Ignite event illustration light" hidden="1">
            <a:extLst>
              <a:ext uri="{FF2B5EF4-FFF2-40B4-BE49-F238E27FC236}">
                <a16:creationId xmlns:a16="http://schemas.microsoft.com/office/drawing/2014/main" id="{DCD3C119-3C31-44E9-ACEF-74B542216E46}"/>
              </a:ext>
            </a:extLst>
          </p:cNvPr>
          <p:cNvPicPr>
            <a:picLocks noChangeAspect="1"/>
          </p:cNvPicPr>
          <p:nvPr userDrawn="1"/>
        </p:nvPicPr>
        <p:blipFill rotWithShape="1">
          <a:blip r:embed="rId35"/>
          <a:srcRect l="52412" r="13395"/>
          <a:stretch/>
        </p:blipFill>
        <p:spPr>
          <a:xfrm>
            <a:off x="1" y="0"/>
            <a:ext cx="4168773" cy="6857999"/>
          </a:xfrm>
          <a:prstGeom prst="rect">
            <a:avLst/>
          </a:prstGeom>
        </p:spPr>
      </p:pic>
      <p:pic>
        <p:nvPicPr>
          <p:cNvPr id="9" name="Picture 8" descr="A picture containing blur, night sky&#10;&#10;Description automatically generated">
            <a:extLst>
              <a:ext uri="{FF2B5EF4-FFF2-40B4-BE49-F238E27FC236}">
                <a16:creationId xmlns:a16="http://schemas.microsoft.com/office/drawing/2014/main" id="{853A263F-FCB2-4C07-BE06-F90995CB2AB6}"/>
              </a:ext>
            </a:extLst>
          </p:cNvPr>
          <p:cNvPicPr>
            <a:picLocks noChangeAspect="1"/>
          </p:cNvPicPr>
          <p:nvPr userDrawn="1"/>
        </p:nvPicPr>
        <p:blipFill rotWithShape="1">
          <a:blip r:embed="rId36">
            <a:extLst>
              <a:ext uri="{28A0092B-C50C-407E-A947-70E740481C1C}">
                <a14:useLocalDpi xmlns:a14="http://schemas.microsoft.com/office/drawing/2010/main" val="0"/>
              </a:ext>
            </a:extLst>
          </a:blip>
          <a:srcRect l="2403"/>
          <a:stretch/>
        </p:blipFill>
        <p:spPr>
          <a:xfrm flipH="1">
            <a:off x="0" y="0"/>
            <a:ext cx="4070350" cy="6858000"/>
          </a:xfrm>
          <a:prstGeom prst="rect">
            <a:avLst/>
          </a:prstGeom>
        </p:spPr>
      </p:pic>
    </p:spTree>
    <p:extLst>
      <p:ext uri="{BB962C8B-B14F-4D97-AF65-F5344CB8AC3E}">
        <p14:creationId xmlns:p14="http://schemas.microsoft.com/office/powerpoint/2010/main" val="306197415"/>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 id="2147483692" r:id="rId19"/>
    <p:sldLayoutId id="2147483693" r:id="rId20"/>
    <p:sldLayoutId id="2147483694" r:id="rId21"/>
    <p:sldLayoutId id="2147483695" r:id="rId22"/>
    <p:sldLayoutId id="2147483696" r:id="rId23"/>
    <p:sldLayoutId id="2147483697" r:id="rId24"/>
    <p:sldLayoutId id="2147483698" r:id="rId25"/>
    <p:sldLayoutId id="2147483699" r:id="rId26"/>
    <p:sldLayoutId id="2147483700" r:id="rId27"/>
    <p:sldLayoutId id="2147483701" r:id="rId28"/>
    <p:sldLayoutId id="2147483702" r:id="rId29"/>
    <p:sldLayoutId id="2147483703" r:id="rId30"/>
    <p:sldLayoutId id="2147483704" r:id="rId31"/>
    <p:sldLayoutId id="2147483705" r:id="rId3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166">
          <p15:clr>
            <a:srgbClr val="C35EA4"/>
          </p15:clr>
        </p15:guide>
        <p15:guide id="25" orient="horz" pos="497">
          <p15:clr>
            <a:srgbClr val="C35EA4"/>
          </p15:clr>
        </p15:guide>
        <p15:guide id="26" orient="horz" pos="3920">
          <p15:clr>
            <a:srgbClr val="C35EA4"/>
          </p15:clr>
        </p15:guide>
        <p15:guide id="27" orient="horz" pos="320">
          <p15:clr>
            <a:srgbClr val="A4A3A4"/>
          </p15:clr>
        </p15:guide>
        <p15:guide id="28" pos="185">
          <p15:clr>
            <a:srgbClr val="A4A3A4"/>
          </p15:clr>
        </p15:guide>
        <p15:guide id="29" orient="horz" pos="4107">
          <p15:clr>
            <a:srgbClr val="A4A3A4"/>
          </p15:clr>
        </p15:guide>
        <p15:guide id="30" pos="7354">
          <p15:clr>
            <a:srgbClr val="A4A3A4"/>
          </p15:clr>
        </p15:guide>
        <p15:guide id="31" pos="2562">
          <p15:clr>
            <a:srgbClr val="C35EA4"/>
          </p15:clr>
        </p15:guide>
        <p15:guide id="32" pos="3065">
          <p15:clr>
            <a:srgbClr val="5ACBF0"/>
          </p15:clr>
        </p15:guide>
        <p15:guide id="33" pos="2880">
          <p15:clr>
            <a:srgbClr val="A4A3A4"/>
          </p15:clr>
        </p15:guide>
        <p15:guide id="34" orient="horz" pos="3692">
          <p15:clr>
            <a:srgbClr val="F26B43"/>
          </p15:clr>
        </p15:guide>
        <p15:guide id="35" orient="horz" pos="936">
          <p15:clr>
            <a:srgbClr val="C35E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754563" y="457200"/>
            <a:ext cx="6854825"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4754562" y="1435503"/>
            <a:ext cx="6857603"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5"/>
          <a:srcRect l="762"/>
          <a:stretch/>
        </p:blipFill>
        <p:spPr>
          <a:xfrm rot="5400000">
            <a:off x="9509760" y="2843773"/>
            <a:ext cx="6858000" cy="1170455"/>
          </a:xfrm>
          <a:prstGeom prst="rect">
            <a:avLst/>
          </a:prstGeom>
        </p:spPr>
      </p:pic>
      <p:sp>
        <p:nvSpPr>
          <p:cNvPr id="5" name="Rectangle 4" hidden="1">
            <a:extLst>
              <a:ext uri="{FF2B5EF4-FFF2-40B4-BE49-F238E27FC236}">
                <a16:creationId xmlns:a16="http://schemas.microsoft.com/office/drawing/2014/main" id="{7BABC6C7-AADF-4DBF-97D6-92EBD74E163E}"/>
              </a:ext>
            </a:extLst>
          </p:cNvPr>
          <p:cNvSpPr/>
          <p:nvPr userDrawn="1"/>
        </p:nvSpPr>
        <p:spPr bwMode="auto">
          <a:xfrm>
            <a:off x="0" y="-138714"/>
            <a:ext cx="4169664" cy="45719"/>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000000"/>
              </a:solidFill>
              <a:ea typeface="Segoe UI" pitchFamily="34" charset="0"/>
              <a:cs typeface="Segoe UI" pitchFamily="34" charset="0"/>
            </a:endParaRPr>
          </a:p>
        </p:txBody>
      </p:sp>
      <p:pic>
        <p:nvPicPr>
          <p:cNvPr id="54" name="Ignite light" descr="Ignite event illustration light" hidden="1">
            <a:extLst>
              <a:ext uri="{FF2B5EF4-FFF2-40B4-BE49-F238E27FC236}">
                <a16:creationId xmlns:a16="http://schemas.microsoft.com/office/drawing/2014/main" id="{DCD3C119-3C31-44E9-ACEF-74B542216E46}"/>
              </a:ext>
            </a:extLst>
          </p:cNvPr>
          <p:cNvPicPr>
            <a:picLocks noChangeAspect="1"/>
          </p:cNvPicPr>
          <p:nvPr userDrawn="1"/>
        </p:nvPicPr>
        <p:blipFill rotWithShape="1">
          <a:blip r:embed="rId36"/>
          <a:srcRect l="52412" r="13395"/>
          <a:stretch/>
        </p:blipFill>
        <p:spPr>
          <a:xfrm>
            <a:off x="1" y="0"/>
            <a:ext cx="4168773" cy="6857999"/>
          </a:xfrm>
          <a:prstGeom prst="rect">
            <a:avLst/>
          </a:prstGeom>
        </p:spPr>
      </p:pic>
      <p:pic>
        <p:nvPicPr>
          <p:cNvPr id="3" name="Picture 2">
            <a:extLst>
              <a:ext uri="{FF2B5EF4-FFF2-40B4-BE49-F238E27FC236}">
                <a16:creationId xmlns:a16="http://schemas.microsoft.com/office/drawing/2014/main" id="{7F551CA6-39E0-4E3E-B265-F684926B5103}"/>
              </a:ext>
            </a:extLst>
          </p:cNvPr>
          <p:cNvPicPr>
            <a:picLocks noChangeAspect="1"/>
          </p:cNvPicPr>
          <p:nvPr userDrawn="1"/>
        </p:nvPicPr>
        <p:blipFill>
          <a:blip r:embed="rId37"/>
          <a:stretch>
            <a:fillRect/>
          </a:stretch>
        </p:blipFill>
        <p:spPr>
          <a:xfrm>
            <a:off x="0" y="0"/>
            <a:ext cx="4170628" cy="6858000"/>
          </a:xfrm>
          <a:prstGeom prst="rect">
            <a:avLst/>
          </a:prstGeom>
        </p:spPr>
      </p:pic>
      <p:pic>
        <p:nvPicPr>
          <p:cNvPr id="24" name="Picture 23" descr="A picture containing blur, night sky&#10;&#10;Description automatically generated">
            <a:extLst>
              <a:ext uri="{FF2B5EF4-FFF2-40B4-BE49-F238E27FC236}">
                <a16:creationId xmlns:a16="http://schemas.microsoft.com/office/drawing/2014/main" id="{333F34D9-C63B-4691-B1C5-1EA7DFF4C3EE}"/>
              </a:ext>
            </a:extLst>
          </p:cNvPr>
          <p:cNvPicPr>
            <a:picLocks noChangeAspect="1"/>
          </p:cNvPicPr>
          <p:nvPr userDrawn="1"/>
        </p:nvPicPr>
        <p:blipFill rotWithShape="1">
          <a:blip r:embed="rId38">
            <a:extLst>
              <a:ext uri="{28A0092B-C50C-407E-A947-70E740481C1C}">
                <a14:useLocalDpi xmlns:a14="http://schemas.microsoft.com/office/drawing/2010/main" val="0"/>
              </a:ext>
            </a:extLst>
          </a:blip>
          <a:srcRect/>
          <a:stretch/>
        </p:blipFill>
        <p:spPr>
          <a:xfrm flipH="1">
            <a:off x="0" y="0"/>
            <a:ext cx="4170628" cy="6858000"/>
          </a:xfrm>
          <a:prstGeom prst="rect">
            <a:avLst/>
          </a:prstGeom>
        </p:spPr>
      </p:pic>
    </p:spTree>
    <p:extLst>
      <p:ext uri="{BB962C8B-B14F-4D97-AF65-F5344CB8AC3E}">
        <p14:creationId xmlns:p14="http://schemas.microsoft.com/office/powerpoint/2010/main" val="1758501259"/>
      </p:ext>
    </p:extLst>
  </p:cSld>
  <p:clrMap bg1="dk1" tx1="lt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725" r:id="rId19"/>
    <p:sldLayoutId id="2147483726" r:id="rId20"/>
    <p:sldLayoutId id="2147483727" r:id="rId21"/>
    <p:sldLayoutId id="2147483728" r:id="rId22"/>
    <p:sldLayoutId id="2147483729" r:id="rId23"/>
    <p:sldLayoutId id="2147483730" r:id="rId24"/>
    <p:sldLayoutId id="2147483731" r:id="rId25"/>
    <p:sldLayoutId id="2147483732" r:id="rId26"/>
    <p:sldLayoutId id="2147483733" r:id="rId27"/>
    <p:sldLayoutId id="2147483734" r:id="rId28"/>
    <p:sldLayoutId id="2147483735" r:id="rId29"/>
    <p:sldLayoutId id="2147483736" r:id="rId30"/>
    <p:sldLayoutId id="2147483737" r:id="rId31"/>
    <p:sldLayoutId id="2147483738" r:id="rId32"/>
    <p:sldLayoutId id="2147483739" r:id="rId33"/>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pos="2626">
          <p15:clr>
            <a:srgbClr val="C35EA4"/>
          </p15:clr>
        </p15:guide>
        <p15:guide id="32" pos="2995">
          <p15:clr>
            <a:srgbClr val="5ACBF0"/>
          </p15:clr>
        </p15:guide>
        <p15:guide id="33" pos="2811">
          <p15:clr>
            <a:srgbClr val="A4A3A4"/>
          </p15:clr>
        </p15:guide>
        <p15:guide id="34" orient="horz" pos="374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31.xml"/><Relationship Id="rId5" Type="http://schemas.openxmlformats.org/officeDocument/2006/relationships/image" Target="../media/image27.png"/><Relationship Id="rId4" Type="http://schemas.openxmlformats.org/officeDocument/2006/relationships/image" Target="../media/image26.svg"/></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svg"/><Relationship Id="rId12"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85.xml"/><Relationship Id="rId6" Type="http://schemas.openxmlformats.org/officeDocument/2006/relationships/image" Target="../media/image32.png"/><Relationship Id="rId11" Type="http://schemas.openxmlformats.org/officeDocument/2006/relationships/image" Target="../media/image37.svg"/><Relationship Id="rId5" Type="http://schemas.openxmlformats.org/officeDocument/2006/relationships/image" Target="../media/image31.sv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sv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8.pn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8" Type="http://schemas.openxmlformats.org/officeDocument/2006/relationships/image" Target="../media/image42.svg"/><Relationship Id="rId13" Type="http://schemas.openxmlformats.org/officeDocument/2006/relationships/image" Target="../media/image45.png"/><Relationship Id="rId3" Type="http://schemas.openxmlformats.org/officeDocument/2006/relationships/image" Target="../media/image39.png"/><Relationship Id="rId7" Type="http://schemas.openxmlformats.org/officeDocument/2006/relationships/image" Target="../media/image41.png"/><Relationship Id="rId12" Type="http://schemas.openxmlformats.org/officeDocument/2006/relationships/image" Target="../media/image44.svg"/><Relationship Id="rId17" Type="http://schemas.openxmlformats.org/officeDocument/2006/relationships/image" Target="../media/image27.png"/><Relationship Id="rId2" Type="http://schemas.openxmlformats.org/officeDocument/2006/relationships/notesSlide" Target="../notesSlides/notesSlide4.xml"/><Relationship Id="rId16" Type="http://schemas.openxmlformats.org/officeDocument/2006/relationships/image" Target="../media/image48.svg"/><Relationship Id="rId1" Type="http://schemas.openxmlformats.org/officeDocument/2006/relationships/slideLayout" Target="../slideLayouts/slideLayout85.xml"/><Relationship Id="rId6" Type="http://schemas.openxmlformats.org/officeDocument/2006/relationships/image" Target="../media/image35.svg"/><Relationship Id="rId11" Type="http://schemas.openxmlformats.org/officeDocument/2006/relationships/image" Target="../media/image43.png"/><Relationship Id="rId5" Type="http://schemas.openxmlformats.org/officeDocument/2006/relationships/image" Target="../media/image34.png"/><Relationship Id="rId15" Type="http://schemas.openxmlformats.org/officeDocument/2006/relationships/image" Target="../media/image47.png"/><Relationship Id="rId10" Type="http://schemas.openxmlformats.org/officeDocument/2006/relationships/image" Target="../media/image37.svg"/><Relationship Id="rId4" Type="http://schemas.openxmlformats.org/officeDocument/2006/relationships/image" Target="../media/image40.svg"/><Relationship Id="rId9" Type="http://schemas.openxmlformats.org/officeDocument/2006/relationships/image" Target="../media/image36.png"/><Relationship Id="rId14" Type="http://schemas.openxmlformats.org/officeDocument/2006/relationships/image" Target="../media/image46.svg"/></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xml"/><Relationship Id="rId1" Type="http://schemas.openxmlformats.org/officeDocument/2006/relationships/slideLayout" Target="../slideLayouts/slideLayout85.xml"/><Relationship Id="rId5" Type="http://schemas.openxmlformats.org/officeDocument/2006/relationships/image" Target="../media/image27.png"/><Relationship Id="rId4" Type="http://schemas.openxmlformats.org/officeDocument/2006/relationships/image" Target="../media/image48.sv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9.png"/><Relationship Id="rId1" Type="http://schemas.openxmlformats.org/officeDocument/2006/relationships/slideLayout" Target="../slideLayouts/slideLayout85.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0.png"/><Relationship Id="rId1" Type="http://schemas.openxmlformats.org/officeDocument/2006/relationships/slideLayout" Target="../slideLayouts/slideLayout85.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1.pn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xml"/><Relationship Id="rId1" Type="http://schemas.openxmlformats.org/officeDocument/2006/relationships/slideLayout" Target="../slideLayouts/slideLayout54.xml"/><Relationship Id="rId6" Type="http://schemas.openxmlformats.org/officeDocument/2006/relationships/image" Target="../media/image27.png"/><Relationship Id="rId5" Type="http://schemas.openxmlformats.org/officeDocument/2006/relationships/image" Target="../media/image54.svg"/><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31.xml"/><Relationship Id="rId5" Type="http://schemas.openxmlformats.org/officeDocument/2006/relationships/image" Target="../media/image27.png"/><Relationship Id="rId4" Type="http://schemas.openxmlformats.org/officeDocument/2006/relationships/image" Target="../media/image26.sv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54.xml"/></Relationships>
</file>

<file path=ppt/slides/_rels/slide15.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notesSlide" Target="../notesSlides/notesSlide9.xml"/><Relationship Id="rId1" Type="http://schemas.openxmlformats.org/officeDocument/2006/relationships/slideLayout" Target="../slideLayouts/slideLayout54.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notesSlide" Target="../notesSlides/notesSlide10.xml"/><Relationship Id="rId1" Type="http://schemas.openxmlformats.org/officeDocument/2006/relationships/slideLayout" Target="../slideLayouts/slideLayout54.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48.sv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48.sv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5.xml"/><Relationship Id="rId1" Type="http://schemas.openxmlformats.org/officeDocument/2006/relationships/slideLayout" Target="../slideLayouts/slideLayout85.xml"/><Relationship Id="rId5" Type="http://schemas.openxmlformats.org/officeDocument/2006/relationships/image" Target="../media/image27.png"/><Relationship Id="rId4" Type="http://schemas.openxmlformats.org/officeDocument/2006/relationships/image" Target="../media/image59.svg"/></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85.xml"/><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8.svg"/></Relationships>
</file>

<file path=ppt/slides/_rels/slide2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66.png"/><Relationship Id="rId3" Type="http://schemas.openxmlformats.org/officeDocument/2006/relationships/image" Target="../media/image60.png"/><Relationship Id="rId7" Type="http://schemas.microsoft.com/office/2007/relationships/hdphoto" Target="../media/hdphoto1.wdp"/><Relationship Id="rId12" Type="http://schemas.microsoft.com/office/2007/relationships/hdphoto" Target="../media/hdphoto2.wdp"/><Relationship Id="rId2" Type="http://schemas.openxmlformats.org/officeDocument/2006/relationships/notesSlide" Target="../notesSlides/notesSlide17.xml"/><Relationship Id="rId16"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63.png"/><Relationship Id="rId11" Type="http://schemas.openxmlformats.org/officeDocument/2006/relationships/image" Target="../media/image65.png"/><Relationship Id="rId5" Type="http://schemas.openxmlformats.org/officeDocument/2006/relationships/image" Target="../media/image62.emf"/><Relationship Id="rId15" Type="http://schemas.microsoft.com/office/2007/relationships/hdphoto" Target="../media/hdphoto3.wdp"/><Relationship Id="rId10" Type="http://schemas.openxmlformats.org/officeDocument/2006/relationships/image" Target="../media/image64.png"/><Relationship Id="rId4" Type="http://schemas.openxmlformats.org/officeDocument/2006/relationships/image" Target="../media/image61.svg"/><Relationship Id="rId9" Type="http://schemas.openxmlformats.org/officeDocument/2006/relationships/image" Target="../media/image48.svg"/><Relationship Id="rId14" Type="http://schemas.openxmlformats.org/officeDocument/2006/relationships/image" Target="../media/image67.png"/></Relationships>
</file>

<file path=ppt/slides/_rels/slide24.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74.svg"/><Relationship Id="rId3" Type="http://schemas.openxmlformats.org/officeDocument/2006/relationships/image" Target="../media/image47.png"/><Relationship Id="rId7" Type="http://schemas.openxmlformats.org/officeDocument/2006/relationships/image" Target="../media/image45.png"/><Relationship Id="rId12" Type="http://schemas.openxmlformats.org/officeDocument/2006/relationships/image" Target="../media/image73.png"/><Relationship Id="rId2" Type="http://schemas.openxmlformats.org/officeDocument/2006/relationships/notesSlide" Target="../notesSlides/notesSlide18.xml"/><Relationship Id="rId16" Type="http://schemas.openxmlformats.org/officeDocument/2006/relationships/image" Target="../media/image27.png"/><Relationship Id="rId1" Type="http://schemas.openxmlformats.org/officeDocument/2006/relationships/slideLayout" Target="../slideLayouts/slideLayout6.xml"/><Relationship Id="rId6" Type="http://schemas.openxmlformats.org/officeDocument/2006/relationships/image" Target="../media/image69.svg"/><Relationship Id="rId11" Type="http://schemas.openxmlformats.org/officeDocument/2006/relationships/image" Target="../media/image72.svg"/><Relationship Id="rId5" Type="http://schemas.openxmlformats.org/officeDocument/2006/relationships/image" Target="../media/image68.png"/><Relationship Id="rId15" Type="http://schemas.openxmlformats.org/officeDocument/2006/relationships/image" Target="../media/image76.svg"/><Relationship Id="rId10" Type="http://schemas.openxmlformats.org/officeDocument/2006/relationships/image" Target="../media/image71.png"/><Relationship Id="rId4" Type="http://schemas.openxmlformats.org/officeDocument/2006/relationships/image" Target="../media/image48.svg"/><Relationship Id="rId9" Type="http://schemas.openxmlformats.org/officeDocument/2006/relationships/image" Target="../media/image70.png"/><Relationship Id="rId14" Type="http://schemas.openxmlformats.org/officeDocument/2006/relationships/image" Target="../media/image75.png"/></Relationships>
</file>

<file path=ppt/slides/_rels/slide25.xml.rels><?xml version="1.0" encoding="UTF-8" standalone="yes"?>
<Relationships xmlns="http://schemas.openxmlformats.org/package/2006/relationships"><Relationship Id="rId8" Type="http://schemas.openxmlformats.org/officeDocument/2006/relationships/image" Target="../media/image81.svg"/><Relationship Id="rId13" Type="http://schemas.openxmlformats.org/officeDocument/2006/relationships/image" Target="../media/image86.png"/><Relationship Id="rId18" Type="http://schemas.openxmlformats.org/officeDocument/2006/relationships/image" Target="../media/image91.png"/><Relationship Id="rId26" Type="http://schemas.openxmlformats.org/officeDocument/2006/relationships/image" Target="../media/image99.svg"/><Relationship Id="rId3" Type="http://schemas.openxmlformats.org/officeDocument/2006/relationships/image" Target="../media/image6.png"/><Relationship Id="rId21" Type="http://schemas.openxmlformats.org/officeDocument/2006/relationships/image" Target="../media/image94.png"/><Relationship Id="rId7" Type="http://schemas.openxmlformats.org/officeDocument/2006/relationships/image" Target="../media/image80.png"/><Relationship Id="rId12" Type="http://schemas.openxmlformats.org/officeDocument/2006/relationships/image" Target="../media/image85.svg"/><Relationship Id="rId17" Type="http://schemas.openxmlformats.org/officeDocument/2006/relationships/image" Target="../media/image90.svg"/><Relationship Id="rId25" Type="http://schemas.openxmlformats.org/officeDocument/2006/relationships/image" Target="../media/image98.png"/><Relationship Id="rId2" Type="http://schemas.openxmlformats.org/officeDocument/2006/relationships/notesSlide" Target="../notesSlides/notesSlide19.xml"/><Relationship Id="rId16" Type="http://schemas.openxmlformats.org/officeDocument/2006/relationships/image" Target="../media/image89.png"/><Relationship Id="rId20" Type="http://schemas.openxmlformats.org/officeDocument/2006/relationships/image" Target="../media/image93.png"/><Relationship Id="rId29" Type="http://schemas.openxmlformats.org/officeDocument/2006/relationships/image" Target="../media/image102.png"/><Relationship Id="rId1" Type="http://schemas.openxmlformats.org/officeDocument/2006/relationships/slideLayout" Target="../slideLayouts/slideLayout6.xml"/><Relationship Id="rId6" Type="http://schemas.openxmlformats.org/officeDocument/2006/relationships/image" Target="../media/image79.svg"/><Relationship Id="rId11" Type="http://schemas.openxmlformats.org/officeDocument/2006/relationships/image" Target="../media/image84.png"/><Relationship Id="rId24" Type="http://schemas.openxmlformats.org/officeDocument/2006/relationships/image" Target="../media/image97.svg"/><Relationship Id="rId5" Type="http://schemas.openxmlformats.org/officeDocument/2006/relationships/image" Target="../media/image78.png"/><Relationship Id="rId15" Type="http://schemas.openxmlformats.org/officeDocument/2006/relationships/image" Target="../media/image88.svg"/><Relationship Id="rId23" Type="http://schemas.openxmlformats.org/officeDocument/2006/relationships/image" Target="../media/image96.png"/><Relationship Id="rId28" Type="http://schemas.openxmlformats.org/officeDocument/2006/relationships/image" Target="../media/image101.svg"/><Relationship Id="rId10" Type="http://schemas.openxmlformats.org/officeDocument/2006/relationships/image" Target="../media/image83.svg"/><Relationship Id="rId19" Type="http://schemas.openxmlformats.org/officeDocument/2006/relationships/image" Target="../media/image92.svg"/><Relationship Id="rId4" Type="http://schemas.openxmlformats.org/officeDocument/2006/relationships/image" Target="../media/image77.png"/><Relationship Id="rId9" Type="http://schemas.openxmlformats.org/officeDocument/2006/relationships/image" Target="../media/image82.png"/><Relationship Id="rId14" Type="http://schemas.openxmlformats.org/officeDocument/2006/relationships/image" Target="../media/image87.png"/><Relationship Id="rId22" Type="http://schemas.openxmlformats.org/officeDocument/2006/relationships/image" Target="../media/image95.svg"/><Relationship Id="rId27" Type="http://schemas.openxmlformats.org/officeDocument/2006/relationships/image" Target="../media/image100.png"/><Relationship Id="rId30" Type="http://schemas.openxmlformats.org/officeDocument/2006/relationships/image" Target="../media/image27.png"/></Relationships>
</file>

<file path=ppt/slides/_rels/slide26.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03.png"/><Relationship Id="rId7" Type="http://schemas.openxmlformats.org/officeDocument/2006/relationships/image" Target="../media/image107.png"/><Relationship Id="rId2" Type="http://schemas.openxmlformats.org/officeDocument/2006/relationships/notesSlide" Target="../notesSlides/notesSlide20.xml"/><Relationship Id="rId1" Type="http://schemas.openxmlformats.org/officeDocument/2006/relationships/slideLayout" Target="../slideLayouts/slideLayout31.xml"/><Relationship Id="rId6" Type="http://schemas.openxmlformats.org/officeDocument/2006/relationships/image" Target="../media/image106.png"/><Relationship Id="rId5" Type="http://schemas.openxmlformats.org/officeDocument/2006/relationships/image" Target="../media/image105.png"/><Relationship Id="rId10" Type="http://schemas.openxmlformats.org/officeDocument/2006/relationships/image" Target="../media/image27.png"/><Relationship Id="rId4" Type="http://schemas.openxmlformats.org/officeDocument/2006/relationships/image" Target="../media/image104.png"/><Relationship Id="rId9" Type="http://schemas.openxmlformats.org/officeDocument/2006/relationships/image" Target="../media/image109.svg"/></Relationships>
</file>

<file path=ppt/slides/_rels/slide27.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103.png"/><Relationship Id="rId4" Type="http://schemas.openxmlformats.org/officeDocument/2006/relationships/image" Target="../media/image111.png"/></Relationships>
</file>

<file path=ppt/slides/_rels/slide2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12.png"/><Relationship Id="rId7" Type="http://schemas.openxmlformats.org/officeDocument/2006/relationships/image" Target="../media/image116.sv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sv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27.png"/><Relationship Id="rId4" Type="http://schemas.openxmlformats.org/officeDocument/2006/relationships/image" Target="../media/image117.jpeg"/></Relationships>
</file>

<file path=ppt/slides/_rels/slide30.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18.jpg"/><Relationship Id="rId7" Type="http://schemas.microsoft.com/office/2007/relationships/hdphoto" Target="../media/hdphoto5.wdp"/><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120.png"/><Relationship Id="rId5" Type="http://schemas.microsoft.com/office/2007/relationships/hdphoto" Target="../media/hdphoto4.wdp"/><Relationship Id="rId4" Type="http://schemas.openxmlformats.org/officeDocument/2006/relationships/image" Target="../media/image119.png"/><Relationship Id="rId9"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122.png"/><Relationship Id="rId7"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121.png"/><Relationship Id="rId5" Type="http://schemas.openxmlformats.org/officeDocument/2006/relationships/image" Target="../media/image124.png"/><Relationship Id="rId4" Type="http://schemas.openxmlformats.org/officeDocument/2006/relationships/image" Target="../media/image123.png"/></Relationships>
</file>

<file path=ppt/slides/_rels/slide32.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121.png"/></Relationships>
</file>

<file path=ppt/slides/_rels/slide33.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121.png"/></Relationships>
</file>

<file path=ppt/slides/_rels/slide34.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8.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9.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130.tiff"/><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131.tiff"/></Relationships>
</file>

<file path=ppt/slides/_rels/slide40.xml.rels><?xml version="1.0" encoding="UTF-8" standalone="yes"?>
<Relationships xmlns="http://schemas.openxmlformats.org/package/2006/relationships"><Relationship Id="rId3" Type="http://schemas.openxmlformats.org/officeDocument/2006/relationships/image" Target="../media/image131.tiff"/><Relationship Id="rId2" Type="http://schemas.openxmlformats.org/officeDocument/2006/relationships/notesSlide" Target="../notesSlides/notesSlide32.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hyperlink" Target="https://www.terraform.io/docs/providers/index.html" TargetMode="External"/><Relationship Id="rId2" Type="http://schemas.openxmlformats.org/officeDocument/2006/relationships/notesSlide" Target="../notesSlides/notesSlide34.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130.tiff"/></Relationships>
</file>

<file path=ppt/slides/_rels/slide43.xml.rels><?xml version="1.0" encoding="UTF-8" standalone="yes"?>
<Relationships xmlns="http://schemas.openxmlformats.org/package/2006/relationships"><Relationship Id="rId3" Type="http://schemas.openxmlformats.org/officeDocument/2006/relationships/image" Target="../media/image130.tiff"/><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image" Target="../media/image130.tiff"/><Relationship Id="rId2" Type="http://schemas.openxmlformats.org/officeDocument/2006/relationships/notesSlide" Target="../notesSlides/notesSlide36.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131.tiff"/></Relationships>
</file>

<file path=ppt/slides/_rels/slide45.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6.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559A6C3-8CEB-5AED-455C-6B270FDF184C}"/>
              </a:ext>
            </a:extLst>
          </p:cNvPr>
          <p:cNvSpPr txBox="1"/>
          <p:nvPr/>
        </p:nvSpPr>
        <p:spPr>
          <a:xfrm>
            <a:off x="3380874" y="3107172"/>
            <a:ext cx="8452852" cy="1323439"/>
          </a:xfrm>
          <a:prstGeom prst="rect">
            <a:avLst/>
          </a:prstGeom>
          <a:noFill/>
        </p:spPr>
        <p:txBody>
          <a:bodyPr wrap="square">
            <a:spAutoFit/>
          </a:bodyPr>
          <a:lstStyle/>
          <a:p>
            <a:pPr algn="r">
              <a:lnSpc>
                <a:spcPct val="100000"/>
              </a:lnSpc>
            </a:pPr>
            <a:r>
              <a:rPr lang="hr-HR" sz="4000" b="1" spc="-1" dirty="0">
                <a:solidFill>
                  <a:srgbClr val="FFFFFF"/>
                </a:solidFill>
                <a:latin typeface="Arial"/>
              </a:rPr>
              <a:t>Azure for Architecs</a:t>
            </a:r>
            <a:br>
              <a:rPr lang="hr-HR" sz="4000" b="1" strike="noStrike" spc="-1" dirty="0">
                <a:solidFill>
                  <a:srgbClr val="FFFFFF"/>
                </a:solidFill>
                <a:latin typeface="Arial"/>
              </a:rPr>
            </a:br>
            <a:r>
              <a:rPr lang="en-GB" sz="4000" strike="noStrike" spc="-1" dirty="0">
                <a:solidFill>
                  <a:srgbClr val="FFFFFF"/>
                </a:solidFill>
                <a:latin typeface="Arial"/>
              </a:rPr>
              <a:t>The </a:t>
            </a:r>
            <a:r>
              <a:rPr lang="en-GB" sz="4000" spc="-1" dirty="0">
                <a:solidFill>
                  <a:srgbClr val="FFFFFF"/>
                </a:solidFill>
                <a:latin typeface="Arial"/>
              </a:rPr>
              <a:t>B</a:t>
            </a:r>
            <a:r>
              <a:rPr lang="hr-HR" sz="4000" strike="noStrike" spc="-1" dirty="0">
                <a:solidFill>
                  <a:srgbClr val="FFFFFF"/>
                </a:solidFill>
                <a:latin typeface="Arial"/>
              </a:rPr>
              <a:t>est Practices</a:t>
            </a:r>
            <a:endParaRPr lang="en-US" sz="4000" strike="noStrike" spc="-1" dirty="0">
              <a:solidFill>
                <a:srgbClr val="000000"/>
              </a:solidFill>
              <a:latin typeface="Calibri"/>
            </a:endParaRPr>
          </a:p>
        </p:txBody>
      </p:sp>
      <p:sp>
        <p:nvSpPr>
          <p:cNvPr id="9" name="TextShape 3">
            <a:extLst>
              <a:ext uri="{FF2B5EF4-FFF2-40B4-BE49-F238E27FC236}">
                <a16:creationId xmlns:a16="http://schemas.microsoft.com/office/drawing/2014/main" id="{8692257F-E924-4A65-D4CD-55F62C42CD4A}"/>
              </a:ext>
            </a:extLst>
          </p:cNvPr>
          <p:cNvSpPr txBox="1"/>
          <p:nvPr/>
        </p:nvSpPr>
        <p:spPr>
          <a:xfrm>
            <a:off x="1426810" y="5715953"/>
            <a:ext cx="10515240" cy="972000"/>
          </a:xfrm>
          <a:prstGeom prst="rect">
            <a:avLst/>
          </a:prstGeom>
          <a:noFill/>
          <a:ln>
            <a:noFill/>
          </a:ln>
        </p:spPr>
        <p:txBody>
          <a:bodyPr>
            <a:normAutofit/>
          </a:bodyPr>
          <a:lstStyle/>
          <a:p>
            <a:pPr algn="r">
              <a:lnSpc>
                <a:spcPct val="100000"/>
              </a:lnSpc>
              <a:spcBef>
                <a:spcPts val="1001"/>
              </a:spcBef>
            </a:pPr>
            <a:r>
              <a:rPr lang="en-GB" sz="2200" b="0" strike="noStrike" spc="-1" dirty="0">
                <a:solidFill>
                  <a:srgbClr val="FFFFFF"/>
                </a:solidFill>
                <a:latin typeface="Arial"/>
              </a:rPr>
              <a:t>Bernardin Kati</a:t>
            </a:r>
            <a:r>
              <a:rPr lang="hr-HR" sz="2200" b="0" strike="noStrike" spc="-1" dirty="0">
                <a:solidFill>
                  <a:srgbClr val="FFFFFF"/>
                </a:solidFill>
                <a:latin typeface="Arial"/>
              </a:rPr>
              <a:t>ć</a:t>
            </a:r>
          </a:p>
          <a:p>
            <a:pPr algn="r">
              <a:lnSpc>
                <a:spcPct val="100000"/>
              </a:lnSpc>
              <a:spcBef>
                <a:spcPts val="1001"/>
              </a:spcBef>
            </a:pPr>
            <a:r>
              <a:rPr lang="hr-HR" sz="2200" spc="-1" dirty="0">
                <a:solidFill>
                  <a:srgbClr val="FFFFFF"/>
                </a:solidFill>
                <a:latin typeface="Arial"/>
              </a:rPr>
              <a:t>Bernard@insa-software.com</a:t>
            </a:r>
            <a:endParaRPr lang="en-US" sz="2200" b="0" strike="noStrike" spc="-1" dirty="0">
              <a:solidFill>
                <a:srgbClr val="000000"/>
              </a:solidFill>
              <a:latin typeface="Calibri"/>
            </a:endParaRPr>
          </a:p>
        </p:txBody>
      </p:sp>
      <p:pic>
        <p:nvPicPr>
          <p:cNvPr id="10" name="Picture 9">
            <a:extLst>
              <a:ext uri="{FF2B5EF4-FFF2-40B4-BE49-F238E27FC236}">
                <a16:creationId xmlns:a16="http://schemas.microsoft.com/office/drawing/2014/main" id="{037C4538-5C7E-9D2D-500B-E260326D7CF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91859" y="5921675"/>
            <a:ext cx="1899257" cy="766278"/>
          </a:xfrm>
          <a:prstGeom prst="rect">
            <a:avLst/>
          </a:prstGeom>
        </p:spPr>
      </p:pic>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D3123-93E1-4610-B9BC-2512B98F8C04}"/>
              </a:ext>
            </a:extLst>
          </p:cNvPr>
          <p:cNvSpPr>
            <a:spLocks noGrp="1"/>
          </p:cNvSpPr>
          <p:nvPr>
            <p:ph type="title"/>
          </p:nvPr>
        </p:nvSpPr>
        <p:spPr>
          <a:xfrm>
            <a:off x="4117474" y="72997"/>
            <a:ext cx="8390021" cy="984885"/>
          </a:xfrm>
        </p:spPr>
        <p:txBody>
          <a:bodyPr/>
          <a:lstStyle/>
          <a:p>
            <a:r>
              <a:rPr lang="hr-HR" dirty="0" err="1"/>
              <a:t>We</a:t>
            </a:r>
            <a:r>
              <a:rPr lang="hr-HR" dirty="0"/>
              <a:t> </a:t>
            </a:r>
            <a:r>
              <a:rPr lang="en-GB" dirty="0"/>
              <a:t>W</a:t>
            </a:r>
            <a:r>
              <a:rPr lang="hr-HR" dirty="0" err="1"/>
              <a:t>ant</a:t>
            </a:r>
            <a:r>
              <a:rPr lang="hr-HR" dirty="0"/>
              <a:t> </a:t>
            </a:r>
            <a:r>
              <a:rPr lang="en-GB" dirty="0"/>
              <a:t>New</a:t>
            </a:r>
            <a:r>
              <a:rPr lang="hr-HR" dirty="0"/>
              <a:t> </a:t>
            </a:r>
            <a:r>
              <a:rPr lang="en-GB" dirty="0"/>
              <a:t>Super-Cool </a:t>
            </a:r>
            <a:r>
              <a:rPr lang="hr-HR" dirty="0"/>
              <a:t>Cloud </a:t>
            </a:r>
            <a:r>
              <a:rPr lang="hr-HR" dirty="0" err="1"/>
              <a:t>Saas</a:t>
            </a:r>
            <a:r>
              <a:rPr lang="en-GB" dirty="0"/>
              <a:t>! </a:t>
            </a:r>
            <a:br>
              <a:rPr lang="en-GB" dirty="0"/>
            </a:br>
            <a:r>
              <a:rPr lang="en-GB" sz="2800" dirty="0"/>
              <a:t>(and we want it now!)</a:t>
            </a:r>
            <a:endParaRPr lang="en-US" dirty="0"/>
          </a:p>
        </p:txBody>
      </p:sp>
      <p:sp>
        <p:nvSpPr>
          <p:cNvPr id="9" name="TextBox 8">
            <a:extLst>
              <a:ext uri="{FF2B5EF4-FFF2-40B4-BE49-F238E27FC236}">
                <a16:creationId xmlns:a16="http://schemas.microsoft.com/office/drawing/2014/main" id="{935EC2E5-165C-4AC5-A752-9E285E41C1FC}"/>
              </a:ext>
            </a:extLst>
          </p:cNvPr>
          <p:cNvSpPr txBox="1"/>
          <p:nvPr/>
        </p:nvSpPr>
        <p:spPr>
          <a:xfrm>
            <a:off x="4656428" y="1373653"/>
            <a:ext cx="6510337" cy="307777"/>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hr-HR" sz="2000" b="0" i="0" u="none" strike="noStrike" kern="1200" cap="none" spc="0" normalizeH="0" baseline="0" noProof="0" dirty="0" err="1">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itchFamily="34" charset="0"/>
              </a:rPr>
              <a:t>Requirements</a:t>
            </a:r>
            <a:endParaRPr kumimoji="0" lang="en-US" sz="2000" b="0" i="0" u="none" strike="noStrike" kern="1200" cap="none" spc="0" normalizeH="0" baseline="0" noProof="0" dirty="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itchFamily="34" charset="0"/>
            </a:endParaRPr>
          </a:p>
        </p:txBody>
      </p:sp>
      <p:sp>
        <p:nvSpPr>
          <p:cNvPr id="7" name="Content Placeholder 2">
            <a:extLst>
              <a:ext uri="{FF2B5EF4-FFF2-40B4-BE49-F238E27FC236}">
                <a16:creationId xmlns:a16="http://schemas.microsoft.com/office/drawing/2014/main" id="{47D7CAE2-329E-43A0-9C3B-2BFADACDBA05}"/>
              </a:ext>
            </a:extLst>
          </p:cNvPr>
          <p:cNvSpPr txBox="1">
            <a:spLocks/>
          </p:cNvSpPr>
          <p:nvPr/>
        </p:nvSpPr>
        <p:spPr>
          <a:xfrm>
            <a:off x="5545979" y="2109698"/>
            <a:ext cx="5266399"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High</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availability</a:t>
            </a:r>
            <a:endPar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endParaRPr>
          </a:p>
        </p:txBody>
      </p:sp>
      <p:grpSp>
        <p:nvGrpSpPr>
          <p:cNvPr id="82" name="Group 81">
            <a:extLst>
              <a:ext uri="{FF2B5EF4-FFF2-40B4-BE49-F238E27FC236}">
                <a16:creationId xmlns:a16="http://schemas.microsoft.com/office/drawing/2014/main" id="{2941CFD5-C057-4754-AEE6-807556C584B7}"/>
              </a:ext>
              <a:ext uri="{C183D7F6-B498-43B3-948B-1728B52AA6E4}">
                <adec:decorative xmlns:adec="http://schemas.microsoft.com/office/drawing/2017/decorative" val="1"/>
              </a:ext>
            </a:extLst>
          </p:cNvPr>
          <p:cNvGrpSpPr/>
          <p:nvPr/>
        </p:nvGrpSpPr>
        <p:grpSpPr>
          <a:xfrm>
            <a:off x="4656430" y="2026925"/>
            <a:ext cx="725440" cy="442546"/>
            <a:chOff x="4656430" y="2026925"/>
            <a:chExt cx="725440" cy="442546"/>
          </a:xfrm>
        </p:grpSpPr>
        <p:grpSp>
          <p:nvGrpSpPr>
            <p:cNvPr id="6" name="Group 5">
              <a:extLst>
                <a:ext uri="{FF2B5EF4-FFF2-40B4-BE49-F238E27FC236}">
                  <a16:creationId xmlns:a16="http://schemas.microsoft.com/office/drawing/2014/main" id="{DA7BF32A-5F3D-425D-92F2-B09E752CECA9}"/>
                </a:ext>
              </a:extLst>
            </p:cNvPr>
            <p:cNvGrpSpPr/>
            <p:nvPr/>
          </p:nvGrpSpPr>
          <p:grpSpPr>
            <a:xfrm>
              <a:off x="4820610" y="2026925"/>
              <a:ext cx="561260" cy="442546"/>
              <a:chOff x="10078848" y="5074925"/>
              <a:chExt cx="561260" cy="442546"/>
            </a:xfrm>
          </p:grpSpPr>
          <p:sp>
            <p:nvSpPr>
              <p:cNvPr id="10" name="Freeform: Shape 9">
                <a:extLst>
                  <a:ext uri="{FF2B5EF4-FFF2-40B4-BE49-F238E27FC236}">
                    <a16:creationId xmlns:a16="http://schemas.microsoft.com/office/drawing/2014/main" id="{EEBEDE70-69C2-4B19-A3F7-F1C9FECDBE8C}"/>
                  </a:ext>
                </a:extLst>
              </p:cNvPr>
              <p:cNvSpPr/>
              <p:nvPr/>
            </p:nvSpPr>
            <p:spPr>
              <a:xfrm>
                <a:off x="10078848" y="5074925"/>
                <a:ext cx="561260" cy="326776"/>
              </a:xfrm>
              <a:custGeom>
                <a:avLst/>
                <a:gdLst>
                  <a:gd name="connsiteX0" fmla="*/ 558212 w 561260"/>
                  <a:gd name="connsiteY0" fmla="*/ 227186 h 326776"/>
                  <a:gd name="connsiteX1" fmla="*/ 558998 w 561260"/>
                  <a:gd name="connsiteY1" fmla="*/ 223440 h 326776"/>
                  <a:gd name="connsiteX2" fmla="*/ 561260 w 561260"/>
                  <a:gd name="connsiteY2" fmla="*/ 199479 h 326776"/>
                  <a:gd name="connsiteX3" fmla="*/ 434787 w 561260"/>
                  <a:gd name="connsiteY3" fmla="*/ 72475 h 326776"/>
                  <a:gd name="connsiteX4" fmla="*/ 406463 w 561260"/>
                  <a:gd name="connsiteY4" fmla="*/ 75827 h 326776"/>
                  <a:gd name="connsiteX5" fmla="*/ 268878 w 561260"/>
                  <a:gd name="connsiteY5" fmla="*/ 0 h 326776"/>
                  <a:gd name="connsiteX6" fmla="*/ 106115 w 561260"/>
                  <a:gd name="connsiteY6" fmla="*/ 163388 h 326776"/>
                  <a:gd name="connsiteX7" fmla="*/ 106312 w 561260"/>
                  <a:gd name="connsiteY7" fmla="*/ 170094 h 326776"/>
                  <a:gd name="connsiteX8" fmla="*/ 80054 w 561260"/>
                  <a:gd name="connsiteY8" fmla="*/ 165853 h 326776"/>
                  <a:gd name="connsiteX9" fmla="*/ 0 w 561260"/>
                  <a:gd name="connsiteY9" fmla="*/ 246118 h 326776"/>
                  <a:gd name="connsiteX10" fmla="*/ 72088 w 561260"/>
                  <a:gd name="connsiteY10" fmla="*/ 325989 h 326776"/>
                  <a:gd name="connsiteX11" fmla="*/ 434493 w 561260"/>
                  <a:gd name="connsiteY11" fmla="*/ 326777 h 326776"/>
                  <a:gd name="connsiteX12" fmla="*/ 545230 w 561260"/>
                  <a:gd name="connsiteY12" fmla="*/ 261698 h 326776"/>
                  <a:gd name="connsiteX13" fmla="*/ 547098 w 561260"/>
                  <a:gd name="connsiteY13" fmla="*/ 258345 h 326776"/>
                  <a:gd name="connsiteX14" fmla="*/ 558212 w 561260"/>
                  <a:gd name="connsiteY14" fmla="*/ 227186 h 32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61260" h="326776">
                    <a:moveTo>
                      <a:pt x="558212" y="227186"/>
                    </a:moveTo>
                    <a:cubicBezTo>
                      <a:pt x="558408" y="225905"/>
                      <a:pt x="558801" y="224623"/>
                      <a:pt x="558998" y="223440"/>
                    </a:cubicBezTo>
                    <a:cubicBezTo>
                      <a:pt x="560473" y="215650"/>
                      <a:pt x="561260" y="207662"/>
                      <a:pt x="561260" y="199479"/>
                    </a:cubicBezTo>
                    <a:cubicBezTo>
                      <a:pt x="561260" y="129370"/>
                      <a:pt x="504711" y="72475"/>
                      <a:pt x="434787" y="72475"/>
                    </a:cubicBezTo>
                    <a:cubicBezTo>
                      <a:pt x="424952" y="72475"/>
                      <a:pt x="415511" y="73560"/>
                      <a:pt x="406463" y="75827"/>
                    </a:cubicBezTo>
                    <a:cubicBezTo>
                      <a:pt x="377452" y="30075"/>
                      <a:pt x="326803" y="0"/>
                      <a:pt x="268878" y="0"/>
                    </a:cubicBezTo>
                    <a:cubicBezTo>
                      <a:pt x="178989" y="0"/>
                      <a:pt x="106115" y="73066"/>
                      <a:pt x="106115" y="163388"/>
                    </a:cubicBezTo>
                    <a:cubicBezTo>
                      <a:pt x="106115" y="165657"/>
                      <a:pt x="106115" y="167826"/>
                      <a:pt x="106312" y="170094"/>
                    </a:cubicBezTo>
                    <a:cubicBezTo>
                      <a:pt x="98149" y="167332"/>
                      <a:pt x="89298" y="165853"/>
                      <a:pt x="80054" y="165853"/>
                    </a:cubicBezTo>
                    <a:cubicBezTo>
                      <a:pt x="35896" y="165853"/>
                      <a:pt x="0" y="201845"/>
                      <a:pt x="0" y="246118"/>
                    </a:cubicBezTo>
                    <a:cubicBezTo>
                      <a:pt x="0" y="287828"/>
                      <a:pt x="31766" y="321945"/>
                      <a:pt x="72088" y="325989"/>
                    </a:cubicBezTo>
                    <a:lnTo>
                      <a:pt x="434493" y="326777"/>
                    </a:lnTo>
                    <a:cubicBezTo>
                      <a:pt x="481994" y="326777"/>
                      <a:pt x="523397" y="300449"/>
                      <a:pt x="545230" y="261698"/>
                    </a:cubicBezTo>
                    <a:cubicBezTo>
                      <a:pt x="545820" y="260614"/>
                      <a:pt x="546508" y="259430"/>
                      <a:pt x="547098" y="258345"/>
                    </a:cubicBezTo>
                    <a:cubicBezTo>
                      <a:pt x="550540" y="251345"/>
                      <a:pt x="555261" y="240695"/>
                      <a:pt x="558212" y="227186"/>
                    </a:cubicBezTo>
                    <a:close/>
                  </a:path>
                </a:pathLst>
              </a:custGeom>
              <a:solidFill>
                <a:srgbClr val="0078D7"/>
              </a:solidFill>
              <a:ln w="116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1" name="Freeform: Shape 10">
                <a:extLst>
                  <a:ext uri="{FF2B5EF4-FFF2-40B4-BE49-F238E27FC236}">
                    <a16:creationId xmlns:a16="http://schemas.microsoft.com/office/drawing/2014/main" id="{1E858CB3-D1D2-40D7-BDF4-5259393D9303}"/>
                  </a:ext>
                </a:extLst>
              </p:cNvPr>
              <p:cNvSpPr/>
              <p:nvPr/>
            </p:nvSpPr>
            <p:spPr>
              <a:xfrm>
                <a:off x="10079733" y="5413837"/>
                <a:ext cx="206722" cy="103634"/>
              </a:xfrm>
              <a:custGeom>
                <a:avLst/>
                <a:gdLst>
                  <a:gd name="connsiteX0" fmla="*/ 0 w 206722"/>
                  <a:gd name="connsiteY0" fmla="*/ 103634 h 103634"/>
                  <a:gd name="connsiteX1" fmla="*/ 103362 w 206722"/>
                  <a:gd name="connsiteY1" fmla="*/ 0 h 103634"/>
                  <a:gd name="connsiteX2" fmla="*/ 206723 w 206722"/>
                  <a:gd name="connsiteY2" fmla="*/ 103634 h 103634"/>
                  <a:gd name="connsiteX3" fmla="*/ 0 w 206722"/>
                  <a:gd name="connsiteY3" fmla="*/ 103634 h 103634"/>
                </a:gdLst>
                <a:ahLst/>
                <a:cxnLst>
                  <a:cxn ang="0">
                    <a:pos x="connsiteX0" y="connsiteY0"/>
                  </a:cxn>
                  <a:cxn ang="0">
                    <a:pos x="connsiteX1" y="connsiteY1"/>
                  </a:cxn>
                  <a:cxn ang="0">
                    <a:pos x="connsiteX2" y="connsiteY2"/>
                  </a:cxn>
                  <a:cxn ang="0">
                    <a:pos x="connsiteX3" y="connsiteY3"/>
                  </a:cxn>
                </a:cxnLst>
                <a:rect l="l" t="t" r="r" b="b"/>
                <a:pathLst>
                  <a:path w="206722" h="103634">
                    <a:moveTo>
                      <a:pt x="0" y="103634"/>
                    </a:moveTo>
                    <a:cubicBezTo>
                      <a:pt x="0" y="46345"/>
                      <a:pt x="46223" y="0"/>
                      <a:pt x="103362" y="0"/>
                    </a:cubicBezTo>
                    <a:cubicBezTo>
                      <a:pt x="160501" y="0"/>
                      <a:pt x="206723" y="46345"/>
                      <a:pt x="206723" y="103634"/>
                    </a:cubicBezTo>
                    <a:lnTo>
                      <a:pt x="0" y="103634"/>
                    </a:lnTo>
                    <a:close/>
                  </a:path>
                </a:pathLst>
              </a:custGeom>
              <a:solidFill>
                <a:srgbClr val="50E6FF"/>
              </a:solidFill>
              <a:ln w="42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2" name="Freeform: Shape 11">
                <a:extLst>
                  <a:ext uri="{FF2B5EF4-FFF2-40B4-BE49-F238E27FC236}">
                    <a16:creationId xmlns:a16="http://schemas.microsoft.com/office/drawing/2014/main" id="{D8D1978E-D0F3-4DB4-B2C3-D93AB5A3CEBF}"/>
                  </a:ext>
                </a:extLst>
              </p:cNvPr>
              <p:cNvSpPr/>
              <p:nvPr/>
            </p:nvSpPr>
            <p:spPr>
              <a:xfrm>
                <a:off x="10124774" y="5279917"/>
                <a:ext cx="117228" cy="117537"/>
              </a:xfrm>
              <a:custGeom>
                <a:avLst/>
                <a:gdLst>
                  <a:gd name="connsiteX0" fmla="*/ 117228 w 117228"/>
                  <a:gd name="connsiteY0" fmla="*/ 58769 h 117537"/>
                  <a:gd name="connsiteX1" fmla="*/ 58614 w 117228"/>
                  <a:gd name="connsiteY1" fmla="*/ 117537 h 117537"/>
                  <a:gd name="connsiteX2" fmla="*/ 0 w 117228"/>
                  <a:gd name="connsiteY2" fmla="*/ 58769 h 117537"/>
                  <a:gd name="connsiteX3" fmla="*/ 58614 w 117228"/>
                  <a:gd name="connsiteY3" fmla="*/ 0 h 117537"/>
                  <a:gd name="connsiteX4" fmla="*/ 117228 w 117228"/>
                  <a:gd name="connsiteY4" fmla="*/ 58769 h 11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228" h="117537">
                    <a:moveTo>
                      <a:pt x="117228" y="58769"/>
                    </a:moveTo>
                    <a:cubicBezTo>
                      <a:pt x="117228" y="91209"/>
                      <a:pt x="90969" y="117537"/>
                      <a:pt x="58614" y="117537"/>
                    </a:cubicBezTo>
                    <a:cubicBezTo>
                      <a:pt x="26258" y="117537"/>
                      <a:pt x="0" y="91209"/>
                      <a:pt x="0" y="58769"/>
                    </a:cubicBezTo>
                    <a:cubicBezTo>
                      <a:pt x="0" y="26328"/>
                      <a:pt x="26258" y="0"/>
                      <a:pt x="58614" y="0"/>
                    </a:cubicBezTo>
                    <a:cubicBezTo>
                      <a:pt x="90969" y="0"/>
                      <a:pt x="117228" y="26228"/>
                      <a:pt x="117228" y="58769"/>
                    </a:cubicBezTo>
                    <a:close/>
                  </a:path>
                </a:pathLst>
              </a:custGeom>
              <a:solidFill>
                <a:srgbClr val="50E6FF"/>
              </a:solidFill>
              <a:ln w="422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 name="Freeform: Shape 12">
                <a:extLst>
                  <a:ext uri="{FF2B5EF4-FFF2-40B4-BE49-F238E27FC236}">
                    <a16:creationId xmlns:a16="http://schemas.microsoft.com/office/drawing/2014/main" id="{37375D06-AD22-4348-A916-2D5F4DD8D669}"/>
                  </a:ext>
                </a:extLst>
              </p:cNvPr>
              <p:cNvSpPr/>
              <p:nvPr/>
            </p:nvSpPr>
            <p:spPr>
              <a:xfrm>
                <a:off x="10285866" y="5192860"/>
                <a:ext cx="296021" cy="178080"/>
              </a:xfrm>
              <a:custGeom>
                <a:avLst/>
                <a:gdLst>
                  <a:gd name="connsiteX0" fmla="*/ 296021 w 296021"/>
                  <a:gd name="connsiteY0" fmla="*/ 58769 h 178080"/>
                  <a:gd name="connsiteX1" fmla="*/ 296021 w 296021"/>
                  <a:gd name="connsiteY1" fmla="*/ 0 h 178080"/>
                  <a:gd name="connsiteX2" fmla="*/ 237407 w 296021"/>
                  <a:gd name="connsiteY2" fmla="*/ 0 h 178080"/>
                  <a:gd name="connsiteX3" fmla="*/ 237407 w 296021"/>
                  <a:gd name="connsiteY3" fmla="*/ 58769 h 178080"/>
                  <a:gd name="connsiteX4" fmla="*/ 259338 w 296021"/>
                  <a:gd name="connsiteY4" fmla="*/ 58769 h 178080"/>
                  <a:gd name="connsiteX5" fmla="*/ 259338 w 296021"/>
                  <a:gd name="connsiteY5" fmla="*/ 119312 h 178080"/>
                  <a:gd name="connsiteX6" fmla="*/ 237407 w 296021"/>
                  <a:gd name="connsiteY6" fmla="*/ 119312 h 178080"/>
                  <a:gd name="connsiteX7" fmla="*/ 237407 w 296021"/>
                  <a:gd name="connsiteY7" fmla="*/ 141301 h 178080"/>
                  <a:gd name="connsiteX8" fmla="*/ 176334 w 296021"/>
                  <a:gd name="connsiteY8" fmla="*/ 141301 h 178080"/>
                  <a:gd name="connsiteX9" fmla="*/ 176334 w 296021"/>
                  <a:gd name="connsiteY9" fmla="*/ 119312 h 178080"/>
                  <a:gd name="connsiteX10" fmla="*/ 154403 w 296021"/>
                  <a:gd name="connsiteY10" fmla="*/ 119312 h 178080"/>
                  <a:gd name="connsiteX11" fmla="*/ 154403 w 296021"/>
                  <a:gd name="connsiteY11" fmla="*/ 58769 h 178080"/>
                  <a:gd name="connsiteX12" fmla="*/ 176334 w 296021"/>
                  <a:gd name="connsiteY12" fmla="*/ 58769 h 178080"/>
                  <a:gd name="connsiteX13" fmla="*/ 176334 w 296021"/>
                  <a:gd name="connsiteY13" fmla="*/ 0 h 178080"/>
                  <a:gd name="connsiteX14" fmla="*/ 117720 w 296021"/>
                  <a:gd name="connsiteY14" fmla="*/ 0 h 178080"/>
                  <a:gd name="connsiteX15" fmla="*/ 117720 w 296021"/>
                  <a:gd name="connsiteY15" fmla="*/ 21989 h 178080"/>
                  <a:gd name="connsiteX16" fmla="*/ 58614 w 296021"/>
                  <a:gd name="connsiteY16" fmla="*/ 21989 h 178080"/>
                  <a:gd name="connsiteX17" fmla="*/ 58614 w 296021"/>
                  <a:gd name="connsiteY17" fmla="*/ 0 h 178080"/>
                  <a:gd name="connsiteX18" fmla="*/ 0 w 296021"/>
                  <a:gd name="connsiteY18" fmla="*/ 0 h 178080"/>
                  <a:gd name="connsiteX19" fmla="*/ 0 w 296021"/>
                  <a:gd name="connsiteY19" fmla="*/ 58769 h 178080"/>
                  <a:gd name="connsiteX20" fmla="*/ 21931 w 296021"/>
                  <a:gd name="connsiteY20" fmla="*/ 58769 h 178080"/>
                  <a:gd name="connsiteX21" fmla="*/ 21931 w 296021"/>
                  <a:gd name="connsiteY21" fmla="*/ 119312 h 178080"/>
                  <a:gd name="connsiteX22" fmla="*/ 0 w 296021"/>
                  <a:gd name="connsiteY22" fmla="*/ 119312 h 178080"/>
                  <a:gd name="connsiteX23" fmla="*/ 0 w 296021"/>
                  <a:gd name="connsiteY23" fmla="*/ 178081 h 178080"/>
                  <a:gd name="connsiteX24" fmla="*/ 58614 w 296021"/>
                  <a:gd name="connsiteY24" fmla="*/ 178081 h 178080"/>
                  <a:gd name="connsiteX25" fmla="*/ 58614 w 296021"/>
                  <a:gd name="connsiteY25" fmla="*/ 119312 h 178080"/>
                  <a:gd name="connsiteX26" fmla="*/ 36683 w 296021"/>
                  <a:gd name="connsiteY26" fmla="*/ 119312 h 178080"/>
                  <a:gd name="connsiteX27" fmla="*/ 36683 w 296021"/>
                  <a:gd name="connsiteY27" fmla="*/ 58769 h 178080"/>
                  <a:gd name="connsiteX28" fmla="*/ 58614 w 296021"/>
                  <a:gd name="connsiteY28" fmla="*/ 58769 h 178080"/>
                  <a:gd name="connsiteX29" fmla="*/ 58614 w 296021"/>
                  <a:gd name="connsiteY29" fmla="*/ 36779 h 178080"/>
                  <a:gd name="connsiteX30" fmla="*/ 117720 w 296021"/>
                  <a:gd name="connsiteY30" fmla="*/ 36779 h 178080"/>
                  <a:gd name="connsiteX31" fmla="*/ 117720 w 296021"/>
                  <a:gd name="connsiteY31" fmla="*/ 58769 h 178080"/>
                  <a:gd name="connsiteX32" fmla="*/ 139651 w 296021"/>
                  <a:gd name="connsiteY32" fmla="*/ 58769 h 178080"/>
                  <a:gd name="connsiteX33" fmla="*/ 139651 w 296021"/>
                  <a:gd name="connsiteY33" fmla="*/ 119312 h 178080"/>
                  <a:gd name="connsiteX34" fmla="*/ 117720 w 296021"/>
                  <a:gd name="connsiteY34" fmla="*/ 119312 h 178080"/>
                  <a:gd name="connsiteX35" fmla="*/ 117720 w 296021"/>
                  <a:gd name="connsiteY35" fmla="*/ 178081 h 178080"/>
                  <a:gd name="connsiteX36" fmla="*/ 176334 w 296021"/>
                  <a:gd name="connsiteY36" fmla="*/ 178081 h 178080"/>
                  <a:gd name="connsiteX37" fmla="*/ 176334 w 296021"/>
                  <a:gd name="connsiteY37" fmla="*/ 156091 h 178080"/>
                  <a:gd name="connsiteX38" fmla="*/ 237407 w 296021"/>
                  <a:gd name="connsiteY38" fmla="*/ 156091 h 178080"/>
                  <a:gd name="connsiteX39" fmla="*/ 237407 w 296021"/>
                  <a:gd name="connsiteY39" fmla="*/ 178081 h 178080"/>
                  <a:gd name="connsiteX40" fmla="*/ 296021 w 296021"/>
                  <a:gd name="connsiteY40" fmla="*/ 178081 h 178080"/>
                  <a:gd name="connsiteX41" fmla="*/ 296021 w 296021"/>
                  <a:gd name="connsiteY41" fmla="*/ 119312 h 178080"/>
                  <a:gd name="connsiteX42" fmla="*/ 274090 w 296021"/>
                  <a:gd name="connsiteY42" fmla="*/ 119312 h 178080"/>
                  <a:gd name="connsiteX43" fmla="*/ 274090 w 296021"/>
                  <a:gd name="connsiteY43" fmla="*/ 58769 h 178080"/>
                  <a:gd name="connsiteX44" fmla="*/ 296021 w 296021"/>
                  <a:gd name="connsiteY44" fmla="*/ 58769 h 178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96021" h="178080">
                    <a:moveTo>
                      <a:pt x="296021" y="58769"/>
                    </a:moveTo>
                    <a:lnTo>
                      <a:pt x="296021" y="0"/>
                    </a:lnTo>
                    <a:lnTo>
                      <a:pt x="237407" y="0"/>
                    </a:lnTo>
                    <a:lnTo>
                      <a:pt x="237407" y="58769"/>
                    </a:lnTo>
                    <a:lnTo>
                      <a:pt x="259338" y="58769"/>
                    </a:lnTo>
                    <a:lnTo>
                      <a:pt x="259338" y="119312"/>
                    </a:lnTo>
                    <a:lnTo>
                      <a:pt x="237407" y="119312"/>
                    </a:lnTo>
                    <a:lnTo>
                      <a:pt x="237407" y="141301"/>
                    </a:lnTo>
                    <a:lnTo>
                      <a:pt x="176334" y="141301"/>
                    </a:lnTo>
                    <a:lnTo>
                      <a:pt x="176334" y="119312"/>
                    </a:lnTo>
                    <a:lnTo>
                      <a:pt x="154403" y="119312"/>
                    </a:lnTo>
                    <a:lnTo>
                      <a:pt x="154403" y="58769"/>
                    </a:lnTo>
                    <a:lnTo>
                      <a:pt x="176334" y="58769"/>
                    </a:lnTo>
                    <a:lnTo>
                      <a:pt x="176334" y="0"/>
                    </a:lnTo>
                    <a:lnTo>
                      <a:pt x="117720" y="0"/>
                    </a:lnTo>
                    <a:lnTo>
                      <a:pt x="117720" y="21989"/>
                    </a:lnTo>
                    <a:lnTo>
                      <a:pt x="58614" y="21989"/>
                    </a:lnTo>
                    <a:lnTo>
                      <a:pt x="58614" y="0"/>
                    </a:lnTo>
                    <a:lnTo>
                      <a:pt x="0" y="0"/>
                    </a:lnTo>
                    <a:lnTo>
                      <a:pt x="0" y="58769"/>
                    </a:lnTo>
                    <a:lnTo>
                      <a:pt x="21931" y="58769"/>
                    </a:lnTo>
                    <a:lnTo>
                      <a:pt x="21931" y="119312"/>
                    </a:lnTo>
                    <a:lnTo>
                      <a:pt x="0" y="119312"/>
                    </a:lnTo>
                    <a:lnTo>
                      <a:pt x="0" y="178081"/>
                    </a:lnTo>
                    <a:lnTo>
                      <a:pt x="58614" y="178081"/>
                    </a:lnTo>
                    <a:lnTo>
                      <a:pt x="58614" y="119312"/>
                    </a:lnTo>
                    <a:lnTo>
                      <a:pt x="36683" y="119312"/>
                    </a:lnTo>
                    <a:lnTo>
                      <a:pt x="36683" y="58769"/>
                    </a:lnTo>
                    <a:lnTo>
                      <a:pt x="58614" y="58769"/>
                    </a:lnTo>
                    <a:lnTo>
                      <a:pt x="58614" y="36779"/>
                    </a:lnTo>
                    <a:lnTo>
                      <a:pt x="117720" y="36779"/>
                    </a:lnTo>
                    <a:lnTo>
                      <a:pt x="117720" y="58769"/>
                    </a:lnTo>
                    <a:lnTo>
                      <a:pt x="139651" y="58769"/>
                    </a:lnTo>
                    <a:lnTo>
                      <a:pt x="139651" y="119312"/>
                    </a:lnTo>
                    <a:lnTo>
                      <a:pt x="117720" y="119312"/>
                    </a:lnTo>
                    <a:lnTo>
                      <a:pt x="117720" y="178081"/>
                    </a:lnTo>
                    <a:lnTo>
                      <a:pt x="176334" y="178081"/>
                    </a:lnTo>
                    <a:lnTo>
                      <a:pt x="176334" y="156091"/>
                    </a:lnTo>
                    <a:lnTo>
                      <a:pt x="237407" y="156091"/>
                    </a:lnTo>
                    <a:lnTo>
                      <a:pt x="237407" y="178081"/>
                    </a:lnTo>
                    <a:lnTo>
                      <a:pt x="296021" y="178081"/>
                    </a:lnTo>
                    <a:lnTo>
                      <a:pt x="296021" y="119312"/>
                    </a:lnTo>
                    <a:lnTo>
                      <a:pt x="274090" y="119312"/>
                    </a:lnTo>
                    <a:lnTo>
                      <a:pt x="274090" y="58769"/>
                    </a:lnTo>
                    <a:lnTo>
                      <a:pt x="296021" y="58769"/>
                    </a:lnTo>
                    <a:close/>
                  </a:path>
                </a:pathLst>
              </a:custGeom>
              <a:solidFill>
                <a:srgbClr val="50E6FF"/>
              </a:solidFill>
              <a:ln w="42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8" name="Oval 7">
              <a:extLst>
                <a:ext uri="{FF2B5EF4-FFF2-40B4-BE49-F238E27FC236}">
                  <a16:creationId xmlns:a16="http://schemas.microsoft.com/office/drawing/2014/main" id="{FC074424-6538-4494-828F-8B17A0D704BE}"/>
                </a:ext>
              </a:extLst>
            </p:cNvPr>
            <p:cNvSpPr/>
            <p:nvPr/>
          </p:nvSpPr>
          <p:spPr bwMode="auto">
            <a:xfrm>
              <a:off x="4656430" y="2094125"/>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1</a:t>
              </a:r>
            </a:p>
          </p:txBody>
        </p:sp>
      </p:grpSp>
      <p:grpSp>
        <p:nvGrpSpPr>
          <p:cNvPr id="80" name="Group 79" descr="Interact with legacy data&#10;">
            <a:extLst>
              <a:ext uri="{FF2B5EF4-FFF2-40B4-BE49-F238E27FC236}">
                <a16:creationId xmlns:a16="http://schemas.microsoft.com/office/drawing/2014/main" id="{68B07834-A7B8-4E06-95C8-BE9232DD8427}"/>
              </a:ext>
            </a:extLst>
          </p:cNvPr>
          <p:cNvGrpSpPr/>
          <p:nvPr/>
        </p:nvGrpSpPr>
        <p:grpSpPr>
          <a:xfrm>
            <a:off x="4656430" y="2835909"/>
            <a:ext cx="7065002" cy="475558"/>
            <a:chOff x="4656430" y="2835909"/>
            <a:chExt cx="7197596" cy="475558"/>
          </a:xfrm>
        </p:grpSpPr>
        <p:sp>
          <p:nvSpPr>
            <p:cNvPr id="14" name="Content Placeholder 2">
              <a:extLst>
                <a:ext uri="{FF2B5EF4-FFF2-40B4-BE49-F238E27FC236}">
                  <a16:creationId xmlns:a16="http://schemas.microsoft.com/office/drawing/2014/main" id="{10548165-A551-43B9-85FD-184CE0B552D3}"/>
                </a:ext>
              </a:extLst>
            </p:cNvPr>
            <p:cNvSpPr txBox="1">
              <a:spLocks/>
            </p:cNvSpPr>
            <p:nvPr/>
          </p:nvSpPr>
          <p:spPr>
            <a:xfrm>
              <a:off x="5545979" y="2835909"/>
              <a:ext cx="6308047"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Deploy anywhere – </a:t>
              </a:r>
              <a:r>
                <a:rPr lang="en-GB" sz="2000" b="1" dirty="0">
                  <a:ln w="3175">
                    <a:noFill/>
                  </a:ln>
                  <a:gradFill flip="none" rotWithShape="1">
                    <a:gsLst>
                      <a:gs pos="0">
                        <a:srgbClr val="FFFFFF"/>
                      </a:gs>
                      <a:gs pos="100000">
                        <a:srgbClr val="FFFFFF"/>
                      </a:gs>
                    </a:gsLst>
                    <a:lin ang="5400000" scaled="1"/>
                    <a:tileRect/>
                  </a:gradFill>
                  <a:latin typeface="Segoe UI Semibold" panose="020B0502040204020203" pitchFamily="34" charset="0"/>
                  <a:cs typeface="Segoe UI Semibold" panose="020B0502040204020203" pitchFamily="34" charset="0"/>
                </a:rPr>
                <a:t>C</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loud</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and </a:t>
              </a:r>
              <a:r>
                <a:rPr kumimoji="0" lang="en-GB"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O</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n-</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prem</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t>
              </a: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data</a:t>
              </a:r>
            </a:p>
          </p:txBody>
        </p:sp>
        <p:pic>
          <p:nvPicPr>
            <p:cNvPr id="29" name="data2" descr="data">
              <a:extLst>
                <a:ext uri="{FF2B5EF4-FFF2-40B4-BE49-F238E27FC236}">
                  <a16:creationId xmlns:a16="http://schemas.microsoft.com/office/drawing/2014/main" id="{DD4632E8-3796-4F5E-A9AA-38BB192533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21218" y="2844742"/>
              <a:ext cx="466725" cy="466725"/>
            </a:xfrm>
            <a:prstGeom prst="rect">
              <a:avLst/>
            </a:prstGeom>
          </p:spPr>
        </p:pic>
        <p:sp>
          <p:nvSpPr>
            <p:cNvPr id="55" name="Oval 54">
              <a:extLst>
                <a:ext uri="{FF2B5EF4-FFF2-40B4-BE49-F238E27FC236}">
                  <a16:creationId xmlns:a16="http://schemas.microsoft.com/office/drawing/2014/main" id="{176EB49C-0355-48CF-9084-8458DC60480C}"/>
                </a:ext>
              </a:extLst>
            </p:cNvPr>
            <p:cNvSpPr/>
            <p:nvPr/>
          </p:nvSpPr>
          <p:spPr bwMode="auto">
            <a:xfrm>
              <a:off x="4656430" y="2973633"/>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2</a:t>
              </a:r>
            </a:p>
          </p:txBody>
        </p:sp>
      </p:grpSp>
      <p:grpSp>
        <p:nvGrpSpPr>
          <p:cNvPr id="79" name="Group 78" descr="Builds API and publish as an Azure function to API Management &#10;">
            <a:extLst>
              <a:ext uri="{FF2B5EF4-FFF2-40B4-BE49-F238E27FC236}">
                <a16:creationId xmlns:a16="http://schemas.microsoft.com/office/drawing/2014/main" id="{6BB86681-DD8C-4676-A2EF-872CA58E38F8}"/>
              </a:ext>
            </a:extLst>
          </p:cNvPr>
          <p:cNvGrpSpPr/>
          <p:nvPr/>
        </p:nvGrpSpPr>
        <p:grpSpPr>
          <a:xfrm>
            <a:off x="4656430" y="3646189"/>
            <a:ext cx="6155947" cy="523645"/>
            <a:chOff x="4656430" y="3646189"/>
            <a:chExt cx="6155947" cy="523645"/>
          </a:xfrm>
        </p:grpSpPr>
        <p:sp>
          <p:nvSpPr>
            <p:cNvPr id="15" name="Content Placeholder 2">
              <a:extLst>
                <a:ext uri="{FF2B5EF4-FFF2-40B4-BE49-F238E27FC236}">
                  <a16:creationId xmlns:a16="http://schemas.microsoft.com/office/drawing/2014/main" id="{36618E18-D68D-4DE9-96CC-D6E44385A83D}"/>
                </a:ext>
              </a:extLst>
            </p:cNvPr>
            <p:cNvSpPr txBox="1">
              <a:spLocks/>
            </p:cNvSpPr>
            <p:nvPr/>
          </p:nvSpPr>
          <p:spPr>
            <a:xfrm>
              <a:off x="5545979" y="3678062"/>
              <a:ext cx="5266398"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API</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s to 3rd party</a:t>
              </a:r>
              <a:endPar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endParaRPr>
            </a:p>
          </p:txBody>
        </p:sp>
        <p:grpSp>
          <p:nvGrpSpPr>
            <p:cNvPr id="71" name="Group 70">
              <a:extLst>
                <a:ext uri="{FF2B5EF4-FFF2-40B4-BE49-F238E27FC236}">
                  <a16:creationId xmlns:a16="http://schemas.microsoft.com/office/drawing/2014/main" id="{8532546C-AB81-4DC7-9E9F-586F54C145C2}"/>
                </a:ext>
              </a:extLst>
            </p:cNvPr>
            <p:cNvGrpSpPr/>
            <p:nvPr/>
          </p:nvGrpSpPr>
          <p:grpSpPr>
            <a:xfrm rot="5400000">
              <a:off x="4892758" y="3706610"/>
              <a:ext cx="523645" cy="402803"/>
              <a:chOff x="4877615" y="3772390"/>
              <a:chExt cx="467383" cy="359526"/>
            </a:xfrm>
          </p:grpSpPr>
          <p:sp>
            <p:nvSpPr>
              <p:cNvPr id="33" name="Freeform 12">
                <a:extLst>
                  <a:ext uri="{FF2B5EF4-FFF2-40B4-BE49-F238E27FC236}">
                    <a16:creationId xmlns:a16="http://schemas.microsoft.com/office/drawing/2014/main" id="{87B5E028-50BF-4866-A008-B67A46C0A4C5}"/>
                  </a:ext>
                </a:extLst>
              </p:cNvPr>
              <p:cNvSpPr>
                <a:spLocks/>
              </p:cNvSpPr>
              <p:nvPr/>
            </p:nvSpPr>
            <p:spPr bwMode="auto">
              <a:xfrm flipH="1">
                <a:off x="5057378" y="3772390"/>
                <a:ext cx="109750" cy="348172"/>
              </a:xfrm>
              <a:custGeom>
                <a:avLst/>
                <a:gdLst>
                  <a:gd name="T0" fmla="*/ 39 w 41"/>
                  <a:gd name="T1" fmla="*/ 17 h 130"/>
                  <a:gd name="T2" fmla="*/ 24 w 41"/>
                  <a:gd name="T3" fmla="*/ 2 h 130"/>
                  <a:gd name="T4" fmla="*/ 18 w 41"/>
                  <a:gd name="T5" fmla="*/ 2 h 130"/>
                  <a:gd name="T6" fmla="*/ 2 w 41"/>
                  <a:gd name="T7" fmla="*/ 17 h 130"/>
                  <a:gd name="T8" fmla="*/ 2 w 41"/>
                  <a:gd name="T9" fmla="*/ 24 h 130"/>
                  <a:gd name="T10" fmla="*/ 9 w 41"/>
                  <a:gd name="T11" fmla="*/ 24 h 130"/>
                  <a:gd name="T12" fmla="*/ 16 w 41"/>
                  <a:gd name="T13" fmla="*/ 17 h 130"/>
                  <a:gd name="T14" fmla="*/ 16 w 41"/>
                  <a:gd name="T15" fmla="*/ 130 h 130"/>
                  <a:gd name="T16" fmla="*/ 25 w 41"/>
                  <a:gd name="T17" fmla="*/ 130 h 130"/>
                  <a:gd name="T18" fmla="*/ 25 w 41"/>
                  <a:gd name="T19" fmla="*/ 17 h 130"/>
                  <a:gd name="T20" fmla="*/ 32 w 41"/>
                  <a:gd name="T21" fmla="*/ 24 h 130"/>
                  <a:gd name="T22" fmla="*/ 39 w 41"/>
                  <a:gd name="T23" fmla="*/ 24 h 130"/>
                  <a:gd name="T24" fmla="*/ 39 w 41"/>
                  <a:gd name="T25" fmla="*/ 24 h 130"/>
                  <a:gd name="T26" fmla="*/ 39 w 41"/>
                  <a:gd name="T27" fmla="*/ 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130">
                    <a:moveTo>
                      <a:pt x="39" y="17"/>
                    </a:moveTo>
                    <a:cubicBezTo>
                      <a:pt x="24" y="2"/>
                      <a:pt x="24" y="2"/>
                      <a:pt x="24" y="2"/>
                    </a:cubicBezTo>
                    <a:cubicBezTo>
                      <a:pt x="22" y="0"/>
                      <a:pt x="19" y="0"/>
                      <a:pt x="18" y="2"/>
                    </a:cubicBezTo>
                    <a:cubicBezTo>
                      <a:pt x="2" y="17"/>
                      <a:pt x="2" y="17"/>
                      <a:pt x="2" y="17"/>
                    </a:cubicBezTo>
                    <a:cubicBezTo>
                      <a:pt x="0" y="19"/>
                      <a:pt x="0" y="22"/>
                      <a:pt x="2" y="24"/>
                    </a:cubicBezTo>
                    <a:cubicBezTo>
                      <a:pt x="4" y="25"/>
                      <a:pt x="7" y="25"/>
                      <a:pt x="9" y="24"/>
                    </a:cubicBezTo>
                    <a:cubicBezTo>
                      <a:pt x="16" y="17"/>
                      <a:pt x="16" y="17"/>
                      <a:pt x="16" y="17"/>
                    </a:cubicBezTo>
                    <a:cubicBezTo>
                      <a:pt x="16" y="130"/>
                      <a:pt x="16" y="130"/>
                      <a:pt x="16" y="130"/>
                    </a:cubicBezTo>
                    <a:cubicBezTo>
                      <a:pt x="25" y="130"/>
                      <a:pt x="25" y="130"/>
                      <a:pt x="25" y="130"/>
                    </a:cubicBezTo>
                    <a:cubicBezTo>
                      <a:pt x="25" y="17"/>
                      <a:pt x="25" y="17"/>
                      <a:pt x="25" y="17"/>
                    </a:cubicBezTo>
                    <a:cubicBezTo>
                      <a:pt x="32" y="24"/>
                      <a:pt x="32" y="24"/>
                      <a:pt x="32" y="24"/>
                    </a:cubicBezTo>
                    <a:cubicBezTo>
                      <a:pt x="34" y="26"/>
                      <a:pt x="37" y="26"/>
                      <a:pt x="39" y="24"/>
                    </a:cubicBezTo>
                    <a:cubicBezTo>
                      <a:pt x="39" y="24"/>
                      <a:pt x="39" y="24"/>
                      <a:pt x="39" y="24"/>
                    </a:cubicBezTo>
                    <a:cubicBezTo>
                      <a:pt x="41" y="22"/>
                      <a:pt x="41" y="19"/>
                      <a:pt x="39" y="17"/>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4" name="Freeform 13">
                <a:extLst>
                  <a:ext uri="{FF2B5EF4-FFF2-40B4-BE49-F238E27FC236}">
                    <a16:creationId xmlns:a16="http://schemas.microsoft.com/office/drawing/2014/main" id="{E36BFDBB-B677-4C48-84AA-73E6557E8457}"/>
                  </a:ext>
                </a:extLst>
              </p:cNvPr>
              <p:cNvSpPr>
                <a:spLocks/>
              </p:cNvSpPr>
              <p:nvPr/>
            </p:nvSpPr>
            <p:spPr bwMode="auto">
              <a:xfrm flipH="1">
                <a:off x="4877615" y="3893494"/>
                <a:ext cx="240314" cy="230853"/>
              </a:xfrm>
              <a:custGeom>
                <a:avLst/>
                <a:gdLst>
                  <a:gd name="T0" fmla="*/ 85 w 89"/>
                  <a:gd name="T1" fmla="*/ 0 h 86"/>
                  <a:gd name="T2" fmla="*/ 64 w 89"/>
                  <a:gd name="T3" fmla="*/ 0 h 86"/>
                  <a:gd name="T4" fmla="*/ 59 w 89"/>
                  <a:gd name="T5" fmla="*/ 4 h 86"/>
                  <a:gd name="T6" fmla="*/ 64 w 89"/>
                  <a:gd name="T7" fmla="*/ 9 h 86"/>
                  <a:gd name="T8" fmla="*/ 72 w 89"/>
                  <a:gd name="T9" fmla="*/ 9 h 86"/>
                  <a:gd name="T10" fmla="*/ 0 w 89"/>
                  <a:gd name="T11" fmla="*/ 81 h 86"/>
                  <a:gd name="T12" fmla="*/ 9 w 89"/>
                  <a:gd name="T13" fmla="*/ 86 h 86"/>
                  <a:gd name="T14" fmla="*/ 80 w 89"/>
                  <a:gd name="T15" fmla="*/ 15 h 86"/>
                  <a:gd name="T16" fmla="*/ 80 w 89"/>
                  <a:gd name="T17" fmla="*/ 25 h 86"/>
                  <a:gd name="T18" fmla="*/ 84 w 89"/>
                  <a:gd name="T19" fmla="*/ 30 h 86"/>
                  <a:gd name="T20" fmla="*/ 85 w 89"/>
                  <a:gd name="T21" fmla="*/ 30 h 86"/>
                  <a:gd name="T22" fmla="*/ 89 w 89"/>
                  <a:gd name="T23" fmla="*/ 25 h 86"/>
                  <a:gd name="T24" fmla="*/ 89 w 89"/>
                  <a:gd name="T25" fmla="*/ 4 h 86"/>
                  <a:gd name="T26" fmla="*/ 85 w 89"/>
                  <a:gd name="T2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86">
                    <a:moveTo>
                      <a:pt x="85" y="0"/>
                    </a:moveTo>
                    <a:cubicBezTo>
                      <a:pt x="64" y="0"/>
                      <a:pt x="64" y="0"/>
                      <a:pt x="64" y="0"/>
                    </a:cubicBezTo>
                    <a:cubicBezTo>
                      <a:pt x="61" y="0"/>
                      <a:pt x="59" y="2"/>
                      <a:pt x="59" y="4"/>
                    </a:cubicBezTo>
                    <a:cubicBezTo>
                      <a:pt x="59" y="7"/>
                      <a:pt x="61" y="9"/>
                      <a:pt x="64" y="9"/>
                    </a:cubicBezTo>
                    <a:cubicBezTo>
                      <a:pt x="72" y="9"/>
                      <a:pt x="72" y="9"/>
                      <a:pt x="72" y="9"/>
                    </a:cubicBezTo>
                    <a:cubicBezTo>
                      <a:pt x="0" y="81"/>
                      <a:pt x="0" y="81"/>
                      <a:pt x="0" y="81"/>
                    </a:cubicBezTo>
                    <a:cubicBezTo>
                      <a:pt x="9" y="86"/>
                      <a:pt x="9" y="86"/>
                      <a:pt x="9" y="86"/>
                    </a:cubicBezTo>
                    <a:cubicBezTo>
                      <a:pt x="80" y="15"/>
                      <a:pt x="80" y="15"/>
                      <a:pt x="80" y="15"/>
                    </a:cubicBezTo>
                    <a:cubicBezTo>
                      <a:pt x="80" y="25"/>
                      <a:pt x="80" y="25"/>
                      <a:pt x="80" y="25"/>
                    </a:cubicBezTo>
                    <a:cubicBezTo>
                      <a:pt x="80" y="28"/>
                      <a:pt x="82" y="30"/>
                      <a:pt x="84" y="30"/>
                    </a:cubicBezTo>
                    <a:cubicBezTo>
                      <a:pt x="85" y="30"/>
                      <a:pt x="85" y="30"/>
                      <a:pt x="85" y="30"/>
                    </a:cubicBezTo>
                    <a:cubicBezTo>
                      <a:pt x="87" y="30"/>
                      <a:pt x="89" y="28"/>
                      <a:pt x="89" y="25"/>
                    </a:cubicBezTo>
                    <a:cubicBezTo>
                      <a:pt x="89" y="4"/>
                      <a:pt x="89" y="4"/>
                      <a:pt x="89" y="4"/>
                    </a:cubicBezTo>
                    <a:cubicBezTo>
                      <a:pt x="89" y="2"/>
                      <a:pt x="87" y="0"/>
                      <a:pt x="85" y="0"/>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5" name="Freeform 14">
                <a:extLst>
                  <a:ext uri="{FF2B5EF4-FFF2-40B4-BE49-F238E27FC236}">
                    <a16:creationId xmlns:a16="http://schemas.microsoft.com/office/drawing/2014/main" id="{751FEB3C-3285-423E-8BA8-2DF000ED277F}"/>
                  </a:ext>
                </a:extLst>
              </p:cNvPr>
              <p:cNvSpPr>
                <a:spLocks/>
              </p:cNvSpPr>
              <p:nvPr/>
            </p:nvSpPr>
            <p:spPr bwMode="auto">
              <a:xfrm flipH="1">
                <a:off x="5095222" y="3893494"/>
                <a:ext cx="249776" cy="238422"/>
              </a:xfrm>
              <a:custGeom>
                <a:avLst/>
                <a:gdLst>
                  <a:gd name="T0" fmla="*/ 18 w 93"/>
                  <a:gd name="T1" fmla="*/ 9 h 89"/>
                  <a:gd name="T2" fmla="*/ 26 w 93"/>
                  <a:gd name="T3" fmla="*/ 9 h 89"/>
                  <a:gd name="T4" fmla="*/ 30 w 93"/>
                  <a:gd name="T5" fmla="*/ 5 h 89"/>
                  <a:gd name="T6" fmla="*/ 30 w 93"/>
                  <a:gd name="T7" fmla="*/ 4 h 89"/>
                  <a:gd name="T8" fmla="*/ 26 w 93"/>
                  <a:gd name="T9" fmla="*/ 0 h 89"/>
                  <a:gd name="T10" fmla="*/ 4 w 93"/>
                  <a:gd name="T11" fmla="*/ 0 h 89"/>
                  <a:gd name="T12" fmla="*/ 0 w 93"/>
                  <a:gd name="T13" fmla="*/ 4 h 89"/>
                  <a:gd name="T14" fmla="*/ 0 w 93"/>
                  <a:gd name="T15" fmla="*/ 25 h 89"/>
                  <a:gd name="T16" fmla="*/ 5 w 93"/>
                  <a:gd name="T17" fmla="*/ 30 h 89"/>
                  <a:gd name="T18" fmla="*/ 9 w 93"/>
                  <a:gd name="T19" fmla="*/ 25 h 89"/>
                  <a:gd name="T20" fmla="*/ 10 w 93"/>
                  <a:gd name="T21" fmla="*/ 15 h 89"/>
                  <a:gd name="T22" fmla="*/ 80 w 93"/>
                  <a:gd name="T23" fmla="*/ 85 h 89"/>
                  <a:gd name="T24" fmla="*/ 93 w 93"/>
                  <a:gd name="T25" fmla="*/ 86 h 89"/>
                  <a:gd name="T26" fmla="*/ 18 w 93"/>
                  <a:gd name="T27" fmla="*/ 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89">
                    <a:moveTo>
                      <a:pt x="18" y="9"/>
                    </a:moveTo>
                    <a:cubicBezTo>
                      <a:pt x="26" y="9"/>
                      <a:pt x="26" y="9"/>
                      <a:pt x="26" y="9"/>
                    </a:cubicBezTo>
                    <a:cubicBezTo>
                      <a:pt x="28" y="9"/>
                      <a:pt x="30" y="7"/>
                      <a:pt x="30" y="5"/>
                    </a:cubicBezTo>
                    <a:cubicBezTo>
                      <a:pt x="30" y="4"/>
                      <a:pt x="30" y="4"/>
                      <a:pt x="30" y="4"/>
                    </a:cubicBezTo>
                    <a:cubicBezTo>
                      <a:pt x="30" y="2"/>
                      <a:pt x="28" y="0"/>
                      <a:pt x="26" y="0"/>
                    </a:cubicBezTo>
                    <a:cubicBezTo>
                      <a:pt x="4" y="0"/>
                      <a:pt x="4" y="0"/>
                      <a:pt x="4" y="0"/>
                    </a:cubicBezTo>
                    <a:cubicBezTo>
                      <a:pt x="2" y="0"/>
                      <a:pt x="0" y="2"/>
                      <a:pt x="0" y="4"/>
                    </a:cubicBezTo>
                    <a:cubicBezTo>
                      <a:pt x="0" y="25"/>
                      <a:pt x="0" y="25"/>
                      <a:pt x="0" y="25"/>
                    </a:cubicBezTo>
                    <a:cubicBezTo>
                      <a:pt x="0" y="28"/>
                      <a:pt x="2" y="30"/>
                      <a:pt x="5" y="30"/>
                    </a:cubicBezTo>
                    <a:cubicBezTo>
                      <a:pt x="7" y="30"/>
                      <a:pt x="9" y="28"/>
                      <a:pt x="9" y="25"/>
                    </a:cubicBezTo>
                    <a:cubicBezTo>
                      <a:pt x="10" y="15"/>
                      <a:pt x="10" y="15"/>
                      <a:pt x="10" y="15"/>
                    </a:cubicBezTo>
                    <a:cubicBezTo>
                      <a:pt x="80" y="85"/>
                      <a:pt x="80" y="85"/>
                      <a:pt x="80" y="85"/>
                    </a:cubicBezTo>
                    <a:cubicBezTo>
                      <a:pt x="84" y="89"/>
                      <a:pt x="89" y="89"/>
                      <a:pt x="93" y="86"/>
                    </a:cubicBezTo>
                    <a:lnTo>
                      <a:pt x="18" y="9"/>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56" name="Oval 55">
              <a:extLst>
                <a:ext uri="{FF2B5EF4-FFF2-40B4-BE49-F238E27FC236}">
                  <a16:creationId xmlns:a16="http://schemas.microsoft.com/office/drawing/2014/main" id="{E3C1E4A2-E28F-4185-A9C4-25A5D20CB7CD}"/>
                </a:ext>
              </a:extLst>
            </p:cNvPr>
            <p:cNvSpPr/>
            <p:nvPr/>
          </p:nvSpPr>
          <p:spPr bwMode="auto">
            <a:xfrm>
              <a:off x="4656430" y="3803540"/>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3</a:t>
              </a:r>
            </a:p>
          </p:txBody>
        </p:sp>
      </p:grpSp>
      <p:grpSp>
        <p:nvGrpSpPr>
          <p:cNvPr id="78" name="Group 77" descr="Exports as API Management Connector, a first class component  to Power Platform&#10;">
            <a:extLst>
              <a:ext uri="{FF2B5EF4-FFF2-40B4-BE49-F238E27FC236}">
                <a16:creationId xmlns:a16="http://schemas.microsoft.com/office/drawing/2014/main" id="{F3C25F72-1D5C-481F-867A-7B5699BC71FC}"/>
              </a:ext>
            </a:extLst>
          </p:cNvPr>
          <p:cNvGrpSpPr/>
          <p:nvPr/>
        </p:nvGrpSpPr>
        <p:grpSpPr>
          <a:xfrm>
            <a:off x="4656430" y="4487786"/>
            <a:ext cx="6679991" cy="470009"/>
            <a:chOff x="4656430" y="4487786"/>
            <a:chExt cx="6679991" cy="470009"/>
          </a:xfrm>
        </p:grpSpPr>
        <p:sp>
          <p:nvSpPr>
            <p:cNvPr id="16" name="Content Placeholder 2">
              <a:extLst>
                <a:ext uri="{FF2B5EF4-FFF2-40B4-BE49-F238E27FC236}">
                  <a16:creationId xmlns:a16="http://schemas.microsoft.com/office/drawing/2014/main" id="{4CF893E6-8321-4F57-950B-9EE4FF0442E6}"/>
                </a:ext>
              </a:extLst>
            </p:cNvPr>
            <p:cNvSpPr txBox="1">
              <a:spLocks/>
            </p:cNvSpPr>
            <p:nvPr/>
          </p:nvSpPr>
          <p:spPr>
            <a:xfrm>
              <a:off x="5545979" y="4487786"/>
              <a:ext cx="5790442"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Integrate</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with</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t>
              </a:r>
              <a:r>
                <a:rPr kumimoji="0" lang="en-GB"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Teams/SharePoint/</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Slack</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/Google</a:t>
              </a:r>
              <a:endPar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endParaRPr>
            </a:p>
          </p:txBody>
        </p:sp>
        <p:grpSp>
          <p:nvGrpSpPr>
            <p:cNvPr id="36" name="availability zones" descr="availability zones">
              <a:extLst>
                <a:ext uri="{FF2B5EF4-FFF2-40B4-BE49-F238E27FC236}">
                  <a16:creationId xmlns:a16="http://schemas.microsoft.com/office/drawing/2014/main" id="{CD065C93-7D4D-4597-A184-DB8B56B0B784}"/>
                </a:ext>
              </a:extLst>
            </p:cNvPr>
            <p:cNvGrpSpPr>
              <a:grpSpLocks noChangeAspect="1"/>
            </p:cNvGrpSpPr>
            <p:nvPr/>
          </p:nvGrpSpPr>
          <p:grpSpPr bwMode="auto">
            <a:xfrm>
              <a:off x="4912482" y="4518055"/>
              <a:ext cx="485774" cy="439740"/>
              <a:chOff x="3409" y="755"/>
              <a:chExt cx="306" cy="277"/>
            </a:xfrm>
          </p:grpSpPr>
          <p:sp>
            <p:nvSpPr>
              <p:cNvPr id="37" name="AutoShape 109">
                <a:extLst>
                  <a:ext uri="{FF2B5EF4-FFF2-40B4-BE49-F238E27FC236}">
                    <a16:creationId xmlns:a16="http://schemas.microsoft.com/office/drawing/2014/main" id="{5CF478C3-538E-4A69-81BA-EA6A0C009E0D}"/>
                  </a:ext>
                </a:extLst>
              </p:cNvPr>
              <p:cNvSpPr>
                <a:spLocks noChangeAspect="1" noChangeArrowheads="1" noTextEdit="1"/>
              </p:cNvSpPr>
              <p:nvPr/>
            </p:nvSpPr>
            <p:spPr bwMode="auto">
              <a:xfrm>
                <a:off x="3413" y="760"/>
                <a:ext cx="297"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8" name="Freeform 111">
                <a:extLst>
                  <a:ext uri="{FF2B5EF4-FFF2-40B4-BE49-F238E27FC236}">
                    <a16:creationId xmlns:a16="http://schemas.microsoft.com/office/drawing/2014/main" id="{8AB765CF-0658-4AE9-A740-5CDDA0FD0E2E}"/>
                  </a:ext>
                </a:extLst>
              </p:cNvPr>
              <p:cNvSpPr>
                <a:spLocks/>
              </p:cNvSpPr>
              <p:nvPr/>
            </p:nvSpPr>
            <p:spPr bwMode="auto">
              <a:xfrm>
                <a:off x="3435" y="955"/>
                <a:ext cx="52" cy="51"/>
              </a:xfrm>
              <a:custGeom>
                <a:avLst/>
                <a:gdLst>
                  <a:gd name="T0" fmla="*/ 11 w 66"/>
                  <a:gd name="T1" fmla="*/ 12 h 66"/>
                  <a:gd name="T2" fmla="*/ 54 w 66"/>
                  <a:gd name="T3" fmla="*/ 12 h 66"/>
                  <a:gd name="T4" fmla="*/ 54 w 66"/>
                  <a:gd name="T5" fmla="*/ 54 h 66"/>
                  <a:gd name="T6" fmla="*/ 11 w 66"/>
                  <a:gd name="T7" fmla="*/ 54 h 66"/>
                  <a:gd name="T8" fmla="*/ 11 w 66"/>
                  <a:gd name="T9" fmla="*/ 12 h 66"/>
                </a:gdLst>
                <a:ahLst/>
                <a:cxnLst>
                  <a:cxn ang="0">
                    <a:pos x="T0" y="T1"/>
                  </a:cxn>
                  <a:cxn ang="0">
                    <a:pos x="T2" y="T3"/>
                  </a:cxn>
                  <a:cxn ang="0">
                    <a:pos x="T4" y="T5"/>
                  </a:cxn>
                  <a:cxn ang="0">
                    <a:pos x="T6" y="T7"/>
                  </a:cxn>
                  <a:cxn ang="0">
                    <a:pos x="T8" y="T9"/>
                  </a:cxn>
                </a:cxnLst>
                <a:rect l="0" t="0" r="r" b="b"/>
                <a:pathLst>
                  <a:path w="66" h="66">
                    <a:moveTo>
                      <a:pt x="11" y="12"/>
                    </a:moveTo>
                    <a:cubicBezTo>
                      <a:pt x="23" y="0"/>
                      <a:pt x="42" y="0"/>
                      <a:pt x="54" y="12"/>
                    </a:cubicBezTo>
                    <a:cubicBezTo>
                      <a:pt x="66" y="24"/>
                      <a:pt x="66" y="43"/>
                      <a:pt x="54" y="54"/>
                    </a:cubicBezTo>
                    <a:cubicBezTo>
                      <a:pt x="42" y="66"/>
                      <a:pt x="23" y="66"/>
                      <a:pt x="11" y="54"/>
                    </a:cubicBezTo>
                    <a:cubicBezTo>
                      <a:pt x="0" y="43"/>
                      <a:pt x="0" y="24"/>
                      <a:pt x="11" y="1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9" name="Freeform 112">
                <a:extLst>
                  <a:ext uri="{FF2B5EF4-FFF2-40B4-BE49-F238E27FC236}">
                    <a16:creationId xmlns:a16="http://schemas.microsoft.com/office/drawing/2014/main" id="{1CB2F8DD-B517-46E3-A75D-5759AD08F453}"/>
                  </a:ext>
                </a:extLst>
              </p:cNvPr>
              <p:cNvSpPr>
                <a:spLocks noEditPoints="1"/>
              </p:cNvSpPr>
              <p:nvPr/>
            </p:nvSpPr>
            <p:spPr bwMode="auto">
              <a:xfrm>
                <a:off x="3409" y="889"/>
                <a:ext cx="146" cy="143"/>
              </a:xfrm>
              <a:custGeom>
                <a:avLst/>
                <a:gdLst>
                  <a:gd name="T0" fmla="*/ 181 w 189"/>
                  <a:gd name="T1" fmla="*/ 104 h 186"/>
                  <a:gd name="T2" fmla="*/ 153 w 189"/>
                  <a:gd name="T3" fmla="*/ 104 h 186"/>
                  <a:gd name="T4" fmla="*/ 147 w 189"/>
                  <a:gd name="T5" fmla="*/ 114 h 186"/>
                  <a:gd name="T6" fmla="*/ 127 w 189"/>
                  <a:gd name="T7" fmla="*/ 114 h 186"/>
                  <a:gd name="T8" fmla="*/ 110 w 189"/>
                  <a:gd name="T9" fmla="*/ 76 h 186"/>
                  <a:gd name="T10" fmla="*/ 89 w 189"/>
                  <a:gd name="T11" fmla="*/ 63 h 186"/>
                  <a:gd name="T12" fmla="*/ 102 w 189"/>
                  <a:gd name="T13" fmla="*/ 41 h 186"/>
                  <a:gd name="T14" fmla="*/ 113 w 189"/>
                  <a:gd name="T15" fmla="*/ 42 h 186"/>
                  <a:gd name="T16" fmla="*/ 128 w 189"/>
                  <a:gd name="T17" fmla="*/ 18 h 186"/>
                  <a:gd name="T18" fmla="*/ 104 w 189"/>
                  <a:gd name="T19" fmla="*/ 2 h 186"/>
                  <a:gd name="T20" fmla="*/ 89 w 189"/>
                  <a:gd name="T21" fmla="*/ 27 h 186"/>
                  <a:gd name="T22" fmla="*/ 94 w 189"/>
                  <a:gd name="T23" fmla="*/ 36 h 186"/>
                  <a:gd name="T24" fmla="*/ 79 w 189"/>
                  <a:gd name="T25" fmla="*/ 60 h 186"/>
                  <a:gd name="T26" fmla="*/ 24 w 189"/>
                  <a:gd name="T27" fmla="*/ 76 h 186"/>
                  <a:gd name="T28" fmla="*/ 24 w 189"/>
                  <a:gd name="T29" fmla="*/ 162 h 186"/>
                  <a:gd name="T30" fmla="*/ 110 w 189"/>
                  <a:gd name="T31" fmla="*/ 162 h 186"/>
                  <a:gd name="T32" fmla="*/ 127 w 189"/>
                  <a:gd name="T33" fmla="*/ 124 h 186"/>
                  <a:gd name="T34" fmla="*/ 147 w 189"/>
                  <a:gd name="T35" fmla="*/ 124 h 186"/>
                  <a:gd name="T36" fmla="*/ 153 w 189"/>
                  <a:gd name="T37" fmla="*/ 133 h 186"/>
                  <a:gd name="T38" fmla="*/ 181 w 189"/>
                  <a:gd name="T39" fmla="*/ 133 h 186"/>
                  <a:gd name="T40" fmla="*/ 181 w 189"/>
                  <a:gd name="T41" fmla="*/ 104 h 186"/>
                  <a:gd name="T42" fmla="*/ 100 w 189"/>
                  <a:gd name="T43" fmla="*/ 153 h 186"/>
                  <a:gd name="T44" fmla="*/ 33 w 189"/>
                  <a:gd name="T45" fmla="*/ 153 h 186"/>
                  <a:gd name="T46" fmla="*/ 33 w 189"/>
                  <a:gd name="T47" fmla="*/ 86 h 186"/>
                  <a:gd name="T48" fmla="*/ 100 w 189"/>
                  <a:gd name="T49" fmla="*/ 86 h 186"/>
                  <a:gd name="T50" fmla="*/ 100 w 189"/>
                  <a:gd name="T51"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186">
                    <a:moveTo>
                      <a:pt x="181" y="104"/>
                    </a:moveTo>
                    <a:cubicBezTo>
                      <a:pt x="173" y="97"/>
                      <a:pt x="160" y="97"/>
                      <a:pt x="153" y="104"/>
                    </a:cubicBezTo>
                    <a:cubicBezTo>
                      <a:pt x="150" y="107"/>
                      <a:pt x="148" y="110"/>
                      <a:pt x="147" y="114"/>
                    </a:cubicBezTo>
                    <a:cubicBezTo>
                      <a:pt x="127" y="114"/>
                      <a:pt x="127" y="114"/>
                      <a:pt x="127" y="114"/>
                    </a:cubicBezTo>
                    <a:cubicBezTo>
                      <a:pt x="126" y="100"/>
                      <a:pt x="120" y="87"/>
                      <a:pt x="110" y="76"/>
                    </a:cubicBezTo>
                    <a:cubicBezTo>
                      <a:pt x="104" y="70"/>
                      <a:pt x="97" y="66"/>
                      <a:pt x="89" y="63"/>
                    </a:cubicBezTo>
                    <a:cubicBezTo>
                      <a:pt x="102" y="41"/>
                      <a:pt x="102" y="41"/>
                      <a:pt x="102" y="41"/>
                    </a:cubicBezTo>
                    <a:cubicBezTo>
                      <a:pt x="106" y="42"/>
                      <a:pt x="109" y="43"/>
                      <a:pt x="113" y="42"/>
                    </a:cubicBezTo>
                    <a:cubicBezTo>
                      <a:pt x="124" y="39"/>
                      <a:pt x="131" y="28"/>
                      <a:pt x="128" y="18"/>
                    </a:cubicBezTo>
                    <a:cubicBezTo>
                      <a:pt x="126" y="7"/>
                      <a:pt x="115" y="0"/>
                      <a:pt x="104" y="2"/>
                    </a:cubicBezTo>
                    <a:cubicBezTo>
                      <a:pt x="93" y="5"/>
                      <a:pt x="86" y="16"/>
                      <a:pt x="89" y="27"/>
                    </a:cubicBezTo>
                    <a:cubicBezTo>
                      <a:pt x="90" y="30"/>
                      <a:pt x="92" y="34"/>
                      <a:pt x="94" y="36"/>
                    </a:cubicBezTo>
                    <a:cubicBezTo>
                      <a:pt x="79" y="60"/>
                      <a:pt x="79" y="60"/>
                      <a:pt x="79" y="60"/>
                    </a:cubicBezTo>
                    <a:cubicBezTo>
                      <a:pt x="60" y="55"/>
                      <a:pt x="39" y="61"/>
                      <a:pt x="24" y="76"/>
                    </a:cubicBezTo>
                    <a:cubicBezTo>
                      <a:pt x="0" y="100"/>
                      <a:pt x="0" y="138"/>
                      <a:pt x="24" y="162"/>
                    </a:cubicBezTo>
                    <a:cubicBezTo>
                      <a:pt x="48" y="186"/>
                      <a:pt x="86" y="186"/>
                      <a:pt x="110" y="162"/>
                    </a:cubicBezTo>
                    <a:cubicBezTo>
                      <a:pt x="121" y="151"/>
                      <a:pt x="126" y="138"/>
                      <a:pt x="127" y="124"/>
                    </a:cubicBezTo>
                    <a:cubicBezTo>
                      <a:pt x="147" y="124"/>
                      <a:pt x="147" y="124"/>
                      <a:pt x="147" y="124"/>
                    </a:cubicBezTo>
                    <a:cubicBezTo>
                      <a:pt x="148" y="127"/>
                      <a:pt x="150" y="130"/>
                      <a:pt x="153" y="133"/>
                    </a:cubicBezTo>
                    <a:cubicBezTo>
                      <a:pt x="160" y="141"/>
                      <a:pt x="173" y="141"/>
                      <a:pt x="181" y="133"/>
                    </a:cubicBezTo>
                    <a:cubicBezTo>
                      <a:pt x="189" y="125"/>
                      <a:pt x="189" y="112"/>
                      <a:pt x="181" y="104"/>
                    </a:cubicBezTo>
                    <a:close/>
                    <a:moveTo>
                      <a:pt x="100" y="153"/>
                    </a:moveTo>
                    <a:cubicBezTo>
                      <a:pt x="82" y="171"/>
                      <a:pt x="52" y="171"/>
                      <a:pt x="33" y="153"/>
                    </a:cubicBezTo>
                    <a:cubicBezTo>
                      <a:pt x="15" y="134"/>
                      <a:pt x="15" y="104"/>
                      <a:pt x="33" y="86"/>
                    </a:cubicBezTo>
                    <a:cubicBezTo>
                      <a:pt x="52" y="67"/>
                      <a:pt x="82" y="67"/>
                      <a:pt x="100" y="86"/>
                    </a:cubicBezTo>
                    <a:cubicBezTo>
                      <a:pt x="119" y="104"/>
                      <a:pt x="119" y="134"/>
                      <a:pt x="100" y="15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0" name="Freeform 113">
                <a:extLst>
                  <a:ext uri="{FF2B5EF4-FFF2-40B4-BE49-F238E27FC236}">
                    <a16:creationId xmlns:a16="http://schemas.microsoft.com/office/drawing/2014/main" id="{8BA1ABAF-D495-4E72-8514-BAFD396AFE3A}"/>
                  </a:ext>
                </a:extLst>
              </p:cNvPr>
              <p:cNvSpPr>
                <a:spLocks/>
              </p:cNvSpPr>
              <p:nvPr/>
            </p:nvSpPr>
            <p:spPr bwMode="auto">
              <a:xfrm>
                <a:off x="3537" y="782"/>
                <a:ext cx="51" cy="50"/>
              </a:xfrm>
              <a:custGeom>
                <a:avLst/>
                <a:gdLst>
                  <a:gd name="T0" fmla="*/ 11 w 66"/>
                  <a:gd name="T1" fmla="*/ 11 h 65"/>
                  <a:gd name="T2" fmla="*/ 54 w 66"/>
                  <a:gd name="T3" fmla="*/ 11 h 65"/>
                  <a:gd name="T4" fmla="*/ 54 w 66"/>
                  <a:gd name="T5" fmla="*/ 54 h 65"/>
                  <a:gd name="T6" fmla="*/ 11 w 66"/>
                  <a:gd name="T7" fmla="*/ 54 h 65"/>
                  <a:gd name="T8" fmla="*/ 11 w 66"/>
                  <a:gd name="T9" fmla="*/ 11 h 65"/>
                </a:gdLst>
                <a:ahLst/>
                <a:cxnLst>
                  <a:cxn ang="0">
                    <a:pos x="T0" y="T1"/>
                  </a:cxn>
                  <a:cxn ang="0">
                    <a:pos x="T2" y="T3"/>
                  </a:cxn>
                  <a:cxn ang="0">
                    <a:pos x="T4" y="T5"/>
                  </a:cxn>
                  <a:cxn ang="0">
                    <a:pos x="T6" y="T7"/>
                  </a:cxn>
                  <a:cxn ang="0">
                    <a:pos x="T8" y="T9"/>
                  </a:cxn>
                </a:cxnLst>
                <a:rect l="0" t="0" r="r" b="b"/>
                <a:pathLst>
                  <a:path w="66" h="65">
                    <a:moveTo>
                      <a:pt x="11" y="11"/>
                    </a:moveTo>
                    <a:cubicBezTo>
                      <a:pt x="23" y="0"/>
                      <a:pt x="42" y="0"/>
                      <a:pt x="54" y="11"/>
                    </a:cubicBezTo>
                    <a:cubicBezTo>
                      <a:pt x="66" y="23"/>
                      <a:pt x="66" y="42"/>
                      <a:pt x="54" y="54"/>
                    </a:cubicBezTo>
                    <a:cubicBezTo>
                      <a:pt x="42" y="65"/>
                      <a:pt x="23" y="65"/>
                      <a:pt x="11" y="54"/>
                    </a:cubicBezTo>
                    <a:cubicBezTo>
                      <a:pt x="0" y="42"/>
                      <a:pt x="0" y="23"/>
                      <a:pt x="11" y="11"/>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1" name="Freeform 114">
                <a:extLst>
                  <a:ext uri="{FF2B5EF4-FFF2-40B4-BE49-F238E27FC236}">
                    <a16:creationId xmlns:a16="http://schemas.microsoft.com/office/drawing/2014/main" id="{D2D9C5FF-5BE9-4145-A8A0-687F0C4DD053}"/>
                  </a:ext>
                </a:extLst>
              </p:cNvPr>
              <p:cNvSpPr>
                <a:spLocks noEditPoints="1"/>
              </p:cNvSpPr>
              <p:nvPr/>
            </p:nvSpPr>
            <p:spPr bwMode="auto">
              <a:xfrm>
                <a:off x="3500" y="755"/>
                <a:ext cx="123" cy="128"/>
              </a:xfrm>
              <a:custGeom>
                <a:avLst/>
                <a:gdLst>
                  <a:gd name="T0" fmla="*/ 141 w 158"/>
                  <a:gd name="T1" fmla="*/ 123 h 165"/>
                  <a:gd name="T2" fmla="*/ 130 w 158"/>
                  <a:gd name="T3" fmla="*/ 123 h 165"/>
                  <a:gd name="T4" fmla="*/ 122 w 158"/>
                  <a:gd name="T5" fmla="*/ 110 h 165"/>
                  <a:gd name="T6" fmla="*/ 123 w 158"/>
                  <a:gd name="T7" fmla="*/ 110 h 165"/>
                  <a:gd name="T8" fmla="*/ 123 w 158"/>
                  <a:gd name="T9" fmla="*/ 24 h 165"/>
                  <a:gd name="T10" fmla="*/ 37 w 158"/>
                  <a:gd name="T11" fmla="*/ 24 h 165"/>
                  <a:gd name="T12" fmla="*/ 37 w 158"/>
                  <a:gd name="T13" fmla="*/ 110 h 165"/>
                  <a:gd name="T14" fmla="*/ 37 w 158"/>
                  <a:gd name="T15" fmla="*/ 110 h 165"/>
                  <a:gd name="T16" fmla="*/ 28 w 158"/>
                  <a:gd name="T17" fmla="*/ 123 h 165"/>
                  <a:gd name="T18" fmla="*/ 18 w 158"/>
                  <a:gd name="T19" fmla="*/ 123 h 165"/>
                  <a:gd name="T20" fmla="*/ 3 w 158"/>
                  <a:gd name="T21" fmla="*/ 147 h 165"/>
                  <a:gd name="T22" fmla="*/ 27 w 158"/>
                  <a:gd name="T23" fmla="*/ 162 h 165"/>
                  <a:gd name="T24" fmla="*/ 42 w 158"/>
                  <a:gd name="T25" fmla="*/ 138 h 165"/>
                  <a:gd name="T26" fmla="*/ 37 w 158"/>
                  <a:gd name="T27" fmla="*/ 128 h 165"/>
                  <a:gd name="T28" fmla="*/ 45 w 158"/>
                  <a:gd name="T29" fmla="*/ 116 h 165"/>
                  <a:gd name="T30" fmla="*/ 114 w 158"/>
                  <a:gd name="T31" fmla="*/ 117 h 165"/>
                  <a:gd name="T32" fmla="*/ 122 w 158"/>
                  <a:gd name="T33" fmla="*/ 128 h 165"/>
                  <a:gd name="T34" fmla="*/ 117 w 158"/>
                  <a:gd name="T35" fmla="*/ 138 h 165"/>
                  <a:gd name="T36" fmla="*/ 132 w 158"/>
                  <a:gd name="T37" fmla="*/ 162 h 165"/>
                  <a:gd name="T38" fmla="*/ 156 w 158"/>
                  <a:gd name="T39" fmla="*/ 147 h 165"/>
                  <a:gd name="T40" fmla="*/ 141 w 158"/>
                  <a:gd name="T41" fmla="*/ 123 h 165"/>
                  <a:gd name="T42" fmla="*/ 46 w 158"/>
                  <a:gd name="T43" fmla="*/ 100 h 165"/>
                  <a:gd name="T44" fmla="*/ 46 w 158"/>
                  <a:gd name="T45" fmla="*/ 33 h 165"/>
                  <a:gd name="T46" fmla="*/ 113 w 158"/>
                  <a:gd name="T47" fmla="*/ 33 h 165"/>
                  <a:gd name="T48" fmla="*/ 113 w 158"/>
                  <a:gd name="T49" fmla="*/ 100 h 165"/>
                  <a:gd name="T50" fmla="*/ 46 w 158"/>
                  <a:gd name="T51" fmla="*/ 10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8" h="165">
                    <a:moveTo>
                      <a:pt x="141" y="123"/>
                    </a:moveTo>
                    <a:cubicBezTo>
                      <a:pt x="137" y="122"/>
                      <a:pt x="134" y="122"/>
                      <a:pt x="130" y="123"/>
                    </a:cubicBezTo>
                    <a:cubicBezTo>
                      <a:pt x="122" y="110"/>
                      <a:pt x="122" y="110"/>
                      <a:pt x="122" y="110"/>
                    </a:cubicBezTo>
                    <a:cubicBezTo>
                      <a:pt x="122" y="110"/>
                      <a:pt x="123" y="110"/>
                      <a:pt x="123" y="110"/>
                    </a:cubicBezTo>
                    <a:cubicBezTo>
                      <a:pt x="146" y="86"/>
                      <a:pt x="146" y="47"/>
                      <a:pt x="123" y="24"/>
                    </a:cubicBezTo>
                    <a:cubicBezTo>
                      <a:pt x="99" y="0"/>
                      <a:pt x="60" y="0"/>
                      <a:pt x="37" y="24"/>
                    </a:cubicBezTo>
                    <a:cubicBezTo>
                      <a:pt x="13" y="47"/>
                      <a:pt x="13" y="86"/>
                      <a:pt x="37" y="110"/>
                    </a:cubicBezTo>
                    <a:cubicBezTo>
                      <a:pt x="37" y="110"/>
                      <a:pt x="37" y="110"/>
                      <a:pt x="37" y="110"/>
                    </a:cubicBezTo>
                    <a:cubicBezTo>
                      <a:pt x="28" y="123"/>
                      <a:pt x="28" y="123"/>
                      <a:pt x="28" y="123"/>
                    </a:cubicBezTo>
                    <a:cubicBezTo>
                      <a:pt x="25" y="122"/>
                      <a:pt x="21" y="122"/>
                      <a:pt x="18" y="123"/>
                    </a:cubicBezTo>
                    <a:cubicBezTo>
                      <a:pt x="7" y="125"/>
                      <a:pt x="0" y="136"/>
                      <a:pt x="3" y="147"/>
                    </a:cubicBezTo>
                    <a:cubicBezTo>
                      <a:pt x="5" y="158"/>
                      <a:pt x="16" y="165"/>
                      <a:pt x="27" y="162"/>
                    </a:cubicBezTo>
                    <a:cubicBezTo>
                      <a:pt x="38" y="159"/>
                      <a:pt x="45" y="149"/>
                      <a:pt x="42" y="138"/>
                    </a:cubicBezTo>
                    <a:cubicBezTo>
                      <a:pt x="41" y="134"/>
                      <a:pt x="39" y="131"/>
                      <a:pt x="37" y="128"/>
                    </a:cubicBezTo>
                    <a:cubicBezTo>
                      <a:pt x="45" y="116"/>
                      <a:pt x="45" y="116"/>
                      <a:pt x="45" y="116"/>
                    </a:cubicBezTo>
                    <a:cubicBezTo>
                      <a:pt x="65" y="131"/>
                      <a:pt x="93" y="131"/>
                      <a:pt x="114" y="117"/>
                    </a:cubicBezTo>
                    <a:cubicBezTo>
                      <a:pt x="122" y="128"/>
                      <a:pt x="122" y="128"/>
                      <a:pt x="122" y="128"/>
                    </a:cubicBezTo>
                    <a:cubicBezTo>
                      <a:pt x="119" y="131"/>
                      <a:pt x="117" y="134"/>
                      <a:pt x="117" y="138"/>
                    </a:cubicBezTo>
                    <a:cubicBezTo>
                      <a:pt x="114" y="149"/>
                      <a:pt x="121" y="160"/>
                      <a:pt x="132" y="162"/>
                    </a:cubicBezTo>
                    <a:cubicBezTo>
                      <a:pt x="142" y="165"/>
                      <a:pt x="153" y="158"/>
                      <a:pt x="156" y="147"/>
                    </a:cubicBezTo>
                    <a:cubicBezTo>
                      <a:pt x="158" y="136"/>
                      <a:pt x="152" y="125"/>
                      <a:pt x="141" y="123"/>
                    </a:cubicBezTo>
                    <a:close/>
                    <a:moveTo>
                      <a:pt x="46" y="100"/>
                    </a:moveTo>
                    <a:cubicBezTo>
                      <a:pt x="28" y="82"/>
                      <a:pt x="28" y="51"/>
                      <a:pt x="46" y="33"/>
                    </a:cubicBezTo>
                    <a:cubicBezTo>
                      <a:pt x="65" y="15"/>
                      <a:pt x="95" y="15"/>
                      <a:pt x="113" y="33"/>
                    </a:cubicBezTo>
                    <a:cubicBezTo>
                      <a:pt x="132" y="52"/>
                      <a:pt x="132" y="82"/>
                      <a:pt x="113" y="100"/>
                    </a:cubicBezTo>
                    <a:cubicBezTo>
                      <a:pt x="95" y="118"/>
                      <a:pt x="65" y="118"/>
                      <a:pt x="46" y="100"/>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2" name="Freeform 115">
                <a:extLst>
                  <a:ext uri="{FF2B5EF4-FFF2-40B4-BE49-F238E27FC236}">
                    <a16:creationId xmlns:a16="http://schemas.microsoft.com/office/drawing/2014/main" id="{DBD7796A-033D-4C60-ADCC-0B415F40F7B4}"/>
                  </a:ext>
                </a:extLst>
              </p:cNvPr>
              <p:cNvSpPr>
                <a:spLocks/>
              </p:cNvSpPr>
              <p:nvPr/>
            </p:nvSpPr>
            <p:spPr bwMode="auto">
              <a:xfrm>
                <a:off x="3638" y="955"/>
                <a:ext cx="51" cy="51"/>
              </a:xfrm>
              <a:custGeom>
                <a:avLst/>
                <a:gdLst>
                  <a:gd name="T0" fmla="*/ 12 w 66"/>
                  <a:gd name="T1" fmla="*/ 12 h 66"/>
                  <a:gd name="T2" fmla="*/ 54 w 66"/>
                  <a:gd name="T3" fmla="*/ 12 h 66"/>
                  <a:gd name="T4" fmla="*/ 54 w 66"/>
                  <a:gd name="T5" fmla="*/ 54 h 66"/>
                  <a:gd name="T6" fmla="*/ 11 w 66"/>
                  <a:gd name="T7" fmla="*/ 54 h 66"/>
                  <a:gd name="T8" fmla="*/ 12 w 66"/>
                  <a:gd name="T9" fmla="*/ 12 h 66"/>
                </a:gdLst>
                <a:ahLst/>
                <a:cxnLst>
                  <a:cxn ang="0">
                    <a:pos x="T0" y="T1"/>
                  </a:cxn>
                  <a:cxn ang="0">
                    <a:pos x="T2" y="T3"/>
                  </a:cxn>
                  <a:cxn ang="0">
                    <a:pos x="T4" y="T5"/>
                  </a:cxn>
                  <a:cxn ang="0">
                    <a:pos x="T6" y="T7"/>
                  </a:cxn>
                  <a:cxn ang="0">
                    <a:pos x="T8" y="T9"/>
                  </a:cxn>
                </a:cxnLst>
                <a:rect l="0" t="0" r="r" b="b"/>
                <a:pathLst>
                  <a:path w="66" h="66">
                    <a:moveTo>
                      <a:pt x="12" y="12"/>
                    </a:moveTo>
                    <a:cubicBezTo>
                      <a:pt x="23" y="0"/>
                      <a:pt x="42" y="0"/>
                      <a:pt x="54" y="12"/>
                    </a:cubicBezTo>
                    <a:cubicBezTo>
                      <a:pt x="66" y="24"/>
                      <a:pt x="66" y="43"/>
                      <a:pt x="54" y="54"/>
                    </a:cubicBezTo>
                    <a:cubicBezTo>
                      <a:pt x="42" y="66"/>
                      <a:pt x="23" y="66"/>
                      <a:pt x="11" y="54"/>
                    </a:cubicBezTo>
                    <a:cubicBezTo>
                      <a:pt x="0" y="42"/>
                      <a:pt x="0" y="23"/>
                      <a:pt x="12" y="1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3" name="Freeform 116">
                <a:extLst>
                  <a:ext uri="{FF2B5EF4-FFF2-40B4-BE49-F238E27FC236}">
                    <a16:creationId xmlns:a16="http://schemas.microsoft.com/office/drawing/2014/main" id="{A54DA04E-96A3-4118-939E-B94B779ADF92}"/>
                  </a:ext>
                </a:extLst>
              </p:cNvPr>
              <p:cNvSpPr>
                <a:spLocks noEditPoints="1"/>
              </p:cNvSpPr>
              <p:nvPr/>
            </p:nvSpPr>
            <p:spPr bwMode="auto">
              <a:xfrm>
                <a:off x="3568" y="889"/>
                <a:ext cx="147" cy="143"/>
              </a:xfrm>
              <a:custGeom>
                <a:avLst/>
                <a:gdLst>
                  <a:gd name="T0" fmla="*/ 166 w 190"/>
                  <a:gd name="T1" fmla="*/ 76 h 186"/>
                  <a:gd name="T2" fmla="*/ 109 w 190"/>
                  <a:gd name="T3" fmla="*/ 60 h 186"/>
                  <a:gd name="T4" fmla="*/ 95 w 190"/>
                  <a:gd name="T5" fmla="*/ 36 h 186"/>
                  <a:gd name="T6" fmla="*/ 100 w 190"/>
                  <a:gd name="T7" fmla="*/ 27 h 186"/>
                  <a:gd name="T8" fmla="*/ 85 w 190"/>
                  <a:gd name="T9" fmla="*/ 3 h 186"/>
                  <a:gd name="T10" fmla="*/ 61 w 190"/>
                  <a:gd name="T11" fmla="*/ 18 h 186"/>
                  <a:gd name="T12" fmla="*/ 76 w 190"/>
                  <a:gd name="T13" fmla="*/ 42 h 186"/>
                  <a:gd name="T14" fmla="*/ 86 w 190"/>
                  <a:gd name="T15" fmla="*/ 42 h 186"/>
                  <a:gd name="T16" fmla="*/ 99 w 190"/>
                  <a:gd name="T17" fmla="*/ 63 h 186"/>
                  <a:gd name="T18" fmla="*/ 80 w 190"/>
                  <a:gd name="T19" fmla="*/ 76 h 186"/>
                  <a:gd name="T20" fmla="*/ 62 w 190"/>
                  <a:gd name="T21" fmla="*/ 114 h 186"/>
                  <a:gd name="T22" fmla="*/ 41 w 190"/>
                  <a:gd name="T23" fmla="*/ 114 h 186"/>
                  <a:gd name="T24" fmla="*/ 36 w 190"/>
                  <a:gd name="T25" fmla="*/ 104 h 186"/>
                  <a:gd name="T26" fmla="*/ 8 w 190"/>
                  <a:gd name="T27" fmla="*/ 104 h 186"/>
                  <a:gd name="T28" fmla="*/ 8 w 190"/>
                  <a:gd name="T29" fmla="*/ 133 h 186"/>
                  <a:gd name="T30" fmla="*/ 36 w 190"/>
                  <a:gd name="T31" fmla="*/ 133 h 186"/>
                  <a:gd name="T32" fmla="*/ 41 w 190"/>
                  <a:gd name="T33" fmla="*/ 124 h 186"/>
                  <a:gd name="T34" fmla="*/ 62 w 190"/>
                  <a:gd name="T35" fmla="*/ 124 h 186"/>
                  <a:gd name="T36" fmla="*/ 80 w 190"/>
                  <a:gd name="T37" fmla="*/ 162 h 186"/>
                  <a:gd name="T38" fmla="*/ 166 w 190"/>
                  <a:gd name="T39" fmla="*/ 162 h 186"/>
                  <a:gd name="T40" fmla="*/ 166 w 190"/>
                  <a:gd name="T41" fmla="*/ 76 h 186"/>
                  <a:gd name="T42" fmla="*/ 156 w 190"/>
                  <a:gd name="T43" fmla="*/ 153 h 186"/>
                  <a:gd name="T44" fmla="*/ 89 w 190"/>
                  <a:gd name="T45" fmla="*/ 152 h 186"/>
                  <a:gd name="T46" fmla="*/ 89 w 190"/>
                  <a:gd name="T47" fmla="*/ 85 h 186"/>
                  <a:gd name="T48" fmla="*/ 156 w 190"/>
                  <a:gd name="T49" fmla="*/ 86 h 186"/>
                  <a:gd name="T50" fmla="*/ 156 w 190"/>
                  <a:gd name="T51"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0" h="186">
                    <a:moveTo>
                      <a:pt x="166" y="76"/>
                    </a:moveTo>
                    <a:cubicBezTo>
                      <a:pt x="151" y="61"/>
                      <a:pt x="129" y="55"/>
                      <a:pt x="109" y="60"/>
                    </a:cubicBezTo>
                    <a:cubicBezTo>
                      <a:pt x="95" y="36"/>
                      <a:pt x="95" y="36"/>
                      <a:pt x="95" y="36"/>
                    </a:cubicBezTo>
                    <a:cubicBezTo>
                      <a:pt x="97" y="34"/>
                      <a:pt x="99" y="31"/>
                      <a:pt x="100" y="27"/>
                    </a:cubicBezTo>
                    <a:cubicBezTo>
                      <a:pt x="103" y="16"/>
                      <a:pt x="96" y="5"/>
                      <a:pt x="85" y="3"/>
                    </a:cubicBezTo>
                    <a:cubicBezTo>
                      <a:pt x="74" y="0"/>
                      <a:pt x="63" y="7"/>
                      <a:pt x="61" y="18"/>
                    </a:cubicBezTo>
                    <a:cubicBezTo>
                      <a:pt x="58" y="28"/>
                      <a:pt x="65" y="39"/>
                      <a:pt x="76" y="42"/>
                    </a:cubicBezTo>
                    <a:cubicBezTo>
                      <a:pt x="79" y="43"/>
                      <a:pt x="83" y="43"/>
                      <a:pt x="86" y="42"/>
                    </a:cubicBezTo>
                    <a:cubicBezTo>
                      <a:pt x="99" y="63"/>
                      <a:pt x="99" y="63"/>
                      <a:pt x="99" y="63"/>
                    </a:cubicBezTo>
                    <a:cubicBezTo>
                      <a:pt x="92" y="66"/>
                      <a:pt x="86" y="70"/>
                      <a:pt x="80" y="76"/>
                    </a:cubicBezTo>
                    <a:cubicBezTo>
                      <a:pt x="69" y="86"/>
                      <a:pt x="63" y="100"/>
                      <a:pt x="62" y="114"/>
                    </a:cubicBezTo>
                    <a:cubicBezTo>
                      <a:pt x="41" y="114"/>
                      <a:pt x="41" y="114"/>
                      <a:pt x="41" y="114"/>
                    </a:cubicBezTo>
                    <a:cubicBezTo>
                      <a:pt x="41" y="110"/>
                      <a:pt x="39" y="107"/>
                      <a:pt x="36" y="104"/>
                    </a:cubicBezTo>
                    <a:cubicBezTo>
                      <a:pt x="28" y="97"/>
                      <a:pt x="15" y="97"/>
                      <a:pt x="8" y="104"/>
                    </a:cubicBezTo>
                    <a:cubicBezTo>
                      <a:pt x="0" y="112"/>
                      <a:pt x="0" y="125"/>
                      <a:pt x="8" y="133"/>
                    </a:cubicBezTo>
                    <a:cubicBezTo>
                      <a:pt x="15" y="141"/>
                      <a:pt x="28" y="141"/>
                      <a:pt x="36" y="133"/>
                    </a:cubicBezTo>
                    <a:cubicBezTo>
                      <a:pt x="39" y="130"/>
                      <a:pt x="41" y="127"/>
                      <a:pt x="41" y="124"/>
                    </a:cubicBezTo>
                    <a:cubicBezTo>
                      <a:pt x="62" y="124"/>
                      <a:pt x="62" y="124"/>
                      <a:pt x="62" y="124"/>
                    </a:cubicBezTo>
                    <a:cubicBezTo>
                      <a:pt x="63" y="138"/>
                      <a:pt x="69" y="151"/>
                      <a:pt x="80" y="162"/>
                    </a:cubicBezTo>
                    <a:cubicBezTo>
                      <a:pt x="103" y="186"/>
                      <a:pt x="142" y="186"/>
                      <a:pt x="166" y="162"/>
                    </a:cubicBezTo>
                    <a:cubicBezTo>
                      <a:pt x="189" y="138"/>
                      <a:pt x="190" y="100"/>
                      <a:pt x="166" y="76"/>
                    </a:cubicBezTo>
                    <a:close/>
                    <a:moveTo>
                      <a:pt x="156" y="153"/>
                    </a:moveTo>
                    <a:cubicBezTo>
                      <a:pt x="137" y="171"/>
                      <a:pt x="107" y="171"/>
                      <a:pt x="89" y="152"/>
                    </a:cubicBezTo>
                    <a:cubicBezTo>
                      <a:pt x="71" y="134"/>
                      <a:pt x="71" y="104"/>
                      <a:pt x="89" y="85"/>
                    </a:cubicBezTo>
                    <a:cubicBezTo>
                      <a:pt x="108" y="67"/>
                      <a:pt x="138" y="67"/>
                      <a:pt x="156" y="86"/>
                    </a:cubicBezTo>
                    <a:cubicBezTo>
                      <a:pt x="175" y="104"/>
                      <a:pt x="175" y="134"/>
                      <a:pt x="156" y="15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57" name="Oval 56">
              <a:extLst>
                <a:ext uri="{FF2B5EF4-FFF2-40B4-BE49-F238E27FC236}">
                  <a16:creationId xmlns:a16="http://schemas.microsoft.com/office/drawing/2014/main" id="{ED0AD4DF-45A4-434F-9420-0A8AAFC7A930}"/>
                </a:ext>
              </a:extLst>
            </p:cNvPr>
            <p:cNvSpPr/>
            <p:nvPr/>
          </p:nvSpPr>
          <p:spPr bwMode="auto">
            <a:xfrm>
              <a:off x="4656430" y="4633447"/>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4</a:t>
              </a:r>
            </a:p>
          </p:txBody>
        </p:sp>
      </p:grpSp>
      <p:grpSp>
        <p:nvGrpSpPr>
          <p:cNvPr id="77" name="Group 76" descr="Handover to a citizen dev&#10;">
            <a:extLst>
              <a:ext uri="{FF2B5EF4-FFF2-40B4-BE49-F238E27FC236}">
                <a16:creationId xmlns:a16="http://schemas.microsoft.com/office/drawing/2014/main" id="{354978A9-6478-4E0D-82A7-2EC62C1F4966}"/>
              </a:ext>
            </a:extLst>
          </p:cNvPr>
          <p:cNvGrpSpPr/>
          <p:nvPr/>
        </p:nvGrpSpPr>
        <p:grpSpPr>
          <a:xfrm>
            <a:off x="4656428" y="5297510"/>
            <a:ext cx="6657128" cy="385763"/>
            <a:chOff x="4656430" y="5374944"/>
            <a:chExt cx="6009465" cy="385763"/>
          </a:xfrm>
        </p:grpSpPr>
        <p:sp>
          <p:nvSpPr>
            <p:cNvPr id="17" name="Content Placeholder 2">
              <a:extLst>
                <a:ext uri="{FF2B5EF4-FFF2-40B4-BE49-F238E27FC236}">
                  <a16:creationId xmlns:a16="http://schemas.microsoft.com/office/drawing/2014/main" id="{215DBEBC-AC21-418C-B837-24A7BA3E6196}"/>
                </a:ext>
              </a:extLst>
            </p:cNvPr>
            <p:cNvSpPr txBox="1">
              <a:spLocks/>
            </p:cNvSpPr>
            <p:nvPr/>
          </p:nvSpPr>
          <p:spPr>
            <a:xfrm>
              <a:off x="5443786" y="5429326"/>
              <a:ext cx="5222109"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GB"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Super </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Easy</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to </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deploy</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maintain</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t>
              </a:r>
              <a:r>
                <a:rPr kumimoji="0" lang="en-GB"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update/</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monitor</a:t>
              </a:r>
              <a:endPar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endParaRPr>
            </a:p>
          </p:txBody>
        </p:sp>
        <p:grpSp>
          <p:nvGrpSpPr>
            <p:cNvPr id="44" name="modular" descr="modular">
              <a:extLst>
                <a:ext uri="{FF2B5EF4-FFF2-40B4-BE49-F238E27FC236}">
                  <a16:creationId xmlns:a16="http://schemas.microsoft.com/office/drawing/2014/main" id="{5255DCD0-41AB-4711-8234-59087F3FC285}"/>
                </a:ext>
              </a:extLst>
            </p:cNvPr>
            <p:cNvGrpSpPr>
              <a:grpSpLocks noChangeAspect="1"/>
            </p:cNvGrpSpPr>
            <p:nvPr/>
          </p:nvGrpSpPr>
          <p:grpSpPr bwMode="auto">
            <a:xfrm>
              <a:off x="4961699" y="5374944"/>
              <a:ext cx="385762" cy="385763"/>
              <a:chOff x="5201" y="3064"/>
              <a:chExt cx="243" cy="243"/>
            </a:xfrm>
          </p:grpSpPr>
          <p:sp>
            <p:nvSpPr>
              <p:cNvPr id="45" name="AutoShape 143">
                <a:extLst>
                  <a:ext uri="{FF2B5EF4-FFF2-40B4-BE49-F238E27FC236}">
                    <a16:creationId xmlns:a16="http://schemas.microsoft.com/office/drawing/2014/main" id="{FCE6DDAB-E9D6-4657-88AA-49E44D4E8E6C}"/>
                  </a:ext>
                </a:extLst>
              </p:cNvPr>
              <p:cNvSpPr>
                <a:spLocks noChangeAspect="1" noChangeArrowheads="1" noTextEdit="1"/>
              </p:cNvSpPr>
              <p:nvPr/>
            </p:nvSpPr>
            <p:spPr bwMode="auto">
              <a:xfrm>
                <a:off x="5201" y="3064"/>
                <a:ext cx="243"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6" name="Rectangle 145">
                <a:extLst>
                  <a:ext uri="{FF2B5EF4-FFF2-40B4-BE49-F238E27FC236}">
                    <a16:creationId xmlns:a16="http://schemas.microsoft.com/office/drawing/2014/main" id="{18D0AE76-5C42-4800-A043-606D04BE2438}"/>
                  </a:ext>
                </a:extLst>
              </p:cNvPr>
              <p:cNvSpPr>
                <a:spLocks noChangeArrowheads="1"/>
              </p:cNvSpPr>
              <p:nvPr/>
            </p:nvSpPr>
            <p:spPr bwMode="auto">
              <a:xfrm>
                <a:off x="5201" y="3065"/>
                <a:ext cx="243" cy="26"/>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7" name="Rectangle 146">
                <a:extLst>
                  <a:ext uri="{FF2B5EF4-FFF2-40B4-BE49-F238E27FC236}">
                    <a16:creationId xmlns:a16="http://schemas.microsoft.com/office/drawing/2014/main" id="{317EE0F6-0273-46FE-9D4E-3B6D0E45AC34}"/>
                  </a:ext>
                </a:extLst>
              </p:cNvPr>
              <p:cNvSpPr>
                <a:spLocks noChangeArrowheads="1"/>
              </p:cNvSpPr>
              <p:nvPr/>
            </p:nvSpPr>
            <p:spPr bwMode="auto">
              <a:xfrm>
                <a:off x="5201" y="3091"/>
                <a:ext cx="243" cy="8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8" name="Rectangle 147">
                <a:extLst>
                  <a:ext uri="{FF2B5EF4-FFF2-40B4-BE49-F238E27FC236}">
                    <a16:creationId xmlns:a16="http://schemas.microsoft.com/office/drawing/2014/main" id="{947105BF-5BFA-47C3-82EB-0CD6BA77459C}"/>
                  </a:ext>
                </a:extLst>
              </p:cNvPr>
              <p:cNvSpPr>
                <a:spLocks noChangeArrowheads="1"/>
              </p:cNvSpPr>
              <p:nvPr/>
            </p:nvSpPr>
            <p:spPr bwMode="auto">
              <a:xfrm>
                <a:off x="5201" y="3192"/>
                <a:ext cx="51" cy="52"/>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9" name="Rectangle 148">
                <a:extLst>
                  <a:ext uri="{FF2B5EF4-FFF2-40B4-BE49-F238E27FC236}">
                    <a16:creationId xmlns:a16="http://schemas.microsoft.com/office/drawing/2014/main" id="{41AFAADC-E229-4110-8952-EBCE9E35A4EF}"/>
                  </a:ext>
                </a:extLst>
              </p:cNvPr>
              <p:cNvSpPr>
                <a:spLocks noChangeArrowheads="1"/>
              </p:cNvSpPr>
              <p:nvPr/>
            </p:nvSpPr>
            <p:spPr bwMode="auto">
              <a:xfrm>
                <a:off x="5266" y="3192"/>
                <a:ext cx="50" cy="52"/>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0" name="Rectangle 149">
                <a:extLst>
                  <a:ext uri="{FF2B5EF4-FFF2-40B4-BE49-F238E27FC236}">
                    <a16:creationId xmlns:a16="http://schemas.microsoft.com/office/drawing/2014/main" id="{E898DA84-649E-490B-8298-AE333ACAD272}"/>
                  </a:ext>
                </a:extLst>
              </p:cNvPr>
              <p:cNvSpPr>
                <a:spLocks noChangeArrowheads="1"/>
              </p:cNvSpPr>
              <p:nvPr/>
            </p:nvSpPr>
            <p:spPr bwMode="auto">
              <a:xfrm>
                <a:off x="5329" y="3192"/>
                <a:ext cx="50" cy="52"/>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1" name="Freeform 150">
                <a:extLst>
                  <a:ext uri="{FF2B5EF4-FFF2-40B4-BE49-F238E27FC236}">
                    <a16:creationId xmlns:a16="http://schemas.microsoft.com/office/drawing/2014/main" id="{0460FFD8-D8D1-4FA7-804B-324EF20FAB14}"/>
                  </a:ext>
                </a:extLst>
              </p:cNvPr>
              <p:cNvSpPr>
                <a:spLocks/>
              </p:cNvSpPr>
              <p:nvPr/>
            </p:nvSpPr>
            <p:spPr bwMode="auto">
              <a:xfrm>
                <a:off x="5392" y="3192"/>
                <a:ext cx="52" cy="52"/>
              </a:xfrm>
              <a:custGeom>
                <a:avLst/>
                <a:gdLst>
                  <a:gd name="T0" fmla="*/ 52 w 52"/>
                  <a:gd name="T1" fmla="*/ 0 h 52"/>
                  <a:gd name="T2" fmla="*/ 0 w 52"/>
                  <a:gd name="T3" fmla="*/ 0 h 52"/>
                  <a:gd name="T4" fmla="*/ 0 w 52"/>
                  <a:gd name="T5" fmla="*/ 52 h 52"/>
                  <a:gd name="T6" fmla="*/ 52 w 52"/>
                  <a:gd name="T7" fmla="*/ 52 h 52"/>
                  <a:gd name="T8" fmla="*/ 52 w 52"/>
                  <a:gd name="T9" fmla="*/ 0 h 52"/>
                  <a:gd name="T10" fmla="*/ 52 w 52"/>
                  <a:gd name="T11" fmla="*/ 0 h 52"/>
                </a:gdLst>
                <a:ahLst/>
                <a:cxnLst>
                  <a:cxn ang="0">
                    <a:pos x="T0" y="T1"/>
                  </a:cxn>
                  <a:cxn ang="0">
                    <a:pos x="T2" y="T3"/>
                  </a:cxn>
                  <a:cxn ang="0">
                    <a:pos x="T4" y="T5"/>
                  </a:cxn>
                  <a:cxn ang="0">
                    <a:pos x="T6" y="T7"/>
                  </a:cxn>
                  <a:cxn ang="0">
                    <a:pos x="T8" y="T9"/>
                  </a:cxn>
                  <a:cxn ang="0">
                    <a:pos x="T10" y="T11"/>
                  </a:cxn>
                </a:cxnLst>
                <a:rect l="0" t="0" r="r" b="b"/>
                <a:pathLst>
                  <a:path w="52" h="52">
                    <a:moveTo>
                      <a:pt x="52" y="0"/>
                    </a:moveTo>
                    <a:lnTo>
                      <a:pt x="0" y="0"/>
                    </a:lnTo>
                    <a:lnTo>
                      <a:pt x="0" y="52"/>
                    </a:lnTo>
                    <a:lnTo>
                      <a:pt x="52" y="52"/>
                    </a:lnTo>
                    <a:lnTo>
                      <a:pt x="52" y="0"/>
                    </a:lnTo>
                    <a:lnTo>
                      <a:pt x="52" y="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2" name="Rectangle 151">
                <a:extLst>
                  <a:ext uri="{FF2B5EF4-FFF2-40B4-BE49-F238E27FC236}">
                    <a16:creationId xmlns:a16="http://schemas.microsoft.com/office/drawing/2014/main" id="{8FCB576A-80C4-493E-9E2D-103781AE9D7A}"/>
                  </a:ext>
                </a:extLst>
              </p:cNvPr>
              <p:cNvSpPr>
                <a:spLocks noChangeArrowheads="1"/>
              </p:cNvSpPr>
              <p:nvPr/>
            </p:nvSpPr>
            <p:spPr bwMode="auto">
              <a:xfrm>
                <a:off x="5201" y="3256"/>
                <a:ext cx="115" cy="51"/>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3" name="Rectangle 152">
                <a:extLst>
                  <a:ext uri="{FF2B5EF4-FFF2-40B4-BE49-F238E27FC236}">
                    <a16:creationId xmlns:a16="http://schemas.microsoft.com/office/drawing/2014/main" id="{60B006A3-D818-4390-9C6C-20BB27A134B9}"/>
                  </a:ext>
                </a:extLst>
              </p:cNvPr>
              <p:cNvSpPr>
                <a:spLocks noChangeArrowheads="1"/>
              </p:cNvSpPr>
              <p:nvPr/>
            </p:nvSpPr>
            <p:spPr bwMode="auto">
              <a:xfrm>
                <a:off x="5329" y="3256"/>
                <a:ext cx="115" cy="51"/>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4" name="Freeform 153">
                <a:extLst>
                  <a:ext uri="{FF2B5EF4-FFF2-40B4-BE49-F238E27FC236}">
                    <a16:creationId xmlns:a16="http://schemas.microsoft.com/office/drawing/2014/main" id="{54FD4644-3957-4EC5-9088-BDDABF1EA818}"/>
                  </a:ext>
                </a:extLst>
              </p:cNvPr>
              <p:cNvSpPr>
                <a:spLocks/>
              </p:cNvSpPr>
              <p:nvPr/>
            </p:nvSpPr>
            <p:spPr bwMode="auto">
              <a:xfrm>
                <a:off x="5233" y="3103"/>
                <a:ext cx="178" cy="62"/>
              </a:xfrm>
              <a:custGeom>
                <a:avLst/>
                <a:gdLst>
                  <a:gd name="T0" fmla="*/ 178 w 178"/>
                  <a:gd name="T1" fmla="*/ 31 h 62"/>
                  <a:gd name="T2" fmla="*/ 146 w 178"/>
                  <a:gd name="T3" fmla="*/ 0 h 62"/>
                  <a:gd name="T4" fmla="*/ 146 w 178"/>
                  <a:gd name="T5" fmla="*/ 21 h 62"/>
                  <a:gd name="T6" fmla="*/ 0 w 178"/>
                  <a:gd name="T7" fmla="*/ 21 h 62"/>
                  <a:gd name="T8" fmla="*/ 0 w 178"/>
                  <a:gd name="T9" fmla="*/ 43 h 62"/>
                  <a:gd name="T10" fmla="*/ 146 w 178"/>
                  <a:gd name="T11" fmla="*/ 43 h 62"/>
                  <a:gd name="T12" fmla="*/ 146 w 178"/>
                  <a:gd name="T13" fmla="*/ 62 h 62"/>
                  <a:gd name="T14" fmla="*/ 178 w 178"/>
                  <a:gd name="T15" fmla="*/ 31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62">
                    <a:moveTo>
                      <a:pt x="178" y="31"/>
                    </a:moveTo>
                    <a:lnTo>
                      <a:pt x="146" y="0"/>
                    </a:lnTo>
                    <a:lnTo>
                      <a:pt x="146" y="21"/>
                    </a:lnTo>
                    <a:lnTo>
                      <a:pt x="0" y="21"/>
                    </a:lnTo>
                    <a:lnTo>
                      <a:pt x="0" y="43"/>
                    </a:lnTo>
                    <a:lnTo>
                      <a:pt x="146" y="43"/>
                    </a:lnTo>
                    <a:lnTo>
                      <a:pt x="146" y="62"/>
                    </a:lnTo>
                    <a:lnTo>
                      <a:pt x="178" y="31"/>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58" name="Oval 57">
              <a:extLst>
                <a:ext uri="{FF2B5EF4-FFF2-40B4-BE49-F238E27FC236}">
                  <a16:creationId xmlns:a16="http://schemas.microsoft.com/office/drawing/2014/main" id="{0115F1E2-B667-4599-84B4-CADB94E177C8}"/>
                </a:ext>
              </a:extLst>
            </p:cNvPr>
            <p:cNvSpPr/>
            <p:nvPr/>
          </p:nvSpPr>
          <p:spPr bwMode="auto">
            <a:xfrm>
              <a:off x="4656430" y="5463354"/>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5</a:t>
              </a:r>
            </a:p>
          </p:txBody>
        </p:sp>
      </p:grpSp>
      <p:grpSp>
        <p:nvGrpSpPr>
          <p:cNvPr id="59" name="Group 58" descr="Handover to a citizen dev&#10;">
            <a:extLst>
              <a:ext uri="{FF2B5EF4-FFF2-40B4-BE49-F238E27FC236}">
                <a16:creationId xmlns:a16="http://schemas.microsoft.com/office/drawing/2014/main" id="{1770615E-29EA-4649-84F3-8ABB65618A2B}"/>
              </a:ext>
            </a:extLst>
          </p:cNvPr>
          <p:cNvGrpSpPr/>
          <p:nvPr/>
        </p:nvGrpSpPr>
        <p:grpSpPr>
          <a:xfrm>
            <a:off x="4656429" y="6045381"/>
            <a:ext cx="7375580" cy="385763"/>
            <a:chOff x="4656430" y="5374944"/>
            <a:chExt cx="6711639" cy="385763"/>
          </a:xfrm>
        </p:grpSpPr>
        <p:sp>
          <p:nvSpPr>
            <p:cNvPr id="60" name="Content Placeholder 2">
              <a:extLst>
                <a:ext uri="{FF2B5EF4-FFF2-40B4-BE49-F238E27FC236}">
                  <a16:creationId xmlns:a16="http://schemas.microsoft.com/office/drawing/2014/main" id="{13E0FE50-062A-493C-886B-F5D3028CF127}"/>
                </a:ext>
              </a:extLst>
            </p:cNvPr>
            <p:cNvSpPr txBox="1">
              <a:spLocks/>
            </p:cNvSpPr>
            <p:nvPr/>
          </p:nvSpPr>
          <p:spPr>
            <a:xfrm>
              <a:off x="5443785" y="5391605"/>
              <a:ext cx="5924284"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Super-</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secure</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confidential</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data, </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auditing</a:t>
              </a:r>
              <a:r>
                <a:rPr kumimoji="0" lang="hr-HR"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a:t>
              </a:r>
              <a:r>
                <a:rPr lang="hr-HR" sz="2000" b="1" dirty="0">
                  <a:ln w="3175">
                    <a:noFill/>
                  </a:ln>
                  <a:gradFill flip="none" rotWithShape="1">
                    <a:gsLst>
                      <a:gs pos="0">
                        <a:srgbClr val="FFFFFF"/>
                      </a:gs>
                      <a:gs pos="100000">
                        <a:srgbClr val="FFFFFF"/>
                      </a:gs>
                    </a:gsLst>
                    <a:lin ang="5400000" scaled="1"/>
                    <a:tileRect/>
                  </a:gradFill>
                  <a:latin typeface="Segoe UI Semibold" panose="020B0502040204020203" pitchFamily="34" charset="0"/>
                  <a:cs typeface="Segoe UI Semibold" panose="020B0502040204020203" pitchFamily="34" charset="0"/>
                </a:rPr>
                <a:t>g</a:t>
              </a:r>
              <a:r>
                <a:rPr kumimoji="0" lang="hr-HR"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overnance</a:t>
              </a:r>
              <a:endPar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endParaRPr>
            </a:p>
          </p:txBody>
        </p:sp>
        <p:sp>
          <p:nvSpPr>
            <p:cNvPr id="63" name="AutoShape 143">
              <a:extLst>
                <a:ext uri="{FF2B5EF4-FFF2-40B4-BE49-F238E27FC236}">
                  <a16:creationId xmlns:a16="http://schemas.microsoft.com/office/drawing/2014/main" id="{8A130804-DE7F-46F4-ABCC-99A46C896298}"/>
                </a:ext>
              </a:extLst>
            </p:cNvPr>
            <p:cNvSpPr>
              <a:spLocks noChangeAspect="1" noChangeArrowheads="1" noTextEdit="1"/>
            </p:cNvSpPr>
            <p:nvPr/>
          </p:nvSpPr>
          <p:spPr bwMode="auto">
            <a:xfrm>
              <a:off x="4961699" y="5374944"/>
              <a:ext cx="38576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2" name="Oval 61">
              <a:extLst>
                <a:ext uri="{FF2B5EF4-FFF2-40B4-BE49-F238E27FC236}">
                  <a16:creationId xmlns:a16="http://schemas.microsoft.com/office/drawing/2014/main" id="{E2C60064-B2F4-49E8-981B-64DD26D2A0BD}"/>
                </a:ext>
              </a:extLst>
            </p:cNvPr>
            <p:cNvSpPr/>
            <p:nvPr/>
          </p:nvSpPr>
          <p:spPr bwMode="auto">
            <a:xfrm>
              <a:off x="4656430" y="5463354"/>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hr-HR" sz="1100" b="1" i="0" u="none" strike="noStrike" kern="1200" cap="none" spc="0" normalizeH="0" baseline="0" noProof="0" dirty="0">
                  <a:ln>
                    <a:noFill/>
                  </a:ln>
                  <a:solidFill>
                    <a:srgbClr val="243A5E"/>
                  </a:solidFill>
                  <a:effectLst/>
                  <a:uLnTx/>
                  <a:uFillTx/>
                  <a:latin typeface="Segoe UI"/>
                  <a:ea typeface="+mn-ea"/>
                  <a:cs typeface="Segoe UI" pitchFamily="34" charset="0"/>
                </a:rPr>
                <a:t>6</a:t>
              </a:r>
              <a:endParaRPr kumimoji="0" lang="en-US" sz="1100" b="1" i="0" u="none" strike="noStrike" kern="1200" cap="none" spc="0" normalizeH="0" baseline="0" noProof="0" dirty="0">
                <a:ln>
                  <a:noFill/>
                </a:ln>
                <a:solidFill>
                  <a:srgbClr val="243A5E"/>
                </a:solidFill>
                <a:effectLst/>
                <a:uLnTx/>
                <a:uFillTx/>
                <a:latin typeface="Segoe UI"/>
                <a:ea typeface="+mn-ea"/>
                <a:cs typeface="Segoe UI" pitchFamily="34" charset="0"/>
              </a:endParaRPr>
            </a:p>
          </p:txBody>
        </p:sp>
      </p:grpSp>
      <p:grpSp>
        <p:nvGrpSpPr>
          <p:cNvPr id="74" name="consistency" descr="consistency">
            <a:extLst>
              <a:ext uri="{FF2B5EF4-FFF2-40B4-BE49-F238E27FC236}">
                <a16:creationId xmlns:a16="http://schemas.microsoft.com/office/drawing/2014/main" id="{CF3C30B0-4273-4784-8CE5-8EBE363738EB}"/>
              </a:ext>
            </a:extLst>
          </p:cNvPr>
          <p:cNvGrpSpPr/>
          <p:nvPr/>
        </p:nvGrpSpPr>
        <p:grpSpPr>
          <a:xfrm>
            <a:off x="4983764" y="6044180"/>
            <a:ext cx="385762" cy="385763"/>
            <a:chOff x="5422662" y="5746953"/>
            <a:chExt cx="435762" cy="434205"/>
          </a:xfrm>
        </p:grpSpPr>
        <p:sp>
          <p:nvSpPr>
            <p:cNvPr id="75" name="Freeform 841">
              <a:extLst>
                <a:ext uri="{FF2B5EF4-FFF2-40B4-BE49-F238E27FC236}">
                  <a16:creationId xmlns:a16="http://schemas.microsoft.com/office/drawing/2014/main" id="{056BD4A5-58A8-46D6-9FE1-794737945FEF}"/>
                </a:ext>
              </a:extLst>
            </p:cNvPr>
            <p:cNvSpPr>
              <a:spLocks/>
            </p:cNvSpPr>
            <p:nvPr/>
          </p:nvSpPr>
          <p:spPr bwMode="auto">
            <a:xfrm>
              <a:off x="5724583" y="5815430"/>
              <a:ext cx="133841" cy="348609"/>
            </a:xfrm>
            <a:custGeom>
              <a:avLst/>
              <a:gdLst>
                <a:gd name="T0" fmla="*/ 116 w 116"/>
                <a:gd name="T1" fmla="*/ 133 h 304"/>
                <a:gd name="T2" fmla="*/ 60 w 116"/>
                <a:gd name="T3" fmla="*/ 0 h 304"/>
                <a:gd name="T4" fmla="*/ 46 w 116"/>
                <a:gd name="T5" fmla="*/ 14 h 304"/>
                <a:gd name="T6" fmla="*/ 48 w 116"/>
                <a:gd name="T7" fmla="*/ 16 h 304"/>
                <a:gd name="T8" fmla="*/ 83 w 116"/>
                <a:gd name="T9" fmla="*/ 68 h 304"/>
                <a:gd name="T10" fmla="*/ 96 w 116"/>
                <a:gd name="T11" fmla="*/ 133 h 304"/>
                <a:gd name="T12" fmla="*/ 83 w 116"/>
                <a:gd name="T13" fmla="*/ 197 h 304"/>
                <a:gd name="T14" fmla="*/ 47 w 116"/>
                <a:gd name="T15" fmla="*/ 250 h 304"/>
                <a:gd name="T16" fmla="*/ 19 w 116"/>
                <a:gd name="T17" fmla="*/ 273 h 304"/>
                <a:gd name="T18" fmla="*/ 5 w 116"/>
                <a:gd name="T19" fmla="*/ 255 h 304"/>
                <a:gd name="T20" fmla="*/ 0 w 116"/>
                <a:gd name="T21" fmla="*/ 299 h 304"/>
                <a:gd name="T22" fmla="*/ 43 w 116"/>
                <a:gd name="T23" fmla="*/ 304 h 304"/>
                <a:gd name="T24" fmla="*/ 31 w 116"/>
                <a:gd name="T25" fmla="*/ 289 h 304"/>
                <a:gd name="T26" fmla="*/ 116 w 116"/>
                <a:gd name="T27" fmla="*/ 133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304">
                  <a:moveTo>
                    <a:pt x="116" y="133"/>
                  </a:moveTo>
                  <a:cubicBezTo>
                    <a:pt x="116" y="81"/>
                    <a:pt x="94" y="33"/>
                    <a:pt x="60" y="0"/>
                  </a:cubicBezTo>
                  <a:cubicBezTo>
                    <a:pt x="46" y="14"/>
                    <a:pt x="46" y="14"/>
                    <a:pt x="46" y="14"/>
                  </a:cubicBezTo>
                  <a:cubicBezTo>
                    <a:pt x="46" y="14"/>
                    <a:pt x="47" y="15"/>
                    <a:pt x="48" y="16"/>
                  </a:cubicBezTo>
                  <a:cubicBezTo>
                    <a:pt x="63" y="31"/>
                    <a:pt x="75" y="49"/>
                    <a:pt x="83" y="68"/>
                  </a:cubicBezTo>
                  <a:cubicBezTo>
                    <a:pt x="92" y="89"/>
                    <a:pt x="96" y="111"/>
                    <a:pt x="96" y="133"/>
                  </a:cubicBezTo>
                  <a:cubicBezTo>
                    <a:pt x="96" y="155"/>
                    <a:pt x="91" y="177"/>
                    <a:pt x="83" y="197"/>
                  </a:cubicBezTo>
                  <a:cubicBezTo>
                    <a:pt x="74" y="217"/>
                    <a:pt x="62" y="235"/>
                    <a:pt x="47" y="250"/>
                  </a:cubicBezTo>
                  <a:cubicBezTo>
                    <a:pt x="39" y="259"/>
                    <a:pt x="29" y="266"/>
                    <a:pt x="19" y="273"/>
                  </a:cubicBezTo>
                  <a:cubicBezTo>
                    <a:pt x="5" y="255"/>
                    <a:pt x="5" y="255"/>
                    <a:pt x="5" y="255"/>
                  </a:cubicBezTo>
                  <a:cubicBezTo>
                    <a:pt x="0" y="299"/>
                    <a:pt x="0" y="299"/>
                    <a:pt x="0" y="299"/>
                  </a:cubicBezTo>
                  <a:cubicBezTo>
                    <a:pt x="43" y="304"/>
                    <a:pt x="43" y="304"/>
                    <a:pt x="43" y="304"/>
                  </a:cubicBezTo>
                  <a:cubicBezTo>
                    <a:pt x="31" y="289"/>
                    <a:pt x="31" y="289"/>
                    <a:pt x="31" y="289"/>
                  </a:cubicBezTo>
                  <a:cubicBezTo>
                    <a:pt x="82" y="255"/>
                    <a:pt x="116" y="198"/>
                    <a:pt x="116" y="13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76" name="Freeform 842">
              <a:extLst>
                <a:ext uri="{FF2B5EF4-FFF2-40B4-BE49-F238E27FC236}">
                  <a16:creationId xmlns:a16="http://schemas.microsoft.com/office/drawing/2014/main" id="{175C2F76-C735-4856-941C-E091D0714323}"/>
                </a:ext>
              </a:extLst>
            </p:cNvPr>
            <p:cNvSpPr>
              <a:spLocks/>
            </p:cNvSpPr>
            <p:nvPr/>
          </p:nvSpPr>
          <p:spPr bwMode="auto">
            <a:xfrm>
              <a:off x="5422662" y="6009966"/>
              <a:ext cx="273908" cy="171192"/>
            </a:xfrm>
            <a:custGeom>
              <a:avLst/>
              <a:gdLst>
                <a:gd name="T0" fmla="*/ 232 w 238"/>
                <a:gd name="T1" fmla="*/ 124 h 148"/>
                <a:gd name="T2" fmla="*/ 192 w 238"/>
                <a:gd name="T3" fmla="*/ 128 h 148"/>
                <a:gd name="T4" fmla="*/ 192 w 238"/>
                <a:gd name="T5" fmla="*/ 128 h 148"/>
                <a:gd name="T6" fmla="*/ 127 w 238"/>
                <a:gd name="T7" fmla="*/ 115 h 148"/>
                <a:gd name="T8" fmla="*/ 75 w 238"/>
                <a:gd name="T9" fmla="*/ 80 h 148"/>
                <a:gd name="T10" fmla="*/ 41 w 238"/>
                <a:gd name="T11" fmla="*/ 30 h 148"/>
                <a:gd name="T12" fmla="*/ 61 w 238"/>
                <a:gd name="T13" fmla="*/ 26 h 148"/>
                <a:gd name="T14" fmla="*/ 26 w 238"/>
                <a:gd name="T15" fmla="*/ 0 h 148"/>
                <a:gd name="T16" fmla="*/ 0 w 238"/>
                <a:gd name="T17" fmla="*/ 36 h 148"/>
                <a:gd name="T18" fmla="*/ 20 w 238"/>
                <a:gd name="T19" fmla="*/ 33 h 148"/>
                <a:gd name="T20" fmla="*/ 192 w 238"/>
                <a:gd name="T21" fmla="*/ 148 h 148"/>
                <a:gd name="T22" fmla="*/ 192 w 238"/>
                <a:gd name="T23" fmla="*/ 148 h 148"/>
                <a:gd name="T24" fmla="*/ 238 w 238"/>
                <a:gd name="T25" fmla="*/ 143 h 148"/>
                <a:gd name="T26" fmla="*/ 232 w 238"/>
                <a:gd name="T27" fmla="*/ 12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8" h="148">
                  <a:moveTo>
                    <a:pt x="232" y="124"/>
                  </a:moveTo>
                  <a:cubicBezTo>
                    <a:pt x="219" y="127"/>
                    <a:pt x="206" y="128"/>
                    <a:pt x="192" y="128"/>
                  </a:cubicBezTo>
                  <a:cubicBezTo>
                    <a:pt x="192" y="128"/>
                    <a:pt x="192" y="128"/>
                    <a:pt x="192" y="128"/>
                  </a:cubicBezTo>
                  <a:cubicBezTo>
                    <a:pt x="170" y="128"/>
                    <a:pt x="148" y="124"/>
                    <a:pt x="127" y="115"/>
                  </a:cubicBezTo>
                  <a:cubicBezTo>
                    <a:pt x="108" y="107"/>
                    <a:pt x="90" y="95"/>
                    <a:pt x="75" y="80"/>
                  </a:cubicBezTo>
                  <a:cubicBezTo>
                    <a:pt x="60" y="65"/>
                    <a:pt x="49" y="48"/>
                    <a:pt x="41" y="30"/>
                  </a:cubicBezTo>
                  <a:cubicBezTo>
                    <a:pt x="61" y="26"/>
                    <a:pt x="61" y="26"/>
                    <a:pt x="61" y="26"/>
                  </a:cubicBezTo>
                  <a:cubicBezTo>
                    <a:pt x="26" y="0"/>
                    <a:pt x="26" y="0"/>
                    <a:pt x="26" y="0"/>
                  </a:cubicBezTo>
                  <a:cubicBezTo>
                    <a:pt x="0" y="36"/>
                    <a:pt x="0" y="36"/>
                    <a:pt x="0" y="36"/>
                  </a:cubicBezTo>
                  <a:cubicBezTo>
                    <a:pt x="20" y="33"/>
                    <a:pt x="20" y="33"/>
                    <a:pt x="20" y="33"/>
                  </a:cubicBezTo>
                  <a:cubicBezTo>
                    <a:pt x="48" y="100"/>
                    <a:pt x="114" y="148"/>
                    <a:pt x="192" y="148"/>
                  </a:cubicBezTo>
                  <a:cubicBezTo>
                    <a:pt x="192" y="148"/>
                    <a:pt x="192" y="148"/>
                    <a:pt x="192" y="148"/>
                  </a:cubicBezTo>
                  <a:cubicBezTo>
                    <a:pt x="208" y="148"/>
                    <a:pt x="223" y="146"/>
                    <a:pt x="238" y="143"/>
                  </a:cubicBezTo>
                  <a:lnTo>
                    <a:pt x="232" y="124"/>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81" name="Freeform 843">
              <a:extLst>
                <a:ext uri="{FF2B5EF4-FFF2-40B4-BE49-F238E27FC236}">
                  <a16:creationId xmlns:a16="http://schemas.microsoft.com/office/drawing/2014/main" id="{43D99281-1864-4E5F-BBCF-17531669D9E6}"/>
                </a:ext>
              </a:extLst>
            </p:cNvPr>
            <p:cNvSpPr>
              <a:spLocks/>
            </p:cNvSpPr>
            <p:nvPr/>
          </p:nvSpPr>
          <p:spPr bwMode="auto">
            <a:xfrm>
              <a:off x="5430444" y="5746953"/>
              <a:ext cx="325266" cy="216325"/>
            </a:xfrm>
            <a:custGeom>
              <a:avLst/>
              <a:gdLst>
                <a:gd name="T0" fmla="*/ 282 w 282"/>
                <a:gd name="T1" fmla="*/ 40 h 188"/>
                <a:gd name="T2" fmla="*/ 264 w 282"/>
                <a:gd name="T3" fmla="*/ 0 h 188"/>
                <a:gd name="T4" fmla="*/ 257 w 282"/>
                <a:gd name="T5" fmla="*/ 20 h 188"/>
                <a:gd name="T6" fmla="*/ 186 w 282"/>
                <a:gd name="T7" fmla="*/ 6 h 188"/>
                <a:gd name="T8" fmla="*/ 185 w 282"/>
                <a:gd name="T9" fmla="*/ 6 h 188"/>
                <a:gd name="T10" fmla="*/ 0 w 282"/>
                <a:gd name="T11" fmla="*/ 188 h 188"/>
                <a:gd name="T12" fmla="*/ 20 w 282"/>
                <a:gd name="T13" fmla="*/ 188 h 188"/>
                <a:gd name="T14" fmla="*/ 33 w 282"/>
                <a:gd name="T15" fmla="*/ 127 h 188"/>
                <a:gd name="T16" fmla="*/ 68 w 282"/>
                <a:gd name="T17" fmla="*/ 74 h 188"/>
                <a:gd name="T18" fmla="*/ 121 w 282"/>
                <a:gd name="T19" fmla="*/ 39 h 188"/>
                <a:gd name="T20" fmla="*/ 185 w 282"/>
                <a:gd name="T21" fmla="*/ 26 h 188"/>
                <a:gd name="T22" fmla="*/ 185 w 282"/>
                <a:gd name="T23" fmla="*/ 26 h 188"/>
                <a:gd name="T24" fmla="*/ 249 w 282"/>
                <a:gd name="T25" fmla="*/ 39 h 188"/>
                <a:gd name="T26" fmla="*/ 242 w 282"/>
                <a:gd name="T27" fmla="*/ 58 h 188"/>
                <a:gd name="T28" fmla="*/ 282 w 282"/>
                <a:gd name="T29" fmla="*/ 4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2" h="188">
                  <a:moveTo>
                    <a:pt x="282" y="40"/>
                  </a:moveTo>
                  <a:cubicBezTo>
                    <a:pt x="264" y="0"/>
                    <a:pt x="264" y="0"/>
                    <a:pt x="264" y="0"/>
                  </a:cubicBezTo>
                  <a:cubicBezTo>
                    <a:pt x="257" y="20"/>
                    <a:pt x="257" y="20"/>
                    <a:pt x="257" y="20"/>
                  </a:cubicBezTo>
                  <a:cubicBezTo>
                    <a:pt x="235" y="11"/>
                    <a:pt x="211" y="6"/>
                    <a:pt x="186" y="6"/>
                  </a:cubicBezTo>
                  <a:cubicBezTo>
                    <a:pt x="185" y="6"/>
                    <a:pt x="185" y="6"/>
                    <a:pt x="185" y="6"/>
                  </a:cubicBezTo>
                  <a:cubicBezTo>
                    <a:pt x="84" y="6"/>
                    <a:pt x="2" y="87"/>
                    <a:pt x="0" y="188"/>
                  </a:cubicBezTo>
                  <a:cubicBezTo>
                    <a:pt x="20" y="188"/>
                    <a:pt x="20" y="188"/>
                    <a:pt x="20" y="188"/>
                  </a:cubicBezTo>
                  <a:cubicBezTo>
                    <a:pt x="20" y="167"/>
                    <a:pt x="24" y="146"/>
                    <a:pt x="33" y="127"/>
                  </a:cubicBezTo>
                  <a:cubicBezTo>
                    <a:pt x="41" y="107"/>
                    <a:pt x="53" y="90"/>
                    <a:pt x="68" y="74"/>
                  </a:cubicBezTo>
                  <a:cubicBezTo>
                    <a:pt x="83" y="59"/>
                    <a:pt x="101" y="47"/>
                    <a:pt x="121" y="39"/>
                  </a:cubicBezTo>
                  <a:cubicBezTo>
                    <a:pt x="141" y="30"/>
                    <a:pt x="163" y="26"/>
                    <a:pt x="185" y="26"/>
                  </a:cubicBezTo>
                  <a:cubicBezTo>
                    <a:pt x="185" y="26"/>
                    <a:pt x="185" y="26"/>
                    <a:pt x="185" y="26"/>
                  </a:cubicBezTo>
                  <a:cubicBezTo>
                    <a:pt x="208" y="26"/>
                    <a:pt x="229" y="30"/>
                    <a:pt x="249" y="39"/>
                  </a:cubicBezTo>
                  <a:cubicBezTo>
                    <a:pt x="242" y="58"/>
                    <a:pt x="242" y="58"/>
                    <a:pt x="242" y="58"/>
                  </a:cubicBezTo>
                  <a:lnTo>
                    <a:pt x="282" y="4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83" name="Freeform 844">
              <a:extLst>
                <a:ext uri="{FF2B5EF4-FFF2-40B4-BE49-F238E27FC236}">
                  <a16:creationId xmlns:a16="http://schemas.microsoft.com/office/drawing/2014/main" id="{5715B387-31BD-41A0-B8A1-18C624DC6E91}"/>
                </a:ext>
              </a:extLst>
            </p:cNvPr>
            <p:cNvSpPr>
              <a:spLocks/>
            </p:cNvSpPr>
            <p:nvPr/>
          </p:nvSpPr>
          <p:spPr bwMode="auto">
            <a:xfrm>
              <a:off x="5488026" y="5810760"/>
              <a:ext cx="308146" cy="306590"/>
            </a:xfrm>
            <a:custGeom>
              <a:avLst/>
              <a:gdLst>
                <a:gd name="T0" fmla="*/ 267 w 267"/>
                <a:gd name="T1" fmla="*/ 153 h 267"/>
                <a:gd name="T2" fmla="*/ 267 w 267"/>
                <a:gd name="T3" fmla="*/ 114 h 267"/>
                <a:gd name="T4" fmla="*/ 239 w 267"/>
                <a:gd name="T5" fmla="*/ 114 h 267"/>
                <a:gd name="T6" fmla="*/ 222 w 267"/>
                <a:gd name="T7" fmla="*/ 73 h 267"/>
                <a:gd name="T8" fmla="*/ 242 w 267"/>
                <a:gd name="T9" fmla="*/ 53 h 267"/>
                <a:gd name="T10" fmla="*/ 215 w 267"/>
                <a:gd name="T11" fmla="*/ 25 h 267"/>
                <a:gd name="T12" fmla="*/ 195 w 267"/>
                <a:gd name="T13" fmla="*/ 45 h 267"/>
                <a:gd name="T14" fmla="*/ 153 w 267"/>
                <a:gd name="T15" fmla="*/ 28 h 267"/>
                <a:gd name="T16" fmla="*/ 153 w 267"/>
                <a:gd name="T17" fmla="*/ 0 h 267"/>
                <a:gd name="T18" fmla="*/ 114 w 267"/>
                <a:gd name="T19" fmla="*/ 0 h 267"/>
                <a:gd name="T20" fmla="*/ 114 w 267"/>
                <a:gd name="T21" fmla="*/ 28 h 267"/>
                <a:gd name="T22" fmla="*/ 73 w 267"/>
                <a:gd name="T23" fmla="*/ 45 h 267"/>
                <a:gd name="T24" fmla="*/ 53 w 267"/>
                <a:gd name="T25" fmla="*/ 25 h 267"/>
                <a:gd name="T26" fmla="*/ 25 w 267"/>
                <a:gd name="T27" fmla="*/ 53 h 267"/>
                <a:gd name="T28" fmla="*/ 46 w 267"/>
                <a:gd name="T29" fmla="*/ 73 h 267"/>
                <a:gd name="T30" fmla="*/ 29 w 267"/>
                <a:gd name="T31" fmla="*/ 114 h 267"/>
                <a:gd name="T32" fmla="*/ 0 w 267"/>
                <a:gd name="T33" fmla="*/ 114 h 267"/>
                <a:gd name="T34" fmla="*/ 0 w 267"/>
                <a:gd name="T35" fmla="*/ 153 h 267"/>
                <a:gd name="T36" fmla="*/ 30 w 267"/>
                <a:gd name="T37" fmla="*/ 153 h 267"/>
                <a:gd name="T38" fmla="*/ 46 w 267"/>
                <a:gd name="T39" fmla="*/ 193 h 267"/>
                <a:gd name="T40" fmla="*/ 25 w 267"/>
                <a:gd name="T41" fmla="*/ 214 h 267"/>
                <a:gd name="T42" fmla="*/ 53 w 267"/>
                <a:gd name="T43" fmla="*/ 242 h 267"/>
                <a:gd name="T44" fmla="*/ 74 w 267"/>
                <a:gd name="T45" fmla="*/ 221 h 267"/>
                <a:gd name="T46" fmla="*/ 114 w 267"/>
                <a:gd name="T47" fmla="*/ 237 h 267"/>
                <a:gd name="T48" fmla="*/ 114 w 267"/>
                <a:gd name="T49" fmla="*/ 267 h 267"/>
                <a:gd name="T50" fmla="*/ 153 w 267"/>
                <a:gd name="T51" fmla="*/ 267 h 267"/>
                <a:gd name="T52" fmla="*/ 153 w 267"/>
                <a:gd name="T53" fmla="*/ 238 h 267"/>
                <a:gd name="T54" fmla="*/ 194 w 267"/>
                <a:gd name="T55" fmla="*/ 221 h 267"/>
                <a:gd name="T56" fmla="*/ 214 w 267"/>
                <a:gd name="T57" fmla="*/ 242 h 267"/>
                <a:gd name="T58" fmla="*/ 242 w 267"/>
                <a:gd name="T59" fmla="*/ 215 h 267"/>
                <a:gd name="T60" fmla="*/ 221 w 267"/>
                <a:gd name="T61" fmla="*/ 194 h 267"/>
                <a:gd name="T62" fmla="*/ 239 w 267"/>
                <a:gd name="T63" fmla="*/ 153 h 267"/>
                <a:gd name="T64" fmla="*/ 267 w 267"/>
                <a:gd name="T65" fmla="*/ 15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7" h="267">
                  <a:moveTo>
                    <a:pt x="267" y="153"/>
                  </a:moveTo>
                  <a:cubicBezTo>
                    <a:pt x="267" y="114"/>
                    <a:pt x="267" y="114"/>
                    <a:pt x="267" y="114"/>
                  </a:cubicBezTo>
                  <a:cubicBezTo>
                    <a:pt x="239" y="114"/>
                    <a:pt x="239" y="114"/>
                    <a:pt x="239" y="114"/>
                  </a:cubicBezTo>
                  <a:cubicBezTo>
                    <a:pt x="237" y="99"/>
                    <a:pt x="231" y="85"/>
                    <a:pt x="222" y="73"/>
                  </a:cubicBezTo>
                  <a:cubicBezTo>
                    <a:pt x="242" y="53"/>
                    <a:pt x="242" y="53"/>
                    <a:pt x="242" y="53"/>
                  </a:cubicBezTo>
                  <a:cubicBezTo>
                    <a:pt x="215" y="25"/>
                    <a:pt x="215" y="25"/>
                    <a:pt x="215" y="25"/>
                  </a:cubicBezTo>
                  <a:cubicBezTo>
                    <a:pt x="195" y="45"/>
                    <a:pt x="195" y="45"/>
                    <a:pt x="195" y="45"/>
                  </a:cubicBezTo>
                  <a:cubicBezTo>
                    <a:pt x="183" y="36"/>
                    <a:pt x="169" y="31"/>
                    <a:pt x="153" y="28"/>
                  </a:cubicBezTo>
                  <a:cubicBezTo>
                    <a:pt x="153" y="0"/>
                    <a:pt x="153" y="0"/>
                    <a:pt x="153" y="0"/>
                  </a:cubicBezTo>
                  <a:cubicBezTo>
                    <a:pt x="114" y="0"/>
                    <a:pt x="114" y="0"/>
                    <a:pt x="114" y="0"/>
                  </a:cubicBezTo>
                  <a:cubicBezTo>
                    <a:pt x="114" y="28"/>
                    <a:pt x="114" y="28"/>
                    <a:pt x="114" y="28"/>
                  </a:cubicBezTo>
                  <a:cubicBezTo>
                    <a:pt x="99" y="31"/>
                    <a:pt x="85" y="37"/>
                    <a:pt x="73" y="45"/>
                  </a:cubicBezTo>
                  <a:cubicBezTo>
                    <a:pt x="53" y="25"/>
                    <a:pt x="53" y="25"/>
                    <a:pt x="53" y="25"/>
                  </a:cubicBezTo>
                  <a:cubicBezTo>
                    <a:pt x="25" y="53"/>
                    <a:pt x="25" y="53"/>
                    <a:pt x="25" y="53"/>
                  </a:cubicBezTo>
                  <a:cubicBezTo>
                    <a:pt x="46" y="73"/>
                    <a:pt x="46" y="73"/>
                    <a:pt x="46" y="73"/>
                  </a:cubicBezTo>
                  <a:cubicBezTo>
                    <a:pt x="38" y="85"/>
                    <a:pt x="32" y="99"/>
                    <a:pt x="29" y="114"/>
                  </a:cubicBezTo>
                  <a:cubicBezTo>
                    <a:pt x="0" y="114"/>
                    <a:pt x="0" y="114"/>
                    <a:pt x="0" y="114"/>
                  </a:cubicBezTo>
                  <a:cubicBezTo>
                    <a:pt x="0" y="153"/>
                    <a:pt x="0" y="153"/>
                    <a:pt x="0" y="153"/>
                  </a:cubicBezTo>
                  <a:cubicBezTo>
                    <a:pt x="30" y="153"/>
                    <a:pt x="30" y="153"/>
                    <a:pt x="30" y="153"/>
                  </a:cubicBezTo>
                  <a:cubicBezTo>
                    <a:pt x="32" y="168"/>
                    <a:pt x="38" y="181"/>
                    <a:pt x="46" y="193"/>
                  </a:cubicBezTo>
                  <a:cubicBezTo>
                    <a:pt x="25" y="214"/>
                    <a:pt x="25" y="214"/>
                    <a:pt x="25" y="214"/>
                  </a:cubicBezTo>
                  <a:cubicBezTo>
                    <a:pt x="53" y="242"/>
                    <a:pt x="53" y="242"/>
                    <a:pt x="53" y="242"/>
                  </a:cubicBezTo>
                  <a:cubicBezTo>
                    <a:pt x="74" y="221"/>
                    <a:pt x="74" y="221"/>
                    <a:pt x="74" y="221"/>
                  </a:cubicBezTo>
                  <a:cubicBezTo>
                    <a:pt x="86" y="229"/>
                    <a:pt x="99" y="235"/>
                    <a:pt x="114" y="237"/>
                  </a:cubicBezTo>
                  <a:cubicBezTo>
                    <a:pt x="114" y="267"/>
                    <a:pt x="114" y="267"/>
                    <a:pt x="114" y="267"/>
                  </a:cubicBezTo>
                  <a:cubicBezTo>
                    <a:pt x="153" y="267"/>
                    <a:pt x="153" y="267"/>
                    <a:pt x="153" y="267"/>
                  </a:cubicBezTo>
                  <a:cubicBezTo>
                    <a:pt x="153" y="238"/>
                    <a:pt x="153" y="238"/>
                    <a:pt x="153" y="238"/>
                  </a:cubicBezTo>
                  <a:cubicBezTo>
                    <a:pt x="168" y="235"/>
                    <a:pt x="182" y="229"/>
                    <a:pt x="194" y="221"/>
                  </a:cubicBezTo>
                  <a:cubicBezTo>
                    <a:pt x="214" y="242"/>
                    <a:pt x="214" y="242"/>
                    <a:pt x="214" y="242"/>
                  </a:cubicBezTo>
                  <a:cubicBezTo>
                    <a:pt x="242" y="215"/>
                    <a:pt x="242" y="215"/>
                    <a:pt x="242" y="215"/>
                  </a:cubicBezTo>
                  <a:cubicBezTo>
                    <a:pt x="221" y="194"/>
                    <a:pt x="221" y="194"/>
                    <a:pt x="221" y="194"/>
                  </a:cubicBezTo>
                  <a:cubicBezTo>
                    <a:pt x="230" y="182"/>
                    <a:pt x="236" y="168"/>
                    <a:pt x="239" y="153"/>
                  </a:cubicBezTo>
                  <a:lnTo>
                    <a:pt x="267" y="153"/>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84" name="Oval 845">
              <a:extLst>
                <a:ext uri="{FF2B5EF4-FFF2-40B4-BE49-F238E27FC236}">
                  <a16:creationId xmlns:a16="http://schemas.microsoft.com/office/drawing/2014/main" id="{3F0A6C06-A904-4466-A659-E0329B1ED768}"/>
                </a:ext>
              </a:extLst>
            </p:cNvPr>
            <p:cNvSpPr>
              <a:spLocks noChangeArrowheads="1"/>
            </p:cNvSpPr>
            <p:nvPr/>
          </p:nvSpPr>
          <p:spPr bwMode="auto">
            <a:xfrm>
              <a:off x="5564285" y="5885463"/>
              <a:ext cx="157186" cy="155629"/>
            </a:xfrm>
            <a:prstGeom prst="ellipse">
              <a:avLst/>
            </a:pr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grpSp>
      <p:pic>
        <p:nvPicPr>
          <p:cNvPr id="3" name="Picture 2" descr="A yellow and orange logo&#10;&#10;Description automatically generated">
            <a:extLst>
              <a:ext uri="{FF2B5EF4-FFF2-40B4-BE49-F238E27FC236}">
                <a16:creationId xmlns:a16="http://schemas.microsoft.com/office/drawing/2014/main" id="{607B4D65-4197-8A50-87E6-F4773A0D904E}"/>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11194516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42" presetClass="path" presetSubtype="0" decel="100000" fill="hold" grpId="1" nodeType="withEffect">
                                  <p:stCondLst>
                                    <p:cond delay="200"/>
                                  </p:stCondLst>
                                  <p:childTnLst>
                                    <p:animMotion origin="layout" path="M -6.25E-7 -3.7037E-7 L -6.25E-7 0.01968 " pathEditMode="relative" rAng="0" ptsTypes="AA">
                                      <p:cBhvr>
                                        <p:cTn id="9" dur="500" spd="-100000" fill="hold"/>
                                        <p:tgtEl>
                                          <p:spTgt spid="9"/>
                                        </p:tgtEl>
                                        <p:attrNameLst>
                                          <p:attrName>ppt_x</p:attrName>
                                          <p:attrName>ppt_y</p:attrName>
                                        </p:attrNameLst>
                                      </p:cBhvr>
                                      <p:rCtr x="0" y="972"/>
                                    </p:animMotion>
                                  </p:childTnLst>
                                </p:cTn>
                              </p:par>
                              <p:par>
                                <p:cTn id="10" presetID="10" presetClass="entr" presetSubtype="0" fill="hold" nodeType="with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fade">
                                      <p:cBhvr>
                                        <p:cTn id="12" dur="500"/>
                                        <p:tgtEl>
                                          <p:spTgt spid="74"/>
                                        </p:tgtEl>
                                      </p:cBhvr>
                                    </p:animEffect>
                                  </p:childTnLst>
                                </p:cTn>
                              </p:par>
                              <p:par>
                                <p:cTn id="13" presetID="42" presetClass="path" presetSubtype="0" decel="100000" fill="hold" nodeType="withEffect">
                                  <p:stCondLst>
                                    <p:cond delay="0"/>
                                  </p:stCondLst>
                                  <p:childTnLst>
                                    <p:animMotion origin="layout" path="M 3.125E-6 4.81481E-6 L 3.125E-6 0.01967 " pathEditMode="relative" rAng="0" ptsTypes="AA">
                                      <p:cBhvr>
                                        <p:cTn id="14" dur="500" spd="-100000" fill="hold"/>
                                        <p:tgtEl>
                                          <p:spTgt spid="74"/>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B6302-45F2-4615-A784-8FD76268A852}"/>
              </a:ext>
            </a:extLst>
          </p:cNvPr>
          <p:cNvSpPr>
            <a:spLocks noGrp="1"/>
          </p:cNvSpPr>
          <p:nvPr>
            <p:ph type="title"/>
          </p:nvPr>
        </p:nvSpPr>
        <p:spPr>
          <a:xfrm>
            <a:off x="489053" y="412157"/>
            <a:ext cx="6510337" cy="553998"/>
          </a:xfrm>
        </p:spPr>
        <p:txBody>
          <a:bodyPr/>
          <a:lstStyle/>
          <a:p>
            <a:r>
              <a:rPr lang="en-GB" dirty="0"/>
              <a:t>Migrate to Cloud – IaaS?</a:t>
            </a:r>
          </a:p>
        </p:txBody>
      </p:sp>
      <p:pic>
        <p:nvPicPr>
          <p:cNvPr id="4" name="Picture 3">
            <a:extLst>
              <a:ext uri="{FF2B5EF4-FFF2-40B4-BE49-F238E27FC236}">
                <a16:creationId xmlns:a16="http://schemas.microsoft.com/office/drawing/2014/main" id="{0EA690BA-A43C-413C-ADA6-5F0E42F140AC}"/>
              </a:ext>
            </a:extLst>
          </p:cNvPr>
          <p:cNvPicPr>
            <a:picLocks noChangeAspect="1"/>
          </p:cNvPicPr>
          <p:nvPr/>
        </p:nvPicPr>
        <p:blipFill>
          <a:blip r:embed="rId2"/>
          <a:stretch>
            <a:fillRect/>
          </a:stretch>
        </p:blipFill>
        <p:spPr>
          <a:xfrm>
            <a:off x="489053" y="1549473"/>
            <a:ext cx="11410340" cy="4896370"/>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8F363710-392C-8E6F-87C4-045F0F239B13}"/>
              </a:ext>
            </a:extLst>
          </p:cNvPr>
          <p:cNvPicPr>
            <a:picLocks noChangeAspect="1"/>
          </p:cNvPicPr>
          <p:nvPr/>
        </p:nvPicPr>
        <p:blipFill>
          <a:blip r:embed="rId3"/>
          <a:stretch>
            <a:fillRect/>
          </a:stretch>
        </p:blipFill>
        <p:spPr>
          <a:xfrm>
            <a:off x="406400" y="5342875"/>
            <a:ext cx="1258519" cy="1258519"/>
          </a:xfrm>
          <a:prstGeom prst="rect">
            <a:avLst/>
          </a:prstGeom>
        </p:spPr>
      </p:pic>
    </p:spTree>
    <p:extLst>
      <p:ext uri="{BB962C8B-B14F-4D97-AF65-F5344CB8AC3E}">
        <p14:creationId xmlns:p14="http://schemas.microsoft.com/office/powerpoint/2010/main" val="167536517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3">
            <a:extLst>
              <a:ext uri="{FF2B5EF4-FFF2-40B4-BE49-F238E27FC236}">
                <a16:creationId xmlns:a16="http://schemas.microsoft.com/office/drawing/2014/main" id="{4C4FEA2C-2EBE-40C5-B0FA-B57677DD4742}"/>
              </a:ext>
            </a:extLst>
          </p:cNvPr>
          <p:cNvSpPr txBox="1">
            <a:spLocks noGrp="1"/>
          </p:cNvSpPr>
          <p:nvPr>
            <p:ph type="title" idx="4294967295"/>
          </p:nvPr>
        </p:nvSpPr>
        <p:spPr>
          <a:xfrm>
            <a:off x="7537264" y="367881"/>
            <a:ext cx="1283073" cy="830997"/>
          </a:xfrm>
          <a:prstGeom prst="rect">
            <a:avLst/>
          </a:prstGeom>
          <a:noFill/>
          <a:ln>
            <a:noFill/>
            <a:prstDash/>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defPPr>
              <a:defRPr lang="en-US"/>
            </a:defPPr>
            <a:lvl1pPr defTabSz="932742">
              <a:lnSpc>
                <a:spcPct val="100000"/>
              </a:lnSpc>
              <a:spcBef>
                <a:spcPct val="0"/>
              </a:spcBef>
              <a:buNone/>
              <a:defRPr sz="3600" b="0" cap="none" spc="-50" baseline="0">
                <a:ln w="3175">
                  <a:noFill/>
                </a:ln>
                <a:effectLst/>
                <a:latin typeface="+mj-lt"/>
                <a:cs typeface="Segoe UI" pitchFamily="34" charset="0"/>
              </a:defRPr>
            </a:lvl1pPr>
            <a:lvl2pPr marL="457200" defTabSz="914400">
              <a:defRPr sz="1800"/>
            </a:lvl2pPr>
            <a:lvl3pPr marL="914400" defTabSz="914400">
              <a:defRPr sz="1800"/>
            </a:lvl3pPr>
            <a:lvl4pPr marL="1371600" defTabSz="914400">
              <a:defRPr sz="1800"/>
            </a:lvl4pPr>
            <a:lvl5pPr marL="1828800" defTabSz="914400">
              <a:defRPr sz="1800"/>
            </a:lvl5pPr>
            <a:lvl6pPr marL="2286000" defTabSz="914400">
              <a:defRPr sz="1800"/>
            </a:lvl6pPr>
            <a:lvl7pPr marL="2743200" defTabSz="914400">
              <a:defRPr sz="1800"/>
            </a:lvl7pPr>
            <a:lvl8pPr marL="3200400" defTabSz="914400">
              <a:defRPr sz="1800"/>
            </a:lvl8pPr>
            <a:lvl9pPr marL="3657600" defTabSz="914400">
              <a:defRPr sz="1800"/>
            </a:lvl9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latin typeface="+mj-lt"/>
                <a:ea typeface="+mn-ea"/>
                <a:cs typeface="Segoe UI" pitchFamily="34" charset="0"/>
              </a:rPr>
              <a:t>What is cloud native?</a:t>
            </a:r>
          </a:p>
        </p:txBody>
      </p:sp>
      <p:sp>
        <p:nvSpPr>
          <p:cNvPr id="108" name="TextBox 107">
            <a:extLst>
              <a:ext uri="{FF2B5EF4-FFF2-40B4-BE49-F238E27FC236}">
                <a16:creationId xmlns:a16="http://schemas.microsoft.com/office/drawing/2014/main" id="{8BC69EB9-31BD-4570-A63A-D63D136D19D5}"/>
              </a:ext>
            </a:extLst>
          </p:cNvPr>
          <p:cNvSpPr txBox="1"/>
          <p:nvPr/>
        </p:nvSpPr>
        <p:spPr>
          <a:xfrm>
            <a:off x="7001012" y="2372752"/>
            <a:ext cx="2084945" cy="249299"/>
          </a:xfrm>
          <a:prstGeom prst="rect">
            <a:avLst/>
          </a:prstGeom>
        </p:spPr>
        <p:txBody>
          <a:bodyPr vert="horz" wrap="square" lIns="182880" tIns="0" rIns="0" bIns="0" rtlCol="0" anchor="ctr">
            <a:spAutoFit/>
          </a:bodyPr>
          <a:lstStyle>
            <a:defPPr>
              <a:defRPr lang="en-US"/>
            </a:defPPr>
            <a:lvl1pPr marR="0" lvl="0" indent="0" defTabSz="896354" fontAlgn="auto">
              <a:lnSpc>
                <a:spcPct val="90000"/>
              </a:lnSpc>
              <a:spcBef>
                <a:spcPts val="0"/>
              </a:spcBef>
              <a:spcAft>
                <a:spcPts val="576"/>
              </a:spcAft>
              <a:buClrTx/>
              <a:buSzPct val="90000"/>
              <a:buFont typeface="Wingdings" panose="05000000000000000000" pitchFamily="2" charset="2"/>
              <a:buNone/>
              <a:tabLst/>
              <a:defRPr kumimoji="0" sz="2400" b="0" i="0" u="none" strike="noStrike" kern="0" cap="none" spc="0" normalizeH="0" baseline="0">
                <a:ln>
                  <a:noFill/>
                </a:ln>
                <a:solidFill>
                  <a:srgbClr val="50E6FF"/>
                </a:solidFill>
                <a:effectLst/>
                <a:uLnTx/>
                <a:uFillTx/>
                <a:latin typeface="Segoe UI Semibold"/>
                <a:cs typeface="Segoe UI Semilight" panose="020B0402040204020203" pitchFamily="34" charset="0"/>
              </a:defRPr>
            </a:lvl1pPr>
            <a:lvl2pPr marL="228600" marR="0" indent="0" defTabSz="932742" fontAlgn="auto">
              <a:lnSpc>
                <a:spcPct val="100000"/>
              </a:lnSpc>
              <a:spcBef>
                <a:spcPct val="20000"/>
              </a:spcBef>
              <a:spcAft>
                <a:spcPts val="0"/>
              </a:spcAft>
              <a:buClrTx/>
              <a:buSzPct val="90000"/>
              <a:buFont typeface="Wingdings" panose="05000000000000000000" pitchFamily="2" charset="2"/>
              <a:buNone/>
              <a:tabLst/>
              <a:defRPr sz="2000" spc="0" baseline="0">
                <a:gradFill>
                  <a:gsLst>
                    <a:gs pos="1250">
                      <a:schemeClr val="tx1"/>
                    </a:gs>
                    <a:gs pos="100000">
                      <a:schemeClr val="tx1"/>
                    </a:gs>
                  </a:gsLst>
                  <a:lin ang="5400000" scaled="0"/>
                </a:gradFill>
              </a:defRPr>
            </a:lvl2pPr>
            <a:lvl3pPr marL="457200" marR="0" indent="0" defTabSz="932742" fontAlgn="auto">
              <a:lnSpc>
                <a:spcPct val="100000"/>
              </a:lnSpc>
              <a:spcBef>
                <a:spcPct val="20000"/>
              </a:spcBef>
              <a:spcAft>
                <a:spcPts val="0"/>
              </a:spcAft>
              <a:buClrTx/>
              <a:buSzPct val="90000"/>
              <a:buFont typeface="Wingdings" panose="05000000000000000000" pitchFamily="2" charset="2"/>
              <a:buNone/>
              <a:tabLst/>
              <a:defRPr sz="1600" spc="0" baseline="0">
                <a:gradFill>
                  <a:gsLst>
                    <a:gs pos="1250">
                      <a:schemeClr val="tx1"/>
                    </a:gs>
                    <a:gs pos="100000">
                      <a:schemeClr val="tx1"/>
                    </a:gs>
                  </a:gsLst>
                  <a:lin ang="5400000" scaled="0"/>
                </a:gradFill>
              </a:defRPr>
            </a:lvl3pPr>
            <a:lvl4pPr marL="661988"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4pPr>
            <a:lvl5pPr marL="855663"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ctr" defTabSz="896354" rtl="0" eaLnBrk="1" fontAlgn="auto" latinLnBrk="0" hangingPunct="1">
              <a:lnSpc>
                <a:spcPct val="90000"/>
              </a:lnSpc>
              <a:spcBef>
                <a:spcPts val="0"/>
              </a:spcBef>
              <a:spcAft>
                <a:spcPts val="576"/>
              </a:spcAft>
              <a:buClrTx/>
              <a:buSzPct val="90000"/>
              <a:buFont typeface="Wingdings" panose="05000000000000000000" pitchFamily="2" charset="2"/>
              <a:buNone/>
              <a:tabLst/>
              <a:defRPr/>
            </a:pPr>
            <a:r>
              <a:rPr kumimoji="0" lang="en-US" sz="1800" b="0" i="0" u="none" strike="noStrike" kern="0" cap="none" spc="0" normalizeH="0" baseline="0" noProof="0">
                <a:ln>
                  <a:noFill/>
                </a:ln>
                <a:solidFill>
                  <a:srgbClr val="50E6FF"/>
                </a:solidFill>
                <a:effectLst/>
                <a:uLnTx/>
                <a:uFillTx/>
                <a:latin typeface="Segoe UI Semibold"/>
                <a:ea typeface="+mn-ea"/>
                <a:cs typeface="Segoe UI Semilight" panose="020B0402040204020203" pitchFamily="34" charset="0"/>
              </a:rPr>
              <a:t>Microservices</a:t>
            </a:r>
          </a:p>
        </p:txBody>
      </p:sp>
      <p:sp>
        <p:nvSpPr>
          <p:cNvPr id="109" name="TextBox 108">
            <a:extLst>
              <a:ext uri="{FF2B5EF4-FFF2-40B4-BE49-F238E27FC236}">
                <a16:creationId xmlns:a16="http://schemas.microsoft.com/office/drawing/2014/main" id="{2BEDED88-BEF9-4CA0-8FB8-C5493DDCCF8C}"/>
              </a:ext>
            </a:extLst>
          </p:cNvPr>
          <p:cNvSpPr txBox="1"/>
          <p:nvPr/>
        </p:nvSpPr>
        <p:spPr>
          <a:xfrm>
            <a:off x="9739479" y="3787440"/>
            <a:ext cx="1773892" cy="249299"/>
          </a:xfrm>
          <a:prstGeom prst="rect">
            <a:avLst/>
          </a:prstGeom>
        </p:spPr>
        <p:txBody>
          <a:bodyPr vert="horz" wrap="square" lIns="182880" tIns="0" rIns="0" bIns="0" rtlCol="0" anchor="ctr">
            <a:spAutoFit/>
          </a:bodyPr>
          <a:lstStyle>
            <a:defPPr>
              <a:defRPr lang="en-US"/>
            </a:defPPr>
            <a:lvl1pPr marR="0" lvl="0" indent="0" defTabSz="932754" fontAlgn="auto">
              <a:lnSpc>
                <a:spcPct val="90000"/>
              </a:lnSpc>
              <a:spcBef>
                <a:spcPts val="0"/>
              </a:spcBef>
              <a:spcAft>
                <a:spcPts val="0"/>
              </a:spcAft>
              <a:buClrTx/>
              <a:buSzPct val="90000"/>
              <a:buFont typeface="Wingdings" panose="05000000000000000000" pitchFamily="2" charset="2"/>
              <a:buNone/>
              <a:tabLst/>
              <a:defRPr kumimoji="0" b="0" i="0" u="none" strike="noStrike" cap="none" spc="0" normalizeH="0" baseline="0">
                <a:ln>
                  <a:noFill/>
                </a:ln>
                <a:gradFill>
                  <a:gsLst>
                    <a:gs pos="2913">
                      <a:srgbClr val="FFFFFF"/>
                    </a:gs>
                    <a:gs pos="24272">
                      <a:srgbClr val="FFFFFF"/>
                    </a:gs>
                  </a:gsLst>
                  <a:path path="shape">
                    <a:fillToRect l="50000" t="50000" r="50000" b="50000"/>
                  </a:path>
                </a:gradFill>
                <a:effectLst/>
                <a:uLnTx/>
                <a:uFillTx/>
                <a:latin typeface="Segoe UI Semibold" panose="020B0702040204020203" pitchFamily="34" charset="0"/>
                <a:cs typeface="Segoe UI Semibold" panose="020B0702040204020203" pitchFamily="34" charset="0"/>
              </a:defRPr>
            </a:lvl1pPr>
            <a:lvl2pPr marL="228600" marR="0" indent="0" defTabSz="932742" fontAlgn="auto">
              <a:lnSpc>
                <a:spcPct val="100000"/>
              </a:lnSpc>
              <a:spcBef>
                <a:spcPct val="20000"/>
              </a:spcBef>
              <a:spcAft>
                <a:spcPts val="0"/>
              </a:spcAft>
              <a:buClrTx/>
              <a:buSzPct val="90000"/>
              <a:buFont typeface="Wingdings" panose="05000000000000000000" pitchFamily="2" charset="2"/>
              <a:buNone/>
              <a:tabLst/>
              <a:defRPr sz="2000" spc="0" baseline="0">
                <a:gradFill>
                  <a:gsLst>
                    <a:gs pos="1250">
                      <a:schemeClr val="tx1"/>
                    </a:gs>
                    <a:gs pos="100000">
                      <a:schemeClr val="tx1"/>
                    </a:gs>
                  </a:gsLst>
                  <a:lin ang="5400000" scaled="0"/>
                </a:gradFill>
              </a:defRPr>
            </a:lvl2pPr>
            <a:lvl3pPr marL="457200" marR="0" indent="0" defTabSz="932742" fontAlgn="auto">
              <a:lnSpc>
                <a:spcPct val="100000"/>
              </a:lnSpc>
              <a:spcBef>
                <a:spcPct val="20000"/>
              </a:spcBef>
              <a:spcAft>
                <a:spcPts val="0"/>
              </a:spcAft>
              <a:buClrTx/>
              <a:buSzPct val="90000"/>
              <a:buFont typeface="Wingdings" panose="05000000000000000000" pitchFamily="2" charset="2"/>
              <a:buNone/>
              <a:tabLst/>
              <a:defRPr sz="1600" spc="0" baseline="0">
                <a:gradFill>
                  <a:gsLst>
                    <a:gs pos="1250">
                      <a:schemeClr val="tx1"/>
                    </a:gs>
                    <a:gs pos="100000">
                      <a:schemeClr val="tx1"/>
                    </a:gs>
                  </a:gsLst>
                  <a:lin ang="5400000" scaled="0"/>
                </a:gradFill>
              </a:defRPr>
            </a:lvl3pPr>
            <a:lvl4pPr marL="661988"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4pPr>
            <a:lvl5pPr marL="855663"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l" defTabSz="896354" rtl="0" eaLnBrk="1" fontAlgn="auto" latinLnBrk="0" hangingPunct="1">
              <a:lnSpc>
                <a:spcPct val="90000"/>
              </a:lnSpc>
              <a:spcBef>
                <a:spcPts val="0"/>
              </a:spcBef>
              <a:spcAft>
                <a:spcPts val="576"/>
              </a:spcAft>
              <a:buClrTx/>
              <a:buSzPct val="90000"/>
              <a:buFont typeface="Wingdings" panose="05000000000000000000" pitchFamily="2" charset="2"/>
              <a:buNone/>
              <a:tabLst/>
              <a:defRPr/>
            </a:pPr>
            <a:r>
              <a:rPr kumimoji="0" lang="en-US" sz="1800" b="0" i="0" u="none" strike="noStrike" kern="0" cap="none" spc="0" normalizeH="0" baseline="0" noProof="0">
                <a:ln>
                  <a:noFill/>
                </a:ln>
                <a:solidFill>
                  <a:srgbClr val="50E6FF"/>
                </a:solidFill>
                <a:effectLst/>
                <a:uLnTx/>
                <a:uFillTx/>
                <a:latin typeface="Segoe UI Semibold"/>
                <a:ea typeface="+mn-ea"/>
                <a:cs typeface="Segoe UI Semilight" panose="020B0402040204020203" pitchFamily="34" charset="0"/>
              </a:rPr>
              <a:t>Containers</a:t>
            </a:r>
          </a:p>
        </p:txBody>
      </p:sp>
      <p:sp>
        <p:nvSpPr>
          <p:cNvPr id="110" name="TextBox 109">
            <a:extLst>
              <a:ext uri="{FF2B5EF4-FFF2-40B4-BE49-F238E27FC236}">
                <a16:creationId xmlns:a16="http://schemas.microsoft.com/office/drawing/2014/main" id="{C202A279-2D70-49AA-80C9-68F7D5B5F35B}"/>
              </a:ext>
            </a:extLst>
          </p:cNvPr>
          <p:cNvSpPr txBox="1"/>
          <p:nvPr/>
        </p:nvSpPr>
        <p:spPr>
          <a:xfrm>
            <a:off x="5026263" y="3787440"/>
            <a:ext cx="1424324" cy="249299"/>
          </a:xfrm>
          <a:prstGeom prst="rect">
            <a:avLst/>
          </a:prstGeom>
        </p:spPr>
        <p:txBody>
          <a:bodyPr vert="horz" wrap="square" lIns="0" tIns="0" rIns="182880" bIns="0" rtlCol="0" anchor="ctr">
            <a:spAutoFit/>
          </a:bodyPr>
          <a:lstStyle>
            <a:defPPr>
              <a:defRPr lang="en-US"/>
            </a:defPPr>
            <a:lvl1pPr marR="0" lvl="0" indent="0" defTabSz="932754" fontAlgn="auto">
              <a:lnSpc>
                <a:spcPct val="90000"/>
              </a:lnSpc>
              <a:spcBef>
                <a:spcPts val="0"/>
              </a:spcBef>
              <a:spcAft>
                <a:spcPts val="0"/>
              </a:spcAft>
              <a:buClrTx/>
              <a:buSzPct val="90000"/>
              <a:buFont typeface="Wingdings" panose="05000000000000000000" pitchFamily="2" charset="2"/>
              <a:buNone/>
              <a:tabLst/>
              <a:defRPr kumimoji="0" b="0" i="0" u="none" strike="noStrike" cap="none" spc="0" normalizeH="0" baseline="0">
                <a:ln>
                  <a:noFill/>
                </a:ln>
                <a:gradFill>
                  <a:gsLst>
                    <a:gs pos="2913">
                      <a:srgbClr val="FFFFFF"/>
                    </a:gs>
                    <a:gs pos="24272">
                      <a:srgbClr val="FFFFFF"/>
                    </a:gs>
                  </a:gsLst>
                  <a:path path="shape">
                    <a:fillToRect l="50000" t="50000" r="50000" b="50000"/>
                  </a:path>
                </a:gradFill>
                <a:effectLst/>
                <a:uLnTx/>
                <a:uFillTx/>
                <a:latin typeface="Segoe UI Semibold" panose="020B0702040204020203" pitchFamily="34" charset="0"/>
                <a:cs typeface="Segoe UI Semibold" panose="020B0702040204020203" pitchFamily="34" charset="0"/>
              </a:defRPr>
            </a:lvl1pPr>
            <a:lvl2pPr marL="228600" marR="0" indent="0" defTabSz="932742" fontAlgn="auto">
              <a:lnSpc>
                <a:spcPct val="100000"/>
              </a:lnSpc>
              <a:spcBef>
                <a:spcPct val="20000"/>
              </a:spcBef>
              <a:spcAft>
                <a:spcPts val="0"/>
              </a:spcAft>
              <a:buClrTx/>
              <a:buSzPct val="90000"/>
              <a:buFont typeface="Wingdings" panose="05000000000000000000" pitchFamily="2" charset="2"/>
              <a:buNone/>
              <a:tabLst/>
              <a:defRPr sz="2000" spc="0" baseline="0">
                <a:gradFill>
                  <a:gsLst>
                    <a:gs pos="1250">
                      <a:schemeClr val="tx1"/>
                    </a:gs>
                    <a:gs pos="100000">
                      <a:schemeClr val="tx1"/>
                    </a:gs>
                  </a:gsLst>
                  <a:lin ang="5400000" scaled="0"/>
                </a:gradFill>
              </a:defRPr>
            </a:lvl2pPr>
            <a:lvl3pPr marL="457200" marR="0" indent="0" defTabSz="932742" fontAlgn="auto">
              <a:lnSpc>
                <a:spcPct val="100000"/>
              </a:lnSpc>
              <a:spcBef>
                <a:spcPct val="20000"/>
              </a:spcBef>
              <a:spcAft>
                <a:spcPts val="0"/>
              </a:spcAft>
              <a:buClrTx/>
              <a:buSzPct val="90000"/>
              <a:buFont typeface="Wingdings" panose="05000000000000000000" pitchFamily="2" charset="2"/>
              <a:buNone/>
              <a:tabLst/>
              <a:defRPr sz="1600" spc="0" baseline="0">
                <a:gradFill>
                  <a:gsLst>
                    <a:gs pos="1250">
                      <a:schemeClr val="tx1"/>
                    </a:gs>
                    <a:gs pos="100000">
                      <a:schemeClr val="tx1"/>
                    </a:gs>
                  </a:gsLst>
                  <a:lin ang="5400000" scaled="0"/>
                </a:gradFill>
              </a:defRPr>
            </a:lvl3pPr>
            <a:lvl4pPr marL="661988"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4pPr>
            <a:lvl5pPr marL="855663"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r" defTabSz="896354" rtl="0" eaLnBrk="1" fontAlgn="auto" latinLnBrk="0" hangingPunct="1">
              <a:lnSpc>
                <a:spcPct val="90000"/>
              </a:lnSpc>
              <a:spcBef>
                <a:spcPts val="0"/>
              </a:spcBef>
              <a:spcAft>
                <a:spcPts val="576"/>
              </a:spcAft>
              <a:buClrTx/>
              <a:buSzPct val="90000"/>
              <a:buFont typeface="Wingdings" panose="05000000000000000000" pitchFamily="2" charset="2"/>
              <a:buNone/>
              <a:tabLst/>
              <a:defRPr/>
            </a:pPr>
            <a:r>
              <a:rPr kumimoji="0" lang="en-US" sz="1800" b="0" i="0" u="none" strike="noStrike" kern="0" cap="none" spc="0" normalizeH="0" baseline="0" noProof="0">
                <a:ln>
                  <a:noFill/>
                </a:ln>
                <a:solidFill>
                  <a:srgbClr val="50E6FF"/>
                </a:solidFill>
                <a:effectLst/>
                <a:uLnTx/>
                <a:uFillTx/>
                <a:latin typeface="Segoe UI Semibold"/>
                <a:ea typeface="+mn-ea"/>
                <a:cs typeface="Segoe UI Semilight" panose="020B0402040204020203" pitchFamily="34" charset="0"/>
              </a:rPr>
              <a:t>DevOps</a:t>
            </a:r>
          </a:p>
        </p:txBody>
      </p:sp>
      <p:sp>
        <p:nvSpPr>
          <p:cNvPr id="111" name="TextBox 110">
            <a:extLst>
              <a:ext uri="{FF2B5EF4-FFF2-40B4-BE49-F238E27FC236}">
                <a16:creationId xmlns:a16="http://schemas.microsoft.com/office/drawing/2014/main" id="{09308615-57B4-423F-9EBC-263A2DF6256E}"/>
              </a:ext>
            </a:extLst>
          </p:cNvPr>
          <p:cNvSpPr txBox="1"/>
          <p:nvPr/>
        </p:nvSpPr>
        <p:spPr>
          <a:xfrm>
            <a:off x="5853845" y="5395925"/>
            <a:ext cx="920645" cy="249299"/>
          </a:xfrm>
          <a:prstGeom prst="rect">
            <a:avLst/>
          </a:prstGeom>
        </p:spPr>
        <p:txBody>
          <a:bodyPr vert="horz" wrap="square" lIns="0" tIns="0" rIns="182880" bIns="0" rtlCol="0" anchor="ctr">
            <a:spAutoFit/>
          </a:bodyPr>
          <a:lstStyle>
            <a:defPPr>
              <a:defRPr lang="en-US"/>
            </a:defPPr>
            <a:lvl1pPr marR="0" lvl="0" indent="0" defTabSz="932754" fontAlgn="auto">
              <a:lnSpc>
                <a:spcPct val="90000"/>
              </a:lnSpc>
              <a:spcBef>
                <a:spcPts val="0"/>
              </a:spcBef>
              <a:spcAft>
                <a:spcPts val="0"/>
              </a:spcAft>
              <a:buClrTx/>
              <a:buSzPct val="90000"/>
              <a:buFont typeface="Wingdings" panose="05000000000000000000" pitchFamily="2" charset="2"/>
              <a:buNone/>
              <a:tabLst/>
              <a:defRPr kumimoji="0" b="0" i="0" u="none" strike="noStrike" cap="none" spc="0" normalizeH="0" baseline="0">
                <a:ln>
                  <a:noFill/>
                </a:ln>
                <a:gradFill>
                  <a:gsLst>
                    <a:gs pos="2913">
                      <a:srgbClr val="FFFFFF"/>
                    </a:gs>
                    <a:gs pos="24272">
                      <a:srgbClr val="FFFFFF"/>
                    </a:gs>
                  </a:gsLst>
                  <a:path path="shape">
                    <a:fillToRect l="50000" t="50000" r="50000" b="50000"/>
                  </a:path>
                </a:gradFill>
                <a:effectLst/>
                <a:uLnTx/>
                <a:uFillTx/>
                <a:latin typeface="Segoe UI Semibold" panose="020B0702040204020203" pitchFamily="34" charset="0"/>
                <a:cs typeface="Segoe UI Semibold" panose="020B0702040204020203" pitchFamily="34" charset="0"/>
              </a:defRPr>
            </a:lvl1pPr>
            <a:lvl2pPr marL="228600" marR="0" indent="0" defTabSz="932742" fontAlgn="auto">
              <a:lnSpc>
                <a:spcPct val="100000"/>
              </a:lnSpc>
              <a:spcBef>
                <a:spcPct val="20000"/>
              </a:spcBef>
              <a:spcAft>
                <a:spcPts val="0"/>
              </a:spcAft>
              <a:buClrTx/>
              <a:buSzPct val="90000"/>
              <a:buFont typeface="Wingdings" panose="05000000000000000000" pitchFamily="2" charset="2"/>
              <a:buNone/>
              <a:tabLst/>
              <a:defRPr sz="2000" spc="0" baseline="0">
                <a:gradFill>
                  <a:gsLst>
                    <a:gs pos="1250">
                      <a:schemeClr val="tx1"/>
                    </a:gs>
                    <a:gs pos="100000">
                      <a:schemeClr val="tx1"/>
                    </a:gs>
                  </a:gsLst>
                  <a:lin ang="5400000" scaled="0"/>
                </a:gradFill>
              </a:defRPr>
            </a:lvl2pPr>
            <a:lvl3pPr marL="457200" marR="0" indent="0" defTabSz="932742" fontAlgn="auto">
              <a:lnSpc>
                <a:spcPct val="100000"/>
              </a:lnSpc>
              <a:spcBef>
                <a:spcPct val="20000"/>
              </a:spcBef>
              <a:spcAft>
                <a:spcPts val="0"/>
              </a:spcAft>
              <a:buClrTx/>
              <a:buSzPct val="90000"/>
              <a:buFont typeface="Wingdings" panose="05000000000000000000" pitchFamily="2" charset="2"/>
              <a:buNone/>
              <a:tabLst/>
              <a:defRPr sz="1600" spc="0" baseline="0">
                <a:gradFill>
                  <a:gsLst>
                    <a:gs pos="1250">
                      <a:schemeClr val="tx1"/>
                    </a:gs>
                    <a:gs pos="100000">
                      <a:schemeClr val="tx1"/>
                    </a:gs>
                  </a:gsLst>
                  <a:lin ang="5400000" scaled="0"/>
                </a:gradFill>
              </a:defRPr>
            </a:lvl3pPr>
            <a:lvl4pPr marL="661988"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4pPr>
            <a:lvl5pPr marL="855663"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r" defTabSz="896354" rtl="0" eaLnBrk="1" fontAlgn="auto" latinLnBrk="0" hangingPunct="1">
              <a:lnSpc>
                <a:spcPct val="90000"/>
              </a:lnSpc>
              <a:spcBef>
                <a:spcPts val="0"/>
              </a:spcBef>
              <a:spcAft>
                <a:spcPts val="576"/>
              </a:spcAft>
              <a:buClrTx/>
              <a:buSzPct val="90000"/>
              <a:buFont typeface="Wingdings" panose="05000000000000000000" pitchFamily="2" charset="2"/>
              <a:buNone/>
              <a:tabLst/>
              <a:defRPr/>
            </a:pPr>
            <a:r>
              <a:rPr kumimoji="0" lang="en-US" sz="1800" b="0" i="0" u="none" strike="noStrike" kern="0" cap="none" spc="0" normalizeH="0" baseline="0" noProof="0">
                <a:ln>
                  <a:noFill/>
                </a:ln>
                <a:solidFill>
                  <a:srgbClr val="50E6FF"/>
                </a:solidFill>
                <a:effectLst/>
                <a:uLnTx/>
                <a:uFillTx/>
                <a:latin typeface="Segoe UI Semibold"/>
                <a:ea typeface="+mn-ea"/>
                <a:cs typeface="Segoe UI Semilight" panose="020B0402040204020203" pitchFamily="34" charset="0"/>
              </a:rPr>
              <a:t>APIs</a:t>
            </a:r>
          </a:p>
        </p:txBody>
      </p:sp>
      <p:sp>
        <p:nvSpPr>
          <p:cNvPr id="112" name="TextBox 111">
            <a:extLst>
              <a:ext uri="{FF2B5EF4-FFF2-40B4-BE49-F238E27FC236}">
                <a16:creationId xmlns:a16="http://schemas.microsoft.com/office/drawing/2014/main" id="{B82899AF-7B30-4357-8E8B-26271C983900}"/>
              </a:ext>
            </a:extLst>
          </p:cNvPr>
          <p:cNvSpPr txBox="1"/>
          <p:nvPr/>
        </p:nvSpPr>
        <p:spPr>
          <a:xfrm>
            <a:off x="9206478" y="5395925"/>
            <a:ext cx="1683418" cy="249299"/>
          </a:xfrm>
          <a:prstGeom prst="rect">
            <a:avLst/>
          </a:prstGeom>
        </p:spPr>
        <p:txBody>
          <a:bodyPr vert="horz" wrap="square" lIns="182880" tIns="0" rIns="0" bIns="0" rtlCol="0" anchor="ctr">
            <a:spAutoFit/>
          </a:bodyPr>
          <a:lstStyle>
            <a:defPPr>
              <a:defRPr lang="en-US"/>
            </a:defPPr>
            <a:lvl1pPr marR="0" lvl="0" indent="0" defTabSz="932754" fontAlgn="auto">
              <a:lnSpc>
                <a:spcPct val="90000"/>
              </a:lnSpc>
              <a:spcBef>
                <a:spcPts val="0"/>
              </a:spcBef>
              <a:spcAft>
                <a:spcPts val="0"/>
              </a:spcAft>
              <a:buClrTx/>
              <a:buSzPct val="90000"/>
              <a:buFont typeface="Wingdings" panose="05000000000000000000" pitchFamily="2" charset="2"/>
              <a:buNone/>
              <a:tabLst/>
              <a:defRPr kumimoji="0" b="0" i="0" u="none" strike="noStrike" cap="none" spc="0" normalizeH="0" baseline="0">
                <a:ln>
                  <a:noFill/>
                </a:ln>
                <a:gradFill>
                  <a:gsLst>
                    <a:gs pos="2913">
                      <a:srgbClr val="FFFFFF"/>
                    </a:gs>
                    <a:gs pos="24272">
                      <a:srgbClr val="FFFFFF"/>
                    </a:gs>
                  </a:gsLst>
                  <a:path path="shape">
                    <a:fillToRect l="50000" t="50000" r="50000" b="50000"/>
                  </a:path>
                </a:gradFill>
                <a:effectLst/>
                <a:uLnTx/>
                <a:uFillTx/>
                <a:latin typeface="Segoe UI Semibold" panose="020B0702040204020203" pitchFamily="34" charset="0"/>
                <a:cs typeface="Segoe UI Semibold" panose="020B0702040204020203" pitchFamily="34" charset="0"/>
              </a:defRPr>
            </a:lvl1pPr>
            <a:lvl2pPr marL="228600" marR="0" indent="0" defTabSz="932742" fontAlgn="auto">
              <a:lnSpc>
                <a:spcPct val="100000"/>
              </a:lnSpc>
              <a:spcBef>
                <a:spcPct val="20000"/>
              </a:spcBef>
              <a:spcAft>
                <a:spcPts val="0"/>
              </a:spcAft>
              <a:buClrTx/>
              <a:buSzPct val="90000"/>
              <a:buFont typeface="Wingdings" panose="05000000000000000000" pitchFamily="2" charset="2"/>
              <a:buNone/>
              <a:tabLst/>
              <a:defRPr sz="2000" spc="0" baseline="0">
                <a:gradFill>
                  <a:gsLst>
                    <a:gs pos="1250">
                      <a:schemeClr val="tx1"/>
                    </a:gs>
                    <a:gs pos="100000">
                      <a:schemeClr val="tx1"/>
                    </a:gs>
                  </a:gsLst>
                  <a:lin ang="5400000" scaled="0"/>
                </a:gradFill>
              </a:defRPr>
            </a:lvl2pPr>
            <a:lvl3pPr marL="457200" marR="0" indent="0" defTabSz="932742" fontAlgn="auto">
              <a:lnSpc>
                <a:spcPct val="100000"/>
              </a:lnSpc>
              <a:spcBef>
                <a:spcPct val="20000"/>
              </a:spcBef>
              <a:spcAft>
                <a:spcPts val="0"/>
              </a:spcAft>
              <a:buClrTx/>
              <a:buSzPct val="90000"/>
              <a:buFont typeface="Wingdings" panose="05000000000000000000" pitchFamily="2" charset="2"/>
              <a:buNone/>
              <a:tabLst/>
              <a:defRPr sz="1600" spc="0" baseline="0">
                <a:gradFill>
                  <a:gsLst>
                    <a:gs pos="1250">
                      <a:schemeClr val="tx1"/>
                    </a:gs>
                    <a:gs pos="100000">
                      <a:schemeClr val="tx1"/>
                    </a:gs>
                  </a:gsLst>
                  <a:lin ang="5400000" scaled="0"/>
                </a:gradFill>
              </a:defRPr>
            </a:lvl3pPr>
            <a:lvl4pPr marL="661988"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4pPr>
            <a:lvl5pPr marL="855663" marR="0" indent="0" defTabSz="932742" fontAlgn="auto">
              <a:lnSpc>
                <a:spcPct val="100000"/>
              </a:lnSpc>
              <a:spcBef>
                <a:spcPct val="20000"/>
              </a:spcBef>
              <a:spcAft>
                <a:spcPts val="0"/>
              </a:spcAft>
              <a:buClrTx/>
              <a:buSzPct val="90000"/>
              <a:buFont typeface="Wingdings" panose="05000000000000000000" pitchFamily="2" charset="2"/>
              <a:buNone/>
              <a:tabLst/>
              <a:defRPr sz="1400" spc="0" baseline="0">
                <a:gradFill>
                  <a:gsLst>
                    <a:gs pos="1250">
                      <a:schemeClr val="tx1"/>
                    </a:gs>
                    <a:gs pos="100000">
                      <a:schemeClr val="tx1"/>
                    </a:gs>
                  </a:gsLst>
                  <a:lin ang="5400000" scaled="0"/>
                </a:gra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l" defTabSz="896354" rtl="0" eaLnBrk="1" fontAlgn="auto" latinLnBrk="0" hangingPunct="1">
              <a:lnSpc>
                <a:spcPct val="90000"/>
              </a:lnSpc>
              <a:spcBef>
                <a:spcPts val="0"/>
              </a:spcBef>
              <a:spcAft>
                <a:spcPts val="576"/>
              </a:spcAft>
              <a:buClrTx/>
              <a:buSzPct val="90000"/>
              <a:buFont typeface="Wingdings" panose="05000000000000000000" pitchFamily="2" charset="2"/>
              <a:buNone/>
              <a:tabLst/>
              <a:defRPr/>
            </a:pPr>
            <a:r>
              <a:rPr kumimoji="0" lang="en-US" sz="1800" b="0" i="0" u="none" strike="noStrike" kern="0" cap="none" spc="0" normalizeH="0" baseline="0" noProof="0">
                <a:ln>
                  <a:noFill/>
                </a:ln>
                <a:solidFill>
                  <a:srgbClr val="50E6FF"/>
                </a:solidFill>
                <a:effectLst/>
                <a:uLnTx/>
                <a:uFillTx/>
                <a:latin typeface="Segoe UI Semibold"/>
                <a:ea typeface="+mn-ea"/>
                <a:cs typeface="Segoe UI Semilight" panose="020B0402040204020203" pitchFamily="34" charset="0"/>
              </a:rPr>
              <a:t>Functions  </a:t>
            </a:r>
          </a:p>
        </p:txBody>
      </p:sp>
      <p:grpSp>
        <p:nvGrpSpPr>
          <p:cNvPr id="25" name="Group 24">
            <a:extLst>
              <a:ext uri="{FF2B5EF4-FFF2-40B4-BE49-F238E27FC236}">
                <a16:creationId xmlns:a16="http://schemas.microsoft.com/office/drawing/2014/main" id="{4A9C83F9-3E20-48A5-82AA-8C5C823B5433}"/>
              </a:ext>
              <a:ext uri="{C183D7F6-B498-43B3-948B-1728B52AA6E4}">
                <adec:decorative xmlns:adec="http://schemas.microsoft.com/office/drawing/2017/decorative" val="1"/>
              </a:ext>
            </a:extLst>
          </p:cNvPr>
          <p:cNvGrpSpPr/>
          <p:nvPr/>
        </p:nvGrpSpPr>
        <p:grpSpPr>
          <a:xfrm>
            <a:off x="6582600" y="2896713"/>
            <a:ext cx="2921768" cy="2921768"/>
            <a:chOff x="6582600" y="2896713"/>
            <a:chExt cx="2921768" cy="2921768"/>
          </a:xfrm>
        </p:grpSpPr>
        <p:sp>
          <p:nvSpPr>
            <p:cNvPr id="3" name="Oval 2">
              <a:extLst>
                <a:ext uri="{FF2B5EF4-FFF2-40B4-BE49-F238E27FC236}">
                  <a16:creationId xmlns:a16="http://schemas.microsoft.com/office/drawing/2014/main" id="{471FE514-91F3-4ED2-8BC7-B4D7F123F92D}"/>
                </a:ext>
              </a:extLst>
            </p:cNvPr>
            <p:cNvSpPr/>
            <p:nvPr/>
          </p:nvSpPr>
          <p:spPr bwMode="auto">
            <a:xfrm>
              <a:off x="6582600" y="2896713"/>
              <a:ext cx="2921768" cy="2921768"/>
            </a:xfrm>
            <a:prstGeom prst="ellipse">
              <a:avLst/>
            </a:prstGeom>
            <a:noFill/>
            <a:ln w="12700">
              <a:gradFill>
                <a:gsLst>
                  <a:gs pos="0">
                    <a:schemeClr val="accent1"/>
                  </a:gs>
                  <a:gs pos="100000">
                    <a:schemeClr val="accent5"/>
                  </a:gs>
                </a:gsLst>
                <a:lin ang="5400000" scaled="1"/>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052" name="Picture 4" descr="Ofc17_Group_009">
              <a:extLst>
                <a:ext uri="{FF2B5EF4-FFF2-40B4-BE49-F238E27FC236}">
                  <a16:creationId xmlns:a16="http://schemas.microsoft.com/office/drawing/2014/main" id="{FE171B13-FE77-4CB8-820E-BEB9A4A900B7}"/>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l="9204" t="26270" r="44725" b="4522"/>
            <a:stretch/>
          </p:blipFill>
          <p:spPr bwMode="auto">
            <a:xfrm>
              <a:off x="6713252" y="3027366"/>
              <a:ext cx="2660464" cy="2660462"/>
            </a:xfrm>
            <a:prstGeom prst="ellipse">
              <a:avLst/>
            </a:prstGeom>
            <a:noFill/>
            <a:ln w="12700">
              <a:noFill/>
              <a:miter lim="800000"/>
              <a:headEnd type="none" w="med" len="med"/>
              <a:tailEnd type="none" w="med" len="med"/>
            </a:ln>
            <a:effectLst/>
          </p:spPr>
        </p:pic>
      </p:grpSp>
      <p:grpSp>
        <p:nvGrpSpPr>
          <p:cNvPr id="24" name="Group 23">
            <a:extLst>
              <a:ext uri="{FF2B5EF4-FFF2-40B4-BE49-F238E27FC236}">
                <a16:creationId xmlns:a16="http://schemas.microsoft.com/office/drawing/2014/main" id="{F743A504-B908-475B-8A79-67715C5BBD76}"/>
              </a:ext>
              <a:ext uri="{C183D7F6-B498-43B3-948B-1728B52AA6E4}">
                <adec:decorative xmlns:adec="http://schemas.microsoft.com/office/drawing/2017/decorative" val="1"/>
              </a:ext>
            </a:extLst>
          </p:cNvPr>
          <p:cNvGrpSpPr/>
          <p:nvPr/>
        </p:nvGrpSpPr>
        <p:grpSpPr>
          <a:xfrm>
            <a:off x="6371039" y="2660024"/>
            <a:ext cx="3349573" cy="3163798"/>
            <a:chOff x="6371039" y="2660024"/>
            <a:chExt cx="3349573" cy="3163798"/>
          </a:xfrm>
        </p:grpSpPr>
        <p:grpSp>
          <p:nvGrpSpPr>
            <p:cNvPr id="16" name="Group 15">
              <a:extLst>
                <a:ext uri="{FF2B5EF4-FFF2-40B4-BE49-F238E27FC236}">
                  <a16:creationId xmlns:a16="http://schemas.microsoft.com/office/drawing/2014/main" id="{F16A4C8B-57E2-4A04-ACE6-4BC023BB960D}"/>
                </a:ext>
              </a:extLst>
            </p:cNvPr>
            <p:cNvGrpSpPr/>
            <p:nvPr/>
          </p:nvGrpSpPr>
          <p:grpSpPr>
            <a:xfrm>
              <a:off x="6371039" y="3608843"/>
              <a:ext cx="606492" cy="606490"/>
              <a:chOff x="6371039" y="3608843"/>
              <a:chExt cx="606492" cy="606490"/>
            </a:xfrm>
          </p:grpSpPr>
          <p:sp>
            <p:nvSpPr>
              <p:cNvPr id="98" name="Oval 97">
                <a:extLst>
                  <a:ext uri="{FF2B5EF4-FFF2-40B4-BE49-F238E27FC236}">
                    <a16:creationId xmlns:a16="http://schemas.microsoft.com/office/drawing/2014/main" id="{F6D7C398-E710-4FC3-B47E-3EF02E6E0BB9}"/>
                  </a:ext>
                </a:extLst>
              </p:cNvPr>
              <p:cNvSpPr/>
              <p:nvPr/>
            </p:nvSpPr>
            <p:spPr bwMode="auto">
              <a:xfrm rot="17280000">
                <a:off x="6371040" y="3608842"/>
                <a:ext cx="606490" cy="606492"/>
              </a:xfrm>
              <a:prstGeom prst="ellipse">
                <a:avLst/>
              </a:prstGeom>
              <a:solidFill>
                <a:srgbClr val="0000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 name="Graphic 4">
                <a:extLst>
                  <a:ext uri="{FF2B5EF4-FFF2-40B4-BE49-F238E27FC236}">
                    <a16:creationId xmlns:a16="http://schemas.microsoft.com/office/drawing/2014/main" id="{20435ED8-5B78-4C30-8F35-60B4C0E694A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507256" y="3745059"/>
                <a:ext cx="334058" cy="334058"/>
              </a:xfrm>
              <a:prstGeom prst="rect">
                <a:avLst/>
              </a:prstGeom>
            </p:spPr>
          </p:pic>
        </p:grpSp>
        <p:grpSp>
          <p:nvGrpSpPr>
            <p:cNvPr id="13" name="Group 12">
              <a:extLst>
                <a:ext uri="{FF2B5EF4-FFF2-40B4-BE49-F238E27FC236}">
                  <a16:creationId xmlns:a16="http://schemas.microsoft.com/office/drawing/2014/main" id="{6D5C02D1-D1D6-4DF1-814A-900F106766FE}"/>
                </a:ext>
              </a:extLst>
            </p:cNvPr>
            <p:cNvGrpSpPr/>
            <p:nvPr/>
          </p:nvGrpSpPr>
          <p:grpSpPr>
            <a:xfrm>
              <a:off x="9051692" y="3581608"/>
              <a:ext cx="668920" cy="668918"/>
              <a:chOff x="9051692" y="3581608"/>
              <a:chExt cx="668920" cy="668918"/>
            </a:xfrm>
          </p:grpSpPr>
          <p:sp>
            <p:nvSpPr>
              <p:cNvPr id="47" name="Oval 46">
                <a:extLst>
                  <a:ext uri="{FF2B5EF4-FFF2-40B4-BE49-F238E27FC236}">
                    <a16:creationId xmlns:a16="http://schemas.microsoft.com/office/drawing/2014/main" id="{AB93B1B5-BDAD-441C-BA70-9D0B0759E1D0}"/>
                  </a:ext>
                </a:extLst>
              </p:cNvPr>
              <p:cNvSpPr/>
              <p:nvPr/>
            </p:nvSpPr>
            <p:spPr bwMode="auto">
              <a:xfrm rot="4320000">
                <a:off x="9051693" y="3581607"/>
                <a:ext cx="668918" cy="668920"/>
              </a:xfrm>
              <a:prstGeom prst="ellipse">
                <a:avLst/>
              </a:prstGeom>
              <a:solidFill>
                <a:srgbClr val="0000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7" name="Graphic 6">
                <a:extLst>
                  <a:ext uri="{FF2B5EF4-FFF2-40B4-BE49-F238E27FC236}">
                    <a16:creationId xmlns:a16="http://schemas.microsoft.com/office/drawing/2014/main" id="{960A1AFC-B1BB-4BC0-AE07-604035FF4BE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221128" y="3751043"/>
                <a:ext cx="330048" cy="330048"/>
              </a:xfrm>
              <a:prstGeom prst="rect">
                <a:avLst/>
              </a:prstGeom>
            </p:spPr>
          </p:pic>
        </p:grpSp>
        <p:grpSp>
          <p:nvGrpSpPr>
            <p:cNvPr id="15" name="Group 14">
              <a:extLst>
                <a:ext uri="{FF2B5EF4-FFF2-40B4-BE49-F238E27FC236}">
                  <a16:creationId xmlns:a16="http://schemas.microsoft.com/office/drawing/2014/main" id="{B5D70291-5B1E-4801-AC14-61C6C3E7D985}"/>
                </a:ext>
              </a:extLst>
            </p:cNvPr>
            <p:cNvGrpSpPr/>
            <p:nvPr/>
          </p:nvGrpSpPr>
          <p:grpSpPr>
            <a:xfrm>
              <a:off x="6893668" y="5217327"/>
              <a:ext cx="606492" cy="606490"/>
              <a:chOff x="6893668" y="5217327"/>
              <a:chExt cx="606492" cy="606490"/>
            </a:xfrm>
          </p:grpSpPr>
          <p:sp>
            <p:nvSpPr>
              <p:cNvPr id="87" name="Oval 86">
                <a:extLst>
                  <a:ext uri="{FF2B5EF4-FFF2-40B4-BE49-F238E27FC236}">
                    <a16:creationId xmlns:a16="http://schemas.microsoft.com/office/drawing/2014/main" id="{AAC70B82-7DCB-4A6E-B275-1B6C9F069A59}"/>
                  </a:ext>
                </a:extLst>
              </p:cNvPr>
              <p:cNvSpPr/>
              <p:nvPr/>
            </p:nvSpPr>
            <p:spPr bwMode="auto">
              <a:xfrm rot="12960000">
                <a:off x="6893668" y="5217327"/>
                <a:ext cx="606492" cy="606490"/>
              </a:xfrm>
              <a:prstGeom prst="ellipse">
                <a:avLst/>
              </a:prstGeom>
              <a:solidFill>
                <a:srgbClr val="0000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0" name="Graphic 9">
                <a:extLst>
                  <a:ext uri="{FF2B5EF4-FFF2-40B4-BE49-F238E27FC236}">
                    <a16:creationId xmlns:a16="http://schemas.microsoft.com/office/drawing/2014/main" id="{C798FD76-0614-440B-AC6A-585D815C0FA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045256" y="5368914"/>
                <a:ext cx="303316" cy="303316"/>
              </a:xfrm>
              <a:prstGeom prst="rect">
                <a:avLst/>
              </a:prstGeom>
            </p:spPr>
          </p:pic>
        </p:grpSp>
        <p:grpSp>
          <p:nvGrpSpPr>
            <p:cNvPr id="14" name="Group 13">
              <a:extLst>
                <a:ext uri="{FF2B5EF4-FFF2-40B4-BE49-F238E27FC236}">
                  <a16:creationId xmlns:a16="http://schemas.microsoft.com/office/drawing/2014/main" id="{69EFB16A-2A52-427D-9C4B-B279E5D33E58}"/>
                </a:ext>
              </a:extLst>
            </p:cNvPr>
            <p:cNvGrpSpPr/>
            <p:nvPr/>
          </p:nvGrpSpPr>
          <p:grpSpPr>
            <a:xfrm>
              <a:off x="8584925" y="5217332"/>
              <a:ext cx="606492" cy="606490"/>
              <a:chOff x="8584925" y="5217332"/>
              <a:chExt cx="606492" cy="606490"/>
            </a:xfrm>
          </p:grpSpPr>
          <p:sp>
            <p:nvSpPr>
              <p:cNvPr id="45" name="Oval 44">
                <a:extLst>
                  <a:ext uri="{FF2B5EF4-FFF2-40B4-BE49-F238E27FC236}">
                    <a16:creationId xmlns:a16="http://schemas.microsoft.com/office/drawing/2014/main" id="{DE1E13C1-30C2-4534-8E4C-7970C377C297}"/>
                  </a:ext>
                </a:extLst>
              </p:cNvPr>
              <p:cNvSpPr/>
              <p:nvPr/>
            </p:nvSpPr>
            <p:spPr bwMode="auto">
              <a:xfrm rot="8640000">
                <a:off x="8584925" y="5217332"/>
                <a:ext cx="606492" cy="606490"/>
              </a:xfrm>
              <a:prstGeom prst="ellipse">
                <a:avLst/>
              </a:prstGeom>
              <a:solidFill>
                <a:srgbClr val="0000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2" name="Graphic 11">
                <a:extLst>
                  <a:ext uri="{FF2B5EF4-FFF2-40B4-BE49-F238E27FC236}">
                    <a16:creationId xmlns:a16="http://schemas.microsoft.com/office/drawing/2014/main" id="{6555BF87-27B1-4E8F-95D2-BB591E4A5FB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745808" y="5378214"/>
                <a:ext cx="284726" cy="284726"/>
              </a:xfrm>
              <a:prstGeom prst="rect">
                <a:avLst/>
              </a:prstGeom>
            </p:spPr>
          </p:pic>
        </p:grpSp>
        <p:grpSp>
          <p:nvGrpSpPr>
            <p:cNvPr id="17" name="Group 16">
              <a:extLst>
                <a:ext uri="{FF2B5EF4-FFF2-40B4-BE49-F238E27FC236}">
                  <a16:creationId xmlns:a16="http://schemas.microsoft.com/office/drawing/2014/main" id="{226FBCFD-F865-410F-A881-9837B562B408}"/>
                </a:ext>
              </a:extLst>
            </p:cNvPr>
            <p:cNvGrpSpPr/>
            <p:nvPr/>
          </p:nvGrpSpPr>
          <p:grpSpPr>
            <a:xfrm>
              <a:off x="7751242" y="2660024"/>
              <a:ext cx="582608" cy="582604"/>
              <a:chOff x="7751242" y="2660024"/>
              <a:chExt cx="582608" cy="582604"/>
            </a:xfrm>
          </p:grpSpPr>
          <p:sp>
            <p:nvSpPr>
              <p:cNvPr id="104" name="Oval 103">
                <a:extLst>
                  <a:ext uri="{FF2B5EF4-FFF2-40B4-BE49-F238E27FC236}">
                    <a16:creationId xmlns:a16="http://schemas.microsoft.com/office/drawing/2014/main" id="{C7AA4556-5F38-4C94-B517-28A55ACA122D}"/>
                  </a:ext>
                </a:extLst>
              </p:cNvPr>
              <p:cNvSpPr/>
              <p:nvPr/>
            </p:nvSpPr>
            <p:spPr bwMode="auto">
              <a:xfrm>
                <a:off x="7751242" y="2660024"/>
                <a:ext cx="582608" cy="582604"/>
              </a:xfrm>
              <a:prstGeom prst="ellipse">
                <a:avLst/>
              </a:prstGeom>
              <a:solidFill>
                <a:srgbClr val="0000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0" name="availability zones" descr="availability zones">
                <a:extLst>
                  <a:ext uri="{FF2B5EF4-FFF2-40B4-BE49-F238E27FC236}">
                    <a16:creationId xmlns:a16="http://schemas.microsoft.com/office/drawing/2014/main" id="{D2FB2156-F399-4F20-BE78-A625889BFB1F}"/>
                  </a:ext>
                </a:extLst>
              </p:cNvPr>
              <p:cNvGrpSpPr>
                <a:grpSpLocks noChangeAspect="1"/>
              </p:cNvGrpSpPr>
              <p:nvPr/>
            </p:nvGrpSpPr>
            <p:grpSpPr bwMode="auto">
              <a:xfrm>
                <a:off x="7870017" y="2794641"/>
                <a:ext cx="346190" cy="313383"/>
                <a:chOff x="3409" y="755"/>
                <a:chExt cx="306" cy="277"/>
              </a:xfrm>
            </p:grpSpPr>
            <p:sp>
              <p:nvSpPr>
                <p:cNvPr id="161" name="AutoShape 109">
                  <a:extLst>
                    <a:ext uri="{FF2B5EF4-FFF2-40B4-BE49-F238E27FC236}">
                      <a16:creationId xmlns:a16="http://schemas.microsoft.com/office/drawing/2014/main" id="{88A40B7A-273B-49BC-AB89-2985463EE31F}"/>
                    </a:ext>
                  </a:extLst>
                </p:cNvPr>
                <p:cNvSpPr>
                  <a:spLocks noChangeAspect="1" noChangeArrowheads="1" noTextEdit="1"/>
                </p:cNvSpPr>
                <p:nvPr/>
              </p:nvSpPr>
              <p:spPr bwMode="auto">
                <a:xfrm>
                  <a:off x="3413" y="760"/>
                  <a:ext cx="297"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2" name="Freeform 111">
                  <a:extLst>
                    <a:ext uri="{FF2B5EF4-FFF2-40B4-BE49-F238E27FC236}">
                      <a16:creationId xmlns:a16="http://schemas.microsoft.com/office/drawing/2014/main" id="{7EDF22D1-E336-4C5A-88DC-F593E0F201C4}"/>
                    </a:ext>
                  </a:extLst>
                </p:cNvPr>
                <p:cNvSpPr>
                  <a:spLocks/>
                </p:cNvSpPr>
                <p:nvPr/>
              </p:nvSpPr>
              <p:spPr bwMode="auto">
                <a:xfrm>
                  <a:off x="3435" y="955"/>
                  <a:ext cx="52" cy="51"/>
                </a:xfrm>
                <a:custGeom>
                  <a:avLst/>
                  <a:gdLst>
                    <a:gd name="T0" fmla="*/ 11 w 66"/>
                    <a:gd name="T1" fmla="*/ 12 h 66"/>
                    <a:gd name="T2" fmla="*/ 54 w 66"/>
                    <a:gd name="T3" fmla="*/ 12 h 66"/>
                    <a:gd name="T4" fmla="*/ 54 w 66"/>
                    <a:gd name="T5" fmla="*/ 54 h 66"/>
                    <a:gd name="T6" fmla="*/ 11 w 66"/>
                    <a:gd name="T7" fmla="*/ 54 h 66"/>
                    <a:gd name="T8" fmla="*/ 11 w 66"/>
                    <a:gd name="T9" fmla="*/ 12 h 66"/>
                  </a:gdLst>
                  <a:ahLst/>
                  <a:cxnLst>
                    <a:cxn ang="0">
                      <a:pos x="T0" y="T1"/>
                    </a:cxn>
                    <a:cxn ang="0">
                      <a:pos x="T2" y="T3"/>
                    </a:cxn>
                    <a:cxn ang="0">
                      <a:pos x="T4" y="T5"/>
                    </a:cxn>
                    <a:cxn ang="0">
                      <a:pos x="T6" y="T7"/>
                    </a:cxn>
                    <a:cxn ang="0">
                      <a:pos x="T8" y="T9"/>
                    </a:cxn>
                  </a:cxnLst>
                  <a:rect l="0" t="0" r="r" b="b"/>
                  <a:pathLst>
                    <a:path w="66" h="66">
                      <a:moveTo>
                        <a:pt x="11" y="12"/>
                      </a:moveTo>
                      <a:cubicBezTo>
                        <a:pt x="23" y="0"/>
                        <a:pt x="42" y="0"/>
                        <a:pt x="54" y="12"/>
                      </a:cubicBezTo>
                      <a:cubicBezTo>
                        <a:pt x="66" y="24"/>
                        <a:pt x="66" y="43"/>
                        <a:pt x="54" y="54"/>
                      </a:cubicBezTo>
                      <a:cubicBezTo>
                        <a:pt x="42" y="66"/>
                        <a:pt x="23" y="66"/>
                        <a:pt x="11" y="54"/>
                      </a:cubicBezTo>
                      <a:cubicBezTo>
                        <a:pt x="0" y="43"/>
                        <a:pt x="0" y="24"/>
                        <a:pt x="11" y="1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3" name="Freeform 112">
                  <a:extLst>
                    <a:ext uri="{FF2B5EF4-FFF2-40B4-BE49-F238E27FC236}">
                      <a16:creationId xmlns:a16="http://schemas.microsoft.com/office/drawing/2014/main" id="{D010FEB5-FDE8-4552-A2FF-59381BC32776}"/>
                    </a:ext>
                  </a:extLst>
                </p:cNvPr>
                <p:cNvSpPr>
                  <a:spLocks noEditPoints="1"/>
                </p:cNvSpPr>
                <p:nvPr/>
              </p:nvSpPr>
              <p:spPr bwMode="auto">
                <a:xfrm>
                  <a:off x="3409" y="889"/>
                  <a:ext cx="146" cy="143"/>
                </a:xfrm>
                <a:custGeom>
                  <a:avLst/>
                  <a:gdLst>
                    <a:gd name="T0" fmla="*/ 181 w 189"/>
                    <a:gd name="T1" fmla="*/ 104 h 186"/>
                    <a:gd name="T2" fmla="*/ 153 w 189"/>
                    <a:gd name="T3" fmla="*/ 104 h 186"/>
                    <a:gd name="T4" fmla="*/ 147 w 189"/>
                    <a:gd name="T5" fmla="*/ 114 h 186"/>
                    <a:gd name="T6" fmla="*/ 127 w 189"/>
                    <a:gd name="T7" fmla="*/ 114 h 186"/>
                    <a:gd name="T8" fmla="*/ 110 w 189"/>
                    <a:gd name="T9" fmla="*/ 76 h 186"/>
                    <a:gd name="T10" fmla="*/ 89 w 189"/>
                    <a:gd name="T11" fmla="*/ 63 h 186"/>
                    <a:gd name="T12" fmla="*/ 102 w 189"/>
                    <a:gd name="T13" fmla="*/ 41 h 186"/>
                    <a:gd name="T14" fmla="*/ 113 w 189"/>
                    <a:gd name="T15" fmla="*/ 42 h 186"/>
                    <a:gd name="T16" fmla="*/ 128 w 189"/>
                    <a:gd name="T17" fmla="*/ 18 h 186"/>
                    <a:gd name="T18" fmla="*/ 104 w 189"/>
                    <a:gd name="T19" fmla="*/ 2 h 186"/>
                    <a:gd name="T20" fmla="*/ 89 w 189"/>
                    <a:gd name="T21" fmla="*/ 27 h 186"/>
                    <a:gd name="T22" fmla="*/ 94 w 189"/>
                    <a:gd name="T23" fmla="*/ 36 h 186"/>
                    <a:gd name="T24" fmla="*/ 79 w 189"/>
                    <a:gd name="T25" fmla="*/ 60 h 186"/>
                    <a:gd name="T26" fmla="*/ 24 w 189"/>
                    <a:gd name="T27" fmla="*/ 76 h 186"/>
                    <a:gd name="T28" fmla="*/ 24 w 189"/>
                    <a:gd name="T29" fmla="*/ 162 h 186"/>
                    <a:gd name="T30" fmla="*/ 110 w 189"/>
                    <a:gd name="T31" fmla="*/ 162 h 186"/>
                    <a:gd name="T32" fmla="*/ 127 w 189"/>
                    <a:gd name="T33" fmla="*/ 124 h 186"/>
                    <a:gd name="T34" fmla="*/ 147 w 189"/>
                    <a:gd name="T35" fmla="*/ 124 h 186"/>
                    <a:gd name="T36" fmla="*/ 153 w 189"/>
                    <a:gd name="T37" fmla="*/ 133 h 186"/>
                    <a:gd name="T38" fmla="*/ 181 w 189"/>
                    <a:gd name="T39" fmla="*/ 133 h 186"/>
                    <a:gd name="T40" fmla="*/ 181 w 189"/>
                    <a:gd name="T41" fmla="*/ 104 h 186"/>
                    <a:gd name="T42" fmla="*/ 100 w 189"/>
                    <a:gd name="T43" fmla="*/ 153 h 186"/>
                    <a:gd name="T44" fmla="*/ 33 w 189"/>
                    <a:gd name="T45" fmla="*/ 153 h 186"/>
                    <a:gd name="T46" fmla="*/ 33 w 189"/>
                    <a:gd name="T47" fmla="*/ 86 h 186"/>
                    <a:gd name="T48" fmla="*/ 100 w 189"/>
                    <a:gd name="T49" fmla="*/ 86 h 186"/>
                    <a:gd name="T50" fmla="*/ 100 w 189"/>
                    <a:gd name="T51"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186">
                      <a:moveTo>
                        <a:pt x="181" y="104"/>
                      </a:moveTo>
                      <a:cubicBezTo>
                        <a:pt x="173" y="97"/>
                        <a:pt x="160" y="97"/>
                        <a:pt x="153" y="104"/>
                      </a:cubicBezTo>
                      <a:cubicBezTo>
                        <a:pt x="150" y="107"/>
                        <a:pt x="148" y="110"/>
                        <a:pt x="147" y="114"/>
                      </a:cubicBezTo>
                      <a:cubicBezTo>
                        <a:pt x="127" y="114"/>
                        <a:pt x="127" y="114"/>
                        <a:pt x="127" y="114"/>
                      </a:cubicBezTo>
                      <a:cubicBezTo>
                        <a:pt x="126" y="100"/>
                        <a:pt x="120" y="87"/>
                        <a:pt x="110" y="76"/>
                      </a:cubicBezTo>
                      <a:cubicBezTo>
                        <a:pt x="104" y="70"/>
                        <a:pt x="97" y="66"/>
                        <a:pt x="89" y="63"/>
                      </a:cubicBezTo>
                      <a:cubicBezTo>
                        <a:pt x="102" y="41"/>
                        <a:pt x="102" y="41"/>
                        <a:pt x="102" y="41"/>
                      </a:cubicBezTo>
                      <a:cubicBezTo>
                        <a:pt x="106" y="42"/>
                        <a:pt x="109" y="43"/>
                        <a:pt x="113" y="42"/>
                      </a:cubicBezTo>
                      <a:cubicBezTo>
                        <a:pt x="124" y="39"/>
                        <a:pt x="131" y="28"/>
                        <a:pt x="128" y="18"/>
                      </a:cubicBezTo>
                      <a:cubicBezTo>
                        <a:pt x="126" y="7"/>
                        <a:pt x="115" y="0"/>
                        <a:pt x="104" y="2"/>
                      </a:cubicBezTo>
                      <a:cubicBezTo>
                        <a:pt x="93" y="5"/>
                        <a:pt x="86" y="16"/>
                        <a:pt x="89" y="27"/>
                      </a:cubicBezTo>
                      <a:cubicBezTo>
                        <a:pt x="90" y="30"/>
                        <a:pt x="92" y="34"/>
                        <a:pt x="94" y="36"/>
                      </a:cubicBezTo>
                      <a:cubicBezTo>
                        <a:pt x="79" y="60"/>
                        <a:pt x="79" y="60"/>
                        <a:pt x="79" y="60"/>
                      </a:cubicBezTo>
                      <a:cubicBezTo>
                        <a:pt x="60" y="55"/>
                        <a:pt x="39" y="61"/>
                        <a:pt x="24" y="76"/>
                      </a:cubicBezTo>
                      <a:cubicBezTo>
                        <a:pt x="0" y="100"/>
                        <a:pt x="0" y="138"/>
                        <a:pt x="24" y="162"/>
                      </a:cubicBezTo>
                      <a:cubicBezTo>
                        <a:pt x="48" y="186"/>
                        <a:pt x="86" y="186"/>
                        <a:pt x="110" y="162"/>
                      </a:cubicBezTo>
                      <a:cubicBezTo>
                        <a:pt x="121" y="151"/>
                        <a:pt x="126" y="138"/>
                        <a:pt x="127" y="124"/>
                      </a:cubicBezTo>
                      <a:cubicBezTo>
                        <a:pt x="147" y="124"/>
                        <a:pt x="147" y="124"/>
                        <a:pt x="147" y="124"/>
                      </a:cubicBezTo>
                      <a:cubicBezTo>
                        <a:pt x="148" y="127"/>
                        <a:pt x="150" y="130"/>
                        <a:pt x="153" y="133"/>
                      </a:cubicBezTo>
                      <a:cubicBezTo>
                        <a:pt x="160" y="141"/>
                        <a:pt x="173" y="141"/>
                        <a:pt x="181" y="133"/>
                      </a:cubicBezTo>
                      <a:cubicBezTo>
                        <a:pt x="189" y="125"/>
                        <a:pt x="189" y="112"/>
                        <a:pt x="181" y="104"/>
                      </a:cubicBezTo>
                      <a:close/>
                      <a:moveTo>
                        <a:pt x="100" y="153"/>
                      </a:moveTo>
                      <a:cubicBezTo>
                        <a:pt x="82" y="171"/>
                        <a:pt x="52" y="171"/>
                        <a:pt x="33" y="153"/>
                      </a:cubicBezTo>
                      <a:cubicBezTo>
                        <a:pt x="15" y="134"/>
                        <a:pt x="15" y="104"/>
                        <a:pt x="33" y="86"/>
                      </a:cubicBezTo>
                      <a:cubicBezTo>
                        <a:pt x="52" y="67"/>
                        <a:pt x="82" y="67"/>
                        <a:pt x="100" y="86"/>
                      </a:cubicBezTo>
                      <a:cubicBezTo>
                        <a:pt x="119" y="104"/>
                        <a:pt x="119" y="134"/>
                        <a:pt x="100" y="15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4" name="Freeform 113">
                  <a:extLst>
                    <a:ext uri="{FF2B5EF4-FFF2-40B4-BE49-F238E27FC236}">
                      <a16:creationId xmlns:a16="http://schemas.microsoft.com/office/drawing/2014/main" id="{AF32A7CB-9213-4722-B5C0-9DFC3B1D7D1C}"/>
                    </a:ext>
                  </a:extLst>
                </p:cNvPr>
                <p:cNvSpPr>
                  <a:spLocks/>
                </p:cNvSpPr>
                <p:nvPr/>
              </p:nvSpPr>
              <p:spPr bwMode="auto">
                <a:xfrm>
                  <a:off x="3537" y="782"/>
                  <a:ext cx="51" cy="50"/>
                </a:xfrm>
                <a:custGeom>
                  <a:avLst/>
                  <a:gdLst>
                    <a:gd name="T0" fmla="*/ 11 w 66"/>
                    <a:gd name="T1" fmla="*/ 11 h 65"/>
                    <a:gd name="T2" fmla="*/ 54 w 66"/>
                    <a:gd name="T3" fmla="*/ 11 h 65"/>
                    <a:gd name="T4" fmla="*/ 54 w 66"/>
                    <a:gd name="T5" fmla="*/ 54 h 65"/>
                    <a:gd name="T6" fmla="*/ 11 w 66"/>
                    <a:gd name="T7" fmla="*/ 54 h 65"/>
                    <a:gd name="T8" fmla="*/ 11 w 66"/>
                    <a:gd name="T9" fmla="*/ 11 h 65"/>
                  </a:gdLst>
                  <a:ahLst/>
                  <a:cxnLst>
                    <a:cxn ang="0">
                      <a:pos x="T0" y="T1"/>
                    </a:cxn>
                    <a:cxn ang="0">
                      <a:pos x="T2" y="T3"/>
                    </a:cxn>
                    <a:cxn ang="0">
                      <a:pos x="T4" y="T5"/>
                    </a:cxn>
                    <a:cxn ang="0">
                      <a:pos x="T6" y="T7"/>
                    </a:cxn>
                    <a:cxn ang="0">
                      <a:pos x="T8" y="T9"/>
                    </a:cxn>
                  </a:cxnLst>
                  <a:rect l="0" t="0" r="r" b="b"/>
                  <a:pathLst>
                    <a:path w="66" h="65">
                      <a:moveTo>
                        <a:pt x="11" y="11"/>
                      </a:moveTo>
                      <a:cubicBezTo>
                        <a:pt x="23" y="0"/>
                        <a:pt x="42" y="0"/>
                        <a:pt x="54" y="11"/>
                      </a:cubicBezTo>
                      <a:cubicBezTo>
                        <a:pt x="66" y="23"/>
                        <a:pt x="66" y="42"/>
                        <a:pt x="54" y="54"/>
                      </a:cubicBezTo>
                      <a:cubicBezTo>
                        <a:pt x="42" y="65"/>
                        <a:pt x="23" y="65"/>
                        <a:pt x="11" y="54"/>
                      </a:cubicBezTo>
                      <a:cubicBezTo>
                        <a:pt x="0" y="42"/>
                        <a:pt x="0" y="23"/>
                        <a:pt x="11" y="11"/>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5" name="Freeform 114">
                  <a:extLst>
                    <a:ext uri="{FF2B5EF4-FFF2-40B4-BE49-F238E27FC236}">
                      <a16:creationId xmlns:a16="http://schemas.microsoft.com/office/drawing/2014/main" id="{EA39ECE3-C33A-4AB0-8A1E-9AB389DEBAF3}"/>
                    </a:ext>
                  </a:extLst>
                </p:cNvPr>
                <p:cNvSpPr>
                  <a:spLocks noEditPoints="1"/>
                </p:cNvSpPr>
                <p:nvPr/>
              </p:nvSpPr>
              <p:spPr bwMode="auto">
                <a:xfrm>
                  <a:off x="3500" y="755"/>
                  <a:ext cx="123" cy="128"/>
                </a:xfrm>
                <a:custGeom>
                  <a:avLst/>
                  <a:gdLst>
                    <a:gd name="T0" fmla="*/ 141 w 158"/>
                    <a:gd name="T1" fmla="*/ 123 h 165"/>
                    <a:gd name="T2" fmla="*/ 130 w 158"/>
                    <a:gd name="T3" fmla="*/ 123 h 165"/>
                    <a:gd name="T4" fmla="*/ 122 w 158"/>
                    <a:gd name="T5" fmla="*/ 110 h 165"/>
                    <a:gd name="T6" fmla="*/ 123 w 158"/>
                    <a:gd name="T7" fmla="*/ 110 h 165"/>
                    <a:gd name="T8" fmla="*/ 123 w 158"/>
                    <a:gd name="T9" fmla="*/ 24 h 165"/>
                    <a:gd name="T10" fmla="*/ 37 w 158"/>
                    <a:gd name="T11" fmla="*/ 24 h 165"/>
                    <a:gd name="T12" fmla="*/ 37 w 158"/>
                    <a:gd name="T13" fmla="*/ 110 h 165"/>
                    <a:gd name="T14" fmla="*/ 37 w 158"/>
                    <a:gd name="T15" fmla="*/ 110 h 165"/>
                    <a:gd name="T16" fmla="*/ 28 w 158"/>
                    <a:gd name="T17" fmla="*/ 123 h 165"/>
                    <a:gd name="T18" fmla="*/ 18 w 158"/>
                    <a:gd name="T19" fmla="*/ 123 h 165"/>
                    <a:gd name="T20" fmla="*/ 3 w 158"/>
                    <a:gd name="T21" fmla="*/ 147 h 165"/>
                    <a:gd name="T22" fmla="*/ 27 w 158"/>
                    <a:gd name="T23" fmla="*/ 162 h 165"/>
                    <a:gd name="T24" fmla="*/ 42 w 158"/>
                    <a:gd name="T25" fmla="*/ 138 h 165"/>
                    <a:gd name="T26" fmla="*/ 37 w 158"/>
                    <a:gd name="T27" fmla="*/ 128 h 165"/>
                    <a:gd name="T28" fmla="*/ 45 w 158"/>
                    <a:gd name="T29" fmla="*/ 116 h 165"/>
                    <a:gd name="T30" fmla="*/ 114 w 158"/>
                    <a:gd name="T31" fmla="*/ 117 h 165"/>
                    <a:gd name="T32" fmla="*/ 122 w 158"/>
                    <a:gd name="T33" fmla="*/ 128 h 165"/>
                    <a:gd name="T34" fmla="*/ 117 w 158"/>
                    <a:gd name="T35" fmla="*/ 138 h 165"/>
                    <a:gd name="T36" fmla="*/ 132 w 158"/>
                    <a:gd name="T37" fmla="*/ 162 h 165"/>
                    <a:gd name="T38" fmla="*/ 156 w 158"/>
                    <a:gd name="T39" fmla="*/ 147 h 165"/>
                    <a:gd name="T40" fmla="*/ 141 w 158"/>
                    <a:gd name="T41" fmla="*/ 123 h 165"/>
                    <a:gd name="T42" fmla="*/ 46 w 158"/>
                    <a:gd name="T43" fmla="*/ 100 h 165"/>
                    <a:gd name="T44" fmla="*/ 46 w 158"/>
                    <a:gd name="T45" fmla="*/ 33 h 165"/>
                    <a:gd name="T46" fmla="*/ 113 w 158"/>
                    <a:gd name="T47" fmla="*/ 33 h 165"/>
                    <a:gd name="T48" fmla="*/ 113 w 158"/>
                    <a:gd name="T49" fmla="*/ 100 h 165"/>
                    <a:gd name="T50" fmla="*/ 46 w 158"/>
                    <a:gd name="T51" fmla="*/ 10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8" h="165">
                      <a:moveTo>
                        <a:pt x="141" y="123"/>
                      </a:moveTo>
                      <a:cubicBezTo>
                        <a:pt x="137" y="122"/>
                        <a:pt x="134" y="122"/>
                        <a:pt x="130" y="123"/>
                      </a:cubicBezTo>
                      <a:cubicBezTo>
                        <a:pt x="122" y="110"/>
                        <a:pt x="122" y="110"/>
                        <a:pt x="122" y="110"/>
                      </a:cubicBezTo>
                      <a:cubicBezTo>
                        <a:pt x="122" y="110"/>
                        <a:pt x="123" y="110"/>
                        <a:pt x="123" y="110"/>
                      </a:cubicBezTo>
                      <a:cubicBezTo>
                        <a:pt x="146" y="86"/>
                        <a:pt x="146" y="47"/>
                        <a:pt x="123" y="24"/>
                      </a:cubicBezTo>
                      <a:cubicBezTo>
                        <a:pt x="99" y="0"/>
                        <a:pt x="60" y="0"/>
                        <a:pt x="37" y="24"/>
                      </a:cubicBezTo>
                      <a:cubicBezTo>
                        <a:pt x="13" y="47"/>
                        <a:pt x="13" y="86"/>
                        <a:pt x="37" y="110"/>
                      </a:cubicBezTo>
                      <a:cubicBezTo>
                        <a:pt x="37" y="110"/>
                        <a:pt x="37" y="110"/>
                        <a:pt x="37" y="110"/>
                      </a:cubicBezTo>
                      <a:cubicBezTo>
                        <a:pt x="28" y="123"/>
                        <a:pt x="28" y="123"/>
                        <a:pt x="28" y="123"/>
                      </a:cubicBezTo>
                      <a:cubicBezTo>
                        <a:pt x="25" y="122"/>
                        <a:pt x="21" y="122"/>
                        <a:pt x="18" y="123"/>
                      </a:cubicBezTo>
                      <a:cubicBezTo>
                        <a:pt x="7" y="125"/>
                        <a:pt x="0" y="136"/>
                        <a:pt x="3" y="147"/>
                      </a:cubicBezTo>
                      <a:cubicBezTo>
                        <a:pt x="5" y="158"/>
                        <a:pt x="16" y="165"/>
                        <a:pt x="27" y="162"/>
                      </a:cubicBezTo>
                      <a:cubicBezTo>
                        <a:pt x="38" y="159"/>
                        <a:pt x="45" y="149"/>
                        <a:pt x="42" y="138"/>
                      </a:cubicBezTo>
                      <a:cubicBezTo>
                        <a:pt x="41" y="134"/>
                        <a:pt x="39" y="131"/>
                        <a:pt x="37" y="128"/>
                      </a:cubicBezTo>
                      <a:cubicBezTo>
                        <a:pt x="45" y="116"/>
                        <a:pt x="45" y="116"/>
                        <a:pt x="45" y="116"/>
                      </a:cubicBezTo>
                      <a:cubicBezTo>
                        <a:pt x="65" y="131"/>
                        <a:pt x="93" y="131"/>
                        <a:pt x="114" y="117"/>
                      </a:cubicBezTo>
                      <a:cubicBezTo>
                        <a:pt x="122" y="128"/>
                        <a:pt x="122" y="128"/>
                        <a:pt x="122" y="128"/>
                      </a:cubicBezTo>
                      <a:cubicBezTo>
                        <a:pt x="119" y="131"/>
                        <a:pt x="117" y="134"/>
                        <a:pt x="117" y="138"/>
                      </a:cubicBezTo>
                      <a:cubicBezTo>
                        <a:pt x="114" y="149"/>
                        <a:pt x="121" y="160"/>
                        <a:pt x="132" y="162"/>
                      </a:cubicBezTo>
                      <a:cubicBezTo>
                        <a:pt x="142" y="165"/>
                        <a:pt x="153" y="158"/>
                        <a:pt x="156" y="147"/>
                      </a:cubicBezTo>
                      <a:cubicBezTo>
                        <a:pt x="158" y="136"/>
                        <a:pt x="152" y="125"/>
                        <a:pt x="141" y="123"/>
                      </a:cubicBezTo>
                      <a:close/>
                      <a:moveTo>
                        <a:pt x="46" y="100"/>
                      </a:moveTo>
                      <a:cubicBezTo>
                        <a:pt x="28" y="82"/>
                        <a:pt x="28" y="51"/>
                        <a:pt x="46" y="33"/>
                      </a:cubicBezTo>
                      <a:cubicBezTo>
                        <a:pt x="65" y="15"/>
                        <a:pt x="95" y="15"/>
                        <a:pt x="113" y="33"/>
                      </a:cubicBezTo>
                      <a:cubicBezTo>
                        <a:pt x="132" y="52"/>
                        <a:pt x="132" y="82"/>
                        <a:pt x="113" y="100"/>
                      </a:cubicBezTo>
                      <a:cubicBezTo>
                        <a:pt x="95" y="118"/>
                        <a:pt x="65" y="118"/>
                        <a:pt x="46" y="100"/>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6" name="Freeform 115">
                  <a:extLst>
                    <a:ext uri="{FF2B5EF4-FFF2-40B4-BE49-F238E27FC236}">
                      <a16:creationId xmlns:a16="http://schemas.microsoft.com/office/drawing/2014/main" id="{A41D9369-2F70-4322-83F0-43E2D82E4185}"/>
                    </a:ext>
                  </a:extLst>
                </p:cNvPr>
                <p:cNvSpPr>
                  <a:spLocks/>
                </p:cNvSpPr>
                <p:nvPr/>
              </p:nvSpPr>
              <p:spPr bwMode="auto">
                <a:xfrm>
                  <a:off x="3638" y="955"/>
                  <a:ext cx="51" cy="51"/>
                </a:xfrm>
                <a:custGeom>
                  <a:avLst/>
                  <a:gdLst>
                    <a:gd name="T0" fmla="*/ 12 w 66"/>
                    <a:gd name="T1" fmla="*/ 12 h 66"/>
                    <a:gd name="T2" fmla="*/ 54 w 66"/>
                    <a:gd name="T3" fmla="*/ 12 h 66"/>
                    <a:gd name="T4" fmla="*/ 54 w 66"/>
                    <a:gd name="T5" fmla="*/ 54 h 66"/>
                    <a:gd name="T6" fmla="*/ 11 w 66"/>
                    <a:gd name="T7" fmla="*/ 54 h 66"/>
                    <a:gd name="T8" fmla="*/ 12 w 66"/>
                    <a:gd name="T9" fmla="*/ 12 h 66"/>
                  </a:gdLst>
                  <a:ahLst/>
                  <a:cxnLst>
                    <a:cxn ang="0">
                      <a:pos x="T0" y="T1"/>
                    </a:cxn>
                    <a:cxn ang="0">
                      <a:pos x="T2" y="T3"/>
                    </a:cxn>
                    <a:cxn ang="0">
                      <a:pos x="T4" y="T5"/>
                    </a:cxn>
                    <a:cxn ang="0">
                      <a:pos x="T6" y="T7"/>
                    </a:cxn>
                    <a:cxn ang="0">
                      <a:pos x="T8" y="T9"/>
                    </a:cxn>
                  </a:cxnLst>
                  <a:rect l="0" t="0" r="r" b="b"/>
                  <a:pathLst>
                    <a:path w="66" h="66">
                      <a:moveTo>
                        <a:pt x="12" y="12"/>
                      </a:moveTo>
                      <a:cubicBezTo>
                        <a:pt x="23" y="0"/>
                        <a:pt x="42" y="0"/>
                        <a:pt x="54" y="12"/>
                      </a:cubicBezTo>
                      <a:cubicBezTo>
                        <a:pt x="66" y="24"/>
                        <a:pt x="66" y="43"/>
                        <a:pt x="54" y="54"/>
                      </a:cubicBezTo>
                      <a:cubicBezTo>
                        <a:pt x="42" y="66"/>
                        <a:pt x="23" y="66"/>
                        <a:pt x="11" y="54"/>
                      </a:cubicBezTo>
                      <a:cubicBezTo>
                        <a:pt x="0" y="42"/>
                        <a:pt x="0" y="23"/>
                        <a:pt x="12" y="1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7" name="Freeform 116">
                  <a:extLst>
                    <a:ext uri="{FF2B5EF4-FFF2-40B4-BE49-F238E27FC236}">
                      <a16:creationId xmlns:a16="http://schemas.microsoft.com/office/drawing/2014/main" id="{246897D3-5E89-42FA-9D78-89A8BC3371B8}"/>
                    </a:ext>
                  </a:extLst>
                </p:cNvPr>
                <p:cNvSpPr>
                  <a:spLocks noEditPoints="1"/>
                </p:cNvSpPr>
                <p:nvPr/>
              </p:nvSpPr>
              <p:spPr bwMode="auto">
                <a:xfrm>
                  <a:off x="3568" y="889"/>
                  <a:ext cx="147" cy="143"/>
                </a:xfrm>
                <a:custGeom>
                  <a:avLst/>
                  <a:gdLst>
                    <a:gd name="T0" fmla="*/ 166 w 190"/>
                    <a:gd name="T1" fmla="*/ 76 h 186"/>
                    <a:gd name="T2" fmla="*/ 109 w 190"/>
                    <a:gd name="T3" fmla="*/ 60 h 186"/>
                    <a:gd name="T4" fmla="*/ 95 w 190"/>
                    <a:gd name="T5" fmla="*/ 36 h 186"/>
                    <a:gd name="T6" fmla="*/ 100 w 190"/>
                    <a:gd name="T7" fmla="*/ 27 h 186"/>
                    <a:gd name="T8" fmla="*/ 85 w 190"/>
                    <a:gd name="T9" fmla="*/ 3 h 186"/>
                    <a:gd name="T10" fmla="*/ 61 w 190"/>
                    <a:gd name="T11" fmla="*/ 18 h 186"/>
                    <a:gd name="T12" fmla="*/ 76 w 190"/>
                    <a:gd name="T13" fmla="*/ 42 h 186"/>
                    <a:gd name="T14" fmla="*/ 86 w 190"/>
                    <a:gd name="T15" fmla="*/ 42 h 186"/>
                    <a:gd name="T16" fmla="*/ 99 w 190"/>
                    <a:gd name="T17" fmla="*/ 63 h 186"/>
                    <a:gd name="T18" fmla="*/ 80 w 190"/>
                    <a:gd name="T19" fmla="*/ 76 h 186"/>
                    <a:gd name="T20" fmla="*/ 62 w 190"/>
                    <a:gd name="T21" fmla="*/ 114 h 186"/>
                    <a:gd name="T22" fmla="*/ 41 w 190"/>
                    <a:gd name="T23" fmla="*/ 114 h 186"/>
                    <a:gd name="T24" fmla="*/ 36 w 190"/>
                    <a:gd name="T25" fmla="*/ 104 h 186"/>
                    <a:gd name="T26" fmla="*/ 8 w 190"/>
                    <a:gd name="T27" fmla="*/ 104 h 186"/>
                    <a:gd name="T28" fmla="*/ 8 w 190"/>
                    <a:gd name="T29" fmla="*/ 133 h 186"/>
                    <a:gd name="T30" fmla="*/ 36 w 190"/>
                    <a:gd name="T31" fmla="*/ 133 h 186"/>
                    <a:gd name="T32" fmla="*/ 41 w 190"/>
                    <a:gd name="T33" fmla="*/ 124 h 186"/>
                    <a:gd name="T34" fmla="*/ 62 w 190"/>
                    <a:gd name="T35" fmla="*/ 124 h 186"/>
                    <a:gd name="T36" fmla="*/ 80 w 190"/>
                    <a:gd name="T37" fmla="*/ 162 h 186"/>
                    <a:gd name="T38" fmla="*/ 166 w 190"/>
                    <a:gd name="T39" fmla="*/ 162 h 186"/>
                    <a:gd name="T40" fmla="*/ 166 w 190"/>
                    <a:gd name="T41" fmla="*/ 76 h 186"/>
                    <a:gd name="T42" fmla="*/ 156 w 190"/>
                    <a:gd name="T43" fmla="*/ 153 h 186"/>
                    <a:gd name="T44" fmla="*/ 89 w 190"/>
                    <a:gd name="T45" fmla="*/ 152 h 186"/>
                    <a:gd name="T46" fmla="*/ 89 w 190"/>
                    <a:gd name="T47" fmla="*/ 85 h 186"/>
                    <a:gd name="T48" fmla="*/ 156 w 190"/>
                    <a:gd name="T49" fmla="*/ 86 h 186"/>
                    <a:gd name="T50" fmla="*/ 156 w 190"/>
                    <a:gd name="T51"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0" h="186">
                      <a:moveTo>
                        <a:pt x="166" y="76"/>
                      </a:moveTo>
                      <a:cubicBezTo>
                        <a:pt x="151" y="61"/>
                        <a:pt x="129" y="55"/>
                        <a:pt x="109" y="60"/>
                      </a:cubicBezTo>
                      <a:cubicBezTo>
                        <a:pt x="95" y="36"/>
                        <a:pt x="95" y="36"/>
                        <a:pt x="95" y="36"/>
                      </a:cubicBezTo>
                      <a:cubicBezTo>
                        <a:pt x="97" y="34"/>
                        <a:pt x="99" y="31"/>
                        <a:pt x="100" y="27"/>
                      </a:cubicBezTo>
                      <a:cubicBezTo>
                        <a:pt x="103" y="16"/>
                        <a:pt x="96" y="5"/>
                        <a:pt x="85" y="3"/>
                      </a:cubicBezTo>
                      <a:cubicBezTo>
                        <a:pt x="74" y="0"/>
                        <a:pt x="63" y="7"/>
                        <a:pt x="61" y="18"/>
                      </a:cubicBezTo>
                      <a:cubicBezTo>
                        <a:pt x="58" y="28"/>
                        <a:pt x="65" y="39"/>
                        <a:pt x="76" y="42"/>
                      </a:cubicBezTo>
                      <a:cubicBezTo>
                        <a:pt x="79" y="43"/>
                        <a:pt x="83" y="43"/>
                        <a:pt x="86" y="42"/>
                      </a:cubicBezTo>
                      <a:cubicBezTo>
                        <a:pt x="99" y="63"/>
                        <a:pt x="99" y="63"/>
                        <a:pt x="99" y="63"/>
                      </a:cubicBezTo>
                      <a:cubicBezTo>
                        <a:pt x="92" y="66"/>
                        <a:pt x="86" y="70"/>
                        <a:pt x="80" y="76"/>
                      </a:cubicBezTo>
                      <a:cubicBezTo>
                        <a:pt x="69" y="86"/>
                        <a:pt x="63" y="100"/>
                        <a:pt x="62" y="114"/>
                      </a:cubicBezTo>
                      <a:cubicBezTo>
                        <a:pt x="41" y="114"/>
                        <a:pt x="41" y="114"/>
                        <a:pt x="41" y="114"/>
                      </a:cubicBezTo>
                      <a:cubicBezTo>
                        <a:pt x="41" y="110"/>
                        <a:pt x="39" y="107"/>
                        <a:pt x="36" y="104"/>
                      </a:cubicBezTo>
                      <a:cubicBezTo>
                        <a:pt x="28" y="97"/>
                        <a:pt x="15" y="97"/>
                        <a:pt x="8" y="104"/>
                      </a:cubicBezTo>
                      <a:cubicBezTo>
                        <a:pt x="0" y="112"/>
                        <a:pt x="0" y="125"/>
                        <a:pt x="8" y="133"/>
                      </a:cubicBezTo>
                      <a:cubicBezTo>
                        <a:pt x="15" y="141"/>
                        <a:pt x="28" y="141"/>
                        <a:pt x="36" y="133"/>
                      </a:cubicBezTo>
                      <a:cubicBezTo>
                        <a:pt x="39" y="130"/>
                        <a:pt x="41" y="127"/>
                        <a:pt x="41" y="124"/>
                      </a:cubicBezTo>
                      <a:cubicBezTo>
                        <a:pt x="62" y="124"/>
                        <a:pt x="62" y="124"/>
                        <a:pt x="62" y="124"/>
                      </a:cubicBezTo>
                      <a:cubicBezTo>
                        <a:pt x="63" y="138"/>
                        <a:pt x="69" y="151"/>
                        <a:pt x="80" y="162"/>
                      </a:cubicBezTo>
                      <a:cubicBezTo>
                        <a:pt x="103" y="186"/>
                        <a:pt x="142" y="186"/>
                        <a:pt x="166" y="162"/>
                      </a:cubicBezTo>
                      <a:cubicBezTo>
                        <a:pt x="189" y="138"/>
                        <a:pt x="190" y="100"/>
                        <a:pt x="166" y="76"/>
                      </a:cubicBezTo>
                      <a:close/>
                      <a:moveTo>
                        <a:pt x="156" y="153"/>
                      </a:moveTo>
                      <a:cubicBezTo>
                        <a:pt x="137" y="171"/>
                        <a:pt x="107" y="171"/>
                        <a:pt x="89" y="152"/>
                      </a:cubicBezTo>
                      <a:cubicBezTo>
                        <a:pt x="71" y="134"/>
                        <a:pt x="71" y="104"/>
                        <a:pt x="89" y="85"/>
                      </a:cubicBezTo>
                      <a:cubicBezTo>
                        <a:pt x="108" y="67"/>
                        <a:pt x="138" y="67"/>
                        <a:pt x="156" y="86"/>
                      </a:cubicBezTo>
                      <a:cubicBezTo>
                        <a:pt x="175" y="104"/>
                        <a:pt x="175" y="134"/>
                        <a:pt x="156" y="15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grpSp>
      <p:pic>
        <p:nvPicPr>
          <p:cNvPr id="2" name="Picture 1" descr="A yellow and orange logo&#10;&#10;Description automatically generated">
            <a:extLst>
              <a:ext uri="{FF2B5EF4-FFF2-40B4-BE49-F238E27FC236}">
                <a16:creationId xmlns:a16="http://schemas.microsoft.com/office/drawing/2014/main" id="{11E29B1F-BBA1-FFDF-A017-35AF05DA3A63}"/>
              </a:ext>
            </a:extLst>
          </p:cNvPr>
          <p:cNvPicPr>
            <a:picLocks noChangeAspect="1"/>
          </p:cNvPicPr>
          <p:nvPr/>
        </p:nvPicPr>
        <p:blipFill>
          <a:blip r:embed="rId12"/>
          <a:stretch>
            <a:fillRect/>
          </a:stretch>
        </p:blipFill>
        <p:spPr>
          <a:xfrm>
            <a:off x="0" y="5699929"/>
            <a:ext cx="1258519" cy="1258519"/>
          </a:xfrm>
          <a:prstGeom prst="rect">
            <a:avLst/>
          </a:prstGeom>
        </p:spPr>
      </p:pic>
    </p:spTree>
    <p:extLst>
      <p:ext uri="{BB962C8B-B14F-4D97-AF65-F5344CB8AC3E}">
        <p14:creationId xmlns:p14="http://schemas.microsoft.com/office/powerpoint/2010/main" val="35865512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8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500"/>
                                        <p:tgtEl>
                                          <p:spTgt spid="109"/>
                                        </p:tgtEl>
                                      </p:cBhvr>
                                    </p:animEffect>
                                  </p:childTnLst>
                                </p:cTn>
                              </p:par>
                              <p:par>
                                <p:cTn id="8" presetID="42" presetClass="path" presetSubtype="0" decel="100000" fill="hold" grpId="1" nodeType="withEffect">
                                  <p:stCondLst>
                                    <p:cond delay="750"/>
                                  </p:stCondLst>
                                  <p:childTnLst>
                                    <p:animMotion origin="layout" path="M -4.58333E-6 -3.7037E-7 L -0.03671 -3.7037E-7 " pathEditMode="relative" rAng="0" ptsTypes="AA">
                                      <p:cBhvr>
                                        <p:cTn id="9" dur="600" spd="-100000" fill="hold"/>
                                        <p:tgtEl>
                                          <p:spTgt spid="109"/>
                                        </p:tgtEl>
                                        <p:attrNameLst>
                                          <p:attrName>ppt_x</p:attrName>
                                          <p:attrName>ppt_y</p:attrName>
                                        </p:attrNameLst>
                                      </p:cBhvr>
                                      <p:rCtr x="-1836" y="0"/>
                                    </p:animMotion>
                                  </p:childTnLst>
                                </p:cTn>
                              </p:par>
                              <p:par>
                                <p:cTn id="10" presetID="10" presetClass="entr" presetSubtype="0" fill="hold" grpId="0" nodeType="withEffect">
                                  <p:stCondLst>
                                    <p:cond delay="750"/>
                                  </p:stCondLst>
                                  <p:childTnLst>
                                    <p:set>
                                      <p:cBhvr>
                                        <p:cTn id="11" dur="1" fill="hold">
                                          <p:stCondLst>
                                            <p:cond delay="0"/>
                                          </p:stCondLst>
                                        </p:cTn>
                                        <p:tgtEl>
                                          <p:spTgt spid="112"/>
                                        </p:tgtEl>
                                        <p:attrNameLst>
                                          <p:attrName>style.visibility</p:attrName>
                                        </p:attrNameLst>
                                      </p:cBhvr>
                                      <p:to>
                                        <p:strVal val="visible"/>
                                      </p:to>
                                    </p:set>
                                    <p:animEffect transition="in" filter="fade">
                                      <p:cBhvr>
                                        <p:cTn id="12" dur="500"/>
                                        <p:tgtEl>
                                          <p:spTgt spid="112"/>
                                        </p:tgtEl>
                                      </p:cBhvr>
                                    </p:animEffect>
                                  </p:childTnLst>
                                </p:cTn>
                              </p:par>
                              <p:par>
                                <p:cTn id="13" presetID="42" presetClass="path" presetSubtype="0" decel="100000" fill="hold" grpId="1" nodeType="withEffect">
                                  <p:stCondLst>
                                    <p:cond delay="750"/>
                                  </p:stCondLst>
                                  <p:childTnLst>
                                    <p:animMotion origin="layout" path="M 1.45833E-6 -1.11111E-6 L -0.03672 -1.11111E-6 " pathEditMode="relative" rAng="0" ptsTypes="AA">
                                      <p:cBhvr>
                                        <p:cTn id="14" dur="600" spd="-100000" fill="hold"/>
                                        <p:tgtEl>
                                          <p:spTgt spid="112"/>
                                        </p:tgtEl>
                                        <p:attrNameLst>
                                          <p:attrName>ppt_x</p:attrName>
                                          <p:attrName>ppt_y</p:attrName>
                                        </p:attrNameLst>
                                      </p:cBhvr>
                                      <p:rCtr x="-1836" y="0"/>
                                    </p:animMotion>
                                  </p:childTnLst>
                                </p:cTn>
                              </p:par>
                              <p:par>
                                <p:cTn id="15" presetID="10" presetClass="entr" presetSubtype="0" fill="hold" grpId="0" nodeType="withEffect">
                                  <p:stCondLst>
                                    <p:cond delay="750"/>
                                  </p:stCondLst>
                                  <p:childTnLst>
                                    <p:set>
                                      <p:cBhvr>
                                        <p:cTn id="16" dur="1" fill="hold">
                                          <p:stCondLst>
                                            <p:cond delay="0"/>
                                          </p:stCondLst>
                                        </p:cTn>
                                        <p:tgtEl>
                                          <p:spTgt spid="110"/>
                                        </p:tgtEl>
                                        <p:attrNameLst>
                                          <p:attrName>style.visibility</p:attrName>
                                        </p:attrNameLst>
                                      </p:cBhvr>
                                      <p:to>
                                        <p:strVal val="visible"/>
                                      </p:to>
                                    </p:set>
                                    <p:animEffect transition="in" filter="fade">
                                      <p:cBhvr>
                                        <p:cTn id="17" dur="500"/>
                                        <p:tgtEl>
                                          <p:spTgt spid="110"/>
                                        </p:tgtEl>
                                      </p:cBhvr>
                                    </p:animEffect>
                                  </p:childTnLst>
                                </p:cTn>
                              </p:par>
                              <p:par>
                                <p:cTn id="18" presetID="42" presetClass="path" presetSubtype="0" decel="100000" fill="hold" grpId="1" nodeType="withEffect">
                                  <p:stCondLst>
                                    <p:cond delay="750"/>
                                  </p:stCondLst>
                                  <p:childTnLst>
                                    <p:animMotion origin="layout" path="M -2.91667E-6 -3.7037E-7 L 0.03672 -3.7037E-7 " pathEditMode="relative" rAng="0" ptsTypes="AA">
                                      <p:cBhvr>
                                        <p:cTn id="19" dur="600" spd="-100000" fill="hold"/>
                                        <p:tgtEl>
                                          <p:spTgt spid="110"/>
                                        </p:tgtEl>
                                        <p:attrNameLst>
                                          <p:attrName>ppt_x</p:attrName>
                                          <p:attrName>ppt_y</p:attrName>
                                        </p:attrNameLst>
                                      </p:cBhvr>
                                      <p:rCtr x="1836" y="0"/>
                                    </p:animMotion>
                                  </p:childTnLst>
                                </p:cTn>
                              </p:par>
                              <p:par>
                                <p:cTn id="20" presetID="10" presetClass="entr" presetSubtype="0" fill="hold" grpId="0" nodeType="withEffect">
                                  <p:stCondLst>
                                    <p:cond delay="750"/>
                                  </p:stCondLst>
                                  <p:childTnLst>
                                    <p:set>
                                      <p:cBhvr>
                                        <p:cTn id="21" dur="1" fill="hold">
                                          <p:stCondLst>
                                            <p:cond delay="0"/>
                                          </p:stCondLst>
                                        </p:cTn>
                                        <p:tgtEl>
                                          <p:spTgt spid="111"/>
                                        </p:tgtEl>
                                        <p:attrNameLst>
                                          <p:attrName>style.visibility</p:attrName>
                                        </p:attrNameLst>
                                      </p:cBhvr>
                                      <p:to>
                                        <p:strVal val="visible"/>
                                      </p:to>
                                    </p:set>
                                    <p:animEffect transition="in" filter="fade">
                                      <p:cBhvr>
                                        <p:cTn id="22" dur="500"/>
                                        <p:tgtEl>
                                          <p:spTgt spid="111"/>
                                        </p:tgtEl>
                                      </p:cBhvr>
                                    </p:animEffect>
                                  </p:childTnLst>
                                </p:cTn>
                              </p:par>
                              <p:par>
                                <p:cTn id="23" presetID="42" presetClass="path" presetSubtype="0" decel="100000" fill="hold" grpId="1" nodeType="withEffect">
                                  <p:stCondLst>
                                    <p:cond delay="750"/>
                                  </p:stCondLst>
                                  <p:childTnLst>
                                    <p:animMotion origin="layout" path="M 1.45833E-6 -1.11111E-6 L 0.03672 -1.11111E-6 " pathEditMode="relative" rAng="0" ptsTypes="AA">
                                      <p:cBhvr>
                                        <p:cTn id="24" dur="600" spd="-100000" fill="hold"/>
                                        <p:tgtEl>
                                          <p:spTgt spid="111"/>
                                        </p:tgtEl>
                                        <p:attrNameLst>
                                          <p:attrName>ppt_x</p:attrName>
                                          <p:attrName>ppt_y</p:attrName>
                                        </p:attrNameLst>
                                      </p:cBhvr>
                                      <p:rCtr x="1836" y="0"/>
                                    </p:animMotion>
                                  </p:childTnLst>
                                </p:cTn>
                              </p:par>
                              <p:par>
                                <p:cTn id="25" presetID="10" presetClass="entr" presetSubtype="0" fill="hold" grpId="0" nodeType="withEffect">
                                  <p:stCondLst>
                                    <p:cond delay="750"/>
                                  </p:stCondLst>
                                  <p:childTnLst>
                                    <p:set>
                                      <p:cBhvr>
                                        <p:cTn id="26" dur="1" fill="hold">
                                          <p:stCondLst>
                                            <p:cond delay="0"/>
                                          </p:stCondLst>
                                        </p:cTn>
                                        <p:tgtEl>
                                          <p:spTgt spid="108"/>
                                        </p:tgtEl>
                                        <p:attrNameLst>
                                          <p:attrName>style.visibility</p:attrName>
                                        </p:attrNameLst>
                                      </p:cBhvr>
                                      <p:to>
                                        <p:strVal val="visible"/>
                                      </p:to>
                                    </p:set>
                                    <p:animEffect transition="in" filter="fade">
                                      <p:cBhvr>
                                        <p:cTn id="27" dur="500"/>
                                        <p:tgtEl>
                                          <p:spTgt spid="108"/>
                                        </p:tgtEl>
                                      </p:cBhvr>
                                    </p:animEffect>
                                  </p:childTnLst>
                                </p:cTn>
                              </p:par>
                              <p:par>
                                <p:cTn id="28" presetID="42" presetClass="path" presetSubtype="0" decel="100000" fill="hold" grpId="1" nodeType="withEffect">
                                  <p:stCondLst>
                                    <p:cond delay="750"/>
                                  </p:stCondLst>
                                  <p:childTnLst>
                                    <p:animMotion origin="layout" path="M 4.58333E-6 -3.7037E-7 L 4.58333E-6 0.04352 " pathEditMode="relative" rAng="0" ptsTypes="AA">
                                      <p:cBhvr>
                                        <p:cTn id="29" dur="600" spd="-100000" fill="hold"/>
                                        <p:tgtEl>
                                          <p:spTgt spid="108"/>
                                        </p:tgtEl>
                                        <p:attrNameLst>
                                          <p:attrName>ppt_x</p:attrName>
                                          <p:attrName>ppt_y</p:attrName>
                                        </p:attrNameLst>
                                      </p:cBhvr>
                                      <p:rCtr x="0" y="2176"/>
                                    </p:animMotion>
                                  </p:childTnLst>
                                </p:cTn>
                              </p:par>
                              <p:par>
                                <p:cTn id="30" presetID="10" presetClass="entr" presetSubtype="0" fill="hold" nodeType="withEffect">
                                  <p:stCondLst>
                                    <p:cond delay="75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par>
                                <p:cTn id="33" presetID="6" presetClass="emph" presetSubtype="0" accel="100000" autoRev="1" fill="hold" nodeType="withEffect">
                                  <p:stCondLst>
                                    <p:cond delay="0"/>
                                  </p:stCondLst>
                                  <p:childTnLst>
                                    <p:animScale>
                                      <p:cBhvr>
                                        <p:cTn id="34" dur="600" fill="hold"/>
                                        <p:tgtEl>
                                          <p:spTgt spid="24"/>
                                        </p:tgtEl>
                                      </p:cBhvr>
                                      <p:by x="0" y="0"/>
                                    </p:animScale>
                                  </p:childTnLst>
                                </p:cTn>
                              </p:par>
                              <p:par>
                                <p:cTn id="35" presetID="10" presetClass="entr" presetSubtype="0" fill="hold" nodeType="withEffect">
                                  <p:stCondLst>
                                    <p:cond delay="75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par>
                                <p:cTn id="38" presetID="6" presetClass="emph" presetSubtype="0" accel="100000" autoRev="1" fill="hold" nodeType="withEffect">
                                  <p:stCondLst>
                                    <p:cond delay="0"/>
                                  </p:stCondLst>
                                  <p:childTnLst>
                                    <p:animScale>
                                      <p:cBhvr>
                                        <p:cTn id="39" dur="600" fill="hold"/>
                                        <p:tgtEl>
                                          <p:spTgt spid="25"/>
                                        </p:tgtEl>
                                      </p:cBhvr>
                                      <p:by x="0" y="0"/>
                                    </p:animScale>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42" presetClass="path" presetSubtype="0" decel="100000" fill="hold" grpId="1" nodeType="withEffect">
                                  <p:stCondLst>
                                    <p:cond delay="0"/>
                                  </p:stCondLst>
                                  <p:childTnLst>
                                    <p:animMotion origin="layout" path="M 1.875E-6 2.96296E-6 L 1.875E-6 0.02222 " pathEditMode="relative" rAng="0" ptsTypes="AA">
                                      <p:cBhvr>
                                        <p:cTn id="44" dur="500" spd="-100000" fill="hold"/>
                                        <p:tgtEl>
                                          <p:spTgt spid="28"/>
                                        </p:tgtEl>
                                        <p:attrNameLst>
                                          <p:attrName>ppt_x</p:attrName>
                                          <p:attrName>ppt_y</p:attrName>
                                        </p:attrNameLst>
                                      </p:cBhvr>
                                      <p:rCtr x="0" y="1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8" grpId="1"/>
      <p:bldP spid="108" grpId="0"/>
      <p:bldP spid="108" grpId="1"/>
      <p:bldP spid="109" grpId="0"/>
      <p:bldP spid="109" grpId="1"/>
      <p:bldP spid="110" grpId="0"/>
      <p:bldP spid="110" grpId="1"/>
      <p:bldP spid="111" grpId="0"/>
      <p:bldP spid="111" grpId="1"/>
      <p:bldP spid="112" grpId="0"/>
      <p:bldP spid="11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B6302-45F2-4615-A784-8FD76268A852}"/>
              </a:ext>
            </a:extLst>
          </p:cNvPr>
          <p:cNvSpPr>
            <a:spLocks noGrp="1"/>
          </p:cNvSpPr>
          <p:nvPr>
            <p:ph type="title"/>
          </p:nvPr>
        </p:nvSpPr>
        <p:spPr>
          <a:xfrm>
            <a:off x="489053" y="412157"/>
            <a:ext cx="6510337" cy="553998"/>
          </a:xfrm>
        </p:spPr>
        <p:txBody>
          <a:bodyPr/>
          <a:lstStyle/>
          <a:p>
            <a:r>
              <a:rPr lang="en-GB" dirty="0"/>
              <a:t>Migrate to Cloud – PaaS?</a:t>
            </a:r>
          </a:p>
        </p:txBody>
      </p:sp>
      <p:pic>
        <p:nvPicPr>
          <p:cNvPr id="5" name="Picture 4">
            <a:extLst>
              <a:ext uri="{FF2B5EF4-FFF2-40B4-BE49-F238E27FC236}">
                <a16:creationId xmlns:a16="http://schemas.microsoft.com/office/drawing/2014/main" id="{81F28A74-ED16-4B09-926B-ABC47F988D4D}"/>
              </a:ext>
            </a:extLst>
          </p:cNvPr>
          <p:cNvPicPr>
            <a:picLocks noChangeAspect="1"/>
          </p:cNvPicPr>
          <p:nvPr/>
        </p:nvPicPr>
        <p:blipFill>
          <a:blip r:embed="rId2"/>
          <a:stretch>
            <a:fillRect/>
          </a:stretch>
        </p:blipFill>
        <p:spPr>
          <a:xfrm>
            <a:off x="432816" y="1926089"/>
            <a:ext cx="11509248" cy="4603683"/>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614E209F-DEBE-5F0D-42EA-92E4DA9D5582}"/>
              </a:ext>
            </a:extLst>
          </p:cNvPr>
          <p:cNvPicPr>
            <a:picLocks noChangeAspect="1"/>
          </p:cNvPicPr>
          <p:nvPr/>
        </p:nvPicPr>
        <p:blipFill>
          <a:blip r:embed="rId3"/>
          <a:stretch>
            <a:fillRect/>
          </a:stretch>
        </p:blipFill>
        <p:spPr>
          <a:xfrm>
            <a:off x="363621" y="5416519"/>
            <a:ext cx="1258519" cy="1258519"/>
          </a:xfrm>
          <a:prstGeom prst="rect">
            <a:avLst/>
          </a:prstGeom>
        </p:spPr>
      </p:pic>
    </p:spTree>
    <p:extLst>
      <p:ext uri="{BB962C8B-B14F-4D97-AF65-F5344CB8AC3E}">
        <p14:creationId xmlns:p14="http://schemas.microsoft.com/office/powerpoint/2010/main" val="4279322781"/>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9BA09E4-E897-4683-9D40-33E597525119}"/>
              </a:ext>
            </a:extLst>
          </p:cNvPr>
          <p:cNvSpPr/>
          <p:nvPr/>
        </p:nvSpPr>
        <p:spPr bwMode="auto">
          <a:xfrm>
            <a:off x="5514657" y="4030575"/>
            <a:ext cx="1026097" cy="78081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App</a:t>
            </a:r>
            <a:b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b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Service</a:t>
            </a:r>
          </a:p>
        </p:txBody>
      </p:sp>
      <p:sp>
        <p:nvSpPr>
          <p:cNvPr id="26" name="Rectangle 25">
            <a:extLst>
              <a:ext uri="{FF2B5EF4-FFF2-40B4-BE49-F238E27FC236}">
                <a16:creationId xmlns:a16="http://schemas.microsoft.com/office/drawing/2014/main" id="{CA5AF2CE-131F-4C1E-9D2B-2F3501739020}"/>
              </a:ext>
            </a:extLst>
          </p:cNvPr>
          <p:cNvSpPr/>
          <p:nvPr/>
        </p:nvSpPr>
        <p:spPr bwMode="auto">
          <a:xfrm>
            <a:off x="6587823" y="4030575"/>
            <a:ext cx="1026097" cy="78081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Functions</a:t>
            </a:r>
          </a:p>
        </p:txBody>
      </p:sp>
      <p:sp>
        <p:nvSpPr>
          <p:cNvPr id="27" name="Rectangle 26">
            <a:extLst>
              <a:ext uri="{FF2B5EF4-FFF2-40B4-BE49-F238E27FC236}">
                <a16:creationId xmlns:a16="http://schemas.microsoft.com/office/drawing/2014/main" id="{63E76D8E-7A80-4E56-A444-E08434D6DB66}"/>
              </a:ext>
            </a:extLst>
          </p:cNvPr>
          <p:cNvSpPr/>
          <p:nvPr/>
        </p:nvSpPr>
        <p:spPr bwMode="auto">
          <a:xfrm>
            <a:off x="7660989" y="4030575"/>
            <a:ext cx="1026097" cy="78081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Logic</a:t>
            </a:r>
            <a:b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b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Apps</a:t>
            </a:r>
          </a:p>
        </p:txBody>
      </p:sp>
      <p:sp>
        <p:nvSpPr>
          <p:cNvPr id="28" name="Rectangle 27">
            <a:extLst>
              <a:ext uri="{FF2B5EF4-FFF2-40B4-BE49-F238E27FC236}">
                <a16:creationId xmlns:a16="http://schemas.microsoft.com/office/drawing/2014/main" id="{5A131C4F-CD13-467A-A7F1-2865B876E1B8}"/>
              </a:ext>
            </a:extLst>
          </p:cNvPr>
          <p:cNvSpPr/>
          <p:nvPr/>
        </p:nvSpPr>
        <p:spPr bwMode="auto">
          <a:xfrm>
            <a:off x="8734155" y="4030575"/>
            <a:ext cx="1026097" cy="78081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API</a:t>
            </a:r>
            <a:b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b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Management</a:t>
            </a:r>
          </a:p>
        </p:txBody>
      </p:sp>
      <p:sp>
        <p:nvSpPr>
          <p:cNvPr id="29" name="Rectangle 28">
            <a:extLst>
              <a:ext uri="{FF2B5EF4-FFF2-40B4-BE49-F238E27FC236}">
                <a16:creationId xmlns:a16="http://schemas.microsoft.com/office/drawing/2014/main" id="{78489725-3A57-44F3-82C7-CAEA0D2AC54D}"/>
              </a:ext>
            </a:extLst>
          </p:cNvPr>
          <p:cNvSpPr/>
          <p:nvPr/>
        </p:nvSpPr>
        <p:spPr bwMode="auto">
          <a:xfrm>
            <a:off x="9807320" y="4030575"/>
            <a:ext cx="1026097" cy="78081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Event</a:t>
            </a:r>
            <a:b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br>
            <a:r>
              <a:rPr kumimoji="0" lang="en-US" sz="14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Grid</a:t>
            </a:r>
          </a:p>
        </p:txBody>
      </p:sp>
      <p:pic>
        <p:nvPicPr>
          <p:cNvPr id="30" name="Graphic 29">
            <a:extLst>
              <a:ext uri="{FF2B5EF4-FFF2-40B4-BE49-F238E27FC236}">
                <a16:creationId xmlns:a16="http://schemas.microsoft.com/office/drawing/2014/main" id="{8C07E704-05D0-4228-B1F4-470536D6A0ED}"/>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24177" y="3559826"/>
            <a:ext cx="392382" cy="392382"/>
          </a:xfrm>
          <a:prstGeom prst="rect">
            <a:avLst/>
          </a:prstGeom>
        </p:spPr>
      </p:pic>
      <p:pic>
        <p:nvPicPr>
          <p:cNvPr id="31" name="Graphic 30">
            <a:extLst>
              <a:ext uri="{FF2B5EF4-FFF2-40B4-BE49-F238E27FC236}">
                <a16:creationId xmlns:a16="http://schemas.microsoft.com/office/drawing/2014/main" id="{7E96199F-945E-438C-9E44-BB01DCEC43C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44003" y="3552820"/>
            <a:ext cx="406396" cy="406394"/>
          </a:xfrm>
          <a:prstGeom prst="rect">
            <a:avLst/>
          </a:prstGeom>
        </p:spPr>
      </p:pic>
      <p:pic>
        <p:nvPicPr>
          <p:cNvPr id="32" name="Graphic 31">
            <a:extLst>
              <a:ext uri="{FF2B5EF4-FFF2-40B4-BE49-F238E27FC236}">
                <a16:creationId xmlns:a16="http://schemas.microsoft.com/office/drawing/2014/main" id="{0511E9E6-B0F2-4414-8A7F-3ABBEB7961E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70837" y="3552818"/>
            <a:ext cx="406400" cy="406398"/>
          </a:xfrm>
          <a:prstGeom prst="rect">
            <a:avLst/>
          </a:prstGeom>
        </p:spPr>
      </p:pic>
      <p:pic>
        <p:nvPicPr>
          <p:cNvPr id="33" name="Graphic 32">
            <a:extLst>
              <a:ext uri="{FF2B5EF4-FFF2-40B4-BE49-F238E27FC236}">
                <a16:creationId xmlns:a16="http://schemas.microsoft.com/office/drawing/2014/main" id="{2405A564-B205-451C-8D9C-6CA29C738A3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07015" y="3562164"/>
            <a:ext cx="387710" cy="387708"/>
          </a:xfrm>
          <a:prstGeom prst="rect">
            <a:avLst/>
          </a:prstGeom>
        </p:spPr>
      </p:pic>
      <p:pic>
        <p:nvPicPr>
          <p:cNvPr id="35" name="Graphic 34">
            <a:extLst>
              <a:ext uri="{FF2B5EF4-FFF2-40B4-BE49-F238E27FC236}">
                <a16:creationId xmlns:a16="http://schemas.microsoft.com/office/drawing/2014/main" id="{65136D08-9A20-4724-9839-595E2A9B96EA}"/>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850199" y="3578511"/>
            <a:ext cx="355012" cy="355012"/>
          </a:xfrm>
          <a:prstGeom prst="rect">
            <a:avLst/>
          </a:prstGeom>
        </p:spPr>
      </p:pic>
      <p:grpSp>
        <p:nvGrpSpPr>
          <p:cNvPr id="36" name="Group 35">
            <a:extLst>
              <a:ext uri="{FF2B5EF4-FFF2-40B4-BE49-F238E27FC236}">
                <a16:creationId xmlns:a16="http://schemas.microsoft.com/office/drawing/2014/main" id="{E26B223E-486B-4C54-994F-C4A7794D7C55}"/>
              </a:ext>
              <a:ext uri="{C183D7F6-B498-43B3-948B-1728B52AA6E4}">
                <adec:decorative xmlns:adec="http://schemas.microsoft.com/office/drawing/2017/decorative" val="1"/>
              </a:ext>
            </a:extLst>
          </p:cNvPr>
          <p:cNvGrpSpPr/>
          <p:nvPr/>
        </p:nvGrpSpPr>
        <p:grpSpPr>
          <a:xfrm>
            <a:off x="6090580" y="5078226"/>
            <a:ext cx="4166914" cy="355067"/>
            <a:chOff x="6891405" y="4797202"/>
            <a:chExt cx="4166914" cy="355067"/>
          </a:xfrm>
        </p:grpSpPr>
        <p:pic>
          <p:nvPicPr>
            <p:cNvPr id="37" name="Kubernetes" descr="Kubernetes">
              <a:extLst>
                <a:ext uri="{FF2B5EF4-FFF2-40B4-BE49-F238E27FC236}">
                  <a16:creationId xmlns:a16="http://schemas.microsoft.com/office/drawing/2014/main" id="{DCC97EB0-2088-4FD3-8562-FAAD4E9755B6}"/>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891405" y="4800498"/>
              <a:ext cx="351774" cy="351771"/>
            </a:xfrm>
            <a:prstGeom prst="rect">
              <a:avLst/>
            </a:prstGeom>
          </p:spPr>
        </p:pic>
        <p:pic>
          <p:nvPicPr>
            <p:cNvPr id="38" name="Graphic 37">
              <a:extLst>
                <a:ext uri="{FF2B5EF4-FFF2-40B4-BE49-F238E27FC236}">
                  <a16:creationId xmlns:a16="http://schemas.microsoft.com/office/drawing/2014/main" id="{269E25EF-5763-4E36-8767-422734A8F34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0708393" y="4797202"/>
              <a:ext cx="349926" cy="349926"/>
            </a:xfrm>
            <a:prstGeom prst="rect">
              <a:avLst/>
            </a:prstGeom>
          </p:spPr>
        </p:pic>
        <p:sp>
          <p:nvSpPr>
            <p:cNvPr id="39" name="Title 1">
              <a:extLst>
                <a:ext uri="{FF2B5EF4-FFF2-40B4-BE49-F238E27FC236}">
                  <a16:creationId xmlns:a16="http://schemas.microsoft.com/office/drawing/2014/main" id="{8B15399C-3253-4AD2-8420-B4C1FCFB14DE}"/>
                </a:ext>
              </a:extLst>
            </p:cNvPr>
            <p:cNvSpPr txBox="1">
              <a:spLocks/>
            </p:cNvSpPr>
            <p:nvPr/>
          </p:nvSpPr>
          <p:spPr>
            <a:xfrm>
              <a:off x="7346375" y="4857282"/>
              <a:ext cx="3173302" cy="286232"/>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Azure  </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a:ea typeface="+mn-ea"/>
                  <a:cs typeface="Segoe UI" pitchFamily="34" charset="0"/>
                </a:rPr>
                <a:t>|</a:t>
              </a:r>
              <a:r>
                <a:rPr kumimoji="0" lang="en-US" sz="14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  On-premises </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a:ea typeface="+mn-ea"/>
                  <a:cs typeface="Segoe UI" pitchFamily="34" charset="0"/>
                </a:rPr>
                <a:t>|</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4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AWS </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a:ea typeface="+mn-ea"/>
                  <a:cs typeface="Segoe UI" pitchFamily="34" charset="0"/>
                </a:rPr>
                <a:t>|</a:t>
              </a:r>
              <a:r>
                <a:rPr kumimoji="0" lang="en-US" sz="14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4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GCP</a:t>
              </a:r>
            </a:p>
          </p:txBody>
        </p:sp>
      </p:grpSp>
      <p:sp>
        <p:nvSpPr>
          <p:cNvPr id="40" name="Title 1">
            <a:extLst>
              <a:ext uri="{FF2B5EF4-FFF2-40B4-BE49-F238E27FC236}">
                <a16:creationId xmlns:a16="http://schemas.microsoft.com/office/drawing/2014/main" id="{06AA60C3-565F-4916-8494-C16622CF90DA}"/>
              </a:ext>
            </a:extLst>
          </p:cNvPr>
          <p:cNvSpPr txBox="1">
            <a:spLocks noGrp="1"/>
          </p:cNvSpPr>
          <p:nvPr>
            <p:ph type="title" idx="4294967295"/>
          </p:nvPr>
        </p:nvSpPr>
        <p:spPr>
          <a:xfrm>
            <a:off x="5550972" y="686107"/>
            <a:ext cx="5303520" cy="131112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50" normalizeH="0" baseline="0" noProof="0" dirty="0">
                <a:ln w="3175">
                  <a:noFill/>
                </a:ln>
                <a:gradFill>
                  <a:gsLst>
                    <a:gs pos="0">
                      <a:schemeClr val="tx1"/>
                    </a:gs>
                    <a:gs pos="100000">
                      <a:schemeClr val="tx1"/>
                    </a:gs>
                  </a:gsLst>
                  <a:lin ang="5400000" scaled="1"/>
                </a:gradFill>
                <a:effectLst/>
                <a:uLnTx/>
                <a:uFillTx/>
                <a:latin typeface="+mj-lt"/>
                <a:ea typeface="+mn-ea"/>
                <a:cs typeface="Segoe UI" pitchFamily="34" charset="0"/>
              </a:rPr>
              <a:t>Azure</a:t>
            </a:r>
            <a:br>
              <a:rPr kumimoji="0" lang="en-US" sz="4400" b="0" i="0" u="none" strike="noStrike" kern="1200" cap="none" spc="-50" normalizeH="0" baseline="0" noProof="0" dirty="0">
                <a:ln w="3175">
                  <a:noFill/>
                </a:ln>
                <a:gradFill>
                  <a:gsLst>
                    <a:gs pos="0">
                      <a:schemeClr val="tx1"/>
                    </a:gs>
                    <a:gs pos="100000">
                      <a:schemeClr val="tx1"/>
                    </a:gs>
                  </a:gsLst>
                  <a:lin ang="5400000" scaled="1"/>
                </a:gradFill>
                <a:effectLst/>
                <a:uLnTx/>
                <a:uFillTx/>
                <a:latin typeface="+mj-lt"/>
                <a:ea typeface="+mn-ea"/>
                <a:cs typeface="Segoe UI" pitchFamily="34" charset="0"/>
              </a:rPr>
            </a:br>
            <a:r>
              <a:rPr kumimoji="0" lang="en-US" sz="4400" b="0" i="0" u="none" strike="noStrike" kern="1200" cap="none" spc="-50" normalizeH="0" baseline="0" noProof="0" dirty="0">
                <a:ln w="3175">
                  <a:noFill/>
                </a:ln>
                <a:gradFill>
                  <a:gsLst>
                    <a:gs pos="0">
                      <a:schemeClr val="tx1"/>
                    </a:gs>
                    <a:gs pos="100000">
                      <a:schemeClr val="tx1"/>
                    </a:gs>
                  </a:gsLst>
                  <a:lin ang="5400000" scaled="1"/>
                </a:gradFill>
                <a:effectLst/>
                <a:uLnTx/>
                <a:uFillTx/>
                <a:latin typeface="+mj-lt"/>
                <a:ea typeface="+mn-ea"/>
                <a:cs typeface="Segoe UI" pitchFamily="34" charset="0"/>
              </a:rPr>
              <a:t>application services</a:t>
            </a:r>
          </a:p>
        </p:txBody>
      </p:sp>
      <p:sp>
        <p:nvSpPr>
          <p:cNvPr id="41" name="Title 1">
            <a:extLst>
              <a:ext uri="{FF2B5EF4-FFF2-40B4-BE49-F238E27FC236}">
                <a16:creationId xmlns:a16="http://schemas.microsoft.com/office/drawing/2014/main" id="{47D6BB92-934C-4D48-B9D3-047010532D83}"/>
              </a:ext>
            </a:extLst>
          </p:cNvPr>
          <p:cNvSpPr txBox="1">
            <a:spLocks/>
          </p:cNvSpPr>
          <p:nvPr/>
        </p:nvSpPr>
        <p:spPr>
          <a:xfrm>
            <a:off x="6362037" y="2569603"/>
            <a:ext cx="3624000" cy="369332"/>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90000"/>
              </a:lnSpc>
              <a:spcBef>
                <a:spcPct val="0"/>
              </a:spcBef>
              <a:spcAft>
                <a:spcPts val="0"/>
              </a:spcAft>
              <a:buClrTx/>
              <a:buSzTx/>
              <a:buFontTx/>
              <a:buNone/>
              <a:tabLst/>
              <a:defRPr/>
            </a:pPr>
            <a:r>
              <a:rPr kumimoji="0" lang="en-US" sz="2000" b="0" i="0" u="none" strike="noStrike" kern="1200" cap="none" spc="0" normalizeH="0" baseline="0" noProof="0">
                <a:ln w="3175">
                  <a:noFill/>
                </a:ln>
                <a:gradFill>
                  <a:gsLst>
                    <a:gs pos="0">
                      <a:srgbClr val="FFFFFF"/>
                    </a:gs>
                    <a:gs pos="100000">
                      <a:srgbClr val="FFFFFF"/>
                    </a:gs>
                  </a:gsLst>
                  <a:lin ang="5400000" scaled="1"/>
                </a:gradFill>
                <a:effectLst/>
                <a:uLnTx/>
                <a:uFillTx/>
                <a:latin typeface="Segoe UI Semibold"/>
                <a:ea typeface="+mn-ea"/>
                <a:cs typeface="Segoe UI" pitchFamily="34" charset="0"/>
              </a:rPr>
              <a:t>Run your apps, anywhere</a:t>
            </a:r>
          </a:p>
        </p:txBody>
      </p:sp>
      <p:sp>
        <p:nvSpPr>
          <p:cNvPr id="42" name="Rectangle 41">
            <a:extLst>
              <a:ext uri="{FF2B5EF4-FFF2-40B4-BE49-F238E27FC236}">
                <a16:creationId xmlns:a16="http://schemas.microsoft.com/office/drawing/2014/main" id="{668ABCF8-422C-4760-A801-E33743F491BA}"/>
              </a:ext>
              <a:ext uri="{C183D7F6-B498-43B3-948B-1728B52AA6E4}">
                <adec:decorative xmlns:adec="http://schemas.microsoft.com/office/drawing/2017/decorative" val="1"/>
              </a:ext>
            </a:extLst>
          </p:cNvPr>
          <p:cNvSpPr/>
          <p:nvPr/>
        </p:nvSpPr>
        <p:spPr bwMode="auto">
          <a:xfrm>
            <a:off x="5491797" y="3326829"/>
            <a:ext cx="5364480" cy="1521316"/>
          </a:xfrm>
          <a:prstGeom prst="rect">
            <a:avLst/>
          </a:prstGeom>
          <a:noFill/>
          <a:ln w="12700">
            <a:gradFill flip="none" rotWithShape="1">
              <a:gsLst>
                <a:gs pos="0">
                  <a:schemeClr val="accent1"/>
                </a:gs>
                <a:gs pos="100000">
                  <a:schemeClr val="accent5"/>
                </a:gs>
              </a:gsLst>
              <a:lin ang="2700000" scaled="1"/>
              <a:tileRect/>
            </a:gra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 name="Picture 1" descr="A yellow and orange logo&#10;&#10;Description automatically generated">
            <a:extLst>
              <a:ext uri="{FF2B5EF4-FFF2-40B4-BE49-F238E27FC236}">
                <a16:creationId xmlns:a16="http://schemas.microsoft.com/office/drawing/2014/main" id="{E8868489-80FA-51D2-2191-3792659F869F}"/>
              </a:ext>
            </a:extLst>
          </p:cNvPr>
          <p:cNvPicPr>
            <a:picLocks noChangeAspect="1"/>
          </p:cNvPicPr>
          <p:nvPr/>
        </p:nvPicPr>
        <p:blipFill>
          <a:blip r:embed="rId17"/>
          <a:stretch>
            <a:fillRect/>
          </a:stretch>
        </p:blipFill>
        <p:spPr>
          <a:xfrm>
            <a:off x="0" y="5710623"/>
            <a:ext cx="1258519" cy="1258519"/>
          </a:xfrm>
          <a:prstGeom prst="rect">
            <a:avLst/>
          </a:prstGeom>
        </p:spPr>
      </p:pic>
    </p:spTree>
    <p:extLst>
      <p:ext uri="{BB962C8B-B14F-4D97-AF65-F5344CB8AC3E}">
        <p14:creationId xmlns:p14="http://schemas.microsoft.com/office/powerpoint/2010/main" val="1379675390"/>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42"/>
                                        </p:tgtEl>
                                        <p:attrNameLst>
                                          <p:attrName>style.visibility</p:attrName>
                                        </p:attrNameLst>
                                      </p:cBhvr>
                                      <p:to>
                                        <p:strVal val="visible"/>
                                      </p:to>
                                    </p:set>
                                    <p:animEffect transition="in" filter="wheel(1)">
                                      <p:cBhvr>
                                        <p:cTn id="7" dur="1000"/>
                                        <p:tgtEl>
                                          <p:spTgt spid="4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par>
                                <p:cTn id="11" presetID="42" presetClass="path" presetSubtype="0" decel="100000" fill="hold" grpId="1" nodeType="withEffect">
                                  <p:stCondLst>
                                    <p:cond delay="250"/>
                                  </p:stCondLst>
                                  <p:childTnLst>
                                    <p:animMotion origin="layout" path="M 6.25E-7 2.96296E-6 L 6.25E-7 0.01967 " pathEditMode="relative" rAng="0" ptsTypes="AA">
                                      <p:cBhvr>
                                        <p:cTn id="12" dur="500" spd="-100000" fill="hold"/>
                                        <p:tgtEl>
                                          <p:spTgt spid="41"/>
                                        </p:tgtEl>
                                        <p:attrNameLst>
                                          <p:attrName>ppt_x</p:attrName>
                                          <p:attrName>ppt_y</p:attrName>
                                        </p:attrNameLst>
                                      </p:cBhvr>
                                      <p:rCtr x="0" y="972"/>
                                    </p:animMotion>
                                  </p:childTnLst>
                                </p:cTn>
                              </p:par>
                              <p:par>
                                <p:cTn id="13" presetID="10" presetClass="entr" presetSubtype="0" fill="hold" nodeType="withEffect">
                                  <p:stCondLst>
                                    <p:cond delay="100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42" presetClass="path" presetSubtype="0" decel="100000" fill="hold" nodeType="withEffect">
                                  <p:stCondLst>
                                    <p:cond delay="1000"/>
                                  </p:stCondLst>
                                  <p:childTnLst>
                                    <p:animMotion origin="layout" path="M 8.33333E-7 -4.07407E-6 L 8.33333E-7 -0.02245 " pathEditMode="relative" rAng="0" ptsTypes="AA">
                                      <p:cBhvr>
                                        <p:cTn id="17" dur="500" spd="-100000" fill="hold"/>
                                        <p:tgtEl>
                                          <p:spTgt spid="36"/>
                                        </p:tgtEl>
                                        <p:attrNameLst>
                                          <p:attrName>ppt_x</p:attrName>
                                          <p:attrName>ppt_y</p:attrName>
                                        </p:attrNameLst>
                                      </p:cBhvr>
                                      <p:rCtr x="0" y="-113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C6C127D-5D0E-4141-93F0-A42D0106F46D}"/>
              </a:ext>
            </a:extLst>
          </p:cNvPr>
          <p:cNvSpPr txBox="1">
            <a:spLocks noGrp="1"/>
          </p:cNvSpPr>
          <p:nvPr>
            <p:ph type="title" idx="4294967295"/>
          </p:nvPr>
        </p:nvSpPr>
        <p:spPr>
          <a:xfrm>
            <a:off x="4756487" y="2514904"/>
            <a:ext cx="3212964" cy="182819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defRPr sz="6000" spc="-50">
                <a:gradFill>
                  <a:gsLst>
                    <a:gs pos="0">
                      <a:schemeClr val="tx1"/>
                    </a:gs>
                    <a:gs pos="100000">
                      <a:schemeClr val="tx1"/>
                    </a:gs>
                  </a:gsLst>
                </a:gradFill>
                <a:latin typeface="+mj-lt"/>
              </a:defRPr>
            </a:lvl1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4400" b="0" i="0" u="none" strike="noStrike" kern="1200" cap="none" spc="-50" normalizeH="0" baseline="0" noProof="0" dirty="0">
                <a:ln>
                  <a:noFill/>
                </a:ln>
                <a:gradFill>
                  <a:gsLst>
                    <a:gs pos="0">
                      <a:schemeClr val="tx1"/>
                    </a:gs>
                    <a:gs pos="100000">
                      <a:schemeClr val="tx1"/>
                    </a:gs>
                  </a:gsLst>
                  <a:lin ang="2700000" scaled="1"/>
                </a:gradFill>
                <a:effectLst/>
                <a:uLnTx/>
                <a:uFillTx/>
                <a:latin typeface="+mj-lt"/>
                <a:ea typeface="+mn-ea"/>
                <a:cs typeface="+mn-cs"/>
              </a:rPr>
              <a:t>Azure application services </a:t>
            </a:r>
          </a:p>
        </p:txBody>
      </p:sp>
      <p:grpSp>
        <p:nvGrpSpPr>
          <p:cNvPr id="4" name="Group 3">
            <a:extLst>
              <a:ext uri="{FF2B5EF4-FFF2-40B4-BE49-F238E27FC236}">
                <a16:creationId xmlns:a16="http://schemas.microsoft.com/office/drawing/2014/main" id="{7A6A1D1B-A80E-4635-B574-EA61065C9CD2}"/>
              </a:ext>
              <a:ext uri="{C183D7F6-B498-43B3-948B-1728B52AA6E4}">
                <adec:decorative xmlns:adec="http://schemas.microsoft.com/office/drawing/2017/decorative" val="1"/>
              </a:ext>
            </a:extLst>
          </p:cNvPr>
          <p:cNvGrpSpPr/>
          <p:nvPr/>
        </p:nvGrpSpPr>
        <p:grpSpPr>
          <a:xfrm>
            <a:off x="8004591" y="4614313"/>
            <a:ext cx="3647659" cy="615553"/>
            <a:chOff x="8004591" y="4614313"/>
            <a:chExt cx="3647659" cy="615553"/>
          </a:xfrm>
        </p:grpSpPr>
        <p:sp>
          <p:nvSpPr>
            <p:cNvPr id="12" name="TextBox 11">
              <a:extLst>
                <a:ext uri="{FF2B5EF4-FFF2-40B4-BE49-F238E27FC236}">
                  <a16:creationId xmlns:a16="http://schemas.microsoft.com/office/drawing/2014/main" id="{E4B65B60-7543-4DCE-976E-7E4729D73D60}"/>
                </a:ext>
              </a:extLst>
            </p:cNvPr>
            <p:cNvSpPr txBox="1"/>
            <p:nvPr/>
          </p:nvSpPr>
          <p:spPr>
            <a:xfrm>
              <a:off x="8731930" y="4614313"/>
              <a:ext cx="2920320" cy="615553"/>
            </a:xfrm>
            <a:prstGeom prst="rect">
              <a:avLst/>
            </a:prstGeom>
            <a:noFill/>
          </p:spPr>
          <p:txBody>
            <a:bodyPr wrap="square" lIns="0" tIns="0" rIns="0" bIns="0" rtlCol="0">
              <a:spAutoFit/>
            </a:bodyPr>
            <a:lstStyle>
              <a:defPPr>
                <a:defRPr lang="en-US"/>
              </a:defPPr>
              <a:lvl1pPr algn="ctr">
                <a:defRPr sz="2400">
                  <a:gradFill>
                    <a:gsLst>
                      <a:gs pos="1250">
                        <a:schemeClr val="tx1"/>
                      </a:gs>
                      <a:gs pos="100000">
                        <a:schemeClr val="tx1"/>
                      </a:gs>
                    </a:gsLst>
                    <a:lin ang="18900000" scaled="1"/>
                  </a:gradFill>
                  <a:latin typeface="+mj-lt"/>
                </a:defRPr>
              </a:lvl1pPr>
            </a:lstStyle>
            <a:p>
              <a:pPr marL="0" marR="0" lvl="0" indent="0" algn="l" defTabSz="914367"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Segoe UI Semibold"/>
                  <a:ea typeface="+mn-ea"/>
                  <a:cs typeface="+mn-cs"/>
                </a:rPr>
                <a:t>Run your apps anywhere with Azure Arc</a:t>
              </a:r>
              <a:endParaRPr kumimoji="0" lang="en-US" sz="1800" b="0" i="0" u="none" strike="noStrike" kern="1200" cap="none" spc="0" normalizeH="0" baseline="0" noProof="0" dirty="0">
                <a:ln>
                  <a:noFill/>
                </a:ln>
                <a:solidFill>
                  <a:srgbClr val="FFFFFF"/>
                </a:solidFill>
                <a:effectLst/>
                <a:uLnTx/>
                <a:uFillTx/>
                <a:latin typeface="Segoe UI Semibold"/>
                <a:ea typeface="+mn-ea"/>
                <a:cs typeface="Segoe UI" panose="020B0502040204020203" pitchFamily="34" charset="0"/>
              </a:endParaRPr>
            </a:p>
          </p:txBody>
        </p:sp>
        <p:pic>
          <p:nvPicPr>
            <p:cNvPr id="25" name="Graphic 24">
              <a:extLst>
                <a:ext uri="{FF2B5EF4-FFF2-40B4-BE49-F238E27FC236}">
                  <a16:creationId xmlns:a16="http://schemas.microsoft.com/office/drawing/2014/main" id="{B9624E6D-2759-49C6-8529-F2AD1CBF91A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004591" y="4721299"/>
              <a:ext cx="401580" cy="401580"/>
            </a:xfrm>
            <a:prstGeom prst="rect">
              <a:avLst/>
            </a:prstGeom>
          </p:spPr>
        </p:pic>
      </p:grpSp>
      <p:grpSp>
        <p:nvGrpSpPr>
          <p:cNvPr id="3" name="Group 2">
            <a:extLst>
              <a:ext uri="{FF2B5EF4-FFF2-40B4-BE49-F238E27FC236}">
                <a16:creationId xmlns:a16="http://schemas.microsoft.com/office/drawing/2014/main" id="{FD518CD4-796E-4B85-9B46-578131A2180C}"/>
              </a:ext>
              <a:ext uri="{C183D7F6-B498-43B3-948B-1728B52AA6E4}">
                <adec:decorative xmlns:adec="http://schemas.microsoft.com/office/drawing/2017/decorative" val="1"/>
              </a:ext>
            </a:extLst>
          </p:cNvPr>
          <p:cNvGrpSpPr/>
          <p:nvPr/>
        </p:nvGrpSpPr>
        <p:grpSpPr>
          <a:xfrm>
            <a:off x="8034517" y="3121223"/>
            <a:ext cx="3617732" cy="615553"/>
            <a:chOff x="8034517" y="3121223"/>
            <a:chExt cx="3617732" cy="615553"/>
          </a:xfrm>
        </p:grpSpPr>
        <p:sp>
          <p:nvSpPr>
            <p:cNvPr id="11" name="TextBox 10">
              <a:extLst>
                <a:ext uri="{FF2B5EF4-FFF2-40B4-BE49-F238E27FC236}">
                  <a16:creationId xmlns:a16="http://schemas.microsoft.com/office/drawing/2014/main" id="{0CEBEDDA-B612-4223-B5FD-D5D001291E70}"/>
                </a:ext>
              </a:extLst>
            </p:cNvPr>
            <p:cNvSpPr txBox="1"/>
            <p:nvPr/>
          </p:nvSpPr>
          <p:spPr>
            <a:xfrm>
              <a:off x="8731930" y="3121223"/>
              <a:ext cx="2920319" cy="615553"/>
            </a:xfrm>
            <a:prstGeom prst="rect">
              <a:avLst/>
            </a:prstGeom>
            <a:noFill/>
          </p:spPr>
          <p:txBody>
            <a:bodyPr wrap="square" lIns="0" tIns="0" rIns="0" bIns="0" rtlCol="0">
              <a:spAutoFit/>
            </a:bodyPr>
            <a:lstStyle>
              <a:defPPr>
                <a:defRPr lang="en-US"/>
              </a:defPPr>
              <a:lvl1pPr algn="ctr">
                <a:defRPr sz="2400">
                  <a:gradFill>
                    <a:gsLst>
                      <a:gs pos="1250">
                        <a:schemeClr val="tx1"/>
                      </a:gs>
                      <a:gs pos="100000">
                        <a:schemeClr val="tx1"/>
                      </a:gs>
                    </a:gsLst>
                    <a:lin ang="18900000" scaled="1"/>
                  </a:gradFill>
                  <a:latin typeface="+mj-lt"/>
                </a:defRPr>
              </a:lvl1pPr>
            </a:lstStyle>
            <a:p>
              <a:pPr marL="0" marR="0" lvl="0" indent="0" algn="l" defTabSz="914367"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Productivity of PaaS with control of Kubernetes</a:t>
              </a:r>
              <a:endParaRPr kumimoji="0" lang="en-US" sz="18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endParaRPr>
            </a:p>
          </p:txBody>
        </p:sp>
        <p:grpSp>
          <p:nvGrpSpPr>
            <p:cNvPr id="26" name="bidirectional" descr=" bidirectional, junction, split, change course">
              <a:extLst>
                <a:ext uri="{FF2B5EF4-FFF2-40B4-BE49-F238E27FC236}">
                  <a16:creationId xmlns:a16="http://schemas.microsoft.com/office/drawing/2014/main" id="{D8381B93-59B3-4691-805E-41FE061A4CF7}"/>
                </a:ext>
              </a:extLst>
            </p:cNvPr>
            <p:cNvGrpSpPr>
              <a:grpSpLocks noChangeAspect="1"/>
            </p:cNvGrpSpPr>
            <p:nvPr/>
          </p:nvGrpSpPr>
          <p:grpSpPr bwMode="auto">
            <a:xfrm>
              <a:off x="8034517" y="3224746"/>
              <a:ext cx="341728" cy="362884"/>
              <a:chOff x="5796" y="793"/>
              <a:chExt cx="210" cy="223"/>
            </a:xfrm>
          </p:grpSpPr>
          <p:sp>
            <p:nvSpPr>
              <p:cNvPr id="27" name="AutoShape 59">
                <a:extLst>
                  <a:ext uri="{FF2B5EF4-FFF2-40B4-BE49-F238E27FC236}">
                    <a16:creationId xmlns:a16="http://schemas.microsoft.com/office/drawing/2014/main" id="{C4B6AC89-E77F-46DD-8799-D6FE8A02DF8F}"/>
                  </a:ext>
                </a:extLst>
              </p:cNvPr>
              <p:cNvSpPr>
                <a:spLocks noChangeAspect="1" noChangeArrowheads="1" noTextEdit="1"/>
              </p:cNvSpPr>
              <p:nvPr/>
            </p:nvSpPr>
            <p:spPr bwMode="auto">
              <a:xfrm>
                <a:off x="5796" y="793"/>
                <a:ext cx="210"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sp>
            <p:nvSpPr>
              <p:cNvPr id="28" name="Freeform 61">
                <a:extLst>
                  <a:ext uri="{FF2B5EF4-FFF2-40B4-BE49-F238E27FC236}">
                    <a16:creationId xmlns:a16="http://schemas.microsoft.com/office/drawing/2014/main" id="{F235B97A-F300-47A0-830F-DE4243CF6ED5}"/>
                  </a:ext>
                </a:extLst>
              </p:cNvPr>
              <p:cNvSpPr>
                <a:spLocks/>
              </p:cNvSpPr>
              <p:nvPr/>
            </p:nvSpPr>
            <p:spPr bwMode="auto">
              <a:xfrm>
                <a:off x="5796" y="793"/>
                <a:ext cx="121" cy="113"/>
              </a:xfrm>
              <a:custGeom>
                <a:avLst/>
                <a:gdLst>
                  <a:gd name="T0" fmla="*/ 55 w 104"/>
                  <a:gd name="T1" fmla="*/ 0 h 97"/>
                  <a:gd name="T2" fmla="*/ 0 w 104"/>
                  <a:gd name="T3" fmla="*/ 16 h 97"/>
                  <a:gd name="T4" fmla="*/ 42 w 104"/>
                  <a:gd name="T5" fmla="*/ 55 h 97"/>
                  <a:gd name="T6" fmla="*/ 45 w 104"/>
                  <a:gd name="T7" fmla="*/ 42 h 97"/>
                  <a:gd name="T8" fmla="*/ 75 w 104"/>
                  <a:gd name="T9" fmla="*/ 97 h 97"/>
                  <a:gd name="T10" fmla="*/ 104 w 104"/>
                  <a:gd name="T11" fmla="*/ 97 h 97"/>
                  <a:gd name="T12" fmla="*/ 53 w 104"/>
                  <a:gd name="T13" fmla="*/ 13 h 97"/>
                  <a:gd name="T14" fmla="*/ 55 w 104"/>
                  <a:gd name="T15" fmla="*/ 0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 h="97">
                    <a:moveTo>
                      <a:pt x="55" y="0"/>
                    </a:moveTo>
                    <a:cubicBezTo>
                      <a:pt x="0" y="16"/>
                      <a:pt x="0" y="16"/>
                      <a:pt x="0" y="16"/>
                    </a:cubicBezTo>
                    <a:cubicBezTo>
                      <a:pt x="42" y="55"/>
                      <a:pt x="42" y="55"/>
                      <a:pt x="42" y="55"/>
                    </a:cubicBezTo>
                    <a:cubicBezTo>
                      <a:pt x="45" y="42"/>
                      <a:pt x="45" y="42"/>
                      <a:pt x="45" y="42"/>
                    </a:cubicBezTo>
                    <a:cubicBezTo>
                      <a:pt x="64" y="54"/>
                      <a:pt x="75" y="75"/>
                      <a:pt x="75" y="97"/>
                    </a:cubicBezTo>
                    <a:cubicBezTo>
                      <a:pt x="104" y="97"/>
                      <a:pt x="104" y="97"/>
                      <a:pt x="104" y="97"/>
                    </a:cubicBezTo>
                    <a:cubicBezTo>
                      <a:pt x="104" y="61"/>
                      <a:pt x="84" y="29"/>
                      <a:pt x="53" y="13"/>
                    </a:cubicBezTo>
                    <a:lnTo>
                      <a:pt x="55" y="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sp>
            <p:nvSpPr>
              <p:cNvPr id="29" name="Freeform 62">
                <a:extLst>
                  <a:ext uri="{FF2B5EF4-FFF2-40B4-BE49-F238E27FC236}">
                    <a16:creationId xmlns:a16="http://schemas.microsoft.com/office/drawing/2014/main" id="{C48D10C4-C183-4884-ACC3-5767CA104C2C}"/>
                  </a:ext>
                </a:extLst>
              </p:cNvPr>
              <p:cNvSpPr>
                <a:spLocks/>
              </p:cNvSpPr>
              <p:nvPr/>
            </p:nvSpPr>
            <p:spPr bwMode="auto">
              <a:xfrm>
                <a:off x="5884" y="793"/>
                <a:ext cx="121" cy="223"/>
              </a:xfrm>
              <a:custGeom>
                <a:avLst/>
                <a:gdLst>
                  <a:gd name="T0" fmla="*/ 52 w 104"/>
                  <a:gd name="T1" fmla="*/ 13 h 192"/>
                  <a:gd name="T2" fmla="*/ 0 w 104"/>
                  <a:gd name="T3" fmla="*/ 97 h 192"/>
                  <a:gd name="T4" fmla="*/ 97 w 104"/>
                  <a:gd name="T5" fmla="*/ 192 h 192"/>
                  <a:gd name="T6" fmla="*/ 97 w 104"/>
                  <a:gd name="T7" fmla="*/ 163 h 192"/>
                  <a:gd name="T8" fmla="*/ 29 w 104"/>
                  <a:gd name="T9" fmla="*/ 97 h 192"/>
                  <a:gd name="T10" fmla="*/ 60 w 104"/>
                  <a:gd name="T11" fmla="*/ 42 h 192"/>
                  <a:gd name="T12" fmla="*/ 63 w 104"/>
                  <a:gd name="T13" fmla="*/ 55 h 192"/>
                  <a:gd name="T14" fmla="*/ 104 w 104"/>
                  <a:gd name="T15" fmla="*/ 16 h 192"/>
                  <a:gd name="T16" fmla="*/ 49 w 104"/>
                  <a:gd name="T17" fmla="*/ 0 h 192"/>
                  <a:gd name="T18" fmla="*/ 52 w 104"/>
                  <a:gd name="T19" fmla="*/ 1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 h="192">
                    <a:moveTo>
                      <a:pt x="52" y="13"/>
                    </a:moveTo>
                    <a:cubicBezTo>
                      <a:pt x="21" y="29"/>
                      <a:pt x="0" y="61"/>
                      <a:pt x="0" y="97"/>
                    </a:cubicBezTo>
                    <a:cubicBezTo>
                      <a:pt x="0" y="149"/>
                      <a:pt x="43" y="192"/>
                      <a:pt x="97" y="192"/>
                    </a:cubicBezTo>
                    <a:cubicBezTo>
                      <a:pt x="97" y="163"/>
                      <a:pt x="97" y="163"/>
                      <a:pt x="97" y="163"/>
                    </a:cubicBezTo>
                    <a:cubicBezTo>
                      <a:pt x="60" y="163"/>
                      <a:pt x="29" y="133"/>
                      <a:pt x="29" y="97"/>
                    </a:cubicBezTo>
                    <a:cubicBezTo>
                      <a:pt x="29" y="75"/>
                      <a:pt x="41" y="54"/>
                      <a:pt x="60" y="42"/>
                    </a:cubicBezTo>
                    <a:cubicBezTo>
                      <a:pt x="63" y="55"/>
                      <a:pt x="63" y="55"/>
                      <a:pt x="63" y="55"/>
                    </a:cubicBezTo>
                    <a:cubicBezTo>
                      <a:pt x="104" y="16"/>
                      <a:pt x="104" y="16"/>
                      <a:pt x="104" y="16"/>
                    </a:cubicBezTo>
                    <a:cubicBezTo>
                      <a:pt x="49" y="0"/>
                      <a:pt x="49" y="0"/>
                      <a:pt x="49" y="0"/>
                    </a:cubicBezTo>
                    <a:lnTo>
                      <a:pt x="52" y="13"/>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grpSp>
      </p:grpSp>
      <p:grpSp>
        <p:nvGrpSpPr>
          <p:cNvPr id="2" name="Group 1">
            <a:extLst>
              <a:ext uri="{FF2B5EF4-FFF2-40B4-BE49-F238E27FC236}">
                <a16:creationId xmlns:a16="http://schemas.microsoft.com/office/drawing/2014/main" id="{C11C70A8-B917-4A82-AF03-6F560534A590}"/>
              </a:ext>
              <a:ext uri="{C183D7F6-B498-43B3-948B-1728B52AA6E4}">
                <adec:decorative xmlns:adec="http://schemas.microsoft.com/office/drawing/2017/decorative" val="1"/>
              </a:ext>
            </a:extLst>
          </p:cNvPr>
          <p:cNvGrpSpPr/>
          <p:nvPr/>
        </p:nvGrpSpPr>
        <p:grpSpPr>
          <a:xfrm>
            <a:off x="8023979" y="1658703"/>
            <a:ext cx="3528259" cy="615553"/>
            <a:chOff x="8023979" y="1658703"/>
            <a:chExt cx="3528259" cy="615553"/>
          </a:xfrm>
        </p:grpSpPr>
        <p:sp>
          <p:nvSpPr>
            <p:cNvPr id="10" name="TextBox 9">
              <a:extLst>
                <a:ext uri="{FF2B5EF4-FFF2-40B4-BE49-F238E27FC236}">
                  <a16:creationId xmlns:a16="http://schemas.microsoft.com/office/drawing/2014/main" id="{3BDED5E8-FCF7-47D7-B0A4-3907DA918C63}"/>
                </a:ext>
              </a:extLst>
            </p:cNvPr>
            <p:cNvSpPr txBox="1"/>
            <p:nvPr/>
          </p:nvSpPr>
          <p:spPr>
            <a:xfrm>
              <a:off x="8731930" y="1658703"/>
              <a:ext cx="2820308" cy="615553"/>
            </a:xfrm>
            <a:prstGeom prst="rect">
              <a:avLst/>
            </a:prstGeom>
            <a:noFill/>
          </p:spPr>
          <p:txBody>
            <a:bodyPr wrap="square" lIns="0" tIns="0" rIns="0" bIns="0" rtlCol="0">
              <a:spAutoFit/>
            </a:bodyPr>
            <a:lstStyle>
              <a:defPPr>
                <a:defRPr lang="en-US"/>
              </a:defPPr>
              <a:lvl1pPr algn="ctr">
                <a:defRPr sz="2400">
                  <a:gradFill>
                    <a:gsLst>
                      <a:gs pos="1250">
                        <a:schemeClr val="tx1"/>
                      </a:gs>
                      <a:gs pos="100000">
                        <a:schemeClr val="tx1"/>
                      </a:gs>
                    </a:gsLst>
                    <a:lin ang="18900000" scaled="1"/>
                  </a:gradFill>
                  <a:latin typeface="+mj-lt"/>
                </a:defRPr>
              </a:lvl1pPr>
            </a:lstStyle>
            <a:p>
              <a:pPr marL="0" marR="0" lvl="0" indent="0" algn="l" defTabSz="914367"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Accelerate development with turnkey services</a:t>
              </a:r>
              <a:endParaRPr kumimoji="0" lang="en-US" sz="18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endParaRPr>
            </a:p>
          </p:txBody>
        </p:sp>
        <p:grpSp>
          <p:nvGrpSpPr>
            <p:cNvPr id="30" name="speed 1" descr=" speed">
              <a:extLst>
                <a:ext uri="{FF2B5EF4-FFF2-40B4-BE49-F238E27FC236}">
                  <a16:creationId xmlns:a16="http://schemas.microsoft.com/office/drawing/2014/main" id="{72D7C867-F09C-43D9-84E6-A4DA9DBF5F14}"/>
                </a:ext>
              </a:extLst>
            </p:cNvPr>
            <p:cNvGrpSpPr/>
            <p:nvPr/>
          </p:nvGrpSpPr>
          <p:grpSpPr>
            <a:xfrm>
              <a:off x="8023979" y="1815895"/>
              <a:ext cx="362804" cy="301168"/>
              <a:chOff x="611409" y="3977058"/>
              <a:chExt cx="510119" cy="423457"/>
            </a:xfrm>
          </p:grpSpPr>
          <p:grpSp>
            <p:nvGrpSpPr>
              <p:cNvPr id="34" name="Group 33">
                <a:extLst>
                  <a:ext uri="{FF2B5EF4-FFF2-40B4-BE49-F238E27FC236}">
                    <a16:creationId xmlns:a16="http://schemas.microsoft.com/office/drawing/2014/main" id="{3202EA36-ACA5-402A-8F21-D5B0EEAD3D4A}"/>
                  </a:ext>
                </a:extLst>
              </p:cNvPr>
              <p:cNvGrpSpPr/>
              <p:nvPr/>
            </p:nvGrpSpPr>
            <p:grpSpPr>
              <a:xfrm rot="20400479">
                <a:off x="611409" y="3977058"/>
                <a:ext cx="510119" cy="423457"/>
                <a:chOff x="7804106" y="6721095"/>
                <a:chExt cx="411163" cy="341312"/>
              </a:xfrm>
            </p:grpSpPr>
            <p:sp>
              <p:nvSpPr>
                <p:cNvPr id="36" name="Freeform 12">
                  <a:extLst>
                    <a:ext uri="{FF2B5EF4-FFF2-40B4-BE49-F238E27FC236}">
                      <a16:creationId xmlns:a16="http://schemas.microsoft.com/office/drawing/2014/main" id="{BE8C308A-378B-497E-9FAB-D55EFD9F6754}"/>
                    </a:ext>
                  </a:extLst>
                </p:cNvPr>
                <p:cNvSpPr>
                  <a:spLocks/>
                </p:cNvSpPr>
                <p:nvPr/>
              </p:nvSpPr>
              <p:spPr bwMode="auto">
                <a:xfrm>
                  <a:off x="7804106" y="6792532"/>
                  <a:ext cx="90488" cy="128587"/>
                </a:xfrm>
                <a:custGeom>
                  <a:avLst/>
                  <a:gdLst>
                    <a:gd name="T0" fmla="*/ 38 w 61"/>
                    <a:gd name="T1" fmla="*/ 82 h 87"/>
                    <a:gd name="T2" fmla="*/ 61 w 61"/>
                    <a:gd name="T3" fmla="*/ 28 h 87"/>
                    <a:gd name="T4" fmla="*/ 33 w 61"/>
                    <a:gd name="T5" fmla="*/ 0 h 87"/>
                    <a:gd name="T6" fmla="*/ 0 w 61"/>
                    <a:gd name="T7" fmla="*/ 76 h 87"/>
                    <a:gd name="T8" fmla="*/ 38 w 61"/>
                    <a:gd name="T9" fmla="*/ 87 h 87"/>
                    <a:gd name="T10" fmla="*/ 38 w 61"/>
                    <a:gd name="T11" fmla="*/ 82 h 87"/>
                  </a:gdLst>
                  <a:ahLst/>
                  <a:cxnLst>
                    <a:cxn ang="0">
                      <a:pos x="T0" y="T1"/>
                    </a:cxn>
                    <a:cxn ang="0">
                      <a:pos x="T2" y="T3"/>
                    </a:cxn>
                    <a:cxn ang="0">
                      <a:pos x="T4" y="T5"/>
                    </a:cxn>
                    <a:cxn ang="0">
                      <a:pos x="T6" y="T7"/>
                    </a:cxn>
                    <a:cxn ang="0">
                      <a:pos x="T8" y="T9"/>
                    </a:cxn>
                    <a:cxn ang="0">
                      <a:pos x="T10" y="T11"/>
                    </a:cxn>
                  </a:cxnLst>
                  <a:rect l="0" t="0" r="r" b="b"/>
                  <a:pathLst>
                    <a:path w="61" h="87">
                      <a:moveTo>
                        <a:pt x="38" y="82"/>
                      </a:moveTo>
                      <a:cubicBezTo>
                        <a:pt x="40" y="61"/>
                        <a:pt x="48" y="43"/>
                        <a:pt x="61" y="28"/>
                      </a:cubicBezTo>
                      <a:cubicBezTo>
                        <a:pt x="33" y="0"/>
                        <a:pt x="33" y="0"/>
                        <a:pt x="33" y="0"/>
                      </a:cubicBezTo>
                      <a:cubicBezTo>
                        <a:pt x="15" y="21"/>
                        <a:pt x="3" y="47"/>
                        <a:pt x="0" y="76"/>
                      </a:cubicBezTo>
                      <a:cubicBezTo>
                        <a:pt x="13" y="77"/>
                        <a:pt x="26" y="81"/>
                        <a:pt x="38" y="87"/>
                      </a:cubicBezTo>
                      <a:lnTo>
                        <a:pt x="38" y="82"/>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7" name="Freeform 13">
                  <a:extLst>
                    <a:ext uri="{FF2B5EF4-FFF2-40B4-BE49-F238E27FC236}">
                      <a16:creationId xmlns:a16="http://schemas.microsoft.com/office/drawing/2014/main" id="{6D6F74C7-E26A-4232-83D4-305A536A2EC0}"/>
                    </a:ext>
                  </a:extLst>
                </p:cNvPr>
                <p:cNvSpPr>
                  <a:spLocks/>
                </p:cNvSpPr>
                <p:nvPr/>
              </p:nvSpPr>
              <p:spPr bwMode="auto">
                <a:xfrm>
                  <a:off x="7873956" y="6721095"/>
                  <a:ext cx="120650" cy="90487"/>
                </a:xfrm>
                <a:custGeom>
                  <a:avLst/>
                  <a:gdLst>
                    <a:gd name="T0" fmla="*/ 28 w 82"/>
                    <a:gd name="T1" fmla="*/ 61 h 61"/>
                    <a:gd name="T2" fmla="*/ 82 w 82"/>
                    <a:gd name="T3" fmla="*/ 39 h 61"/>
                    <a:gd name="T4" fmla="*/ 82 w 82"/>
                    <a:gd name="T5" fmla="*/ 0 h 61"/>
                    <a:gd name="T6" fmla="*/ 0 w 82"/>
                    <a:gd name="T7" fmla="*/ 34 h 61"/>
                    <a:gd name="T8" fmla="*/ 28 w 82"/>
                    <a:gd name="T9" fmla="*/ 61 h 61"/>
                  </a:gdLst>
                  <a:ahLst/>
                  <a:cxnLst>
                    <a:cxn ang="0">
                      <a:pos x="T0" y="T1"/>
                    </a:cxn>
                    <a:cxn ang="0">
                      <a:pos x="T2" y="T3"/>
                    </a:cxn>
                    <a:cxn ang="0">
                      <a:pos x="T4" y="T5"/>
                    </a:cxn>
                    <a:cxn ang="0">
                      <a:pos x="T6" y="T7"/>
                    </a:cxn>
                    <a:cxn ang="0">
                      <a:pos x="T8" y="T9"/>
                    </a:cxn>
                  </a:cxnLst>
                  <a:rect l="0" t="0" r="r" b="b"/>
                  <a:pathLst>
                    <a:path w="82" h="61">
                      <a:moveTo>
                        <a:pt x="28" y="61"/>
                      </a:moveTo>
                      <a:cubicBezTo>
                        <a:pt x="43" y="49"/>
                        <a:pt x="62" y="41"/>
                        <a:pt x="82" y="39"/>
                      </a:cubicBezTo>
                      <a:cubicBezTo>
                        <a:pt x="82" y="0"/>
                        <a:pt x="82" y="0"/>
                        <a:pt x="82" y="0"/>
                      </a:cubicBezTo>
                      <a:cubicBezTo>
                        <a:pt x="51" y="2"/>
                        <a:pt x="23" y="15"/>
                        <a:pt x="0" y="34"/>
                      </a:cubicBezTo>
                      <a:lnTo>
                        <a:pt x="28" y="61"/>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8" name="Freeform 14">
                  <a:extLst>
                    <a:ext uri="{FF2B5EF4-FFF2-40B4-BE49-F238E27FC236}">
                      <a16:creationId xmlns:a16="http://schemas.microsoft.com/office/drawing/2014/main" id="{731C3662-47EC-4743-9354-A1664FCFD10F}"/>
                    </a:ext>
                  </a:extLst>
                </p:cNvPr>
                <p:cNvSpPr>
                  <a:spLocks/>
                </p:cNvSpPr>
                <p:nvPr/>
              </p:nvSpPr>
              <p:spPr bwMode="auto">
                <a:xfrm>
                  <a:off x="8023181" y="6721095"/>
                  <a:ext cx="120650" cy="90487"/>
                </a:xfrm>
                <a:custGeom>
                  <a:avLst/>
                  <a:gdLst>
                    <a:gd name="T0" fmla="*/ 0 w 82"/>
                    <a:gd name="T1" fmla="*/ 0 h 61"/>
                    <a:gd name="T2" fmla="*/ 0 w 82"/>
                    <a:gd name="T3" fmla="*/ 39 h 61"/>
                    <a:gd name="T4" fmla="*/ 54 w 82"/>
                    <a:gd name="T5" fmla="*/ 61 h 61"/>
                    <a:gd name="T6" fmla="*/ 82 w 82"/>
                    <a:gd name="T7" fmla="*/ 34 h 61"/>
                    <a:gd name="T8" fmla="*/ 0 w 82"/>
                    <a:gd name="T9" fmla="*/ 0 h 61"/>
                  </a:gdLst>
                  <a:ahLst/>
                  <a:cxnLst>
                    <a:cxn ang="0">
                      <a:pos x="T0" y="T1"/>
                    </a:cxn>
                    <a:cxn ang="0">
                      <a:pos x="T2" y="T3"/>
                    </a:cxn>
                    <a:cxn ang="0">
                      <a:pos x="T4" y="T5"/>
                    </a:cxn>
                    <a:cxn ang="0">
                      <a:pos x="T6" y="T7"/>
                    </a:cxn>
                    <a:cxn ang="0">
                      <a:pos x="T8" y="T9"/>
                    </a:cxn>
                  </a:cxnLst>
                  <a:rect l="0" t="0" r="r" b="b"/>
                  <a:pathLst>
                    <a:path w="82" h="61">
                      <a:moveTo>
                        <a:pt x="0" y="0"/>
                      </a:moveTo>
                      <a:cubicBezTo>
                        <a:pt x="0" y="39"/>
                        <a:pt x="0" y="39"/>
                        <a:pt x="0" y="39"/>
                      </a:cubicBezTo>
                      <a:cubicBezTo>
                        <a:pt x="20" y="41"/>
                        <a:pt x="39" y="49"/>
                        <a:pt x="54" y="61"/>
                      </a:cubicBezTo>
                      <a:cubicBezTo>
                        <a:pt x="82" y="34"/>
                        <a:pt x="82" y="34"/>
                        <a:pt x="82" y="34"/>
                      </a:cubicBezTo>
                      <a:cubicBezTo>
                        <a:pt x="59" y="15"/>
                        <a:pt x="31" y="2"/>
                        <a:pt x="0" y="0"/>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9" name="Freeform 15">
                  <a:extLst>
                    <a:ext uri="{FF2B5EF4-FFF2-40B4-BE49-F238E27FC236}">
                      <a16:creationId xmlns:a16="http://schemas.microsoft.com/office/drawing/2014/main" id="{83A2066C-7392-4DE1-A43F-01C73B2A4FEC}"/>
                    </a:ext>
                  </a:extLst>
                </p:cNvPr>
                <p:cNvSpPr>
                  <a:spLocks/>
                </p:cNvSpPr>
                <p:nvPr/>
              </p:nvSpPr>
              <p:spPr bwMode="auto">
                <a:xfrm>
                  <a:off x="8123194" y="6792532"/>
                  <a:ext cx="92075" cy="120650"/>
                </a:xfrm>
                <a:custGeom>
                  <a:avLst/>
                  <a:gdLst>
                    <a:gd name="T0" fmla="*/ 23 w 62"/>
                    <a:gd name="T1" fmla="*/ 82 h 82"/>
                    <a:gd name="T2" fmla="*/ 62 w 62"/>
                    <a:gd name="T3" fmla="*/ 82 h 82"/>
                    <a:gd name="T4" fmla="*/ 28 w 62"/>
                    <a:gd name="T5" fmla="*/ 0 h 82"/>
                    <a:gd name="T6" fmla="*/ 0 w 62"/>
                    <a:gd name="T7" fmla="*/ 28 h 82"/>
                    <a:gd name="T8" fmla="*/ 23 w 62"/>
                    <a:gd name="T9" fmla="*/ 82 h 82"/>
                  </a:gdLst>
                  <a:ahLst/>
                  <a:cxnLst>
                    <a:cxn ang="0">
                      <a:pos x="T0" y="T1"/>
                    </a:cxn>
                    <a:cxn ang="0">
                      <a:pos x="T2" y="T3"/>
                    </a:cxn>
                    <a:cxn ang="0">
                      <a:pos x="T4" y="T5"/>
                    </a:cxn>
                    <a:cxn ang="0">
                      <a:pos x="T6" y="T7"/>
                    </a:cxn>
                    <a:cxn ang="0">
                      <a:pos x="T8" y="T9"/>
                    </a:cxn>
                  </a:cxnLst>
                  <a:rect l="0" t="0" r="r" b="b"/>
                  <a:pathLst>
                    <a:path w="62" h="82">
                      <a:moveTo>
                        <a:pt x="23" y="82"/>
                      </a:moveTo>
                      <a:cubicBezTo>
                        <a:pt x="62" y="82"/>
                        <a:pt x="62" y="82"/>
                        <a:pt x="62" y="82"/>
                      </a:cubicBezTo>
                      <a:cubicBezTo>
                        <a:pt x="59" y="51"/>
                        <a:pt x="47" y="22"/>
                        <a:pt x="28" y="0"/>
                      </a:cubicBezTo>
                      <a:cubicBezTo>
                        <a:pt x="0" y="28"/>
                        <a:pt x="0" y="28"/>
                        <a:pt x="0" y="28"/>
                      </a:cubicBezTo>
                      <a:cubicBezTo>
                        <a:pt x="13" y="43"/>
                        <a:pt x="21" y="61"/>
                        <a:pt x="23" y="82"/>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0" name="Freeform 16">
                  <a:extLst>
                    <a:ext uri="{FF2B5EF4-FFF2-40B4-BE49-F238E27FC236}">
                      <a16:creationId xmlns:a16="http://schemas.microsoft.com/office/drawing/2014/main" id="{76B7018C-B421-4BE1-930D-28482AD1A894}"/>
                    </a:ext>
                  </a:extLst>
                </p:cNvPr>
                <p:cNvSpPr>
                  <a:spLocks/>
                </p:cNvSpPr>
                <p:nvPr/>
              </p:nvSpPr>
              <p:spPr bwMode="auto">
                <a:xfrm>
                  <a:off x="8123194" y="6943345"/>
                  <a:ext cx="92075" cy="119062"/>
                </a:xfrm>
                <a:custGeom>
                  <a:avLst/>
                  <a:gdLst>
                    <a:gd name="T0" fmla="*/ 0 w 62"/>
                    <a:gd name="T1" fmla="*/ 54 h 81"/>
                    <a:gd name="T2" fmla="*/ 28 w 62"/>
                    <a:gd name="T3" fmla="*/ 81 h 81"/>
                    <a:gd name="T4" fmla="*/ 62 w 62"/>
                    <a:gd name="T5" fmla="*/ 0 h 81"/>
                    <a:gd name="T6" fmla="*/ 23 w 62"/>
                    <a:gd name="T7" fmla="*/ 0 h 81"/>
                    <a:gd name="T8" fmla="*/ 0 w 62"/>
                    <a:gd name="T9" fmla="*/ 54 h 81"/>
                  </a:gdLst>
                  <a:ahLst/>
                  <a:cxnLst>
                    <a:cxn ang="0">
                      <a:pos x="T0" y="T1"/>
                    </a:cxn>
                    <a:cxn ang="0">
                      <a:pos x="T2" y="T3"/>
                    </a:cxn>
                    <a:cxn ang="0">
                      <a:pos x="T4" y="T5"/>
                    </a:cxn>
                    <a:cxn ang="0">
                      <a:pos x="T6" y="T7"/>
                    </a:cxn>
                    <a:cxn ang="0">
                      <a:pos x="T8" y="T9"/>
                    </a:cxn>
                  </a:cxnLst>
                  <a:rect l="0" t="0" r="r" b="b"/>
                  <a:pathLst>
                    <a:path w="62" h="81">
                      <a:moveTo>
                        <a:pt x="0" y="54"/>
                      </a:moveTo>
                      <a:cubicBezTo>
                        <a:pt x="28" y="81"/>
                        <a:pt x="28" y="81"/>
                        <a:pt x="28" y="81"/>
                      </a:cubicBezTo>
                      <a:cubicBezTo>
                        <a:pt x="47" y="59"/>
                        <a:pt x="59" y="31"/>
                        <a:pt x="62" y="0"/>
                      </a:cubicBezTo>
                      <a:cubicBezTo>
                        <a:pt x="23" y="0"/>
                        <a:pt x="23" y="0"/>
                        <a:pt x="23" y="0"/>
                      </a:cubicBezTo>
                      <a:cubicBezTo>
                        <a:pt x="21" y="20"/>
                        <a:pt x="13" y="39"/>
                        <a:pt x="0" y="54"/>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grpSp>
          <p:sp>
            <p:nvSpPr>
              <p:cNvPr id="35" name="Freeform 21">
                <a:extLst>
                  <a:ext uri="{FF2B5EF4-FFF2-40B4-BE49-F238E27FC236}">
                    <a16:creationId xmlns:a16="http://schemas.microsoft.com/office/drawing/2014/main" id="{8CE63AF7-9881-4753-B2F9-FC785E705633}"/>
                  </a:ext>
                </a:extLst>
              </p:cNvPr>
              <p:cNvSpPr>
                <a:spLocks/>
              </p:cNvSpPr>
              <p:nvPr/>
            </p:nvSpPr>
            <p:spPr bwMode="auto">
              <a:xfrm>
                <a:off x="810336" y="4112958"/>
                <a:ext cx="171353" cy="175291"/>
              </a:xfrm>
              <a:custGeom>
                <a:avLst/>
                <a:gdLst>
                  <a:gd name="T0" fmla="*/ 93 w 93"/>
                  <a:gd name="T1" fmla="*/ 14 h 96"/>
                  <a:gd name="T2" fmla="*/ 79 w 93"/>
                  <a:gd name="T3" fmla="*/ 0 h 96"/>
                  <a:gd name="T4" fmla="*/ 41 w 93"/>
                  <a:gd name="T5" fmla="*/ 38 h 96"/>
                  <a:gd name="T6" fmla="*/ 30 w 93"/>
                  <a:gd name="T7" fmla="*/ 36 h 96"/>
                  <a:gd name="T8" fmla="*/ 0 w 93"/>
                  <a:gd name="T9" fmla="*/ 66 h 96"/>
                  <a:gd name="T10" fmla="*/ 30 w 93"/>
                  <a:gd name="T11" fmla="*/ 96 h 96"/>
                  <a:gd name="T12" fmla="*/ 60 w 93"/>
                  <a:gd name="T13" fmla="*/ 66 h 96"/>
                  <a:gd name="T14" fmla="*/ 56 w 93"/>
                  <a:gd name="T15" fmla="*/ 51 h 96"/>
                  <a:gd name="T16" fmla="*/ 93 w 93"/>
                  <a:gd name="T17" fmla="*/ 1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96">
                    <a:moveTo>
                      <a:pt x="93" y="14"/>
                    </a:moveTo>
                    <a:cubicBezTo>
                      <a:pt x="79" y="0"/>
                      <a:pt x="79" y="0"/>
                      <a:pt x="79" y="0"/>
                    </a:cubicBezTo>
                    <a:cubicBezTo>
                      <a:pt x="41" y="38"/>
                      <a:pt x="41" y="38"/>
                      <a:pt x="41" y="38"/>
                    </a:cubicBezTo>
                    <a:cubicBezTo>
                      <a:pt x="38" y="36"/>
                      <a:pt x="34" y="36"/>
                      <a:pt x="30" y="36"/>
                    </a:cubicBezTo>
                    <a:cubicBezTo>
                      <a:pt x="13" y="36"/>
                      <a:pt x="0" y="49"/>
                      <a:pt x="0" y="66"/>
                    </a:cubicBezTo>
                    <a:cubicBezTo>
                      <a:pt x="0" y="82"/>
                      <a:pt x="13" y="96"/>
                      <a:pt x="30" y="96"/>
                    </a:cubicBezTo>
                    <a:cubicBezTo>
                      <a:pt x="47" y="96"/>
                      <a:pt x="60" y="82"/>
                      <a:pt x="60" y="66"/>
                    </a:cubicBezTo>
                    <a:cubicBezTo>
                      <a:pt x="60" y="60"/>
                      <a:pt x="59" y="55"/>
                      <a:pt x="56" y="51"/>
                    </a:cubicBezTo>
                    <a:lnTo>
                      <a:pt x="93" y="14"/>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grpSp>
      </p:grpSp>
      <p:pic>
        <p:nvPicPr>
          <p:cNvPr id="5" name="Picture 4" descr="A yellow and orange logo&#10;&#10;Description automatically generated">
            <a:extLst>
              <a:ext uri="{FF2B5EF4-FFF2-40B4-BE49-F238E27FC236}">
                <a16:creationId xmlns:a16="http://schemas.microsoft.com/office/drawing/2014/main" id="{EB62187F-C5C3-A274-5CED-45C05E1AEBAF}"/>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8776017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path" presetSubtype="0" decel="100000" fill="hold" nodeType="withEffect">
                                  <p:stCondLst>
                                    <p:cond delay="0"/>
                                  </p:stCondLst>
                                  <p:childTnLst>
                                    <p:animMotion origin="layout" path="M -4.375E-6 4.44444E-6 L -4.375E-6 0.01967 " pathEditMode="relative" rAng="0" ptsTypes="AA">
                                      <p:cBhvr>
                                        <p:cTn id="9" dur="500" spd="-100000" fill="hold"/>
                                        <p:tgtEl>
                                          <p:spTgt spid="2"/>
                                        </p:tgtEl>
                                        <p:attrNameLst>
                                          <p:attrName>ppt_x</p:attrName>
                                          <p:attrName>ppt_y</p:attrName>
                                        </p:attrNameLst>
                                      </p:cBhvr>
                                      <p:rCtr x="0" y="972"/>
                                    </p:animMotion>
                                  </p:childTnLst>
                                </p:cTn>
                              </p:par>
                              <p:par>
                                <p:cTn id="10" presetID="10" presetClass="entr" presetSubtype="0"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42" presetClass="path" presetSubtype="0" decel="100000" fill="hold" nodeType="withEffect">
                                  <p:stCondLst>
                                    <p:cond delay="100"/>
                                  </p:stCondLst>
                                  <p:childTnLst>
                                    <p:animMotion origin="layout" path="M -1.66667E-6 0 L -1.66667E-6 0.01968 " pathEditMode="relative" rAng="0" ptsTypes="AA">
                                      <p:cBhvr>
                                        <p:cTn id="14" dur="500" spd="-100000" fill="hold"/>
                                        <p:tgtEl>
                                          <p:spTgt spid="3"/>
                                        </p:tgtEl>
                                        <p:attrNameLst>
                                          <p:attrName>ppt_x</p:attrName>
                                          <p:attrName>ppt_y</p:attrName>
                                        </p:attrNameLst>
                                      </p:cBhvr>
                                      <p:rCtr x="0" y="972"/>
                                    </p:animMotion>
                                  </p:childTnLst>
                                </p:cTn>
                              </p:par>
                              <p:par>
                                <p:cTn id="15" presetID="10" presetClass="entr" presetSubtype="0" fill="hold"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42" presetClass="path" presetSubtype="0" decel="100000" fill="hold" nodeType="withEffect">
                                  <p:stCondLst>
                                    <p:cond delay="200"/>
                                  </p:stCondLst>
                                  <p:childTnLst>
                                    <p:animMotion origin="layout" path="M 2.08333E-7 -2.59259E-6 L 2.08333E-7 0.01968 " pathEditMode="relative" rAng="0" ptsTypes="AA">
                                      <p:cBhvr>
                                        <p:cTn id="19" dur="500" spd="-100000" fill="hold"/>
                                        <p:tgtEl>
                                          <p:spTgt spid="4"/>
                                        </p:tgtEl>
                                        <p:attrNameLst>
                                          <p:attrName>ppt_x</p:attrName>
                                          <p:attrName>ppt_y</p:attrName>
                                        </p:attrNameLst>
                                      </p:cBhvr>
                                      <p:rCtr x="0" y="972"/>
                                    </p:animMotion>
                                  </p:childTnLst>
                                </p:cTn>
                              </p:par>
                              <p:par>
                                <p:cTn id="20" presetID="10"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42" presetClass="path" presetSubtype="0" decel="100000" fill="hold" grpId="1" nodeType="withEffect">
                                  <p:stCondLst>
                                    <p:cond delay="0"/>
                                  </p:stCondLst>
                                  <p:childTnLst>
                                    <p:animMotion origin="layout" path="M 6.25E-7 2.96296E-6 L 6.25E-7 0.01967 " pathEditMode="relative" rAng="0" ptsTypes="AA">
                                      <p:cBhvr>
                                        <p:cTn id="24" dur="500" spd="-100000" fill="hold"/>
                                        <p:tgtEl>
                                          <p:spTgt spid="8"/>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EB69EC-0905-4B75-AA24-AAEE38967E63}"/>
              </a:ext>
            </a:extLst>
          </p:cNvPr>
          <p:cNvPicPr>
            <a:picLocks noChangeAspect="1"/>
          </p:cNvPicPr>
          <p:nvPr/>
        </p:nvPicPr>
        <p:blipFill>
          <a:blip r:embed="rId2"/>
          <a:stretch>
            <a:fillRect/>
          </a:stretch>
        </p:blipFill>
        <p:spPr>
          <a:xfrm>
            <a:off x="2838203" y="779744"/>
            <a:ext cx="6644244" cy="5776953"/>
          </a:xfrm>
          <a:prstGeom prst="rect">
            <a:avLst/>
          </a:prstGeom>
        </p:spPr>
      </p:pic>
      <p:sp>
        <p:nvSpPr>
          <p:cNvPr id="4" name="Title 2">
            <a:extLst>
              <a:ext uri="{FF2B5EF4-FFF2-40B4-BE49-F238E27FC236}">
                <a16:creationId xmlns:a16="http://schemas.microsoft.com/office/drawing/2014/main" id="{09EE5BA6-512D-47A9-9BC3-A01451CF6328}"/>
              </a:ext>
            </a:extLst>
          </p:cNvPr>
          <p:cNvSpPr txBox="1">
            <a:spLocks/>
          </p:cNvSpPr>
          <p:nvPr/>
        </p:nvSpPr>
        <p:spPr>
          <a:xfrm>
            <a:off x="796141" y="-41564"/>
            <a:ext cx="11018520" cy="553998"/>
          </a:xfrm>
          <a:prstGeom prst="rect">
            <a:avLst/>
          </a:prstGeo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algn="ctr"/>
            <a:r>
              <a:rPr lang="en-GB" dirty="0"/>
              <a:t>PaaS Scaling Up App Services</a:t>
            </a:r>
            <a:endParaRPr lang="hr-HR" dirty="0"/>
          </a:p>
        </p:txBody>
      </p:sp>
      <p:pic>
        <p:nvPicPr>
          <p:cNvPr id="2" name="Picture 1" descr="A yellow and orange logo&#10;&#10;Description automatically generated">
            <a:extLst>
              <a:ext uri="{FF2B5EF4-FFF2-40B4-BE49-F238E27FC236}">
                <a16:creationId xmlns:a16="http://schemas.microsoft.com/office/drawing/2014/main" id="{9C9C9DE8-E1D8-54C6-9B9B-D4909FE2AF44}"/>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324492938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9EE5BA6-512D-47A9-9BC3-A01451CF6328}"/>
              </a:ext>
            </a:extLst>
          </p:cNvPr>
          <p:cNvSpPr txBox="1">
            <a:spLocks/>
          </p:cNvSpPr>
          <p:nvPr/>
        </p:nvSpPr>
        <p:spPr>
          <a:xfrm>
            <a:off x="796141" y="-41564"/>
            <a:ext cx="11018520" cy="553998"/>
          </a:xfrm>
          <a:prstGeom prst="rect">
            <a:avLst/>
          </a:prstGeo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algn="ctr"/>
            <a:r>
              <a:rPr lang="en-GB" dirty="0"/>
              <a:t>PaaS Scaling Out App Services</a:t>
            </a:r>
            <a:endParaRPr lang="hr-HR" dirty="0"/>
          </a:p>
        </p:txBody>
      </p:sp>
      <p:pic>
        <p:nvPicPr>
          <p:cNvPr id="5" name="Picture 4">
            <a:extLst>
              <a:ext uri="{FF2B5EF4-FFF2-40B4-BE49-F238E27FC236}">
                <a16:creationId xmlns:a16="http://schemas.microsoft.com/office/drawing/2014/main" id="{4A22DDCC-3D25-4BBF-9944-89ACEC923C96}"/>
              </a:ext>
            </a:extLst>
          </p:cNvPr>
          <p:cNvPicPr>
            <a:picLocks noChangeAspect="1"/>
          </p:cNvPicPr>
          <p:nvPr/>
        </p:nvPicPr>
        <p:blipFill>
          <a:blip r:embed="rId2"/>
          <a:stretch>
            <a:fillRect/>
          </a:stretch>
        </p:blipFill>
        <p:spPr>
          <a:xfrm>
            <a:off x="926275" y="650456"/>
            <a:ext cx="10624210" cy="6070977"/>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E9459DBA-DD5D-4459-CC73-DC4278619AA8}"/>
              </a:ext>
            </a:extLst>
          </p:cNvPr>
          <p:cNvPicPr>
            <a:picLocks noChangeAspect="1"/>
          </p:cNvPicPr>
          <p:nvPr/>
        </p:nvPicPr>
        <p:blipFill>
          <a:blip r:embed="rId3"/>
          <a:stretch>
            <a:fillRect/>
          </a:stretch>
        </p:blipFill>
        <p:spPr>
          <a:xfrm>
            <a:off x="-181811" y="5844308"/>
            <a:ext cx="1258519" cy="1258519"/>
          </a:xfrm>
          <a:prstGeom prst="rect">
            <a:avLst/>
          </a:prstGeom>
        </p:spPr>
      </p:pic>
    </p:spTree>
    <p:extLst>
      <p:ext uri="{BB962C8B-B14F-4D97-AF65-F5344CB8AC3E}">
        <p14:creationId xmlns:p14="http://schemas.microsoft.com/office/powerpoint/2010/main" val="379591923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usion team, all devs and business">
            <a:extLst>
              <a:ext uri="{FF2B5EF4-FFF2-40B4-BE49-F238E27FC236}">
                <a16:creationId xmlns:a16="http://schemas.microsoft.com/office/drawing/2014/main" id="{AFEA2C2A-88C5-4175-81B5-82BA20118113}"/>
              </a:ext>
            </a:extLst>
          </p:cNvPr>
          <p:cNvPicPr>
            <a:picLocks noChangeAspect="1"/>
          </p:cNvPicPr>
          <p:nvPr/>
        </p:nvPicPr>
        <p:blipFill>
          <a:blip r:embed="rId2"/>
          <a:stretch>
            <a:fillRect/>
          </a:stretch>
        </p:blipFill>
        <p:spPr>
          <a:xfrm>
            <a:off x="4085390" y="1706166"/>
            <a:ext cx="8106610" cy="4365253"/>
          </a:xfrm>
          <a:prstGeom prst="rect">
            <a:avLst/>
          </a:prstGeom>
        </p:spPr>
      </p:pic>
      <p:sp>
        <p:nvSpPr>
          <p:cNvPr id="5" name="Title 3">
            <a:extLst>
              <a:ext uri="{FF2B5EF4-FFF2-40B4-BE49-F238E27FC236}">
                <a16:creationId xmlns:a16="http://schemas.microsoft.com/office/drawing/2014/main" id="{D888DD3B-0391-4A6C-B155-C21EF97EA8A1}"/>
              </a:ext>
            </a:extLst>
          </p:cNvPr>
          <p:cNvSpPr txBox="1">
            <a:spLocks/>
          </p:cNvSpPr>
          <p:nvPr/>
        </p:nvSpPr>
        <p:spPr>
          <a:xfrm>
            <a:off x="4865688" y="508000"/>
            <a:ext cx="6510337"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r>
              <a:rPr lang="en-GB"/>
              <a:t>Microsoft  Power Platform</a:t>
            </a:r>
          </a:p>
        </p:txBody>
      </p:sp>
      <p:sp>
        <p:nvSpPr>
          <p:cNvPr id="6" name="TextBox 5">
            <a:extLst>
              <a:ext uri="{FF2B5EF4-FFF2-40B4-BE49-F238E27FC236}">
                <a16:creationId xmlns:a16="http://schemas.microsoft.com/office/drawing/2014/main" id="{B785286A-F958-4D1D-B475-2F6E928E866E}"/>
              </a:ext>
            </a:extLst>
          </p:cNvPr>
          <p:cNvSpPr txBox="1"/>
          <p:nvPr/>
        </p:nvSpPr>
        <p:spPr>
          <a:xfrm>
            <a:off x="4865688" y="1095506"/>
            <a:ext cx="6510337" cy="307777"/>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2000" b="0" i="0" u="none" strike="noStrike" kern="1200" cap="none" spc="0" normalizeH="0" baseline="0" noProof="0" dirty="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itchFamily="34" charset="0"/>
              </a:rPr>
              <a:t>No code, low code, and code first—all are welcome</a:t>
            </a:r>
          </a:p>
        </p:txBody>
      </p:sp>
      <p:pic>
        <p:nvPicPr>
          <p:cNvPr id="3" name="Picture 2" descr="A yellow and orange logo&#10;&#10;Description automatically generated">
            <a:extLst>
              <a:ext uri="{FF2B5EF4-FFF2-40B4-BE49-F238E27FC236}">
                <a16:creationId xmlns:a16="http://schemas.microsoft.com/office/drawing/2014/main" id="{B1A841CB-AA67-90D0-B05B-806AC6C010DF}"/>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37173574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100000" fill="hold" grpId="1" nodeType="withEffect">
                                  <p:stCondLst>
                                    <p:cond delay="200"/>
                                  </p:stCondLst>
                                  <p:childTnLst>
                                    <p:animMotion origin="layout" path="M -6.25E-7 -3.7037E-7 L -6.25E-7 0.01968 " pathEditMode="relative" rAng="0" ptsTypes="AA">
                                      <p:cBhvr>
                                        <p:cTn id="9" dur="500" spd="-100000" fill="hold"/>
                                        <p:tgtEl>
                                          <p:spTgt spid="6"/>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59B01CB5-77AC-44D0-837F-634087EBFDA2}"/>
              </a:ext>
              <a:ext uri="{C183D7F6-B498-43B3-948B-1728B52AA6E4}">
                <adec:decorative xmlns:adec="http://schemas.microsoft.com/office/drawing/2017/decorative" val="1"/>
              </a:ext>
            </a:extLst>
          </p:cNvPr>
          <p:cNvPicPr>
            <a:picLocks noChangeAspect="1"/>
          </p:cNvPicPr>
          <p:nvPr/>
        </p:nvPicPr>
        <p:blipFill>
          <a:blip r:embed="rId3"/>
          <a:srcRect/>
          <a:stretch/>
        </p:blipFill>
        <p:spPr>
          <a:xfrm rot="10800000">
            <a:off x="6260988" y="841920"/>
            <a:ext cx="3840162" cy="3840162"/>
          </a:xfrm>
          <a:prstGeom prst="rect">
            <a:avLst/>
          </a:prstGeom>
        </p:spPr>
      </p:pic>
      <p:sp>
        <p:nvSpPr>
          <p:cNvPr id="34" name="Rectangle 33">
            <a:extLst>
              <a:ext uri="{FF2B5EF4-FFF2-40B4-BE49-F238E27FC236}">
                <a16:creationId xmlns:a16="http://schemas.microsoft.com/office/drawing/2014/main" id="{58569C0C-6CFE-462C-89F7-316028BC7B58}"/>
              </a:ext>
            </a:extLst>
          </p:cNvPr>
          <p:cNvSpPr/>
          <p:nvPr/>
        </p:nvSpPr>
        <p:spPr>
          <a:xfrm>
            <a:off x="5702154" y="1479027"/>
            <a:ext cx="1710666" cy="584775"/>
          </a:xfrm>
          <a:prstGeom prst="rect">
            <a:avLst/>
          </a:prstGeom>
          <a:noFill/>
        </p:spPr>
        <p:txBody>
          <a:bodyPr wrap="square">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Professional</a:t>
            </a:r>
          </a:p>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developers </a:t>
            </a:r>
            <a:endParaRPr kumimoji="0" lang="en-US" sz="1400" b="0" i="0" u="none" strike="noStrike" kern="1200" cap="none" spc="0" normalizeH="0" baseline="0" noProof="0">
              <a:ln>
                <a:noFill/>
              </a:ln>
              <a:gradFill>
                <a:gsLst>
                  <a:gs pos="0">
                    <a:srgbClr val="FFFFFF"/>
                  </a:gs>
                  <a:gs pos="100000">
                    <a:srgbClr val="FFFFFF"/>
                  </a:gs>
                </a:gsLst>
                <a:lin ang="5400000" scaled="1"/>
              </a:gradFill>
              <a:effectLst/>
              <a:uLnTx/>
              <a:uFillTx/>
              <a:latin typeface="Segoe UI"/>
              <a:ea typeface="+mn-ea"/>
              <a:cs typeface="+mn-cs"/>
            </a:endParaRPr>
          </a:p>
        </p:txBody>
      </p:sp>
      <p:sp>
        <p:nvSpPr>
          <p:cNvPr id="2" name="Oval 1">
            <a:extLst>
              <a:ext uri="{FF2B5EF4-FFF2-40B4-BE49-F238E27FC236}">
                <a16:creationId xmlns:a16="http://schemas.microsoft.com/office/drawing/2014/main" id="{E26C2C88-9DD7-47BE-A7FE-F2A1DBEA4B23}"/>
              </a:ext>
              <a:ext uri="{C183D7F6-B498-43B3-948B-1728B52AA6E4}">
                <adec:decorative xmlns:adec="http://schemas.microsoft.com/office/drawing/2017/decorative" val="1"/>
              </a:ext>
            </a:extLst>
          </p:cNvPr>
          <p:cNvSpPr/>
          <p:nvPr/>
        </p:nvSpPr>
        <p:spPr bwMode="auto">
          <a:xfrm>
            <a:off x="7847404" y="546321"/>
            <a:ext cx="667332" cy="667332"/>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pic>
        <p:nvPicPr>
          <p:cNvPr id="10" name="Graphic 9" descr="hands, partner, partnership, handshake">
            <a:extLst>
              <a:ext uri="{FF2B5EF4-FFF2-40B4-BE49-F238E27FC236}">
                <a16:creationId xmlns:a16="http://schemas.microsoft.com/office/drawing/2014/main" id="{F4762C21-00D7-4E71-8EAB-48CA4E704FA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75773" y="688377"/>
            <a:ext cx="410594" cy="383220"/>
          </a:xfrm>
          <a:prstGeom prst="rect">
            <a:avLst/>
          </a:prstGeom>
        </p:spPr>
      </p:pic>
      <p:sp>
        <p:nvSpPr>
          <p:cNvPr id="36" name="Content Placeholder 2">
            <a:extLst>
              <a:ext uri="{FF2B5EF4-FFF2-40B4-BE49-F238E27FC236}">
                <a16:creationId xmlns:a16="http://schemas.microsoft.com/office/drawing/2014/main" id="{7B6B6117-648C-4287-9A5B-C7EF443F50B2}"/>
              </a:ext>
            </a:extLst>
          </p:cNvPr>
          <p:cNvSpPr txBox="1">
            <a:spLocks/>
          </p:cNvSpPr>
          <p:nvPr/>
        </p:nvSpPr>
        <p:spPr>
          <a:xfrm>
            <a:off x="9097687" y="1525193"/>
            <a:ext cx="1780061" cy="492443"/>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8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Business </a:t>
            </a:r>
            <a:br>
              <a:rPr kumimoji="0" lang="en-US" sz="2000" b="1" i="0" u="none" strike="noStrike" kern="1200" cap="none" spc="0" normalizeH="0" baseline="0" noProof="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br>
            <a:r>
              <a:rPr kumimoji="0" lang="en-US" sz="2000" b="1" i="0" u="none" strike="noStrike" kern="1200" cap="none" spc="0" normalizeH="0" baseline="0" noProof="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analysts</a:t>
            </a:r>
          </a:p>
        </p:txBody>
      </p:sp>
      <p:sp>
        <p:nvSpPr>
          <p:cNvPr id="11" name="Title 10">
            <a:extLst>
              <a:ext uri="{FF2B5EF4-FFF2-40B4-BE49-F238E27FC236}">
                <a16:creationId xmlns:a16="http://schemas.microsoft.com/office/drawing/2014/main" id="{96334AE4-4188-445E-810C-E6ACCBCC7441}"/>
              </a:ext>
            </a:extLst>
          </p:cNvPr>
          <p:cNvSpPr txBox="1">
            <a:spLocks noGrp="1"/>
          </p:cNvSpPr>
          <p:nvPr>
            <p:ph type="title" idx="4294967295"/>
          </p:nvPr>
        </p:nvSpPr>
        <p:spPr>
          <a:xfrm>
            <a:off x="6362006" y="2568102"/>
            <a:ext cx="3647928" cy="387798"/>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367" rtl="0" eaLnBrk="1" fontAlgn="auto" latinLnBrk="0" hangingPunct="1">
              <a:lnSpc>
                <a:spcPct val="90000"/>
              </a:lnSpc>
              <a:spcBef>
                <a:spcPts val="0"/>
              </a:spcBef>
              <a:spcAft>
                <a:spcPts val="0"/>
              </a:spcAft>
              <a:buClrTx/>
              <a:buSzTx/>
              <a:buFontTx/>
              <a:buNone/>
              <a:tabLst/>
              <a:defRPr/>
            </a:pPr>
            <a:r>
              <a:rPr kumimoji="0" lang="en-US" sz="2800" b="0" i="0" u="none" strike="noStrike" kern="1200" cap="none" spc="-49" normalizeH="0" baseline="0" noProof="0" dirty="0">
                <a:ln w="3175">
                  <a:noFill/>
                </a:ln>
                <a:gradFill>
                  <a:gsLst>
                    <a:gs pos="100000">
                      <a:srgbClr val="FFFFFF"/>
                    </a:gs>
                    <a:gs pos="1000">
                      <a:srgbClr val="FFFFFF"/>
                    </a:gs>
                  </a:gsLst>
                  <a:lin ang="10800000" scaled="1"/>
                </a:gradFill>
                <a:effectLst>
                  <a:outerShdw blurRad="254000" algn="ctr" rotWithShape="0">
                    <a:prstClr val="black">
                      <a:alpha val="80000"/>
                    </a:prstClr>
                  </a:outerShdw>
                </a:effectLst>
                <a:uLnTx/>
                <a:uFillTx/>
                <a:latin typeface="Segoe UI Semibold"/>
                <a:ea typeface="+mn-ea"/>
                <a:cs typeface="Segoe UI" pitchFamily="34" charset="0"/>
              </a:rPr>
              <a:t>The Fusion Team</a:t>
            </a:r>
          </a:p>
        </p:txBody>
      </p:sp>
      <p:sp>
        <p:nvSpPr>
          <p:cNvPr id="37" name="Oval 36">
            <a:extLst>
              <a:ext uri="{FF2B5EF4-FFF2-40B4-BE49-F238E27FC236}">
                <a16:creationId xmlns:a16="http://schemas.microsoft.com/office/drawing/2014/main" id="{D509D3D3-F237-4C0C-BDC5-B01F14D4238C}"/>
              </a:ext>
              <a:ext uri="{C183D7F6-B498-43B3-948B-1728B52AA6E4}">
                <adec:decorative xmlns:adec="http://schemas.microsoft.com/office/drawing/2017/decorative" val="1"/>
              </a:ext>
            </a:extLst>
          </p:cNvPr>
          <p:cNvSpPr/>
          <p:nvPr/>
        </p:nvSpPr>
        <p:spPr bwMode="auto">
          <a:xfrm>
            <a:off x="6116927" y="4099834"/>
            <a:ext cx="4128286" cy="667332"/>
          </a:xfrm>
          <a:prstGeom prst="ellipse">
            <a:avLst/>
          </a:prstGeom>
          <a:gradFill flip="none" rotWithShape="1">
            <a:gsLst>
              <a:gs pos="0">
                <a:schemeClr val="bg1">
                  <a:alpha val="0"/>
                </a:schemeClr>
              </a:gs>
              <a:gs pos="72000">
                <a:srgbClr val="000000"/>
              </a:gs>
              <a:gs pos="37000">
                <a:srgbClr val="000000"/>
              </a:gs>
              <a:gs pos="100000">
                <a:schemeClr val="bg1">
                  <a:alpha val="0"/>
                </a:schemeClr>
              </a:gs>
            </a:gsLst>
            <a:lin ang="0" scaled="1"/>
            <a:tileRect/>
          </a:gra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sp>
        <p:nvSpPr>
          <p:cNvPr id="35" name="Content Placeholder 2">
            <a:extLst>
              <a:ext uri="{FF2B5EF4-FFF2-40B4-BE49-F238E27FC236}">
                <a16:creationId xmlns:a16="http://schemas.microsoft.com/office/drawing/2014/main" id="{5A95C775-2442-450F-965D-096A3F3D6FA4}"/>
              </a:ext>
            </a:extLst>
          </p:cNvPr>
          <p:cNvSpPr txBox="1">
            <a:spLocks/>
          </p:cNvSpPr>
          <p:nvPr/>
        </p:nvSpPr>
        <p:spPr>
          <a:xfrm>
            <a:off x="6661519" y="3715365"/>
            <a:ext cx="3039101" cy="787908"/>
          </a:xfrm>
          <a:prstGeom prst="rect">
            <a:avLst/>
          </a:prstGeom>
          <a:noFill/>
        </p:spPr>
        <p:txBody>
          <a:bodyPr vert="horz" wrap="square" lIns="0" tIns="0" rIns="0" bIns="0" rtlCol="0" anchor="t">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80000"/>
              </a:lnSpc>
              <a:spcBef>
                <a:spcPct val="20000"/>
              </a:spcBef>
              <a:spcAft>
                <a:spcPts val="0"/>
              </a:spcAft>
              <a:buClrTx/>
              <a:buSzPct val="90000"/>
              <a:buFont typeface="Wingdings" panose="05000000000000000000" pitchFamily="2" charset="2"/>
              <a:buNone/>
              <a:tabLst/>
              <a:defRPr/>
            </a:pPr>
            <a:r>
              <a:rPr kumimoji="0" lang="en-US" sz="3200" b="0" i="0" u="none" strike="noStrike" kern="1200" cap="none" spc="0" normalizeH="0" baseline="0" noProof="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anose="020B0502040204020203" pitchFamily="34" charset="0"/>
              </a:rPr>
              <a:t>IT</a:t>
            </a:r>
            <a:br>
              <a:rPr kumimoji="0" lang="en-US" sz="3200" b="0" i="0" u="none" strike="noStrike" kern="1200" cap="none" spc="0" normalizeH="0" baseline="0" noProof="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anose="020B0502040204020203" pitchFamily="34" charset="0"/>
              </a:rPr>
            </a:br>
            <a:r>
              <a:rPr kumimoji="0" lang="en-US" sz="3200" b="0" i="0" u="none" strike="noStrike" kern="1200" cap="none" spc="0" normalizeH="0" baseline="0" noProof="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anose="020B0502040204020203" pitchFamily="34" charset="0"/>
              </a:rPr>
              <a:t>professional</a:t>
            </a:r>
          </a:p>
        </p:txBody>
      </p:sp>
      <p:grpSp>
        <p:nvGrpSpPr>
          <p:cNvPr id="12" name="tech talks" descr="tech talks, presentation, meeting&#10;">
            <a:extLst>
              <a:ext uri="{FF2B5EF4-FFF2-40B4-BE49-F238E27FC236}">
                <a16:creationId xmlns:a16="http://schemas.microsoft.com/office/drawing/2014/main" id="{AF591699-DC85-4A1A-8AA1-676C313E7495}"/>
              </a:ext>
            </a:extLst>
          </p:cNvPr>
          <p:cNvGrpSpPr>
            <a:grpSpLocks noChangeAspect="1"/>
          </p:cNvGrpSpPr>
          <p:nvPr/>
        </p:nvGrpSpPr>
        <p:grpSpPr bwMode="auto">
          <a:xfrm>
            <a:off x="5470381" y="4811142"/>
            <a:ext cx="484187" cy="315912"/>
            <a:chOff x="2205" y="1953"/>
            <a:chExt cx="305" cy="199"/>
          </a:xfrm>
        </p:grpSpPr>
        <p:sp>
          <p:nvSpPr>
            <p:cNvPr id="13" name="AutoShape 44">
              <a:extLst>
                <a:ext uri="{FF2B5EF4-FFF2-40B4-BE49-F238E27FC236}">
                  <a16:creationId xmlns:a16="http://schemas.microsoft.com/office/drawing/2014/main" id="{3A17F127-38A7-4BF0-8807-2EF6CA18E346}"/>
                </a:ext>
              </a:extLst>
            </p:cNvPr>
            <p:cNvSpPr>
              <a:spLocks noChangeAspect="1" noChangeArrowheads="1" noTextEdit="1"/>
            </p:cNvSpPr>
            <p:nvPr/>
          </p:nvSpPr>
          <p:spPr bwMode="auto">
            <a:xfrm>
              <a:off x="2205" y="1953"/>
              <a:ext cx="305"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4" name="Rectangle 46">
              <a:extLst>
                <a:ext uri="{FF2B5EF4-FFF2-40B4-BE49-F238E27FC236}">
                  <a16:creationId xmlns:a16="http://schemas.microsoft.com/office/drawing/2014/main" id="{B036539F-CA7B-49E9-9308-F1BC7BACA11B}"/>
                </a:ext>
              </a:extLst>
            </p:cNvPr>
            <p:cNvSpPr>
              <a:spLocks noChangeArrowheads="1"/>
            </p:cNvSpPr>
            <p:nvPr/>
          </p:nvSpPr>
          <p:spPr bwMode="auto">
            <a:xfrm>
              <a:off x="2205" y="1955"/>
              <a:ext cx="305" cy="197"/>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5" name="Oval 47">
              <a:extLst>
                <a:ext uri="{FF2B5EF4-FFF2-40B4-BE49-F238E27FC236}">
                  <a16:creationId xmlns:a16="http://schemas.microsoft.com/office/drawing/2014/main" id="{40E4AC34-D6C6-4129-8F58-70F6880F6091}"/>
                </a:ext>
              </a:extLst>
            </p:cNvPr>
            <p:cNvSpPr>
              <a:spLocks noChangeArrowheads="1"/>
            </p:cNvSpPr>
            <p:nvPr/>
          </p:nvSpPr>
          <p:spPr bwMode="auto">
            <a:xfrm>
              <a:off x="2221" y="2033"/>
              <a:ext cx="59" cy="62"/>
            </a:xfrm>
            <a:prstGeom prst="ellipse">
              <a:avLst/>
            </a:pr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 name="Freeform 48">
              <a:extLst>
                <a:ext uri="{FF2B5EF4-FFF2-40B4-BE49-F238E27FC236}">
                  <a16:creationId xmlns:a16="http://schemas.microsoft.com/office/drawing/2014/main" id="{9E6CB1F0-B464-49F6-90D3-6D6E0FB4E805}"/>
                </a:ext>
              </a:extLst>
            </p:cNvPr>
            <p:cNvSpPr>
              <a:spLocks/>
            </p:cNvSpPr>
            <p:nvPr/>
          </p:nvSpPr>
          <p:spPr bwMode="auto">
            <a:xfrm>
              <a:off x="2205" y="2106"/>
              <a:ext cx="91" cy="46"/>
            </a:xfrm>
            <a:custGeom>
              <a:avLst/>
              <a:gdLst>
                <a:gd name="T0" fmla="*/ 26 w 52"/>
                <a:gd name="T1" fmla="*/ 0 h 26"/>
                <a:gd name="T2" fmla="*/ 0 w 52"/>
                <a:gd name="T3" fmla="*/ 26 h 26"/>
                <a:gd name="T4" fmla="*/ 52 w 52"/>
                <a:gd name="T5" fmla="*/ 26 h 26"/>
                <a:gd name="T6" fmla="*/ 26 w 52"/>
                <a:gd name="T7" fmla="*/ 0 h 26"/>
              </a:gdLst>
              <a:ahLst/>
              <a:cxnLst>
                <a:cxn ang="0">
                  <a:pos x="T0" y="T1"/>
                </a:cxn>
                <a:cxn ang="0">
                  <a:pos x="T2" y="T3"/>
                </a:cxn>
                <a:cxn ang="0">
                  <a:pos x="T4" y="T5"/>
                </a:cxn>
                <a:cxn ang="0">
                  <a:pos x="T6" y="T7"/>
                </a:cxn>
              </a:cxnLst>
              <a:rect l="0" t="0" r="r" b="b"/>
              <a:pathLst>
                <a:path w="52" h="26">
                  <a:moveTo>
                    <a:pt x="26" y="0"/>
                  </a:moveTo>
                  <a:cubicBezTo>
                    <a:pt x="11" y="0"/>
                    <a:pt x="0" y="11"/>
                    <a:pt x="0" y="26"/>
                  </a:cubicBezTo>
                  <a:cubicBezTo>
                    <a:pt x="52" y="26"/>
                    <a:pt x="52" y="26"/>
                    <a:pt x="52" y="26"/>
                  </a:cubicBezTo>
                  <a:cubicBezTo>
                    <a:pt x="52" y="11"/>
                    <a:pt x="40" y="0"/>
                    <a:pt x="26" y="0"/>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7" name="Oval 49">
              <a:extLst>
                <a:ext uri="{FF2B5EF4-FFF2-40B4-BE49-F238E27FC236}">
                  <a16:creationId xmlns:a16="http://schemas.microsoft.com/office/drawing/2014/main" id="{DEB17897-E324-417A-A4B0-53FD48125B23}"/>
                </a:ext>
              </a:extLst>
            </p:cNvPr>
            <p:cNvSpPr>
              <a:spLocks noChangeArrowheads="1"/>
            </p:cNvSpPr>
            <p:nvPr/>
          </p:nvSpPr>
          <p:spPr bwMode="auto">
            <a:xfrm>
              <a:off x="2329" y="2033"/>
              <a:ext cx="60" cy="62"/>
            </a:xfrm>
            <a:prstGeom prst="ellipse">
              <a:avLst/>
            </a:pr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8" name="Freeform 50">
              <a:extLst>
                <a:ext uri="{FF2B5EF4-FFF2-40B4-BE49-F238E27FC236}">
                  <a16:creationId xmlns:a16="http://schemas.microsoft.com/office/drawing/2014/main" id="{4BD1CCDE-4E19-4822-B678-922ED71E975C}"/>
                </a:ext>
              </a:extLst>
            </p:cNvPr>
            <p:cNvSpPr>
              <a:spLocks/>
            </p:cNvSpPr>
            <p:nvPr/>
          </p:nvSpPr>
          <p:spPr bwMode="auto">
            <a:xfrm>
              <a:off x="2314" y="2106"/>
              <a:ext cx="93" cy="46"/>
            </a:xfrm>
            <a:custGeom>
              <a:avLst/>
              <a:gdLst>
                <a:gd name="T0" fmla="*/ 26 w 53"/>
                <a:gd name="T1" fmla="*/ 0 h 26"/>
                <a:gd name="T2" fmla="*/ 0 w 53"/>
                <a:gd name="T3" fmla="*/ 26 h 26"/>
                <a:gd name="T4" fmla="*/ 53 w 53"/>
                <a:gd name="T5" fmla="*/ 26 h 26"/>
                <a:gd name="T6" fmla="*/ 26 w 53"/>
                <a:gd name="T7" fmla="*/ 0 h 26"/>
              </a:gdLst>
              <a:ahLst/>
              <a:cxnLst>
                <a:cxn ang="0">
                  <a:pos x="T0" y="T1"/>
                </a:cxn>
                <a:cxn ang="0">
                  <a:pos x="T2" y="T3"/>
                </a:cxn>
                <a:cxn ang="0">
                  <a:pos x="T4" y="T5"/>
                </a:cxn>
                <a:cxn ang="0">
                  <a:pos x="T6" y="T7"/>
                </a:cxn>
              </a:cxnLst>
              <a:rect l="0" t="0" r="r" b="b"/>
              <a:pathLst>
                <a:path w="53" h="26">
                  <a:moveTo>
                    <a:pt x="26" y="0"/>
                  </a:moveTo>
                  <a:cubicBezTo>
                    <a:pt x="12" y="0"/>
                    <a:pt x="0" y="11"/>
                    <a:pt x="0" y="26"/>
                  </a:cubicBezTo>
                  <a:cubicBezTo>
                    <a:pt x="53" y="26"/>
                    <a:pt x="53" y="26"/>
                    <a:pt x="53" y="26"/>
                  </a:cubicBezTo>
                  <a:cubicBezTo>
                    <a:pt x="52" y="11"/>
                    <a:pt x="41" y="0"/>
                    <a:pt x="26" y="0"/>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9" name="Oval 51">
              <a:extLst>
                <a:ext uri="{FF2B5EF4-FFF2-40B4-BE49-F238E27FC236}">
                  <a16:creationId xmlns:a16="http://schemas.microsoft.com/office/drawing/2014/main" id="{1FB03FDE-C6D4-44D9-A2D6-68305372C9B2}"/>
                </a:ext>
              </a:extLst>
            </p:cNvPr>
            <p:cNvSpPr>
              <a:spLocks noChangeArrowheads="1"/>
            </p:cNvSpPr>
            <p:nvPr/>
          </p:nvSpPr>
          <p:spPr bwMode="auto">
            <a:xfrm>
              <a:off x="2435" y="2033"/>
              <a:ext cx="59" cy="62"/>
            </a:xfrm>
            <a:prstGeom prst="ellipse">
              <a:avLst/>
            </a:pr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20" name="Freeform 52">
              <a:extLst>
                <a:ext uri="{FF2B5EF4-FFF2-40B4-BE49-F238E27FC236}">
                  <a16:creationId xmlns:a16="http://schemas.microsoft.com/office/drawing/2014/main" id="{0FD31D58-D74C-4D6E-9CA6-FD7A8A67A6F1}"/>
                </a:ext>
              </a:extLst>
            </p:cNvPr>
            <p:cNvSpPr>
              <a:spLocks/>
            </p:cNvSpPr>
            <p:nvPr/>
          </p:nvSpPr>
          <p:spPr bwMode="auto">
            <a:xfrm>
              <a:off x="2419" y="2106"/>
              <a:ext cx="91" cy="46"/>
            </a:xfrm>
            <a:custGeom>
              <a:avLst/>
              <a:gdLst>
                <a:gd name="T0" fmla="*/ 26 w 52"/>
                <a:gd name="T1" fmla="*/ 0 h 26"/>
                <a:gd name="T2" fmla="*/ 0 w 52"/>
                <a:gd name="T3" fmla="*/ 26 h 26"/>
                <a:gd name="T4" fmla="*/ 52 w 52"/>
                <a:gd name="T5" fmla="*/ 26 h 26"/>
                <a:gd name="T6" fmla="*/ 26 w 52"/>
                <a:gd name="T7" fmla="*/ 0 h 26"/>
              </a:gdLst>
              <a:ahLst/>
              <a:cxnLst>
                <a:cxn ang="0">
                  <a:pos x="T0" y="T1"/>
                </a:cxn>
                <a:cxn ang="0">
                  <a:pos x="T2" y="T3"/>
                </a:cxn>
                <a:cxn ang="0">
                  <a:pos x="T4" y="T5"/>
                </a:cxn>
                <a:cxn ang="0">
                  <a:pos x="T6" y="T7"/>
                </a:cxn>
              </a:cxnLst>
              <a:rect l="0" t="0" r="r" b="b"/>
              <a:pathLst>
                <a:path w="52" h="26">
                  <a:moveTo>
                    <a:pt x="26" y="0"/>
                  </a:moveTo>
                  <a:cubicBezTo>
                    <a:pt x="11" y="0"/>
                    <a:pt x="0" y="11"/>
                    <a:pt x="0" y="26"/>
                  </a:cubicBezTo>
                  <a:cubicBezTo>
                    <a:pt x="52" y="26"/>
                    <a:pt x="52" y="26"/>
                    <a:pt x="52" y="26"/>
                  </a:cubicBezTo>
                  <a:cubicBezTo>
                    <a:pt x="52" y="11"/>
                    <a:pt x="40" y="0"/>
                    <a:pt x="26" y="0"/>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38" name="Rectangle 37">
            <a:extLst>
              <a:ext uri="{FF2B5EF4-FFF2-40B4-BE49-F238E27FC236}">
                <a16:creationId xmlns:a16="http://schemas.microsoft.com/office/drawing/2014/main" id="{25D8B62F-88F4-4AEA-8062-AEE9FACA0FA0}"/>
              </a:ext>
            </a:extLst>
          </p:cNvPr>
          <p:cNvSpPr/>
          <p:nvPr/>
        </p:nvSpPr>
        <p:spPr>
          <a:xfrm>
            <a:off x="4573631" y="5270851"/>
            <a:ext cx="2277687" cy="486287"/>
          </a:xfrm>
          <a:prstGeom prst="rect">
            <a:avLst/>
          </a:prstGeom>
          <a:noFill/>
        </p:spPr>
        <p:txBody>
          <a:bodyPr wrap="square">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a:ea typeface="+mn-ea"/>
                <a:cs typeface="Segoe UI Semibold" panose="020B0502040204020203" pitchFamily="34" charset="0"/>
              </a:rPr>
              <a:t>build and delivery</a:t>
            </a:r>
            <a:br>
              <a:rPr kumimoji="0" lang="en-US" sz="1600" b="0"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a:ea typeface="+mn-ea"/>
                <a:cs typeface="Segoe UI Semibold" panose="020B0502040204020203" pitchFamily="34" charset="0"/>
              </a:rPr>
            </a:br>
            <a:endParaRPr kumimoji="0" lang="en-US" sz="1600" b="0"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a:ea typeface="+mn-ea"/>
              <a:cs typeface="Segoe UI Semibold" panose="020B0502040204020203" pitchFamily="34" charset="0"/>
            </a:endParaRPr>
          </a:p>
        </p:txBody>
      </p:sp>
      <p:grpSp>
        <p:nvGrpSpPr>
          <p:cNvPr id="26" name="consistency" descr="consistency">
            <a:extLst>
              <a:ext uri="{FF2B5EF4-FFF2-40B4-BE49-F238E27FC236}">
                <a16:creationId xmlns:a16="http://schemas.microsoft.com/office/drawing/2014/main" id="{E4EC905C-7758-4494-BA8E-B5F6FC744A74}"/>
              </a:ext>
            </a:extLst>
          </p:cNvPr>
          <p:cNvGrpSpPr/>
          <p:nvPr/>
        </p:nvGrpSpPr>
        <p:grpSpPr>
          <a:xfrm>
            <a:off x="7963188" y="4751996"/>
            <a:ext cx="435762" cy="434205"/>
            <a:chOff x="5422662" y="5746953"/>
            <a:chExt cx="435762" cy="434205"/>
          </a:xfrm>
        </p:grpSpPr>
        <p:sp>
          <p:nvSpPr>
            <p:cNvPr id="27" name="Freeform 841">
              <a:extLst>
                <a:ext uri="{FF2B5EF4-FFF2-40B4-BE49-F238E27FC236}">
                  <a16:creationId xmlns:a16="http://schemas.microsoft.com/office/drawing/2014/main" id="{B1ABD629-77A9-41A4-A05C-4B54CE4ACE46}"/>
                </a:ext>
              </a:extLst>
            </p:cNvPr>
            <p:cNvSpPr>
              <a:spLocks/>
            </p:cNvSpPr>
            <p:nvPr/>
          </p:nvSpPr>
          <p:spPr bwMode="auto">
            <a:xfrm>
              <a:off x="5724583" y="5815430"/>
              <a:ext cx="133841" cy="348609"/>
            </a:xfrm>
            <a:custGeom>
              <a:avLst/>
              <a:gdLst>
                <a:gd name="T0" fmla="*/ 116 w 116"/>
                <a:gd name="T1" fmla="*/ 133 h 304"/>
                <a:gd name="T2" fmla="*/ 60 w 116"/>
                <a:gd name="T3" fmla="*/ 0 h 304"/>
                <a:gd name="T4" fmla="*/ 46 w 116"/>
                <a:gd name="T5" fmla="*/ 14 h 304"/>
                <a:gd name="T6" fmla="*/ 48 w 116"/>
                <a:gd name="T7" fmla="*/ 16 h 304"/>
                <a:gd name="T8" fmla="*/ 83 w 116"/>
                <a:gd name="T9" fmla="*/ 68 h 304"/>
                <a:gd name="T10" fmla="*/ 96 w 116"/>
                <a:gd name="T11" fmla="*/ 133 h 304"/>
                <a:gd name="T12" fmla="*/ 83 w 116"/>
                <a:gd name="T13" fmla="*/ 197 h 304"/>
                <a:gd name="T14" fmla="*/ 47 w 116"/>
                <a:gd name="T15" fmla="*/ 250 h 304"/>
                <a:gd name="T16" fmla="*/ 19 w 116"/>
                <a:gd name="T17" fmla="*/ 273 h 304"/>
                <a:gd name="T18" fmla="*/ 5 w 116"/>
                <a:gd name="T19" fmla="*/ 255 h 304"/>
                <a:gd name="T20" fmla="*/ 0 w 116"/>
                <a:gd name="T21" fmla="*/ 299 h 304"/>
                <a:gd name="T22" fmla="*/ 43 w 116"/>
                <a:gd name="T23" fmla="*/ 304 h 304"/>
                <a:gd name="T24" fmla="*/ 31 w 116"/>
                <a:gd name="T25" fmla="*/ 289 h 304"/>
                <a:gd name="T26" fmla="*/ 116 w 116"/>
                <a:gd name="T27" fmla="*/ 133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304">
                  <a:moveTo>
                    <a:pt x="116" y="133"/>
                  </a:moveTo>
                  <a:cubicBezTo>
                    <a:pt x="116" y="81"/>
                    <a:pt x="94" y="33"/>
                    <a:pt x="60" y="0"/>
                  </a:cubicBezTo>
                  <a:cubicBezTo>
                    <a:pt x="46" y="14"/>
                    <a:pt x="46" y="14"/>
                    <a:pt x="46" y="14"/>
                  </a:cubicBezTo>
                  <a:cubicBezTo>
                    <a:pt x="46" y="14"/>
                    <a:pt x="47" y="15"/>
                    <a:pt x="48" y="16"/>
                  </a:cubicBezTo>
                  <a:cubicBezTo>
                    <a:pt x="63" y="31"/>
                    <a:pt x="75" y="49"/>
                    <a:pt x="83" y="68"/>
                  </a:cubicBezTo>
                  <a:cubicBezTo>
                    <a:pt x="92" y="89"/>
                    <a:pt x="96" y="111"/>
                    <a:pt x="96" y="133"/>
                  </a:cubicBezTo>
                  <a:cubicBezTo>
                    <a:pt x="96" y="155"/>
                    <a:pt x="91" y="177"/>
                    <a:pt x="83" y="197"/>
                  </a:cubicBezTo>
                  <a:cubicBezTo>
                    <a:pt x="74" y="217"/>
                    <a:pt x="62" y="235"/>
                    <a:pt x="47" y="250"/>
                  </a:cubicBezTo>
                  <a:cubicBezTo>
                    <a:pt x="39" y="259"/>
                    <a:pt x="29" y="266"/>
                    <a:pt x="19" y="273"/>
                  </a:cubicBezTo>
                  <a:cubicBezTo>
                    <a:pt x="5" y="255"/>
                    <a:pt x="5" y="255"/>
                    <a:pt x="5" y="255"/>
                  </a:cubicBezTo>
                  <a:cubicBezTo>
                    <a:pt x="0" y="299"/>
                    <a:pt x="0" y="299"/>
                    <a:pt x="0" y="299"/>
                  </a:cubicBezTo>
                  <a:cubicBezTo>
                    <a:pt x="43" y="304"/>
                    <a:pt x="43" y="304"/>
                    <a:pt x="43" y="304"/>
                  </a:cubicBezTo>
                  <a:cubicBezTo>
                    <a:pt x="31" y="289"/>
                    <a:pt x="31" y="289"/>
                    <a:pt x="31" y="289"/>
                  </a:cubicBezTo>
                  <a:cubicBezTo>
                    <a:pt x="82" y="255"/>
                    <a:pt x="116" y="198"/>
                    <a:pt x="116" y="13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28" name="Freeform 842">
              <a:extLst>
                <a:ext uri="{FF2B5EF4-FFF2-40B4-BE49-F238E27FC236}">
                  <a16:creationId xmlns:a16="http://schemas.microsoft.com/office/drawing/2014/main" id="{E207EF70-852F-4244-8509-DA92C51DE75E}"/>
                </a:ext>
              </a:extLst>
            </p:cNvPr>
            <p:cNvSpPr>
              <a:spLocks/>
            </p:cNvSpPr>
            <p:nvPr/>
          </p:nvSpPr>
          <p:spPr bwMode="auto">
            <a:xfrm>
              <a:off x="5422662" y="6009966"/>
              <a:ext cx="273908" cy="171192"/>
            </a:xfrm>
            <a:custGeom>
              <a:avLst/>
              <a:gdLst>
                <a:gd name="T0" fmla="*/ 232 w 238"/>
                <a:gd name="T1" fmla="*/ 124 h 148"/>
                <a:gd name="T2" fmla="*/ 192 w 238"/>
                <a:gd name="T3" fmla="*/ 128 h 148"/>
                <a:gd name="T4" fmla="*/ 192 w 238"/>
                <a:gd name="T5" fmla="*/ 128 h 148"/>
                <a:gd name="T6" fmla="*/ 127 w 238"/>
                <a:gd name="T7" fmla="*/ 115 h 148"/>
                <a:gd name="T8" fmla="*/ 75 w 238"/>
                <a:gd name="T9" fmla="*/ 80 h 148"/>
                <a:gd name="T10" fmla="*/ 41 w 238"/>
                <a:gd name="T11" fmla="*/ 30 h 148"/>
                <a:gd name="T12" fmla="*/ 61 w 238"/>
                <a:gd name="T13" fmla="*/ 26 h 148"/>
                <a:gd name="T14" fmla="*/ 26 w 238"/>
                <a:gd name="T15" fmla="*/ 0 h 148"/>
                <a:gd name="T16" fmla="*/ 0 w 238"/>
                <a:gd name="T17" fmla="*/ 36 h 148"/>
                <a:gd name="T18" fmla="*/ 20 w 238"/>
                <a:gd name="T19" fmla="*/ 33 h 148"/>
                <a:gd name="T20" fmla="*/ 192 w 238"/>
                <a:gd name="T21" fmla="*/ 148 h 148"/>
                <a:gd name="T22" fmla="*/ 192 w 238"/>
                <a:gd name="T23" fmla="*/ 148 h 148"/>
                <a:gd name="T24" fmla="*/ 238 w 238"/>
                <a:gd name="T25" fmla="*/ 143 h 148"/>
                <a:gd name="T26" fmla="*/ 232 w 238"/>
                <a:gd name="T27" fmla="*/ 12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8" h="148">
                  <a:moveTo>
                    <a:pt x="232" y="124"/>
                  </a:moveTo>
                  <a:cubicBezTo>
                    <a:pt x="219" y="127"/>
                    <a:pt x="206" y="128"/>
                    <a:pt x="192" y="128"/>
                  </a:cubicBezTo>
                  <a:cubicBezTo>
                    <a:pt x="192" y="128"/>
                    <a:pt x="192" y="128"/>
                    <a:pt x="192" y="128"/>
                  </a:cubicBezTo>
                  <a:cubicBezTo>
                    <a:pt x="170" y="128"/>
                    <a:pt x="148" y="124"/>
                    <a:pt x="127" y="115"/>
                  </a:cubicBezTo>
                  <a:cubicBezTo>
                    <a:pt x="108" y="107"/>
                    <a:pt x="90" y="95"/>
                    <a:pt x="75" y="80"/>
                  </a:cubicBezTo>
                  <a:cubicBezTo>
                    <a:pt x="60" y="65"/>
                    <a:pt x="49" y="48"/>
                    <a:pt x="41" y="30"/>
                  </a:cubicBezTo>
                  <a:cubicBezTo>
                    <a:pt x="61" y="26"/>
                    <a:pt x="61" y="26"/>
                    <a:pt x="61" y="26"/>
                  </a:cubicBezTo>
                  <a:cubicBezTo>
                    <a:pt x="26" y="0"/>
                    <a:pt x="26" y="0"/>
                    <a:pt x="26" y="0"/>
                  </a:cubicBezTo>
                  <a:cubicBezTo>
                    <a:pt x="0" y="36"/>
                    <a:pt x="0" y="36"/>
                    <a:pt x="0" y="36"/>
                  </a:cubicBezTo>
                  <a:cubicBezTo>
                    <a:pt x="20" y="33"/>
                    <a:pt x="20" y="33"/>
                    <a:pt x="20" y="33"/>
                  </a:cubicBezTo>
                  <a:cubicBezTo>
                    <a:pt x="48" y="100"/>
                    <a:pt x="114" y="148"/>
                    <a:pt x="192" y="148"/>
                  </a:cubicBezTo>
                  <a:cubicBezTo>
                    <a:pt x="192" y="148"/>
                    <a:pt x="192" y="148"/>
                    <a:pt x="192" y="148"/>
                  </a:cubicBezTo>
                  <a:cubicBezTo>
                    <a:pt x="208" y="148"/>
                    <a:pt x="223" y="146"/>
                    <a:pt x="238" y="143"/>
                  </a:cubicBezTo>
                  <a:lnTo>
                    <a:pt x="232" y="124"/>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29" name="Freeform 843">
              <a:extLst>
                <a:ext uri="{FF2B5EF4-FFF2-40B4-BE49-F238E27FC236}">
                  <a16:creationId xmlns:a16="http://schemas.microsoft.com/office/drawing/2014/main" id="{E11B0A76-77B6-4DBB-B781-2A0011ACCB7C}"/>
                </a:ext>
              </a:extLst>
            </p:cNvPr>
            <p:cNvSpPr>
              <a:spLocks/>
            </p:cNvSpPr>
            <p:nvPr/>
          </p:nvSpPr>
          <p:spPr bwMode="auto">
            <a:xfrm>
              <a:off x="5430444" y="5746953"/>
              <a:ext cx="325266" cy="216325"/>
            </a:xfrm>
            <a:custGeom>
              <a:avLst/>
              <a:gdLst>
                <a:gd name="T0" fmla="*/ 282 w 282"/>
                <a:gd name="T1" fmla="*/ 40 h 188"/>
                <a:gd name="T2" fmla="*/ 264 w 282"/>
                <a:gd name="T3" fmla="*/ 0 h 188"/>
                <a:gd name="T4" fmla="*/ 257 w 282"/>
                <a:gd name="T5" fmla="*/ 20 h 188"/>
                <a:gd name="T6" fmla="*/ 186 w 282"/>
                <a:gd name="T7" fmla="*/ 6 h 188"/>
                <a:gd name="T8" fmla="*/ 185 w 282"/>
                <a:gd name="T9" fmla="*/ 6 h 188"/>
                <a:gd name="T10" fmla="*/ 0 w 282"/>
                <a:gd name="T11" fmla="*/ 188 h 188"/>
                <a:gd name="T12" fmla="*/ 20 w 282"/>
                <a:gd name="T13" fmla="*/ 188 h 188"/>
                <a:gd name="T14" fmla="*/ 33 w 282"/>
                <a:gd name="T15" fmla="*/ 127 h 188"/>
                <a:gd name="T16" fmla="*/ 68 w 282"/>
                <a:gd name="T17" fmla="*/ 74 h 188"/>
                <a:gd name="T18" fmla="*/ 121 w 282"/>
                <a:gd name="T19" fmla="*/ 39 h 188"/>
                <a:gd name="T20" fmla="*/ 185 w 282"/>
                <a:gd name="T21" fmla="*/ 26 h 188"/>
                <a:gd name="T22" fmla="*/ 185 w 282"/>
                <a:gd name="T23" fmla="*/ 26 h 188"/>
                <a:gd name="T24" fmla="*/ 249 w 282"/>
                <a:gd name="T25" fmla="*/ 39 h 188"/>
                <a:gd name="T26" fmla="*/ 242 w 282"/>
                <a:gd name="T27" fmla="*/ 58 h 188"/>
                <a:gd name="T28" fmla="*/ 282 w 282"/>
                <a:gd name="T29" fmla="*/ 4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2" h="188">
                  <a:moveTo>
                    <a:pt x="282" y="40"/>
                  </a:moveTo>
                  <a:cubicBezTo>
                    <a:pt x="264" y="0"/>
                    <a:pt x="264" y="0"/>
                    <a:pt x="264" y="0"/>
                  </a:cubicBezTo>
                  <a:cubicBezTo>
                    <a:pt x="257" y="20"/>
                    <a:pt x="257" y="20"/>
                    <a:pt x="257" y="20"/>
                  </a:cubicBezTo>
                  <a:cubicBezTo>
                    <a:pt x="235" y="11"/>
                    <a:pt x="211" y="6"/>
                    <a:pt x="186" y="6"/>
                  </a:cubicBezTo>
                  <a:cubicBezTo>
                    <a:pt x="185" y="6"/>
                    <a:pt x="185" y="6"/>
                    <a:pt x="185" y="6"/>
                  </a:cubicBezTo>
                  <a:cubicBezTo>
                    <a:pt x="84" y="6"/>
                    <a:pt x="2" y="87"/>
                    <a:pt x="0" y="188"/>
                  </a:cubicBezTo>
                  <a:cubicBezTo>
                    <a:pt x="20" y="188"/>
                    <a:pt x="20" y="188"/>
                    <a:pt x="20" y="188"/>
                  </a:cubicBezTo>
                  <a:cubicBezTo>
                    <a:pt x="20" y="167"/>
                    <a:pt x="24" y="146"/>
                    <a:pt x="33" y="127"/>
                  </a:cubicBezTo>
                  <a:cubicBezTo>
                    <a:pt x="41" y="107"/>
                    <a:pt x="53" y="90"/>
                    <a:pt x="68" y="74"/>
                  </a:cubicBezTo>
                  <a:cubicBezTo>
                    <a:pt x="83" y="59"/>
                    <a:pt x="101" y="47"/>
                    <a:pt x="121" y="39"/>
                  </a:cubicBezTo>
                  <a:cubicBezTo>
                    <a:pt x="141" y="30"/>
                    <a:pt x="163" y="26"/>
                    <a:pt x="185" y="26"/>
                  </a:cubicBezTo>
                  <a:cubicBezTo>
                    <a:pt x="185" y="26"/>
                    <a:pt x="185" y="26"/>
                    <a:pt x="185" y="26"/>
                  </a:cubicBezTo>
                  <a:cubicBezTo>
                    <a:pt x="208" y="26"/>
                    <a:pt x="229" y="30"/>
                    <a:pt x="249" y="39"/>
                  </a:cubicBezTo>
                  <a:cubicBezTo>
                    <a:pt x="242" y="58"/>
                    <a:pt x="242" y="58"/>
                    <a:pt x="242" y="58"/>
                  </a:cubicBezTo>
                  <a:lnTo>
                    <a:pt x="282" y="4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0" name="Freeform 844">
              <a:extLst>
                <a:ext uri="{FF2B5EF4-FFF2-40B4-BE49-F238E27FC236}">
                  <a16:creationId xmlns:a16="http://schemas.microsoft.com/office/drawing/2014/main" id="{1C240D8C-37A6-485D-A052-D8009F7CA6CC}"/>
                </a:ext>
              </a:extLst>
            </p:cNvPr>
            <p:cNvSpPr>
              <a:spLocks/>
            </p:cNvSpPr>
            <p:nvPr/>
          </p:nvSpPr>
          <p:spPr bwMode="auto">
            <a:xfrm>
              <a:off x="5488026" y="5810760"/>
              <a:ext cx="308146" cy="306590"/>
            </a:xfrm>
            <a:custGeom>
              <a:avLst/>
              <a:gdLst>
                <a:gd name="T0" fmla="*/ 267 w 267"/>
                <a:gd name="T1" fmla="*/ 153 h 267"/>
                <a:gd name="T2" fmla="*/ 267 w 267"/>
                <a:gd name="T3" fmla="*/ 114 h 267"/>
                <a:gd name="T4" fmla="*/ 239 w 267"/>
                <a:gd name="T5" fmla="*/ 114 h 267"/>
                <a:gd name="T6" fmla="*/ 222 w 267"/>
                <a:gd name="T7" fmla="*/ 73 h 267"/>
                <a:gd name="T8" fmla="*/ 242 w 267"/>
                <a:gd name="T9" fmla="*/ 53 h 267"/>
                <a:gd name="T10" fmla="*/ 215 w 267"/>
                <a:gd name="T11" fmla="*/ 25 h 267"/>
                <a:gd name="T12" fmla="*/ 195 w 267"/>
                <a:gd name="T13" fmla="*/ 45 h 267"/>
                <a:gd name="T14" fmla="*/ 153 w 267"/>
                <a:gd name="T15" fmla="*/ 28 h 267"/>
                <a:gd name="T16" fmla="*/ 153 w 267"/>
                <a:gd name="T17" fmla="*/ 0 h 267"/>
                <a:gd name="T18" fmla="*/ 114 w 267"/>
                <a:gd name="T19" fmla="*/ 0 h 267"/>
                <a:gd name="T20" fmla="*/ 114 w 267"/>
                <a:gd name="T21" fmla="*/ 28 h 267"/>
                <a:gd name="T22" fmla="*/ 73 w 267"/>
                <a:gd name="T23" fmla="*/ 45 h 267"/>
                <a:gd name="T24" fmla="*/ 53 w 267"/>
                <a:gd name="T25" fmla="*/ 25 h 267"/>
                <a:gd name="T26" fmla="*/ 25 w 267"/>
                <a:gd name="T27" fmla="*/ 53 h 267"/>
                <a:gd name="T28" fmla="*/ 46 w 267"/>
                <a:gd name="T29" fmla="*/ 73 h 267"/>
                <a:gd name="T30" fmla="*/ 29 w 267"/>
                <a:gd name="T31" fmla="*/ 114 h 267"/>
                <a:gd name="T32" fmla="*/ 0 w 267"/>
                <a:gd name="T33" fmla="*/ 114 h 267"/>
                <a:gd name="T34" fmla="*/ 0 w 267"/>
                <a:gd name="T35" fmla="*/ 153 h 267"/>
                <a:gd name="T36" fmla="*/ 30 w 267"/>
                <a:gd name="T37" fmla="*/ 153 h 267"/>
                <a:gd name="T38" fmla="*/ 46 w 267"/>
                <a:gd name="T39" fmla="*/ 193 h 267"/>
                <a:gd name="T40" fmla="*/ 25 w 267"/>
                <a:gd name="T41" fmla="*/ 214 h 267"/>
                <a:gd name="T42" fmla="*/ 53 w 267"/>
                <a:gd name="T43" fmla="*/ 242 h 267"/>
                <a:gd name="T44" fmla="*/ 74 w 267"/>
                <a:gd name="T45" fmla="*/ 221 h 267"/>
                <a:gd name="T46" fmla="*/ 114 w 267"/>
                <a:gd name="T47" fmla="*/ 237 h 267"/>
                <a:gd name="T48" fmla="*/ 114 w 267"/>
                <a:gd name="T49" fmla="*/ 267 h 267"/>
                <a:gd name="T50" fmla="*/ 153 w 267"/>
                <a:gd name="T51" fmla="*/ 267 h 267"/>
                <a:gd name="T52" fmla="*/ 153 w 267"/>
                <a:gd name="T53" fmla="*/ 238 h 267"/>
                <a:gd name="T54" fmla="*/ 194 w 267"/>
                <a:gd name="T55" fmla="*/ 221 h 267"/>
                <a:gd name="T56" fmla="*/ 214 w 267"/>
                <a:gd name="T57" fmla="*/ 242 h 267"/>
                <a:gd name="T58" fmla="*/ 242 w 267"/>
                <a:gd name="T59" fmla="*/ 215 h 267"/>
                <a:gd name="T60" fmla="*/ 221 w 267"/>
                <a:gd name="T61" fmla="*/ 194 h 267"/>
                <a:gd name="T62" fmla="*/ 239 w 267"/>
                <a:gd name="T63" fmla="*/ 153 h 267"/>
                <a:gd name="T64" fmla="*/ 267 w 267"/>
                <a:gd name="T65" fmla="*/ 15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7" h="267">
                  <a:moveTo>
                    <a:pt x="267" y="153"/>
                  </a:moveTo>
                  <a:cubicBezTo>
                    <a:pt x="267" y="114"/>
                    <a:pt x="267" y="114"/>
                    <a:pt x="267" y="114"/>
                  </a:cubicBezTo>
                  <a:cubicBezTo>
                    <a:pt x="239" y="114"/>
                    <a:pt x="239" y="114"/>
                    <a:pt x="239" y="114"/>
                  </a:cubicBezTo>
                  <a:cubicBezTo>
                    <a:pt x="237" y="99"/>
                    <a:pt x="231" y="85"/>
                    <a:pt x="222" y="73"/>
                  </a:cubicBezTo>
                  <a:cubicBezTo>
                    <a:pt x="242" y="53"/>
                    <a:pt x="242" y="53"/>
                    <a:pt x="242" y="53"/>
                  </a:cubicBezTo>
                  <a:cubicBezTo>
                    <a:pt x="215" y="25"/>
                    <a:pt x="215" y="25"/>
                    <a:pt x="215" y="25"/>
                  </a:cubicBezTo>
                  <a:cubicBezTo>
                    <a:pt x="195" y="45"/>
                    <a:pt x="195" y="45"/>
                    <a:pt x="195" y="45"/>
                  </a:cubicBezTo>
                  <a:cubicBezTo>
                    <a:pt x="183" y="36"/>
                    <a:pt x="169" y="31"/>
                    <a:pt x="153" y="28"/>
                  </a:cubicBezTo>
                  <a:cubicBezTo>
                    <a:pt x="153" y="0"/>
                    <a:pt x="153" y="0"/>
                    <a:pt x="153" y="0"/>
                  </a:cubicBezTo>
                  <a:cubicBezTo>
                    <a:pt x="114" y="0"/>
                    <a:pt x="114" y="0"/>
                    <a:pt x="114" y="0"/>
                  </a:cubicBezTo>
                  <a:cubicBezTo>
                    <a:pt x="114" y="28"/>
                    <a:pt x="114" y="28"/>
                    <a:pt x="114" y="28"/>
                  </a:cubicBezTo>
                  <a:cubicBezTo>
                    <a:pt x="99" y="31"/>
                    <a:pt x="85" y="37"/>
                    <a:pt x="73" y="45"/>
                  </a:cubicBezTo>
                  <a:cubicBezTo>
                    <a:pt x="53" y="25"/>
                    <a:pt x="53" y="25"/>
                    <a:pt x="53" y="25"/>
                  </a:cubicBezTo>
                  <a:cubicBezTo>
                    <a:pt x="25" y="53"/>
                    <a:pt x="25" y="53"/>
                    <a:pt x="25" y="53"/>
                  </a:cubicBezTo>
                  <a:cubicBezTo>
                    <a:pt x="46" y="73"/>
                    <a:pt x="46" y="73"/>
                    <a:pt x="46" y="73"/>
                  </a:cubicBezTo>
                  <a:cubicBezTo>
                    <a:pt x="38" y="85"/>
                    <a:pt x="32" y="99"/>
                    <a:pt x="29" y="114"/>
                  </a:cubicBezTo>
                  <a:cubicBezTo>
                    <a:pt x="0" y="114"/>
                    <a:pt x="0" y="114"/>
                    <a:pt x="0" y="114"/>
                  </a:cubicBezTo>
                  <a:cubicBezTo>
                    <a:pt x="0" y="153"/>
                    <a:pt x="0" y="153"/>
                    <a:pt x="0" y="153"/>
                  </a:cubicBezTo>
                  <a:cubicBezTo>
                    <a:pt x="30" y="153"/>
                    <a:pt x="30" y="153"/>
                    <a:pt x="30" y="153"/>
                  </a:cubicBezTo>
                  <a:cubicBezTo>
                    <a:pt x="32" y="168"/>
                    <a:pt x="38" y="181"/>
                    <a:pt x="46" y="193"/>
                  </a:cubicBezTo>
                  <a:cubicBezTo>
                    <a:pt x="25" y="214"/>
                    <a:pt x="25" y="214"/>
                    <a:pt x="25" y="214"/>
                  </a:cubicBezTo>
                  <a:cubicBezTo>
                    <a:pt x="53" y="242"/>
                    <a:pt x="53" y="242"/>
                    <a:pt x="53" y="242"/>
                  </a:cubicBezTo>
                  <a:cubicBezTo>
                    <a:pt x="74" y="221"/>
                    <a:pt x="74" y="221"/>
                    <a:pt x="74" y="221"/>
                  </a:cubicBezTo>
                  <a:cubicBezTo>
                    <a:pt x="86" y="229"/>
                    <a:pt x="99" y="235"/>
                    <a:pt x="114" y="237"/>
                  </a:cubicBezTo>
                  <a:cubicBezTo>
                    <a:pt x="114" y="267"/>
                    <a:pt x="114" y="267"/>
                    <a:pt x="114" y="267"/>
                  </a:cubicBezTo>
                  <a:cubicBezTo>
                    <a:pt x="153" y="267"/>
                    <a:pt x="153" y="267"/>
                    <a:pt x="153" y="267"/>
                  </a:cubicBezTo>
                  <a:cubicBezTo>
                    <a:pt x="153" y="238"/>
                    <a:pt x="153" y="238"/>
                    <a:pt x="153" y="238"/>
                  </a:cubicBezTo>
                  <a:cubicBezTo>
                    <a:pt x="168" y="235"/>
                    <a:pt x="182" y="229"/>
                    <a:pt x="194" y="221"/>
                  </a:cubicBezTo>
                  <a:cubicBezTo>
                    <a:pt x="214" y="242"/>
                    <a:pt x="214" y="242"/>
                    <a:pt x="214" y="242"/>
                  </a:cubicBezTo>
                  <a:cubicBezTo>
                    <a:pt x="242" y="215"/>
                    <a:pt x="242" y="215"/>
                    <a:pt x="242" y="215"/>
                  </a:cubicBezTo>
                  <a:cubicBezTo>
                    <a:pt x="221" y="194"/>
                    <a:pt x="221" y="194"/>
                    <a:pt x="221" y="194"/>
                  </a:cubicBezTo>
                  <a:cubicBezTo>
                    <a:pt x="230" y="182"/>
                    <a:pt x="236" y="168"/>
                    <a:pt x="239" y="153"/>
                  </a:cubicBezTo>
                  <a:lnTo>
                    <a:pt x="267" y="153"/>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2" name="Oval 845">
              <a:extLst>
                <a:ext uri="{FF2B5EF4-FFF2-40B4-BE49-F238E27FC236}">
                  <a16:creationId xmlns:a16="http://schemas.microsoft.com/office/drawing/2014/main" id="{9FE1BDE2-D8D3-451C-95FB-4D768FEA5041}"/>
                </a:ext>
              </a:extLst>
            </p:cNvPr>
            <p:cNvSpPr>
              <a:spLocks noChangeArrowheads="1"/>
            </p:cNvSpPr>
            <p:nvPr/>
          </p:nvSpPr>
          <p:spPr bwMode="auto">
            <a:xfrm>
              <a:off x="5564285" y="5885463"/>
              <a:ext cx="157186" cy="155629"/>
            </a:xfrm>
            <a:prstGeom prst="ellipse">
              <a:avLst/>
            </a:pr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grpSp>
      <p:sp>
        <p:nvSpPr>
          <p:cNvPr id="39" name="Rectangle 38">
            <a:extLst>
              <a:ext uri="{FF2B5EF4-FFF2-40B4-BE49-F238E27FC236}">
                <a16:creationId xmlns:a16="http://schemas.microsoft.com/office/drawing/2014/main" id="{6A7326FB-0788-44EA-B93E-425DD726D31A}"/>
              </a:ext>
            </a:extLst>
          </p:cNvPr>
          <p:cNvSpPr/>
          <p:nvPr/>
        </p:nvSpPr>
        <p:spPr>
          <a:xfrm>
            <a:off x="7042226" y="5270851"/>
            <a:ext cx="2277687" cy="289310"/>
          </a:xfrm>
          <a:prstGeom prst="rect">
            <a:avLst/>
          </a:prstGeom>
          <a:noFill/>
        </p:spPr>
        <p:txBody>
          <a:bodyPr wrap="square">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a:ea typeface="+mn-ea"/>
                <a:cs typeface="Segoe UI Semibold" panose="020B0502040204020203" pitchFamily="34" charset="0"/>
              </a:rPr>
              <a:t>governance</a:t>
            </a:r>
          </a:p>
        </p:txBody>
      </p:sp>
      <p:grpSp>
        <p:nvGrpSpPr>
          <p:cNvPr id="41" name="engineer" descr="engineer, assistance">
            <a:extLst>
              <a:ext uri="{FF2B5EF4-FFF2-40B4-BE49-F238E27FC236}">
                <a16:creationId xmlns:a16="http://schemas.microsoft.com/office/drawing/2014/main" id="{6C4E27BB-CDC8-4597-95E8-54427EB04716}"/>
              </a:ext>
            </a:extLst>
          </p:cNvPr>
          <p:cNvGrpSpPr/>
          <p:nvPr/>
        </p:nvGrpSpPr>
        <p:grpSpPr>
          <a:xfrm>
            <a:off x="10432151" y="4751586"/>
            <a:ext cx="435026" cy="435024"/>
            <a:chOff x="6339155" y="5746544"/>
            <a:chExt cx="435026" cy="435024"/>
          </a:xfrm>
        </p:grpSpPr>
        <p:sp>
          <p:nvSpPr>
            <p:cNvPr id="42" name="Freeform: Shape 41">
              <a:extLst>
                <a:ext uri="{FF2B5EF4-FFF2-40B4-BE49-F238E27FC236}">
                  <a16:creationId xmlns:a16="http://schemas.microsoft.com/office/drawing/2014/main" id="{359CFB3D-FBD4-4DFF-BD38-16DB2F817791}"/>
                </a:ext>
              </a:extLst>
            </p:cNvPr>
            <p:cNvSpPr/>
            <p:nvPr/>
          </p:nvSpPr>
          <p:spPr>
            <a:xfrm>
              <a:off x="6337562" y="5744951"/>
              <a:ext cx="435026" cy="435024"/>
            </a:xfrm>
            <a:custGeom>
              <a:avLst/>
              <a:gdLst>
                <a:gd name="connsiteX0" fmla="*/ 435549 w 435026"/>
                <a:gd name="connsiteY0" fmla="*/ 241390 h 435024"/>
                <a:gd name="connsiteX1" fmla="*/ 435549 w 435026"/>
                <a:gd name="connsiteY1" fmla="*/ 195674 h 435024"/>
                <a:gd name="connsiteX2" fmla="*/ 388383 w 435026"/>
                <a:gd name="connsiteY2" fmla="*/ 195674 h 435024"/>
                <a:gd name="connsiteX3" fmla="*/ 354803 w 435026"/>
                <a:gd name="connsiteY3" fmla="*/ 114623 h 435024"/>
                <a:gd name="connsiteX4" fmla="*/ 388155 w 435026"/>
                <a:gd name="connsiteY4" fmla="*/ 81271 h 435024"/>
                <a:gd name="connsiteX5" fmla="*/ 355871 w 435026"/>
                <a:gd name="connsiteY5" fmla="*/ 48988 h 435024"/>
                <a:gd name="connsiteX6" fmla="*/ 322519 w 435026"/>
                <a:gd name="connsiteY6" fmla="*/ 82339 h 435024"/>
                <a:gd name="connsiteX7" fmla="*/ 241467 w 435026"/>
                <a:gd name="connsiteY7" fmla="*/ 48759 h 435024"/>
                <a:gd name="connsiteX8" fmla="*/ 241467 w 435026"/>
                <a:gd name="connsiteY8" fmla="*/ 1593 h 435024"/>
                <a:gd name="connsiteX9" fmla="*/ 195752 w 435026"/>
                <a:gd name="connsiteY9" fmla="*/ 1593 h 435024"/>
                <a:gd name="connsiteX10" fmla="*/ 195752 w 435026"/>
                <a:gd name="connsiteY10" fmla="*/ 48759 h 435024"/>
                <a:gd name="connsiteX11" fmla="*/ 114699 w 435026"/>
                <a:gd name="connsiteY11" fmla="*/ 82339 h 435024"/>
                <a:gd name="connsiteX12" fmla="*/ 81347 w 435026"/>
                <a:gd name="connsiteY12" fmla="*/ 48988 h 435024"/>
                <a:gd name="connsiteX13" fmla="*/ 49064 w 435026"/>
                <a:gd name="connsiteY13" fmla="*/ 81271 h 435024"/>
                <a:gd name="connsiteX14" fmla="*/ 82416 w 435026"/>
                <a:gd name="connsiteY14" fmla="*/ 114623 h 435024"/>
                <a:gd name="connsiteX15" fmla="*/ 48835 w 435026"/>
                <a:gd name="connsiteY15" fmla="*/ 195674 h 435024"/>
                <a:gd name="connsiteX16" fmla="*/ 1593 w 435026"/>
                <a:gd name="connsiteY16" fmla="*/ 195674 h 435024"/>
                <a:gd name="connsiteX17" fmla="*/ 1593 w 435026"/>
                <a:gd name="connsiteY17" fmla="*/ 241390 h 435024"/>
                <a:gd name="connsiteX18" fmla="*/ 48759 w 435026"/>
                <a:gd name="connsiteY18" fmla="*/ 241390 h 435024"/>
                <a:gd name="connsiteX19" fmla="*/ 97451 w 435026"/>
                <a:gd name="connsiteY19" fmla="*/ 339690 h 435024"/>
                <a:gd name="connsiteX20" fmla="*/ 195752 w 435026"/>
                <a:gd name="connsiteY20" fmla="*/ 388382 h 435024"/>
                <a:gd name="connsiteX21" fmla="*/ 195752 w 435026"/>
                <a:gd name="connsiteY21" fmla="*/ 435547 h 435024"/>
                <a:gd name="connsiteX22" fmla="*/ 241467 w 435026"/>
                <a:gd name="connsiteY22" fmla="*/ 435547 h 435024"/>
                <a:gd name="connsiteX23" fmla="*/ 241467 w 435026"/>
                <a:gd name="connsiteY23" fmla="*/ 388382 h 435024"/>
                <a:gd name="connsiteX24" fmla="*/ 322519 w 435026"/>
                <a:gd name="connsiteY24" fmla="*/ 354801 h 435024"/>
                <a:gd name="connsiteX25" fmla="*/ 355871 w 435026"/>
                <a:gd name="connsiteY25" fmla="*/ 388153 h 435024"/>
                <a:gd name="connsiteX26" fmla="*/ 388155 w 435026"/>
                <a:gd name="connsiteY26" fmla="*/ 355869 h 435024"/>
                <a:gd name="connsiteX27" fmla="*/ 354803 w 435026"/>
                <a:gd name="connsiteY27" fmla="*/ 322518 h 435024"/>
                <a:gd name="connsiteX28" fmla="*/ 388383 w 435026"/>
                <a:gd name="connsiteY28" fmla="*/ 241466 h 435024"/>
                <a:gd name="connsiteX29" fmla="*/ 435549 w 435026"/>
                <a:gd name="connsiteY29" fmla="*/ 241466 h 435024"/>
                <a:gd name="connsiteX30" fmla="*/ 435549 w 435026"/>
                <a:gd name="connsiteY30" fmla="*/ 241390 h 435024"/>
                <a:gd name="connsiteX31" fmla="*/ 92948 w 435026"/>
                <a:gd name="connsiteY31" fmla="*/ 218570 h 435024"/>
                <a:gd name="connsiteX32" fmla="*/ 121492 w 435026"/>
                <a:gd name="connsiteY32" fmla="*/ 138892 h 435024"/>
                <a:gd name="connsiteX33" fmla="*/ 194073 w 435026"/>
                <a:gd name="connsiteY33" fmla="*/ 95390 h 435024"/>
                <a:gd name="connsiteX34" fmla="*/ 277796 w 435026"/>
                <a:gd name="connsiteY34" fmla="*/ 107830 h 435024"/>
                <a:gd name="connsiteX35" fmla="*/ 334654 w 435026"/>
                <a:gd name="connsiteY35" fmla="*/ 170565 h 435024"/>
                <a:gd name="connsiteX36" fmla="*/ 338775 w 435026"/>
                <a:gd name="connsiteY36" fmla="*/ 255127 h 435024"/>
                <a:gd name="connsiteX37" fmla="*/ 288328 w 435026"/>
                <a:gd name="connsiteY37" fmla="*/ 323128 h 435024"/>
                <a:gd name="connsiteX38" fmla="*/ 206207 w 435026"/>
                <a:gd name="connsiteY38" fmla="*/ 343658 h 435024"/>
                <a:gd name="connsiteX39" fmla="*/ 129658 w 435026"/>
                <a:gd name="connsiteY39" fmla="*/ 307483 h 435024"/>
                <a:gd name="connsiteX40" fmla="*/ 102336 w 435026"/>
                <a:gd name="connsiteY40" fmla="*/ 266728 h 435024"/>
                <a:gd name="connsiteX41" fmla="*/ 92948 w 435026"/>
                <a:gd name="connsiteY41" fmla="*/ 218570 h 435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435026" h="435024">
                  <a:moveTo>
                    <a:pt x="435549" y="241390"/>
                  </a:moveTo>
                  <a:lnTo>
                    <a:pt x="435549" y="195674"/>
                  </a:lnTo>
                  <a:lnTo>
                    <a:pt x="388383" y="195674"/>
                  </a:lnTo>
                  <a:cubicBezTo>
                    <a:pt x="384491" y="166215"/>
                    <a:pt x="372891" y="138282"/>
                    <a:pt x="354803" y="114623"/>
                  </a:cubicBezTo>
                  <a:lnTo>
                    <a:pt x="388155" y="81271"/>
                  </a:lnTo>
                  <a:lnTo>
                    <a:pt x="355871" y="48988"/>
                  </a:lnTo>
                  <a:lnTo>
                    <a:pt x="322519" y="82339"/>
                  </a:lnTo>
                  <a:cubicBezTo>
                    <a:pt x="298860" y="64252"/>
                    <a:pt x="270927" y="52651"/>
                    <a:pt x="241467" y="48759"/>
                  </a:cubicBezTo>
                  <a:lnTo>
                    <a:pt x="241467" y="1593"/>
                  </a:lnTo>
                  <a:lnTo>
                    <a:pt x="195752" y="1593"/>
                  </a:lnTo>
                  <a:lnTo>
                    <a:pt x="195752" y="48759"/>
                  </a:lnTo>
                  <a:cubicBezTo>
                    <a:pt x="166292" y="52651"/>
                    <a:pt x="138359" y="64252"/>
                    <a:pt x="114699" y="82339"/>
                  </a:cubicBezTo>
                  <a:lnTo>
                    <a:pt x="81347" y="48988"/>
                  </a:lnTo>
                  <a:lnTo>
                    <a:pt x="49064" y="81271"/>
                  </a:lnTo>
                  <a:lnTo>
                    <a:pt x="82416" y="114623"/>
                  </a:lnTo>
                  <a:cubicBezTo>
                    <a:pt x="64328" y="138282"/>
                    <a:pt x="52728" y="166215"/>
                    <a:pt x="48835" y="195674"/>
                  </a:cubicBezTo>
                  <a:lnTo>
                    <a:pt x="1593" y="195674"/>
                  </a:lnTo>
                  <a:lnTo>
                    <a:pt x="1593" y="241390"/>
                  </a:lnTo>
                  <a:lnTo>
                    <a:pt x="48759" y="241390"/>
                  </a:lnTo>
                  <a:cubicBezTo>
                    <a:pt x="53796" y="278557"/>
                    <a:pt x="70892" y="313131"/>
                    <a:pt x="97451" y="339690"/>
                  </a:cubicBezTo>
                  <a:cubicBezTo>
                    <a:pt x="124011" y="366249"/>
                    <a:pt x="158507" y="383344"/>
                    <a:pt x="195752" y="388382"/>
                  </a:cubicBezTo>
                  <a:lnTo>
                    <a:pt x="195752" y="435547"/>
                  </a:lnTo>
                  <a:lnTo>
                    <a:pt x="241467" y="435547"/>
                  </a:lnTo>
                  <a:lnTo>
                    <a:pt x="241467" y="388382"/>
                  </a:lnTo>
                  <a:cubicBezTo>
                    <a:pt x="270927" y="384489"/>
                    <a:pt x="298860" y="372889"/>
                    <a:pt x="322519" y="354801"/>
                  </a:cubicBezTo>
                  <a:lnTo>
                    <a:pt x="355871" y="388153"/>
                  </a:lnTo>
                  <a:lnTo>
                    <a:pt x="388155" y="355869"/>
                  </a:lnTo>
                  <a:lnTo>
                    <a:pt x="354803" y="322518"/>
                  </a:lnTo>
                  <a:cubicBezTo>
                    <a:pt x="372891" y="298859"/>
                    <a:pt x="384491" y="270926"/>
                    <a:pt x="388383" y="241466"/>
                  </a:cubicBezTo>
                  <a:lnTo>
                    <a:pt x="435549" y="241466"/>
                  </a:lnTo>
                  <a:lnTo>
                    <a:pt x="435549" y="241390"/>
                  </a:lnTo>
                  <a:close/>
                  <a:moveTo>
                    <a:pt x="92948" y="218570"/>
                  </a:moveTo>
                  <a:cubicBezTo>
                    <a:pt x="92948" y="189492"/>
                    <a:pt x="103023" y="161330"/>
                    <a:pt x="121492" y="138892"/>
                  </a:cubicBezTo>
                  <a:cubicBezTo>
                    <a:pt x="139961" y="116454"/>
                    <a:pt x="165605" y="101038"/>
                    <a:pt x="194073" y="95390"/>
                  </a:cubicBezTo>
                  <a:cubicBezTo>
                    <a:pt x="222540" y="89743"/>
                    <a:pt x="252152" y="94093"/>
                    <a:pt x="277796" y="107830"/>
                  </a:cubicBezTo>
                  <a:cubicBezTo>
                    <a:pt x="303439" y="121492"/>
                    <a:pt x="323511" y="143700"/>
                    <a:pt x="334654" y="170565"/>
                  </a:cubicBezTo>
                  <a:cubicBezTo>
                    <a:pt x="345797" y="197430"/>
                    <a:pt x="347247" y="227270"/>
                    <a:pt x="338775" y="255127"/>
                  </a:cubicBezTo>
                  <a:cubicBezTo>
                    <a:pt x="330304" y="282908"/>
                    <a:pt x="312521" y="306948"/>
                    <a:pt x="288328" y="323128"/>
                  </a:cubicBezTo>
                  <a:cubicBezTo>
                    <a:pt x="264134" y="339308"/>
                    <a:pt x="235133" y="346559"/>
                    <a:pt x="206207" y="343658"/>
                  </a:cubicBezTo>
                  <a:cubicBezTo>
                    <a:pt x="177282" y="340834"/>
                    <a:pt x="150265" y="328012"/>
                    <a:pt x="129658" y="307483"/>
                  </a:cubicBezTo>
                  <a:cubicBezTo>
                    <a:pt x="117981" y="295882"/>
                    <a:pt x="108670" y="281992"/>
                    <a:pt x="102336" y="266728"/>
                  </a:cubicBezTo>
                  <a:cubicBezTo>
                    <a:pt x="96154" y="251388"/>
                    <a:pt x="92872" y="235055"/>
                    <a:pt x="92948" y="218570"/>
                  </a:cubicBezTo>
                  <a:close/>
                </a:path>
              </a:pathLst>
            </a:custGeom>
            <a:solidFill>
              <a:srgbClr val="50E6FF"/>
            </a:solidFill>
            <a:ln w="44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3" name="Freeform: Shape 42">
              <a:extLst>
                <a:ext uri="{FF2B5EF4-FFF2-40B4-BE49-F238E27FC236}">
                  <a16:creationId xmlns:a16="http://schemas.microsoft.com/office/drawing/2014/main" id="{B6BABFEB-132B-4C30-A165-223FDE3D82B3}"/>
                </a:ext>
              </a:extLst>
            </p:cNvPr>
            <p:cNvSpPr/>
            <p:nvPr/>
          </p:nvSpPr>
          <p:spPr>
            <a:xfrm>
              <a:off x="6350232" y="5862734"/>
              <a:ext cx="303612" cy="303611"/>
            </a:xfrm>
            <a:custGeom>
              <a:avLst/>
              <a:gdLst>
                <a:gd name="connsiteX0" fmla="*/ 249557 w 303611"/>
                <a:gd name="connsiteY0" fmla="*/ 108199 h 303610"/>
                <a:gd name="connsiteX1" fmla="*/ 197354 w 303611"/>
                <a:gd name="connsiteY1" fmla="*/ 55996 h 303610"/>
                <a:gd name="connsiteX2" fmla="*/ 244368 w 303611"/>
                <a:gd name="connsiteY2" fmla="*/ 8983 h 303610"/>
                <a:gd name="connsiteX3" fmla="*/ 188959 w 303611"/>
                <a:gd name="connsiteY3" fmla="*/ 3336 h 303610"/>
                <a:gd name="connsiteX4" fmla="*/ 139580 w 303611"/>
                <a:gd name="connsiteY4" fmla="*/ 29132 h 303610"/>
                <a:gd name="connsiteX5" fmla="*/ 112562 w 303611"/>
                <a:gd name="connsiteY5" fmla="*/ 77823 h 303610"/>
                <a:gd name="connsiteX6" fmla="*/ 116836 w 303611"/>
                <a:gd name="connsiteY6" fmla="*/ 133308 h 303610"/>
                <a:gd name="connsiteX7" fmla="*/ 13041 w 303611"/>
                <a:gd name="connsiteY7" fmla="*/ 237103 h 303610"/>
                <a:gd name="connsiteX8" fmla="*/ 1593 w 303611"/>
                <a:gd name="connsiteY8" fmla="*/ 264807 h 303610"/>
                <a:gd name="connsiteX9" fmla="*/ 13041 w 303611"/>
                <a:gd name="connsiteY9" fmla="*/ 292511 h 303610"/>
                <a:gd name="connsiteX10" fmla="*/ 40745 w 303611"/>
                <a:gd name="connsiteY10" fmla="*/ 303959 h 303610"/>
                <a:gd name="connsiteX11" fmla="*/ 68449 w 303611"/>
                <a:gd name="connsiteY11" fmla="*/ 292511 h 303610"/>
                <a:gd name="connsiteX12" fmla="*/ 172245 w 303611"/>
                <a:gd name="connsiteY12" fmla="*/ 188716 h 303610"/>
                <a:gd name="connsiteX13" fmla="*/ 227730 w 303611"/>
                <a:gd name="connsiteY13" fmla="*/ 192990 h 303610"/>
                <a:gd name="connsiteX14" fmla="*/ 276422 w 303611"/>
                <a:gd name="connsiteY14" fmla="*/ 165973 h 303610"/>
                <a:gd name="connsiteX15" fmla="*/ 302218 w 303611"/>
                <a:gd name="connsiteY15" fmla="*/ 116670 h 303610"/>
                <a:gd name="connsiteX16" fmla="*/ 296570 w 303611"/>
                <a:gd name="connsiteY16" fmla="*/ 61262 h 303610"/>
                <a:gd name="connsiteX17" fmla="*/ 249557 w 303611"/>
                <a:gd name="connsiteY17" fmla="*/ 108199 h 303610"/>
                <a:gd name="connsiteX18" fmla="*/ 54712 w 303611"/>
                <a:gd name="connsiteY18" fmla="*/ 278544 h 303610"/>
                <a:gd name="connsiteX19" fmla="*/ 44714 w 303611"/>
                <a:gd name="connsiteY19" fmla="*/ 283887 h 303610"/>
                <a:gd name="connsiteX20" fmla="*/ 33419 w 303611"/>
                <a:gd name="connsiteY20" fmla="*/ 282742 h 303610"/>
                <a:gd name="connsiteX21" fmla="*/ 24642 w 303611"/>
                <a:gd name="connsiteY21" fmla="*/ 275568 h 303610"/>
                <a:gd name="connsiteX22" fmla="*/ 21360 w 303611"/>
                <a:gd name="connsiteY22" fmla="*/ 264731 h 303610"/>
                <a:gd name="connsiteX23" fmla="*/ 24642 w 303611"/>
                <a:gd name="connsiteY23" fmla="*/ 253894 h 303610"/>
                <a:gd name="connsiteX24" fmla="*/ 33419 w 303611"/>
                <a:gd name="connsiteY24" fmla="*/ 246719 h 303610"/>
                <a:gd name="connsiteX25" fmla="*/ 44714 w 303611"/>
                <a:gd name="connsiteY25" fmla="*/ 245575 h 303610"/>
                <a:gd name="connsiteX26" fmla="*/ 54712 w 303611"/>
                <a:gd name="connsiteY26" fmla="*/ 250917 h 303610"/>
                <a:gd name="connsiteX27" fmla="*/ 60436 w 303611"/>
                <a:gd name="connsiteY27" fmla="*/ 264731 h 303610"/>
                <a:gd name="connsiteX28" fmla="*/ 54712 w 303611"/>
                <a:gd name="connsiteY28" fmla="*/ 278544 h 30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03611" h="303610">
                  <a:moveTo>
                    <a:pt x="249557" y="108199"/>
                  </a:moveTo>
                  <a:lnTo>
                    <a:pt x="197354" y="55996"/>
                  </a:lnTo>
                  <a:lnTo>
                    <a:pt x="244368" y="8983"/>
                  </a:lnTo>
                  <a:cubicBezTo>
                    <a:pt x="226890" y="1733"/>
                    <a:pt x="207581" y="-252"/>
                    <a:pt x="188959" y="3336"/>
                  </a:cubicBezTo>
                  <a:cubicBezTo>
                    <a:pt x="170337" y="6923"/>
                    <a:pt x="153165" y="15852"/>
                    <a:pt x="139580" y="29132"/>
                  </a:cubicBezTo>
                  <a:cubicBezTo>
                    <a:pt x="125995" y="42335"/>
                    <a:pt x="116608" y="59278"/>
                    <a:pt x="112562" y="77823"/>
                  </a:cubicBezTo>
                  <a:cubicBezTo>
                    <a:pt x="108518" y="96370"/>
                    <a:pt x="110044" y="115678"/>
                    <a:pt x="116836" y="133308"/>
                  </a:cubicBezTo>
                  <a:lnTo>
                    <a:pt x="13041" y="237103"/>
                  </a:lnTo>
                  <a:cubicBezTo>
                    <a:pt x="5714" y="244430"/>
                    <a:pt x="1593" y="254427"/>
                    <a:pt x="1593" y="264807"/>
                  </a:cubicBezTo>
                  <a:cubicBezTo>
                    <a:pt x="1593" y="275187"/>
                    <a:pt x="5714" y="285108"/>
                    <a:pt x="13041" y="292511"/>
                  </a:cubicBezTo>
                  <a:cubicBezTo>
                    <a:pt x="20368" y="299838"/>
                    <a:pt x="30366" y="303959"/>
                    <a:pt x="40745" y="303959"/>
                  </a:cubicBezTo>
                  <a:cubicBezTo>
                    <a:pt x="51125" y="303959"/>
                    <a:pt x="61047" y="299838"/>
                    <a:pt x="68449" y="292511"/>
                  </a:cubicBezTo>
                  <a:lnTo>
                    <a:pt x="172245" y="188716"/>
                  </a:lnTo>
                  <a:cubicBezTo>
                    <a:pt x="189951" y="195585"/>
                    <a:pt x="209184" y="197035"/>
                    <a:pt x="227730" y="192990"/>
                  </a:cubicBezTo>
                  <a:cubicBezTo>
                    <a:pt x="246275" y="188945"/>
                    <a:pt x="263142" y="179558"/>
                    <a:pt x="276422" y="165973"/>
                  </a:cubicBezTo>
                  <a:cubicBezTo>
                    <a:pt x="289625" y="152388"/>
                    <a:pt x="298631" y="135216"/>
                    <a:pt x="302218" y="116670"/>
                  </a:cubicBezTo>
                  <a:cubicBezTo>
                    <a:pt x="305805" y="98048"/>
                    <a:pt x="303821" y="78816"/>
                    <a:pt x="296570" y="61262"/>
                  </a:cubicBezTo>
                  <a:lnTo>
                    <a:pt x="249557" y="108199"/>
                  </a:lnTo>
                  <a:close/>
                  <a:moveTo>
                    <a:pt x="54712" y="278544"/>
                  </a:moveTo>
                  <a:cubicBezTo>
                    <a:pt x="51965" y="281292"/>
                    <a:pt x="48454" y="283124"/>
                    <a:pt x="44714" y="283887"/>
                  </a:cubicBezTo>
                  <a:cubicBezTo>
                    <a:pt x="40898" y="284650"/>
                    <a:pt x="37006" y="284269"/>
                    <a:pt x="33419" y="282742"/>
                  </a:cubicBezTo>
                  <a:cubicBezTo>
                    <a:pt x="29832" y="281292"/>
                    <a:pt x="26779" y="278774"/>
                    <a:pt x="24642" y="275568"/>
                  </a:cubicBezTo>
                  <a:cubicBezTo>
                    <a:pt x="22505" y="272363"/>
                    <a:pt x="21360" y="268547"/>
                    <a:pt x="21360" y="264731"/>
                  </a:cubicBezTo>
                  <a:cubicBezTo>
                    <a:pt x="21360" y="260839"/>
                    <a:pt x="22505" y="257099"/>
                    <a:pt x="24642" y="253894"/>
                  </a:cubicBezTo>
                  <a:cubicBezTo>
                    <a:pt x="26779" y="250688"/>
                    <a:pt x="29832" y="248169"/>
                    <a:pt x="33419" y="246719"/>
                  </a:cubicBezTo>
                  <a:cubicBezTo>
                    <a:pt x="37006" y="245269"/>
                    <a:pt x="40898" y="244888"/>
                    <a:pt x="44714" y="245575"/>
                  </a:cubicBezTo>
                  <a:cubicBezTo>
                    <a:pt x="48530" y="246338"/>
                    <a:pt x="51965" y="248169"/>
                    <a:pt x="54712" y="250917"/>
                  </a:cubicBezTo>
                  <a:cubicBezTo>
                    <a:pt x="58375" y="254580"/>
                    <a:pt x="60436" y="259541"/>
                    <a:pt x="60436" y="264731"/>
                  </a:cubicBezTo>
                  <a:cubicBezTo>
                    <a:pt x="60436" y="269921"/>
                    <a:pt x="58375" y="274881"/>
                    <a:pt x="54712" y="278544"/>
                  </a:cubicBezTo>
                  <a:close/>
                </a:path>
              </a:pathLst>
            </a:custGeom>
            <a:solidFill>
              <a:srgbClr val="0078D4"/>
            </a:solidFill>
            <a:ln w="44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40" name="Rectangle 39">
            <a:extLst>
              <a:ext uri="{FF2B5EF4-FFF2-40B4-BE49-F238E27FC236}">
                <a16:creationId xmlns:a16="http://schemas.microsoft.com/office/drawing/2014/main" id="{7CD8621B-81E3-4BC9-A4BF-0CE265B4EE67}"/>
              </a:ext>
            </a:extLst>
          </p:cNvPr>
          <p:cNvSpPr/>
          <p:nvPr/>
        </p:nvSpPr>
        <p:spPr>
          <a:xfrm>
            <a:off x="9510821" y="5270851"/>
            <a:ext cx="2277687" cy="289310"/>
          </a:xfrm>
          <a:prstGeom prst="rect">
            <a:avLst/>
          </a:prstGeom>
          <a:noFill/>
        </p:spPr>
        <p:txBody>
          <a:bodyPr wrap="square">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a:ea typeface="+mn-ea"/>
                <a:cs typeface="Segoe UI Semibold" panose="020B0502040204020203" pitchFamily="34" charset="0"/>
              </a:rPr>
              <a:t>CI/CD</a:t>
            </a:r>
          </a:p>
        </p:txBody>
      </p:sp>
      <p:pic>
        <p:nvPicPr>
          <p:cNvPr id="3" name="Picture 2" descr="A yellow and orange logo&#10;&#10;Description automatically generated">
            <a:extLst>
              <a:ext uri="{FF2B5EF4-FFF2-40B4-BE49-F238E27FC236}">
                <a16:creationId xmlns:a16="http://schemas.microsoft.com/office/drawing/2014/main" id="{71E71B87-94E3-0F9E-66FF-263B2BF980C9}"/>
              </a:ext>
            </a:extLst>
          </p:cNvPr>
          <p:cNvPicPr>
            <a:picLocks noChangeAspect="1"/>
          </p:cNvPicPr>
          <p:nvPr/>
        </p:nvPicPr>
        <p:blipFill>
          <a:blip r:embed="rId6"/>
          <a:stretch>
            <a:fillRect/>
          </a:stretch>
        </p:blipFill>
        <p:spPr>
          <a:xfrm>
            <a:off x="0" y="5699929"/>
            <a:ext cx="1258519" cy="1258519"/>
          </a:xfrm>
          <a:prstGeom prst="rect">
            <a:avLst/>
          </a:prstGeom>
        </p:spPr>
      </p:pic>
    </p:spTree>
    <p:extLst>
      <p:ext uri="{BB962C8B-B14F-4D97-AF65-F5344CB8AC3E}">
        <p14:creationId xmlns:p14="http://schemas.microsoft.com/office/powerpoint/2010/main" val="1045785332"/>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4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
                                        <p:tgtEl>
                                          <p:spTgt spid="10"/>
                                        </p:tgtEl>
                                      </p:cBhvr>
                                    </p:animEffect>
                                  </p:childTnLst>
                                </p:cTn>
                              </p:par>
                              <p:par>
                                <p:cTn id="8" presetID="6" presetClass="emph" presetSubtype="0" accel="100000" autoRev="1" fill="hold" nodeType="withEffect">
                                  <p:stCondLst>
                                    <p:cond delay="0"/>
                                  </p:stCondLst>
                                  <p:childTnLst>
                                    <p:animScale>
                                      <p:cBhvr>
                                        <p:cTn id="9" dur="400" fill="hold"/>
                                        <p:tgtEl>
                                          <p:spTgt spid="10"/>
                                        </p:tgtEl>
                                      </p:cBhvr>
                                      <p:by x="0" y="0"/>
                                    </p:animScale>
                                  </p:childTnLst>
                                </p:cTn>
                              </p:par>
                              <p:par>
                                <p:cTn id="10" presetID="10" presetClass="entr" presetSubtype="0" fill="hold" grpId="0" nodeType="withEffect">
                                  <p:stCondLst>
                                    <p:cond delay="4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400"/>
                                        <p:tgtEl>
                                          <p:spTgt spid="2"/>
                                        </p:tgtEl>
                                      </p:cBhvr>
                                    </p:animEffect>
                                  </p:childTnLst>
                                </p:cTn>
                              </p:par>
                              <p:par>
                                <p:cTn id="13" presetID="6" presetClass="emph" presetSubtype="0" accel="100000" autoRev="1" fill="hold" grpId="1" nodeType="withEffect">
                                  <p:stCondLst>
                                    <p:cond delay="0"/>
                                  </p:stCondLst>
                                  <p:childTnLst>
                                    <p:animScale>
                                      <p:cBhvr>
                                        <p:cTn id="14" dur="400" fill="hold"/>
                                        <p:tgtEl>
                                          <p:spTgt spid="2"/>
                                        </p:tgtEl>
                                      </p:cBhvr>
                                      <p:by x="0" y="0"/>
                                    </p:animScale>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42" presetClass="path" presetSubtype="0" decel="100000" fill="hold" nodeType="withEffect">
                                  <p:stCondLst>
                                    <p:cond delay="0"/>
                                  </p:stCondLst>
                                  <p:childTnLst>
                                    <p:animMotion origin="layout" path="M 3.125E-6 4.81481E-6 L 3.125E-6 0.01967 " pathEditMode="relative" rAng="0" ptsTypes="AA">
                                      <p:cBhvr>
                                        <p:cTn id="19" dur="500" spd="-100000" fill="hold"/>
                                        <p:tgtEl>
                                          <p:spTgt spid="12"/>
                                        </p:tgtEl>
                                        <p:attrNameLst>
                                          <p:attrName>ppt_x</p:attrName>
                                          <p:attrName>ppt_y</p:attrName>
                                        </p:attrNameLst>
                                      </p:cBhvr>
                                      <p:rCtr x="0" y="972"/>
                                    </p:animMotion>
                                  </p:childTnLst>
                                </p:cTn>
                              </p:par>
                              <p:par>
                                <p:cTn id="20" presetID="10" presetClass="entr" presetSubtype="0"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par>
                                <p:cTn id="23" presetID="42" presetClass="path" presetSubtype="0" decel="100000" fill="hold" grpId="1" nodeType="withEffect">
                                  <p:stCondLst>
                                    <p:cond delay="0"/>
                                  </p:stCondLst>
                                  <p:childTnLst>
                                    <p:animMotion origin="layout" path="M 3.125E-6 4.81481E-6 L 3.125E-6 0.01967 " pathEditMode="relative" rAng="0" ptsTypes="AA">
                                      <p:cBhvr>
                                        <p:cTn id="24" dur="500" spd="-100000" fill="hold"/>
                                        <p:tgtEl>
                                          <p:spTgt spid="38"/>
                                        </p:tgtEl>
                                        <p:attrNameLst>
                                          <p:attrName>ppt_x</p:attrName>
                                          <p:attrName>ppt_y</p:attrName>
                                        </p:attrNameLst>
                                      </p:cBhvr>
                                      <p:rCtr x="0" y="972"/>
                                    </p:animMotion>
                                  </p:childTnLst>
                                </p:cTn>
                              </p:par>
                              <p:par>
                                <p:cTn id="25" presetID="10"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42" presetClass="path" presetSubtype="0" decel="100000" fill="hold" nodeType="withEffect">
                                  <p:stCondLst>
                                    <p:cond delay="0"/>
                                  </p:stCondLst>
                                  <p:childTnLst>
                                    <p:animMotion origin="layout" path="M 3.125E-6 4.81481E-6 L 3.125E-6 0.01967 " pathEditMode="relative" rAng="0" ptsTypes="AA">
                                      <p:cBhvr>
                                        <p:cTn id="29" dur="500" spd="-100000" fill="hold"/>
                                        <p:tgtEl>
                                          <p:spTgt spid="26"/>
                                        </p:tgtEl>
                                        <p:attrNameLst>
                                          <p:attrName>ppt_x</p:attrName>
                                          <p:attrName>ppt_y</p:attrName>
                                        </p:attrNameLst>
                                      </p:cBhvr>
                                      <p:rCtr x="0" y="972"/>
                                    </p:animMotion>
                                  </p:childTnLst>
                                </p:cTn>
                              </p:par>
                              <p:par>
                                <p:cTn id="30" presetID="10" presetClass="entr" presetSubtype="0"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par>
                                <p:cTn id="33" presetID="42" presetClass="path" presetSubtype="0" decel="100000" fill="hold" grpId="1" nodeType="withEffect">
                                  <p:stCondLst>
                                    <p:cond delay="0"/>
                                  </p:stCondLst>
                                  <p:childTnLst>
                                    <p:animMotion origin="layout" path="M 3.125E-6 4.81481E-6 L 3.125E-6 0.01967 " pathEditMode="relative" rAng="0" ptsTypes="AA">
                                      <p:cBhvr>
                                        <p:cTn id="34" dur="500" spd="-100000" fill="hold"/>
                                        <p:tgtEl>
                                          <p:spTgt spid="39"/>
                                        </p:tgtEl>
                                        <p:attrNameLst>
                                          <p:attrName>ppt_x</p:attrName>
                                          <p:attrName>ppt_y</p:attrName>
                                        </p:attrNameLst>
                                      </p:cBhvr>
                                      <p:rCtr x="0" y="972"/>
                                    </p:animMotion>
                                  </p:childTnLst>
                                </p:cTn>
                              </p:par>
                              <p:par>
                                <p:cTn id="35" presetID="10" presetClass="entr" presetSubtype="0"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par>
                                <p:cTn id="38" presetID="42" presetClass="path" presetSubtype="0" decel="100000" fill="hold" nodeType="withEffect">
                                  <p:stCondLst>
                                    <p:cond delay="0"/>
                                  </p:stCondLst>
                                  <p:childTnLst>
                                    <p:animMotion origin="layout" path="M 3.125E-6 4.81481E-6 L 3.125E-6 0.01967 " pathEditMode="relative" rAng="0" ptsTypes="AA">
                                      <p:cBhvr>
                                        <p:cTn id="39" dur="500" spd="-100000" fill="hold"/>
                                        <p:tgtEl>
                                          <p:spTgt spid="41"/>
                                        </p:tgtEl>
                                        <p:attrNameLst>
                                          <p:attrName>ppt_x</p:attrName>
                                          <p:attrName>ppt_y</p:attrName>
                                        </p:attrNameLst>
                                      </p:cBhvr>
                                      <p:rCtr x="0" y="972"/>
                                    </p:animMotion>
                                  </p:childTnLst>
                                </p:cTn>
                              </p:par>
                              <p:par>
                                <p:cTn id="40" presetID="10"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par>
                                <p:cTn id="43" presetID="42" presetClass="path" presetSubtype="0" decel="100000" fill="hold" grpId="1" nodeType="withEffect">
                                  <p:stCondLst>
                                    <p:cond delay="0"/>
                                  </p:stCondLst>
                                  <p:childTnLst>
                                    <p:animMotion origin="layout" path="M 3.125E-6 4.81481E-6 L 3.125E-6 0.01967 " pathEditMode="relative" rAng="0" ptsTypes="AA">
                                      <p:cBhvr>
                                        <p:cTn id="44" dur="500" spd="-100000" fill="hold"/>
                                        <p:tgtEl>
                                          <p:spTgt spid="40"/>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8" grpId="0"/>
      <p:bldP spid="38" grpId="1"/>
      <p:bldP spid="39" grpId="0"/>
      <p:bldP spid="39" grpId="1"/>
      <p:bldP spid="40" grpId="0"/>
      <p:bldP spid="40"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D3123-93E1-4610-B9BC-2512B98F8C04}"/>
              </a:ext>
            </a:extLst>
          </p:cNvPr>
          <p:cNvSpPr>
            <a:spLocks noGrp="1"/>
          </p:cNvSpPr>
          <p:nvPr>
            <p:ph type="title"/>
          </p:nvPr>
        </p:nvSpPr>
        <p:spPr>
          <a:xfrm>
            <a:off x="4865688" y="508000"/>
            <a:ext cx="6510337" cy="553998"/>
          </a:xfrm>
        </p:spPr>
        <p:txBody>
          <a:bodyPr/>
          <a:lstStyle/>
          <a:p>
            <a:r>
              <a:rPr lang="en-US"/>
              <a:t>The Pro Developer</a:t>
            </a:r>
          </a:p>
        </p:txBody>
      </p:sp>
      <p:sp>
        <p:nvSpPr>
          <p:cNvPr id="7" name="Content Placeholder 2">
            <a:extLst>
              <a:ext uri="{FF2B5EF4-FFF2-40B4-BE49-F238E27FC236}">
                <a16:creationId xmlns:a16="http://schemas.microsoft.com/office/drawing/2014/main" id="{47D7CAE2-329E-43A0-9C3B-2BFADACDBA05}"/>
              </a:ext>
            </a:extLst>
          </p:cNvPr>
          <p:cNvSpPr txBox="1">
            <a:spLocks/>
          </p:cNvSpPr>
          <p:nvPr/>
        </p:nvSpPr>
        <p:spPr>
          <a:xfrm>
            <a:off x="5545979" y="2109698"/>
            <a:ext cx="5266399"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lang="en-US" sz="2000" b="1" dirty="0">
                <a:ln w="3175">
                  <a:noFill/>
                </a:ln>
                <a:gradFill flip="none" rotWithShape="1">
                  <a:gsLst>
                    <a:gs pos="0">
                      <a:srgbClr val="FFFFFF"/>
                    </a:gs>
                    <a:gs pos="100000">
                      <a:srgbClr val="FFFFFF"/>
                    </a:gs>
                  </a:gsLst>
                  <a:lin ang="5400000" scaled="1"/>
                  <a:tileRect/>
                </a:gradFill>
                <a:latin typeface="Segoe UI Semibold" panose="020B0502040204020203" pitchFamily="34" charset="0"/>
                <a:cs typeface="Segoe UI Semibold" panose="020B0502040204020203" pitchFamily="34" charset="0"/>
              </a:rPr>
              <a:t>S</a:t>
            </a: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tarts building the service</a:t>
            </a:r>
          </a:p>
        </p:txBody>
      </p:sp>
      <p:grpSp>
        <p:nvGrpSpPr>
          <p:cNvPr id="82" name="Group 81">
            <a:extLst>
              <a:ext uri="{FF2B5EF4-FFF2-40B4-BE49-F238E27FC236}">
                <a16:creationId xmlns:a16="http://schemas.microsoft.com/office/drawing/2014/main" id="{2941CFD5-C057-4754-AEE6-807556C584B7}"/>
              </a:ext>
              <a:ext uri="{C183D7F6-B498-43B3-948B-1728B52AA6E4}">
                <adec:decorative xmlns:adec="http://schemas.microsoft.com/office/drawing/2017/decorative" val="1"/>
              </a:ext>
            </a:extLst>
          </p:cNvPr>
          <p:cNvGrpSpPr/>
          <p:nvPr/>
        </p:nvGrpSpPr>
        <p:grpSpPr>
          <a:xfrm>
            <a:off x="4656430" y="2026925"/>
            <a:ext cx="725440" cy="442546"/>
            <a:chOff x="4656430" y="2026925"/>
            <a:chExt cx="725440" cy="442546"/>
          </a:xfrm>
        </p:grpSpPr>
        <p:grpSp>
          <p:nvGrpSpPr>
            <p:cNvPr id="6" name="Group 5">
              <a:extLst>
                <a:ext uri="{FF2B5EF4-FFF2-40B4-BE49-F238E27FC236}">
                  <a16:creationId xmlns:a16="http://schemas.microsoft.com/office/drawing/2014/main" id="{DA7BF32A-5F3D-425D-92F2-B09E752CECA9}"/>
                </a:ext>
              </a:extLst>
            </p:cNvPr>
            <p:cNvGrpSpPr/>
            <p:nvPr/>
          </p:nvGrpSpPr>
          <p:grpSpPr>
            <a:xfrm>
              <a:off x="4820610" y="2026925"/>
              <a:ext cx="561260" cy="442546"/>
              <a:chOff x="10078848" y="5074925"/>
              <a:chExt cx="561260" cy="442546"/>
            </a:xfrm>
          </p:grpSpPr>
          <p:sp>
            <p:nvSpPr>
              <p:cNvPr id="10" name="Freeform: Shape 9">
                <a:extLst>
                  <a:ext uri="{FF2B5EF4-FFF2-40B4-BE49-F238E27FC236}">
                    <a16:creationId xmlns:a16="http://schemas.microsoft.com/office/drawing/2014/main" id="{EEBEDE70-69C2-4B19-A3F7-F1C9FECDBE8C}"/>
                  </a:ext>
                </a:extLst>
              </p:cNvPr>
              <p:cNvSpPr/>
              <p:nvPr/>
            </p:nvSpPr>
            <p:spPr>
              <a:xfrm>
                <a:off x="10078848" y="5074925"/>
                <a:ext cx="561260" cy="326776"/>
              </a:xfrm>
              <a:custGeom>
                <a:avLst/>
                <a:gdLst>
                  <a:gd name="connsiteX0" fmla="*/ 558212 w 561260"/>
                  <a:gd name="connsiteY0" fmla="*/ 227186 h 326776"/>
                  <a:gd name="connsiteX1" fmla="*/ 558998 w 561260"/>
                  <a:gd name="connsiteY1" fmla="*/ 223440 h 326776"/>
                  <a:gd name="connsiteX2" fmla="*/ 561260 w 561260"/>
                  <a:gd name="connsiteY2" fmla="*/ 199479 h 326776"/>
                  <a:gd name="connsiteX3" fmla="*/ 434787 w 561260"/>
                  <a:gd name="connsiteY3" fmla="*/ 72475 h 326776"/>
                  <a:gd name="connsiteX4" fmla="*/ 406463 w 561260"/>
                  <a:gd name="connsiteY4" fmla="*/ 75827 h 326776"/>
                  <a:gd name="connsiteX5" fmla="*/ 268878 w 561260"/>
                  <a:gd name="connsiteY5" fmla="*/ 0 h 326776"/>
                  <a:gd name="connsiteX6" fmla="*/ 106115 w 561260"/>
                  <a:gd name="connsiteY6" fmla="*/ 163388 h 326776"/>
                  <a:gd name="connsiteX7" fmla="*/ 106312 w 561260"/>
                  <a:gd name="connsiteY7" fmla="*/ 170094 h 326776"/>
                  <a:gd name="connsiteX8" fmla="*/ 80054 w 561260"/>
                  <a:gd name="connsiteY8" fmla="*/ 165853 h 326776"/>
                  <a:gd name="connsiteX9" fmla="*/ 0 w 561260"/>
                  <a:gd name="connsiteY9" fmla="*/ 246118 h 326776"/>
                  <a:gd name="connsiteX10" fmla="*/ 72088 w 561260"/>
                  <a:gd name="connsiteY10" fmla="*/ 325989 h 326776"/>
                  <a:gd name="connsiteX11" fmla="*/ 434493 w 561260"/>
                  <a:gd name="connsiteY11" fmla="*/ 326777 h 326776"/>
                  <a:gd name="connsiteX12" fmla="*/ 545230 w 561260"/>
                  <a:gd name="connsiteY12" fmla="*/ 261698 h 326776"/>
                  <a:gd name="connsiteX13" fmla="*/ 547098 w 561260"/>
                  <a:gd name="connsiteY13" fmla="*/ 258345 h 326776"/>
                  <a:gd name="connsiteX14" fmla="*/ 558212 w 561260"/>
                  <a:gd name="connsiteY14" fmla="*/ 227186 h 32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61260" h="326776">
                    <a:moveTo>
                      <a:pt x="558212" y="227186"/>
                    </a:moveTo>
                    <a:cubicBezTo>
                      <a:pt x="558408" y="225905"/>
                      <a:pt x="558801" y="224623"/>
                      <a:pt x="558998" y="223440"/>
                    </a:cubicBezTo>
                    <a:cubicBezTo>
                      <a:pt x="560473" y="215650"/>
                      <a:pt x="561260" y="207662"/>
                      <a:pt x="561260" y="199479"/>
                    </a:cubicBezTo>
                    <a:cubicBezTo>
                      <a:pt x="561260" y="129370"/>
                      <a:pt x="504711" y="72475"/>
                      <a:pt x="434787" y="72475"/>
                    </a:cubicBezTo>
                    <a:cubicBezTo>
                      <a:pt x="424952" y="72475"/>
                      <a:pt x="415511" y="73560"/>
                      <a:pt x="406463" y="75827"/>
                    </a:cubicBezTo>
                    <a:cubicBezTo>
                      <a:pt x="377452" y="30075"/>
                      <a:pt x="326803" y="0"/>
                      <a:pt x="268878" y="0"/>
                    </a:cubicBezTo>
                    <a:cubicBezTo>
                      <a:pt x="178989" y="0"/>
                      <a:pt x="106115" y="73066"/>
                      <a:pt x="106115" y="163388"/>
                    </a:cubicBezTo>
                    <a:cubicBezTo>
                      <a:pt x="106115" y="165657"/>
                      <a:pt x="106115" y="167826"/>
                      <a:pt x="106312" y="170094"/>
                    </a:cubicBezTo>
                    <a:cubicBezTo>
                      <a:pt x="98149" y="167332"/>
                      <a:pt x="89298" y="165853"/>
                      <a:pt x="80054" y="165853"/>
                    </a:cubicBezTo>
                    <a:cubicBezTo>
                      <a:pt x="35896" y="165853"/>
                      <a:pt x="0" y="201845"/>
                      <a:pt x="0" y="246118"/>
                    </a:cubicBezTo>
                    <a:cubicBezTo>
                      <a:pt x="0" y="287828"/>
                      <a:pt x="31766" y="321945"/>
                      <a:pt x="72088" y="325989"/>
                    </a:cubicBezTo>
                    <a:lnTo>
                      <a:pt x="434493" y="326777"/>
                    </a:lnTo>
                    <a:cubicBezTo>
                      <a:pt x="481994" y="326777"/>
                      <a:pt x="523397" y="300449"/>
                      <a:pt x="545230" y="261698"/>
                    </a:cubicBezTo>
                    <a:cubicBezTo>
                      <a:pt x="545820" y="260614"/>
                      <a:pt x="546508" y="259430"/>
                      <a:pt x="547098" y="258345"/>
                    </a:cubicBezTo>
                    <a:cubicBezTo>
                      <a:pt x="550540" y="251345"/>
                      <a:pt x="555261" y="240695"/>
                      <a:pt x="558212" y="227186"/>
                    </a:cubicBezTo>
                    <a:close/>
                  </a:path>
                </a:pathLst>
              </a:custGeom>
              <a:solidFill>
                <a:srgbClr val="0078D7"/>
              </a:solidFill>
              <a:ln w="116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1" name="Freeform: Shape 10">
                <a:extLst>
                  <a:ext uri="{FF2B5EF4-FFF2-40B4-BE49-F238E27FC236}">
                    <a16:creationId xmlns:a16="http://schemas.microsoft.com/office/drawing/2014/main" id="{1E858CB3-D1D2-40D7-BDF4-5259393D9303}"/>
                  </a:ext>
                </a:extLst>
              </p:cNvPr>
              <p:cNvSpPr/>
              <p:nvPr/>
            </p:nvSpPr>
            <p:spPr>
              <a:xfrm>
                <a:off x="10079733" y="5413837"/>
                <a:ext cx="206722" cy="103634"/>
              </a:xfrm>
              <a:custGeom>
                <a:avLst/>
                <a:gdLst>
                  <a:gd name="connsiteX0" fmla="*/ 0 w 206722"/>
                  <a:gd name="connsiteY0" fmla="*/ 103634 h 103634"/>
                  <a:gd name="connsiteX1" fmla="*/ 103362 w 206722"/>
                  <a:gd name="connsiteY1" fmla="*/ 0 h 103634"/>
                  <a:gd name="connsiteX2" fmla="*/ 206723 w 206722"/>
                  <a:gd name="connsiteY2" fmla="*/ 103634 h 103634"/>
                  <a:gd name="connsiteX3" fmla="*/ 0 w 206722"/>
                  <a:gd name="connsiteY3" fmla="*/ 103634 h 103634"/>
                </a:gdLst>
                <a:ahLst/>
                <a:cxnLst>
                  <a:cxn ang="0">
                    <a:pos x="connsiteX0" y="connsiteY0"/>
                  </a:cxn>
                  <a:cxn ang="0">
                    <a:pos x="connsiteX1" y="connsiteY1"/>
                  </a:cxn>
                  <a:cxn ang="0">
                    <a:pos x="connsiteX2" y="connsiteY2"/>
                  </a:cxn>
                  <a:cxn ang="0">
                    <a:pos x="connsiteX3" y="connsiteY3"/>
                  </a:cxn>
                </a:cxnLst>
                <a:rect l="l" t="t" r="r" b="b"/>
                <a:pathLst>
                  <a:path w="206722" h="103634">
                    <a:moveTo>
                      <a:pt x="0" y="103634"/>
                    </a:moveTo>
                    <a:cubicBezTo>
                      <a:pt x="0" y="46345"/>
                      <a:pt x="46223" y="0"/>
                      <a:pt x="103362" y="0"/>
                    </a:cubicBezTo>
                    <a:cubicBezTo>
                      <a:pt x="160501" y="0"/>
                      <a:pt x="206723" y="46345"/>
                      <a:pt x="206723" y="103634"/>
                    </a:cubicBezTo>
                    <a:lnTo>
                      <a:pt x="0" y="103634"/>
                    </a:lnTo>
                    <a:close/>
                  </a:path>
                </a:pathLst>
              </a:custGeom>
              <a:solidFill>
                <a:srgbClr val="50E6FF"/>
              </a:solidFill>
              <a:ln w="42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2" name="Freeform: Shape 11">
                <a:extLst>
                  <a:ext uri="{FF2B5EF4-FFF2-40B4-BE49-F238E27FC236}">
                    <a16:creationId xmlns:a16="http://schemas.microsoft.com/office/drawing/2014/main" id="{D8D1978E-D0F3-4DB4-B2C3-D93AB5A3CEBF}"/>
                  </a:ext>
                </a:extLst>
              </p:cNvPr>
              <p:cNvSpPr/>
              <p:nvPr/>
            </p:nvSpPr>
            <p:spPr>
              <a:xfrm>
                <a:off x="10124774" y="5279917"/>
                <a:ext cx="117228" cy="117537"/>
              </a:xfrm>
              <a:custGeom>
                <a:avLst/>
                <a:gdLst>
                  <a:gd name="connsiteX0" fmla="*/ 117228 w 117228"/>
                  <a:gd name="connsiteY0" fmla="*/ 58769 h 117537"/>
                  <a:gd name="connsiteX1" fmla="*/ 58614 w 117228"/>
                  <a:gd name="connsiteY1" fmla="*/ 117537 h 117537"/>
                  <a:gd name="connsiteX2" fmla="*/ 0 w 117228"/>
                  <a:gd name="connsiteY2" fmla="*/ 58769 h 117537"/>
                  <a:gd name="connsiteX3" fmla="*/ 58614 w 117228"/>
                  <a:gd name="connsiteY3" fmla="*/ 0 h 117537"/>
                  <a:gd name="connsiteX4" fmla="*/ 117228 w 117228"/>
                  <a:gd name="connsiteY4" fmla="*/ 58769 h 11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228" h="117537">
                    <a:moveTo>
                      <a:pt x="117228" y="58769"/>
                    </a:moveTo>
                    <a:cubicBezTo>
                      <a:pt x="117228" y="91209"/>
                      <a:pt x="90969" y="117537"/>
                      <a:pt x="58614" y="117537"/>
                    </a:cubicBezTo>
                    <a:cubicBezTo>
                      <a:pt x="26258" y="117537"/>
                      <a:pt x="0" y="91209"/>
                      <a:pt x="0" y="58769"/>
                    </a:cubicBezTo>
                    <a:cubicBezTo>
                      <a:pt x="0" y="26328"/>
                      <a:pt x="26258" y="0"/>
                      <a:pt x="58614" y="0"/>
                    </a:cubicBezTo>
                    <a:cubicBezTo>
                      <a:pt x="90969" y="0"/>
                      <a:pt x="117228" y="26228"/>
                      <a:pt x="117228" y="58769"/>
                    </a:cubicBezTo>
                    <a:close/>
                  </a:path>
                </a:pathLst>
              </a:custGeom>
              <a:solidFill>
                <a:srgbClr val="50E6FF"/>
              </a:solidFill>
              <a:ln w="422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 name="Freeform: Shape 12">
                <a:extLst>
                  <a:ext uri="{FF2B5EF4-FFF2-40B4-BE49-F238E27FC236}">
                    <a16:creationId xmlns:a16="http://schemas.microsoft.com/office/drawing/2014/main" id="{37375D06-AD22-4348-A916-2D5F4DD8D669}"/>
                  </a:ext>
                </a:extLst>
              </p:cNvPr>
              <p:cNvSpPr/>
              <p:nvPr/>
            </p:nvSpPr>
            <p:spPr>
              <a:xfrm>
                <a:off x="10285866" y="5192860"/>
                <a:ext cx="296021" cy="178080"/>
              </a:xfrm>
              <a:custGeom>
                <a:avLst/>
                <a:gdLst>
                  <a:gd name="connsiteX0" fmla="*/ 296021 w 296021"/>
                  <a:gd name="connsiteY0" fmla="*/ 58769 h 178080"/>
                  <a:gd name="connsiteX1" fmla="*/ 296021 w 296021"/>
                  <a:gd name="connsiteY1" fmla="*/ 0 h 178080"/>
                  <a:gd name="connsiteX2" fmla="*/ 237407 w 296021"/>
                  <a:gd name="connsiteY2" fmla="*/ 0 h 178080"/>
                  <a:gd name="connsiteX3" fmla="*/ 237407 w 296021"/>
                  <a:gd name="connsiteY3" fmla="*/ 58769 h 178080"/>
                  <a:gd name="connsiteX4" fmla="*/ 259338 w 296021"/>
                  <a:gd name="connsiteY4" fmla="*/ 58769 h 178080"/>
                  <a:gd name="connsiteX5" fmla="*/ 259338 w 296021"/>
                  <a:gd name="connsiteY5" fmla="*/ 119312 h 178080"/>
                  <a:gd name="connsiteX6" fmla="*/ 237407 w 296021"/>
                  <a:gd name="connsiteY6" fmla="*/ 119312 h 178080"/>
                  <a:gd name="connsiteX7" fmla="*/ 237407 w 296021"/>
                  <a:gd name="connsiteY7" fmla="*/ 141301 h 178080"/>
                  <a:gd name="connsiteX8" fmla="*/ 176334 w 296021"/>
                  <a:gd name="connsiteY8" fmla="*/ 141301 h 178080"/>
                  <a:gd name="connsiteX9" fmla="*/ 176334 w 296021"/>
                  <a:gd name="connsiteY9" fmla="*/ 119312 h 178080"/>
                  <a:gd name="connsiteX10" fmla="*/ 154403 w 296021"/>
                  <a:gd name="connsiteY10" fmla="*/ 119312 h 178080"/>
                  <a:gd name="connsiteX11" fmla="*/ 154403 w 296021"/>
                  <a:gd name="connsiteY11" fmla="*/ 58769 h 178080"/>
                  <a:gd name="connsiteX12" fmla="*/ 176334 w 296021"/>
                  <a:gd name="connsiteY12" fmla="*/ 58769 h 178080"/>
                  <a:gd name="connsiteX13" fmla="*/ 176334 w 296021"/>
                  <a:gd name="connsiteY13" fmla="*/ 0 h 178080"/>
                  <a:gd name="connsiteX14" fmla="*/ 117720 w 296021"/>
                  <a:gd name="connsiteY14" fmla="*/ 0 h 178080"/>
                  <a:gd name="connsiteX15" fmla="*/ 117720 w 296021"/>
                  <a:gd name="connsiteY15" fmla="*/ 21989 h 178080"/>
                  <a:gd name="connsiteX16" fmla="*/ 58614 w 296021"/>
                  <a:gd name="connsiteY16" fmla="*/ 21989 h 178080"/>
                  <a:gd name="connsiteX17" fmla="*/ 58614 w 296021"/>
                  <a:gd name="connsiteY17" fmla="*/ 0 h 178080"/>
                  <a:gd name="connsiteX18" fmla="*/ 0 w 296021"/>
                  <a:gd name="connsiteY18" fmla="*/ 0 h 178080"/>
                  <a:gd name="connsiteX19" fmla="*/ 0 w 296021"/>
                  <a:gd name="connsiteY19" fmla="*/ 58769 h 178080"/>
                  <a:gd name="connsiteX20" fmla="*/ 21931 w 296021"/>
                  <a:gd name="connsiteY20" fmla="*/ 58769 h 178080"/>
                  <a:gd name="connsiteX21" fmla="*/ 21931 w 296021"/>
                  <a:gd name="connsiteY21" fmla="*/ 119312 h 178080"/>
                  <a:gd name="connsiteX22" fmla="*/ 0 w 296021"/>
                  <a:gd name="connsiteY22" fmla="*/ 119312 h 178080"/>
                  <a:gd name="connsiteX23" fmla="*/ 0 w 296021"/>
                  <a:gd name="connsiteY23" fmla="*/ 178081 h 178080"/>
                  <a:gd name="connsiteX24" fmla="*/ 58614 w 296021"/>
                  <a:gd name="connsiteY24" fmla="*/ 178081 h 178080"/>
                  <a:gd name="connsiteX25" fmla="*/ 58614 w 296021"/>
                  <a:gd name="connsiteY25" fmla="*/ 119312 h 178080"/>
                  <a:gd name="connsiteX26" fmla="*/ 36683 w 296021"/>
                  <a:gd name="connsiteY26" fmla="*/ 119312 h 178080"/>
                  <a:gd name="connsiteX27" fmla="*/ 36683 w 296021"/>
                  <a:gd name="connsiteY27" fmla="*/ 58769 h 178080"/>
                  <a:gd name="connsiteX28" fmla="*/ 58614 w 296021"/>
                  <a:gd name="connsiteY28" fmla="*/ 58769 h 178080"/>
                  <a:gd name="connsiteX29" fmla="*/ 58614 w 296021"/>
                  <a:gd name="connsiteY29" fmla="*/ 36779 h 178080"/>
                  <a:gd name="connsiteX30" fmla="*/ 117720 w 296021"/>
                  <a:gd name="connsiteY30" fmla="*/ 36779 h 178080"/>
                  <a:gd name="connsiteX31" fmla="*/ 117720 w 296021"/>
                  <a:gd name="connsiteY31" fmla="*/ 58769 h 178080"/>
                  <a:gd name="connsiteX32" fmla="*/ 139651 w 296021"/>
                  <a:gd name="connsiteY32" fmla="*/ 58769 h 178080"/>
                  <a:gd name="connsiteX33" fmla="*/ 139651 w 296021"/>
                  <a:gd name="connsiteY33" fmla="*/ 119312 h 178080"/>
                  <a:gd name="connsiteX34" fmla="*/ 117720 w 296021"/>
                  <a:gd name="connsiteY34" fmla="*/ 119312 h 178080"/>
                  <a:gd name="connsiteX35" fmla="*/ 117720 w 296021"/>
                  <a:gd name="connsiteY35" fmla="*/ 178081 h 178080"/>
                  <a:gd name="connsiteX36" fmla="*/ 176334 w 296021"/>
                  <a:gd name="connsiteY36" fmla="*/ 178081 h 178080"/>
                  <a:gd name="connsiteX37" fmla="*/ 176334 w 296021"/>
                  <a:gd name="connsiteY37" fmla="*/ 156091 h 178080"/>
                  <a:gd name="connsiteX38" fmla="*/ 237407 w 296021"/>
                  <a:gd name="connsiteY38" fmla="*/ 156091 h 178080"/>
                  <a:gd name="connsiteX39" fmla="*/ 237407 w 296021"/>
                  <a:gd name="connsiteY39" fmla="*/ 178081 h 178080"/>
                  <a:gd name="connsiteX40" fmla="*/ 296021 w 296021"/>
                  <a:gd name="connsiteY40" fmla="*/ 178081 h 178080"/>
                  <a:gd name="connsiteX41" fmla="*/ 296021 w 296021"/>
                  <a:gd name="connsiteY41" fmla="*/ 119312 h 178080"/>
                  <a:gd name="connsiteX42" fmla="*/ 274090 w 296021"/>
                  <a:gd name="connsiteY42" fmla="*/ 119312 h 178080"/>
                  <a:gd name="connsiteX43" fmla="*/ 274090 w 296021"/>
                  <a:gd name="connsiteY43" fmla="*/ 58769 h 178080"/>
                  <a:gd name="connsiteX44" fmla="*/ 296021 w 296021"/>
                  <a:gd name="connsiteY44" fmla="*/ 58769 h 178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96021" h="178080">
                    <a:moveTo>
                      <a:pt x="296021" y="58769"/>
                    </a:moveTo>
                    <a:lnTo>
                      <a:pt x="296021" y="0"/>
                    </a:lnTo>
                    <a:lnTo>
                      <a:pt x="237407" y="0"/>
                    </a:lnTo>
                    <a:lnTo>
                      <a:pt x="237407" y="58769"/>
                    </a:lnTo>
                    <a:lnTo>
                      <a:pt x="259338" y="58769"/>
                    </a:lnTo>
                    <a:lnTo>
                      <a:pt x="259338" y="119312"/>
                    </a:lnTo>
                    <a:lnTo>
                      <a:pt x="237407" y="119312"/>
                    </a:lnTo>
                    <a:lnTo>
                      <a:pt x="237407" y="141301"/>
                    </a:lnTo>
                    <a:lnTo>
                      <a:pt x="176334" y="141301"/>
                    </a:lnTo>
                    <a:lnTo>
                      <a:pt x="176334" y="119312"/>
                    </a:lnTo>
                    <a:lnTo>
                      <a:pt x="154403" y="119312"/>
                    </a:lnTo>
                    <a:lnTo>
                      <a:pt x="154403" y="58769"/>
                    </a:lnTo>
                    <a:lnTo>
                      <a:pt x="176334" y="58769"/>
                    </a:lnTo>
                    <a:lnTo>
                      <a:pt x="176334" y="0"/>
                    </a:lnTo>
                    <a:lnTo>
                      <a:pt x="117720" y="0"/>
                    </a:lnTo>
                    <a:lnTo>
                      <a:pt x="117720" y="21989"/>
                    </a:lnTo>
                    <a:lnTo>
                      <a:pt x="58614" y="21989"/>
                    </a:lnTo>
                    <a:lnTo>
                      <a:pt x="58614" y="0"/>
                    </a:lnTo>
                    <a:lnTo>
                      <a:pt x="0" y="0"/>
                    </a:lnTo>
                    <a:lnTo>
                      <a:pt x="0" y="58769"/>
                    </a:lnTo>
                    <a:lnTo>
                      <a:pt x="21931" y="58769"/>
                    </a:lnTo>
                    <a:lnTo>
                      <a:pt x="21931" y="119312"/>
                    </a:lnTo>
                    <a:lnTo>
                      <a:pt x="0" y="119312"/>
                    </a:lnTo>
                    <a:lnTo>
                      <a:pt x="0" y="178081"/>
                    </a:lnTo>
                    <a:lnTo>
                      <a:pt x="58614" y="178081"/>
                    </a:lnTo>
                    <a:lnTo>
                      <a:pt x="58614" y="119312"/>
                    </a:lnTo>
                    <a:lnTo>
                      <a:pt x="36683" y="119312"/>
                    </a:lnTo>
                    <a:lnTo>
                      <a:pt x="36683" y="58769"/>
                    </a:lnTo>
                    <a:lnTo>
                      <a:pt x="58614" y="58769"/>
                    </a:lnTo>
                    <a:lnTo>
                      <a:pt x="58614" y="36779"/>
                    </a:lnTo>
                    <a:lnTo>
                      <a:pt x="117720" y="36779"/>
                    </a:lnTo>
                    <a:lnTo>
                      <a:pt x="117720" y="58769"/>
                    </a:lnTo>
                    <a:lnTo>
                      <a:pt x="139651" y="58769"/>
                    </a:lnTo>
                    <a:lnTo>
                      <a:pt x="139651" y="119312"/>
                    </a:lnTo>
                    <a:lnTo>
                      <a:pt x="117720" y="119312"/>
                    </a:lnTo>
                    <a:lnTo>
                      <a:pt x="117720" y="178081"/>
                    </a:lnTo>
                    <a:lnTo>
                      <a:pt x="176334" y="178081"/>
                    </a:lnTo>
                    <a:lnTo>
                      <a:pt x="176334" y="156091"/>
                    </a:lnTo>
                    <a:lnTo>
                      <a:pt x="237407" y="156091"/>
                    </a:lnTo>
                    <a:lnTo>
                      <a:pt x="237407" y="178081"/>
                    </a:lnTo>
                    <a:lnTo>
                      <a:pt x="296021" y="178081"/>
                    </a:lnTo>
                    <a:lnTo>
                      <a:pt x="296021" y="119312"/>
                    </a:lnTo>
                    <a:lnTo>
                      <a:pt x="274090" y="119312"/>
                    </a:lnTo>
                    <a:lnTo>
                      <a:pt x="274090" y="58769"/>
                    </a:lnTo>
                    <a:lnTo>
                      <a:pt x="296021" y="58769"/>
                    </a:lnTo>
                    <a:close/>
                  </a:path>
                </a:pathLst>
              </a:custGeom>
              <a:solidFill>
                <a:srgbClr val="50E6FF"/>
              </a:solidFill>
              <a:ln w="42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8" name="Oval 7">
              <a:extLst>
                <a:ext uri="{FF2B5EF4-FFF2-40B4-BE49-F238E27FC236}">
                  <a16:creationId xmlns:a16="http://schemas.microsoft.com/office/drawing/2014/main" id="{FC074424-6538-4494-828F-8B17A0D704BE}"/>
                </a:ext>
              </a:extLst>
            </p:cNvPr>
            <p:cNvSpPr/>
            <p:nvPr/>
          </p:nvSpPr>
          <p:spPr bwMode="auto">
            <a:xfrm>
              <a:off x="4656430" y="2094125"/>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1</a:t>
              </a:r>
            </a:p>
          </p:txBody>
        </p:sp>
      </p:grpSp>
      <p:grpSp>
        <p:nvGrpSpPr>
          <p:cNvPr id="80" name="Group 79" descr="Interact with legacy data&#10;">
            <a:extLst>
              <a:ext uri="{FF2B5EF4-FFF2-40B4-BE49-F238E27FC236}">
                <a16:creationId xmlns:a16="http://schemas.microsoft.com/office/drawing/2014/main" id="{68B07834-A7B8-4E06-95C8-BE9232DD8427}"/>
              </a:ext>
            </a:extLst>
          </p:cNvPr>
          <p:cNvGrpSpPr/>
          <p:nvPr/>
        </p:nvGrpSpPr>
        <p:grpSpPr>
          <a:xfrm>
            <a:off x="4656430" y="2844742"/>
            <a:ext cx="3907170" cy="466725"/>
            <a:chOff x="4656430" y="2844742"/>
            <a:chExt cx="3907170" cy="466725"/>
          </a:xfrm>
        </p:grpSpPr>
        <p:sp>
          <p:nvSpPr>
            <p:cNvPr id="14" name="Content Placeholder 2">
              <a:extLst>
                <a:ext uri="{FF2B5EF4-FFF2-40B4-BE49-F238E27FC236}">
                  <a16:creationId xmlns:a16="http://schemas.microsoft.com/office/drawing/2014/main" id="{10548165-A551-43B9-85FD-184CE0B552D3}"/>
                </a:ext>
              </a:extLst>
            </p:cNvPr>
            <p:cNvSpPr txBox="1">
              <a:spLocks/>
            </p:cNvSpPr>
            <p:nvPr/>
          </p:nvSpPr>
          <p:spPr>
            <a:xfrm>
              <a:off x="5545980" y="2939605"/>
              <a:ext cx="3017620"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Interact with legacy data</a:t>
              </a:r>
            </a:p>
          </p:txBody>
        </p:sp>
        <p:pic>
          <p:nvPicPr>
            <p:cNvPr id="29" name="data2" descr="data">
              <a:extLst>
                <a:ext uri="{FF2B5EF4-FFF2-40B4-BE49-F238E27FC236}">
                  <a16:creationId xmlns:a16="http://schemas.microsoft.com/office/drawing/2014/main" id="{DD4632E8-3796-4F5E-A9AA-38BB192533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21218" y="2844742"/>
              <a:ext cx="466725" cy="466725"/>
            </a:xfrm>
            <a:prstGeom prst="rect">
              <a:avLst/>
            </a:prstGeom>
          </p:spPr>
        </p:pic>
        <p:sp>
          <p:nvSpPr>
            <p:cNvPr id="55" name="Oval 54">
              <a:extLst>
                <a:ext uri="{FF2B5EF4-FFF2-40B4-BE49-F238E27FC236}">
                  <a16:creationId xmlns:a16="http://schemas.microsoft.com/office/drawing/2014/main" id="{176EB49C-0355-48CF-9084-8458DC60480C}"/>
                </a:ext>
              </a:extLst>
            </p:cNvPr>
            <p:cNvSpPr/>
            <p:nvPr/>
          </p:nvSpPr>
          <p:spPr bwMode="auto">
            <a:xfrm>
              <a:off x="4656430" y="2973633"/>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2</a:t>
              </a:r>
            </a:p>
          </p:txBody>
        </p:sp>
      </p:grpSp>
      <p:grpSp>
        <p:nvGrpSpPr>
          <p:cNvPr id="79" name="Group 78" descr="Builds API and publish as an Azure function to API Management &#10;">
            <a:extLst>
              <a:ext uri="{FF2B5EF4-FFF2-40B4-BE49-F238E27FC236}">
                <a16:creationId xmlns:a16="http://schemas.microsoft.com/office/drawing/2014/main" id="{6BB86681-DD8C-4676-A2EF-872CA58E38F8}"/>
              </a:ext>
            </a:extLst>
          </p:cNvPr>
          <p:cNvGrpSpPr/>
          <p:nvPr/>
        </p:nvGrpSpPr>
        <p:grpSpPr>
          <a:xfrm>
            <a:off x="4656430" y="3646189"/>
            <a:ext cx="6155948" cy="523645"/>
            <a:chOff x="4656430" y="3646189"/>
            <a:chExt cx="6155948" cy="523645"/>
          </a:xfrm>
        </p:grpSpPr>
        <p:sp>
          <p:nvSpPr>
            <p:cNvPr id="15" name="Content Placeholder 2">
              <a:extLst>
                <a:ext uri="{FF2B5EF4-FFF2-40B4-BE49-F238E27FC236}">
                  <a16:creationId xmlns:a16="http://schemas.microsoft.com/office/drawing/2014/main" id="{36618E18-D68D-4DE9-96CC-D6E44385A83D}"/>
                </a:ext>
              </a:extLst>
            </p:cNvPr>
            <p:cNvSpPr txBox="1">
              <a:spLocks/>
            </p:cNvSpPr>
            <p:nvPr/>
          </p:nvSpPr>
          <p:spPr>
            <a:xfrm>
              <a:off x="5545980" y="3769512"/>
              <a:ext cx="5266398"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Builds API</a:t>
              </a:r>
            </a:p>
          </p:txBody>
        </p:sp>
        <p:grpSp>
          <p:nvGrpSpPr>
            <p:cNvPr id="71" name="Group 70">
              <a:extLst>
                <a:ext uri="{FF2B5EF4-FFF2-40B4-BE49-F238E27FC236}">
                  <a16:creationId xmlns:a16="http://schemas.microsoft.com/office/drawing/2014/main" id="{8532546C-AB81-4DC7-9E9F-586F54C145C2}"/>
                </a:ext>
              </a:extLst>
            </p:cNvPr>
            <p:cNvGrpSpPr/>
            <p:nvPr/>
          </p:nvGrpSpPr>
          <p:grpSpPr>
            <a:xfrm rot="5400000">
              <a:off x="4892758" y="3706610"/>
              <a:ext cx="523645" cy="402803"/>
              <a:chOff x="4877615" y="3772390"/>
              <a:chExt cx="467383" cy="359526"/>
            </a:xfrm>
          </p:grpSpPr>
          <p:sp>
            <p:nvSpPr>
              <p:cNvPr id="33" name="Freeform 12">
                <a:extLst>
                  <a:ext uri="{FF2B5EF4-FFF2-40B4-BE49-F238E27FC236}">
                    <a16:creationId xmlns:a16="http://schemas.microsoft.com/office/drawing/2014/main" id="{87B5E028-50BF-4866-A008-B67A46C0A4C5}"/>
                  </a:ext>
                </a:extLst>
              </p:cNvPr>
              <p:cNvSpPr>
                <a:spLocks/>
              </p:cNvSpPr>
              <p:nvPr/>
            </p:nvSpPr>
            <p:spPr bwMode="auto">
              <a:xfrm flipH="1">
                <a:off x="5057378" y="3772390"/>
                <a:ext cx="109750" cy="348172"/>
              </a:xfrm>
              <a:custGeom>
                <a:avLst/>
                <a:gdLst>
                  <a:gd name="T0" fmla="*/ 39 w 41"/>
                  <a:gd name="T1" fmla="*/ 17 h 130"/>
                  <a:gd name="T2" fmla="*/ 24 w 41"/>
                  <a:gd name="T3" fmla="*/ 2 h 130"/>
                  <a:gd name="T4" fmla="*/ 18 w 41"/>
                  <a:gd name="T5" fmla="*/ 2 h 130"/>
                  <a:gd name="T6" fmla="*/ 2 w 41"/>
                  <a:gd name="T7" fmla="*/ 17 h 130"/>
                  <a:gd name="T8" fmla="*/ 2 w 41"/>
                  <a:gd name="T9" fmla="*/ 24 h 130"/>
                  <a:gd name="T10" fmla="*/ 9 w 41"/>
                  <a:gd name="T11" fmla="*/ 24 h 130"/>
                  <a:gd name="T12" fmla="*/ 16 w 41"/>
                  <a:gd name="T13" fmla="*/ 17 h 130"/>
                  <a:gd name="T14" fmla="*/ 16 w 41"/>
                  <a:gd name="T15" fmla="*/ 130 h 130"/>
                  <a:gd name="T16" fmla="*/ 25 w 41"/>
                  <a:gd name="T17" fmla="*/ 130 h 130"/>
                  <a:gd name="T18" fmla="*/ 25 w 41"/>
                  <a:gd name="T19" fmla="*/ 17 h 130"/>
                  <a:gd name="T20" fmla="*/ 32 w 41"/>
                  <a:gd name="T21" fmla="*/ 24 h 130"/>
                  <a:gd name="T22" fmla="*/ 39 w 41"/>
                  <a:gd name="T23" fmla="*/ 24 h 130"/>
                  <a:gd name="T24" fmla="*/ 39 w 41"/>
                  <a:gd name="T25" fmla="*/ 24 h 130"/>
                  <a:gd name="T26" fmla="*/ 39 w 41"/>
                  <a:gd name="T27" fmla="*/ 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130">
                    <a:moveTo>
                      <a:pt x="39" y="17"/>
                    </a:moveTo>
                    <a:cubicBezTo>
                      <a:pt x="24" y="2"/>
                      <a:pt x="24" y="2"/>
                      <a:pt x="24" y="2"/>
                    </a:cubicBezTo>
                    <a:cubicBezTo>
                      <a:pt x="22" y="0"/>
                      <a:pt x="19" y="0"/>
                      <a:pt x="18" y="2"/>
                    </a:cubicBezTo>
                    <a:cubicBezTo>
                      <a:pt x="2" y="17"/>
                      <a:pt x="2" y="17"/>
                      <a:pt x="2" y="17"/>
                    </a:cubicBezTo>
                    <a:cubicBezTo>
                      <a:pt x="0" y="19"/>
                      <a:pt x="0" y="22"/>
                      <a:pt x="2" y="24"/>
                    </a:cubicBezTo>
                    <a:cubicBezTo>
                      <a:pt x="4" y="25"/>
                      <a:pt x="7" y="25"/>
                      <a:pt x="9" y="24"/>
                    </a:cubicBezTo>
                    <a:cubicBezTo>
                      <a:pt x="16" y="17"/>
                      <a:pt x="16" y="17"/>
                      <a:pt x="16" y="17"/>
                    </a:cubicBezTo>
                    <a:cubicBezTo>
                      <a:pt x="16" y="130"/>
                      <a:pt x="16" y="130"/>
                      <a:pt x="16" y="130"/>
                    </a:cubicBezTo>
                    <a:cubicBezTo>
                      <a:pt x="25" y="130"/>
                      <a:pt x="25" y="130"/>
                      <a:pt x="25" y="130"/>
                    </a:cubicBezTo>
                    <a:cubicBezTo>
                      <a:pt x="25" y="17"/>
                      <a:pt x="25" y="17"/>
                      <a:pt x="25" y="17"/>
                    </a:cubicBezTo>
                    <a:cubicBezTo>
                      <a:pt x="32" y="24"/>
                      <a:pt x="32" y="24"/>
                      <a:pt x="32" y="24"/>
                    </a:cubicBezTo>
                    <a:cubicBezTo>
                      <a:pt x="34" y="26"/>
                      <a:pt x="37" y="26"/>
                      <a:pt x="39" y="24"/>
                    </a:cubicBezTo>
                    <a:cubicBezTo>
                      <a:pt x="39" y="24"/>
                      <a:pt x="39" y="24"/>
                      <a:pt x="39" y="24"/>
                    </a:cubicBezTo>
                    <a:cubicBezTo>
                      <a:pt x="41" y="22"/>
                      <a:pt x="41" y="19"/>
                      <a:pt x="39" y="17"/>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4" name="Freeform 13">
                <a:extLst>
                  <a:ext uri="{FF2B5EF4-FFF2-40B4-BE49-F238E27FC236}">
                    <a16:creationId xmlns:a16="http://schemas.microsoft.com/office/drawing/2014/main" id="{E36BFDBB-B677-4C48-84AA-73E6557E8457}"/>
                  </a:ext>
                </a:extLst>
              </p:cNvPr>
              <p:cNvSpPr>
                <a:spLocks/>
              </p:cNvSpPr>
              <p:nvPr/>
            </p:nvSpPr>
            <p:spPr bwMode="auto">
              <a:xfrm flipH="1">
                <a:off x="4877615" y="3893494"/>
                <a:ext cx="240314" cy="230853"/>
              </a:xfrm>
              <a:custGeom>
                <a:avLst/>
                <a:gdLst>
                  <a:gd name="T0" fmla="*/ 85 w 89"/>
                  <a:gd name="T1" fmla="*/ 0 h 86"/>
                  <a:gd name="T2" fmla="*/ 64 w 89"/>
                  <a:gd name="T3" fmla="*/ 0 h 86"/>
                  <a:gd name="T4" fmla="*/ 59 w 89"/>
                  <a:gd name="T5" fmla="*/ 4 h 86"/>
                  <a:gd name="T6" fmla="*/ 64 w 89"/>
                  <a:gd name="T7" fmla="*/ 9 h 86"/>
                  <a:gd name="T8" fmla="*/ 72 w 89"/>
                  <a:gd name="T9" fmla="*/ 9 h 86"/>
                  <a:gd name="T10" fmla="*/ 0 w 89"/>
                  <a:gd name="T11" fmla="*/ 81 h 86"/>
                  <a:gd name="T12" fmla="*/ 9 w 89"/>
                  <a:gd name="T13" fmla="*/ 86 h 86"/>
                  <a:gd name="T14" fmla="*/ 80 w 89"/>
                  <a:gd name="T15" fmla="*/ 15 h 86"/>
                  <a:gd name="T16" fmla="*/ 80 w 89"/>
                  <a:gd name="T17" fmla="*/ 25 h 86"/>
                  <a:gd name="T18" fmla="*/ 84 w 89"/>
                  <a:gd name="T19" fmla="*/ 30 h 86"/>
                  <a:gd name="T20" fmla="*/ 85 w 89"/>
                  <a:gd name="T21" fmla="*/ 30 h 86"/>
                  <a:gd name="T22" fmla="*/ 89 w 89"/>
                  <a:gd name="T23" fmla="*/ 25 h 86"/>
                  <a:gd name="T24" fmla="*/ 89 w 89"/>
                  <a:gd name="T25" fmla="*/ 4 h 86"/>
                  <a:gd name="T26" fmla="*/ 85 w 89"/>
                  <a:gd name="T2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86">
                    <a:moveTo>
                      <a:pt x="85" y="0"/>
                    </a:moveTo>
                    <a:cubicBezTo>
                      <a:pt x="64" y="0"/>
                      <a:pt x="64" y="0"/>
                      <a:pt x="64" y="0"/>
                    </a:cubicBezTo>
                    <a:cubicBezTo>
                      <a:pt x="61" y="0"/>
                      <a:pt x="59" y="2"/>
                      <a:pt x="59" y="4"/>
                    </a:cubicBezTo>
                    <a:cubicBezTo>
                      <a:pt x="59" y="7"/>
                      <a:pt x="61" y="9"/>
                      <a:pt x="64" y="9"/>
                    </a:cubicBezTo>
                    <a:cubicBezTo>
                      <a:pt x="72" y="9"/>
                      <a:pt x="72" y="9"/>
                      <a:pt x="72" y="9"/>
                    </a:cubicBezTo>
                    <a:cubicBezTo>
                      <a:pt x="0" y="81"/>
                      <a:pt x="0" y="81"/>
                      <a:pt x="0" y="81"/>
                    </a:cubicBezTo>
                    <a:cubicBezTo>
                      <a:pt x="9" y="86"/>
                      <a:pt x="9" y="86"/>
                      <a:pt x="9" y="86"/>
                    </a:cubicBezTo>
                    <a:cubicBezTo>
                      <a:pt x="80" y="15"/>
                      <a:pt x="80" y="15"/>
                      <a:pt x="80" y="15"/>
                    </a:cubicBezTo>
                    <a:cubicBezTo>
                      <a:pt x="80" y="25"/>
                      <a:pt x="80" y="25"/>
                      <a:pt x="80" y="25"/>
                    </a:cubicBezTo>
                    <a:cubicBezTo>
                      <a:pt x="80" y="28"/>
                      <a:pt x="82" y="30"/>
                      <a:pt x="84" y="30"/>
                    </a:cubicBezTo>
                    <a:cubicBezTo>
                      <a:pt x="85" y="30"/>
                      <a:pt x="85" y="30"/>
                      <a:pt x="85" y="30"/>
                    </a:cubicBezTo>
                    <a:cubicBezTo>
                      <a:pt x="87" y="30"/>
                      <a:pt x="89" y="28"/>
                      <a:pt x="89" y="25"/>
                    </a:cubicBezTo>
                    <a:cubicBezTo>
                      <a:pt x="89" y="4"/>
                      <a:pt x="89" y="4"/>
                      <a:pt x="89" y="4"/>
                    </a:cubicBezTo>
                    <a:cubicBezTo>
                      <a:pt x="89" y="2"/>
                      <a:pt x="87" y="0"/>
                      <a:pt x="85" y="0"/>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5" name="Freeform 14">
                <a:extLst>
                  <a:ext uri="{FF2B5EF4-FFF2-40B4-BE49-F238E27FC236}">
                    <a16:creationId xmlns:a16="http://schemas.microsoft.com/office/drawing/2014/main" id="{751FEB3C-3285-423E-8BA8-2DF000ED277F}"/>
                  </a:ext>
                </a:extLst>
              </p:cNvPr>
              <p:cNvSpPr>
                <a:spLocks/>
              </p:cNvSpPr>
              <p:nvPr/>
            </p:nvSpPr>
            <p:spPr bwMode="auto">
              <a:xfrm flipH="1">
                <a:off x="5095222" y="3893494"/>
                <a:ext cx="249776" cy="238422"/>
              </a:xfrm>
              <a:custGeom>
                <a:avLst/>
                <a:gdLst>
                  <a:gd name="T0" fmla="*/ 18 w 93"/>
                  <a:gd name="T1" fmla="*/ 9 h 89"/>
                  <a:gd name="T2" fmla="*/ 26 w 93"/>
                  <a:gd name="T3" fmla="*/ 9 h 89"/>
                  <a:gd name="T4" fmla="*/ 30 w 93"/>
                  <a:gd name="T5" fmla="*/ 5 h 89"/>
                  <a:gd name="T6" fmla="*/ 30 w 93"/>
                  <a:gd name="T7" fmla="*/ 4 h 89"/>
                  <a:gd name="T8" fmla="*/ 26 w 93"/>
                  <a:gd name="T9" fmla="*/ 0 h 89"/>
                  <a:gd name="T10" fmla="*/ 4 w 93"/>
                  <a:gd name="T11" fmla="*/ 0 h 89"/>
                  <a:gd name="T12" fmla="*/ 0 w 93"/>
                  <a:gd name="T13" fmla="*/ 4 h 89"/>
                  <a:gd name="T14" fmla="*/ 0 w 93"/>
                  <a:gd name="T15" fmla="*/ 25 h 89"/>
                  <a:gd name="T16" fmla="*/ 5 w 93"/>
                  <a:gd name="T17" fmla="*/ 30 h 89"/>
                  <a:gd name="T18" fmla="*/ 9 w 93"/>
                  <a:gd name="T19" fmla="*/ 25 h 89"/>
                  <a:gd name="T20" fmla="*/ 10 w 93"/>
                  <a:gd name="T21" fmla="*/ 15 h 89"/>
                  <a:gd name="T22" fmla="*/ 80 w 93"/>
                  <a:gd name="T23" fmla="*/ 85 h 89"/>
                  <a:gd name="T24" fmla="*/ 93 w 93"/>
                  <a:gd name="T25" fmla="*/ 86 h 89"/>
                  <a:gd name="T26" fmla="*/ 18 w 93"/>
                  <a:gd name="T27" fmla="*/ 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89">
                    <a:moveTo>
                      <a:pt x="18" y="9"/>
                    </a:moveTo>
                    <a:cubicBezTo>
                      <a:pt x="26" y="9"/>
                      <a:pt x="26" y="9"/>
                      <a:pt x="26" y="9"/>
                    </a:cubicBezTo>
                    <a:cubicBezTo>
                      <a:pt x="28" y="9"/>
                      <a:pt x="30" y="7"/>
                      <a:pt x="30" y="5"/>
                    </a:cubicBezTo>
                    <a:cubicBezTo>
                      <a:pt x="30" y="4"/>
                      <a:pt x="30" y="4"/>
                      <a:pt x="30" y="4"/>
                    </a:cubicBezTo>
                    <a:cubicBezTo>
                      <a:pt x="30" y="2"/>
                      <a:pt x="28" y="0"/>
                      <a:pt x="26" y="0"/>
                    </a:cubicBezTo>
                    <a:cubicBezTo>
                      <a:pt x="4" y="0"/>
                      <a:pt x="4" y="0"/>
                      <a:pt x="4" y="0"/>
                    </a:cubicBezTo>
                    <a:cubicBezTo>
                      <a:pt x="2" y="0"/>
                      <a:pt x="0" y="2"/>
                      <a:pt x="0" y="4"/>
                    </a:cubicBezTo>
                    <a:cubicBezTo>
                      <a:pt x="0" y="25"/>
                      <a:pt x="0" y="25"/>
                      <a:pt x="0" y="25"/>
                    </a:cubicBezTo>
                    <a:cubicBezTo>
                      <a:pt x="0" y="28"/>
                      <a:pt x="2" y="30"/>
                      <a:pt x="5" y="30"/>
                    </a:cubicBezTo>
                    <a:cubicBezTo>
                      <a:pt x="7" y="30"/>
                      <a:pt x="9" y="28"/>
                      <a:pt x="9" y="25"/>
                    </a:cubicBezTo>
                    <a:cubicBezTo>
                      <a:pt x="10" y="15"/>
                      <a:pt x="10" y="15"/>
                      <a:pt x="10" y="15"/>
                    </a:cubicBezTo>
                    <a:cubicBezTo>
                      <a:pt x="80" y="85"/>
                      <a:pt x="80" y="85"/>
                      <a:pt x="80" y="85"/>
                    </a:cubicBezTo>
                    <a:cubicBezTo>
                      <a:pt x="84" y="89"/>
                      <a:pt x="89" y="89"/>
                      <a:pt x="93" y="86"/>
                    </a:cubicBezTo>
                    <a:lnTo>
                      <a:pt x="18" y="9"/>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56" name="Oval 55">
              <a:extLst>
                <a:ext uri="{FF2B5EF4-FFF2-40B4-BE49-F238E27FC236}">
                  <a16:creationId xmlns:a16="http://schemas.microsoft.com/office/drawing/2014/main" id="{E3C1E4A2-E28F-4185-A9C4-25A5D20CB7CD}"/>
                </a:ext>
              </a:extLst>
            </p:cNvPr>
            <p:cNvSpPr/>
            <p:nvPr/>
          </p:nvSpPr>
          <p:spPr bwMode="auto">
            <a:xfrm>
              <a:off x="4656430" y="3803540"/>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3</a:t>
              </a:r>
            </a:p>
          </p:txBody>
        </p:sp>
      </p:grpSp>
      <p:grpSp>
        <p:nvGrpSpPr>
          <p:cNvPr id="78" name="Group 77" descr="Exports as API Management Connector, a first class component  to Power Platform&#10;">
            <a:extLst>
              <a:ext uri="{FF2B5EF4-FFF2-40B4-BE49-F238E27FC236}">
                <a16:creationId xmlns:a16="http://schemas.microsoft.com/office/drawing/2014/main" id="{F3C25F72-1D5C-481F-867A-7B5699BC71FC}"/>
              </a:ext>
            </a:extLst>
          </p:cNvPr>
          <p:cNvGrpSpPr/>
          <p:nvPr/>
        </p:nvGrpSpPr>
        <p:grpSpPr>
          <a:xfrm>
            <a:off x="4656430" y="4518055"/>
            <a:ext cx="5747260" cy="439740"/>
            <a:chOff x="4656430" y="4518055"/>
            <a:chExt cx="5747260" cy="439740"/>
          </a:xfrm>
        </p:grpSpPr>
        <p:sp>
          <p:nvSpPr>
            <p:cNvPr id="16" name="Content Placeholder 2">
              <a:extLst>
                <a:ext uri="{FF2B5EF4-FFF2-40B4-BE49-F238E27FC236}">
                  <a16:creationId xmlns:a16="http://schemas.microsoft.com/office/drawing/2014/main" id="{4CF893E6-8321-4F57-950B-9EE4FF0442E6}"/>
                </a:ext>
              </a:extLst>
            </p:cNvPr>
            <p:cNvSpPr txBox="1">
              <a:spLocks/>
            </p:cNvSpPr>
            <p:nvPr/>
          </p:nvSpPr>
          <p:spPr>
            <a:xfrm>
              <a:off x="5545980" y="4599419"/>
              <a:ext cx="4857710"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Export as Connector</a:t>
              </a:r>
            </a:p>
          </p:txBody>
        </p:sp>
        <p:grpSp>
          <p:nvGrpSpPr>
            <p:cNvPr id="36" name="availability zones" descr="availability zones">
              <a:extLst>
                <a:ext uri="{FF2B5EF4-FFF2-40B4-BE49-F238E27FC236}">
                  <a16:creationId xmlns:a16="http://schemas.microsoft.com/office/drawing/2014/main" id="{CD065C93-7D4D-4597-A184-DB8B56B0B784}"/>
                </a:ext>
              </a:extLst>
            </p:cNvPr>
            <p:cNvGrpSpPr>
              <a:grpSpLocks noChangeAspect="1"/>
            </p:cNvGrpSpPr>
            <p:nvPr/>
          </p:nvGrpSpPr>
          <p:grpSpPr bwMode="auto">
            <a:xfrm>
              <a:off x="4912482" y="4518055"/>
              <a:ext cx="485774" cy="439740"/>
              <a:chOff x="3409" y="755"/>
              <a:chExt cx="306" cy="277"/>
            </a:xfrm>
          </p:grpSpPr>
          <p:sp>
            <p:nvSpPr>
              <p:cNvPr id="37" name="AutoShape 109">
                <a:extLst>
                  <a:ext uri="{FF2B5EF4-FFF2-40B4-BE49-F238E27FC236}">
                    <a16:creationId xmlns:a16="http://schemas.microsoft.com/office/drawing/2014/main" id="{5CF478C3-538E-4A69-81BA-EA6A0C009E0D}"/>
                  </a:ext>
                </a:extLst>
              </p:cNvPr>
              <p:cNvSpPr>
                <a:spLocks noChangeAspect="1" noChangeArrowheads="1" noTextEdit="1"/>
              </p:cNvSpPr>
              <p:nvPr/>
            </p:nvSpPr>
            <p:spPr bwMode="auto">
              <a:xfrm>
                <a:off x="3413" y="760"/>
                <a:ext cx="297"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8" name="Freeform 111">
                <a:extLst>
                  <a:ext uri="{FF2B5EF4-FFF2-40B4-BE49-F238E27FC236}">
                    <a16:creationId xmlns:a16="http://schemas.microsoft.com/office/drawing/2014/main" id="{8AB765CF-0658-4AE9-A740-5CDDA0FD0E2E}"/>
                  </a:ext>
                </a:extLst>
              </p:cNvPr>
              <p:cNvSpPr>
                <a:spLocks/>
              </p:cNvSpPr>
              <p:nvPr/>
            </p:nvSpPr>
            <p:spPr bwMode="auto">
              <a:xfrm>
                <a:off x="3435" y="955"/>
                <a:ext cx="52" cy="51"/>
              </a:xfrm>
              <a:custGeom>
                <a:avLst/>
                <a:gdLst>
                  <a:gd name="T0" fmla="*/ 11 w 66"/>
                  <a:gd name="T1" fmla="*/ 12 h 66"/>
                  <a:gd name="T2" fmla="*/ 54 w 66"/>
                  <a:gd name="T3" fmla="*/ 12 h 66"/>
                  <a:gd name="T4" fmla="*/ 54 w 66"/>
                  <a:gd name="T5" fmla="*/ 54 h 66"/>
                  <a:gd name="T6" fmla="*/ 11 w 66"/>
                  <a:gd name="T7" fmla="*/ 54 h 66"/>
                  <a:gd name="T8" fmla="*/ 11 w 66"/>
                  <a:gd name="T9" fmla="*/ 12 h 66"/>
                </a:gdLst>
                <a:ahLst/>
                <a:cxnLst>
                  <a:cxn ang="0">
                    <a:pos x="T0" y="T1"/>
                  </a:cxn>
                  <a:cxn ang="0">
                    <a:pos x="T2" y="T3"/>
                  </a:cxn>
                  <a:cxn ang="0">
                    <a:pos x="T4" y="T5"/>
                  </a:cxn>
                  <a:cxn ang="0">
                    <a:pos x="T6" y="T7"/>
                  </a:cxn>
                  <a:cxn ang="0">
                    <a:pos x="T8" y="T9"/>
                  </a:cxn>
                </a:cxnLst>
                <a:rect l="0" t="0" r="r" b="b"/>
                <a:pathLst>
                  <a:path w="66" h="66">
                    <a:moveTo>
                      <a:pt x="11" y="12"/>
                    </a:moveTo>
                    <a:cubicBezTo>
                      <a:pt x="23" y="0"/>
                      <a:pt x="42" y="0"/>
                      <a:pt x="54" y="12"/>
                    </a:cubicBezTo>
                    <a:cubicBezTo>
                      <a:pt x="66" y="24"/>
                      <a:pt x="66" y="43"/>
                      <a:pt x="54" y="54"/>
                    </a:cubicBezTo>
                    <a:cubicBezTo>
                      <a:pt x="42" y="66"/>
                      <a:pt x="23" y="66"/>
                      <a:pt x="11" y="54"/>
                    </a:cubicBezTo>
                    <a:cubicBezTo>
                      <a:pt x="0" y="43"/>
                      <a:pt x="0" y="24"/>
                      <a:pt x="11" y="1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9" name="Freeform 112">
                <a:extLst>
                  <a:ext uri="{FF2B5EF4-FFF2-40B4-BE49-F238E27FC236}">
                    <a16:creationId xmlns:a16="http://schemas.microsoft.com/office/drawing/2014/main" id="{1CB2F8DD-B517-46E3-A75D-5759AD08F453}"/>
                  </a:ext>
                </a:extLst>
              </p:cNvPr>
              <p:cNvSpPr>
                <a:spLocks noEditPoints="1"/>
              </p:cNvSpPr>
              <p:nvPr/>
            </p:nvSpPr>
            <p:spPr bwMode="auto">
              <a:xfrm>
                <a:off x="3409" y="889"/>
                <a:ext cx="146" cy="143"/>
              </a:xfrm>
              <a:custGeom>
                <a:avLst/>
                <a:gdLst>
                  <a:gd name="T0" fmla="*/ 181 w 189"/>
                  <a:gd name="T1" fmla="*/ 104 h 186"/>
                  <a:gd name="T2" fmla="*/ 153 w 189"/>
                  <a:gd name="T3" fmla="*/ 104 h 186"/>
                  <a:gd name="T4" fmla="*/ 147 w 189"/>
                  <a:gd name="T5" fmla="*/ 114 h 186"/>
                  <a:gd name="T6" fmla="*/ 127 w 189"/>
                  <a:gd name="T7" fmla="*/ 114 h 186"/>
                  <a:gd name="T8" fmla="*/ 110 w 189"/>
                  <a:gd name="T9" fmla="*/ 76 h 186"/>
                  <a:gd name="T10" fmla="*/ 89 w 189"/>
                  <a:gd name="T11" fmla="*/ 63 h 186"/>
                  <a:gd name="T12" fmla="*/ 102 w 189"/>
                  <a:gd name="T13" fmla="*/ 41 h 186"/>
                  <a:gd name="T14" fmla="*/ 113 w 189"/>
                  <a:gd name="T15" fmla="*/ 42 h 186"/>
                  <a:gd name="T16" fmla="*/ 128 w 189"/>
                  <a:gd name="T17" fmla="*/ 18 h 186"/>
                  <a:gd name="T18" fmla="*/ 104 w 189"/>
                  <a:gd name="T19" fmla="*/ 2 h 186"/>
                  <a:gd name="T20" fmla="*/ 89 w 189"/>
                  <a:gd name="T21" fmla="*/ 27 h 186"/>
                  <a:gd name="T22" fmla="*/ 94 w 189"/>
                  <a:gd name="T23" fmla="*/ 36 h 186"/>
                  <a:gd name="T24" fmla="*/ 79 w 189"/>
                  <a:gd name="T25" fmla="*/ 60 h 186"/>
                  <a:gd name="T26" fmla="*/ 24 w 189"/>
                  <a:gd name="T27" fmla="*/ 76 h 186"/>
                  <a:gd name="T28" fmla="*/ 24 w 189"/>
                  <a:gd name="T29" fmla="*/ 162 h 186"/>
                  <a:gd name="T30" fmla="*/ 110 w 189"/>
                  <a:gd name="T31" fmla="*/ 162 h 186"/>
                  <a:gd name="T32" fmla="*/ 127 w 189"/>
                  <a:gd name="T33" fmla="*/ 124 h 186"/>
                  <a:gd name="T34" fmla="*/ 147 w 189"/>
                  <a:gd name="T35" fmla="*/ 124 h 186"/>
                  <a:gd name="T36" fmla="*/ 153 w 189"/>
                  <a:gd name="T37" fmla="*/ 133 h 186"/>
                  <a:gd name="T38" fmla="*/ 181 w 189"/>
                  <a:gd name="T39" fmla="*/ 133 h 186"/>
                  <a:gd name="T40" fmla="*/ 181 w 189"/>
                  <a:gd name="T41" fmla="*/ 104 h 186"/>
                  <a:gd name="T42" fmla="*/ 100 w 189"/>
                  <a:gd name="T43" fmla="*/ 153 h 186"/>
                  <a:gd name="T44" fmla="*/ 33 w 189"/>
                  <a:gd name="T45" fmla="*/ 153 h 186"/>
                  <a:gd name="T46" fmla="*/ 33 w 189"/>
                  <a:gd name="T47" fmla="*/ 86 h 186"/>
                  <a:gd name="T48" fmla="*/ 100 w 189"/>
                  <a:gd name="T49" fmla="*/ 86 h 186"/>
                  <a:gd name="T50" fmla="*/ 100 w 189"/>
                  <a:gd name="T51"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186">
                    <a:moveTo>
                      <a:pt x="181" y="104"/>
                    </a:moveTo>
                    <a:cubicBezTo>
                      <a:pt x="173" y="97"/>
                      <a:pt x="160" y="97"/>
                      <a:pt x="153" y="104"/>
                    </a:cubicBezTo>
                    <a:cubicBezTo>
                      <a:pt x="150" y="107"/>
                      <a:pt x="148" y="110"/>
                      <a:pt x="147" y="114"/>
                    </a:cubicBezTo>
                    <a:cubicBezTo>
                      <a:pt x="127" y="114"/>
                      <a:pt x="127" y="114"/>
                      <a:pt x="127" y="114"/>
                    </a:cubicBezTo>
                    <a:cubicBezTo>
                      <a:pt x="126" y="100"/>
                      <a:pt x="120" y="87"/>
                      <a:pt x="110" y="76"/>
                    </a:cubicBezTo>
                    <a:cubicBezTo>
                      <a:pt x="104" y="70"/>
                      <a:pt x="97" y="66"/>
                      <a:pt x="89" y="63"/>
                    </a:cubicBezTo>
                    <a:cubicBezTo>
                      <a:pt x="102" y="41"/>
                      <a:pt x="102" y="41"/>
                      <a:pt x="102" y="41"/>
                    </a:cubicBezTo>
                    <a:cubicBezTo>
                      <a:pt x="106" y="42"/>
                      <a:pt x="109" y="43"/>
                      <a:pt x="113" y="42"/>
                    </a:cubicBezTo>
                    <a:cubicBezTo>
                      <a:pt x="124" y="39"/>
                      <a:pt x="131" y="28"/>
                      <a:pt x="128" y="18"/>
                    </a:cubicBezTo>
                    <a:cubicBezTo>
                      <a:pt x="126" y="7"/>
                      <a:pt x="115" y="0"/>
                      <a:pt x="104" y="2"/>
                    </a:cubicBezTo>
                    <a:cubicBezTo>
                      <a:pt x="93" y="5"/>
                      <a:pt x="86" y="16"/>
                      <a:pt x="89" y="27"/>
                    </a:cubicBezTo>
                    <a:cubicBezTo>
                      <a:pt x="90" y="30"/>
                      <a:pt x="92" y="34"/>
                      <a:pt x="94" y="36"/>
                    </a:cubicBezTo>
                    <a:cubicBezTo>
                      <a:pt x="79" y="60"/>
                      <a:pt x="79" y="60"/>
                      <a:pt x="79" y="60"/>
                    </a:cubicBezTo>
                    <a:cubicBezTo>
                      <a:pt x="60" y="55"/>
                      <a:pt x="39" y="61"/>
                      <a:pt x="24" y="76"/>
                    </a:cubicBezTo>
                    <a:cubicBezTo>
                      <a:pt x="0" y="100"/>
                      <a:pt x="0" y="138"/>
                      <a:pt x="24" y="162"/>
                    </a:cubicBezTo>
                    <a:cubicBezTo>
                      <a:pt x="48" y="186"/>
                      <a:pt x="86" y="186"/>
                      <a:pt x="110" y="162"/>
                    </a:cubicBezTo>
                    <a:cubicBezTo>
                      <a:pt x="121" y="151"/>
                      <a:pt x="126" y="138"/>
                      <a:pt x="127" y="124"/>
                    </a:cubicBezTo>
                    <a:cubicBezTo>
                      <a:pt x="147" y="124"/>
                      <a:pt x="147" y="124"/>
                      <a:pt x="147" y="124"/>
                    </a:cubicBezTo>
                    <a:cubicBezTo>
                      <a:pt x="148" y="127"/>
                      <a:pt x="150" y="130"/>
                      <a:pt x="153" y="133"/>
                    </a:cubicBezTo>
                    <a:cubicBezTo>
                      <a:pt x="160" y="141"/>
                      <a:pt x="173" y="141"/>
                      <a:pt x="181" y="133"/>
                    </a:cubicBezTo>
                    <a:cubicBezTo>
                      <a:pt x="189" y="125"/>
                      <a:pt x="189" y="112"/>
                      <a:pt x="181" y="104"/>
                    </a:cubicBezTo>
                    <a:close/>
                    <a:moveTo>
                      <a:pt x="100" y="153"/>
                    </a:moveTo>
                    <a:cubicBezTo>
                      <a:pt x="82" y="171"/>
                      <a:pt x="52" y="171"/>
                      <a:pt x="33" y="153"/>
                    </a:cubicBezTo>
                    <a:cubicBezTo>
                      <a:pt x="15" y="134"/>
                      <a:pt x="15" y="104"/>
                      <a:pt x="33" y="86"/>
                    </a:cubicBezTo>
                    <a:cubicBezTo>
                      <a:pt x="52" y="67"/>
                      <a:pt x="82" y="67"/>
                      <a:pt x="100" y="86"/>
                    </a:cubicBezTo>
                    <a:cubicBezTo>
                      <a:pt x="119" y="104"/>
                      <a:pt x="119" y="134"/>
                      <a:pt x="100" y="15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0" name="Freeform 113">
                <a:extLst>
                  <a:ext uri="{FF2B5EF4-FFF2-40B4-BE49-F238E27FC236}">
                    <a16:creationId xmlns:a16="http://schemas.microsoft.com/office/drawing/2014/main" id="{8BA1ABAF-D495-4E72-8514-BAFD396AFE3A}"/>
                  </a:ext>
                </a:extLst>
              </p:cNvPr>
              <p:cNvSpPr>
                <a:spLocks/>
              </p:cNvSpPr>
              <p:nvPr/>
            </p:nvSpPr>
            <p:spPr bwMode="auto">
              <a:xfrm>
                <a:off x="3537" y="782"/>
                <a:ext cx="51" cy="50"/>
              </a:xfrm>
              <a:custGeom>
                <a:avLst/>
                <a:gdLst>
                  <a:gd name="T0" fmla="*/ 11 w 66"/>
                  <a:gd name="T1" fmla="*/ 11 h 65"/>
                  <a:gd name="T2" fmla="*/ 54 w 66"/>
                  <a:gd name="T3" fmla="*/ 11 h 65"/>
                  <a:gd name="T4" fmla="*/ 54 w 66"/>
                  <a:gd name="T5" fmla="*/ 54 h 65"/>
                  <a:gd name="T6" fmla="*/ 11 w 66"/>
                  <a:gd name="T7" fmla="*/ 54 h 65"/>
                  <a:gd name="T8" fmla="*/ 11 w 66"/>
                  <a:gd name="T9" fmla="*/ 11 h 65"/>
                </a:gdLst>
                <a:ahLst/>
                <a:cxnLst>
                  <a:cxn ang="0">
                    <a:pos x="T0" y="T1"/>
                  </a:cxn>
                  <a:cxn ang="0">
                    <a:pos x="T2" y="T3"/>
                  </a:cxn>
                  <a:cxn ang="0">
                    <a:pos x="T4" y="T5"/>
                  </a:cxn>
                  <a:cxn ang="0">
                    <a:pos x="T6" y="T7"/>
                  </a:cxn>
                  <a:cxn ang="0">
                    <a:pos x="T8" y="T9"/>
                  </a:cxn>
                </a:cxnLst>
                <a:rect l="0" t="0" r="r" b="b"/>
                <a:pathLst>
                  <a:path w="66" h="65">
                    <a:moveTo>
                      <a:pt x="11" y="11"/>
                    </a:moveTo>
                    <a:cubicBezTo>
                      <a:pt x="23" y="0"/>
                      <a:pt x="42" y="0"/>
                      <a:pt x="54" y="11"/>
                    </a:cubicBezTo>
                    <a:cubicBezTo>
                      <a:pt x="66" y="23"/>
                      <a:pt x="66" y="42"/>
                      <a:pt x="54" y="54"/>
                    </a:cubicBezTo>
                    <a:cubicBezTo>
                      <a:pt x="42" y="65"/>
                      <a:pt x="23" y="65"/>
                      <a:pt x="11" y="54"/>
                    </a:cubicBezTo>
                    <a:cubicBezTo>
                      <a:pt x="0" y="42"/>
                      <a:pt x="0" y="23"/>
                      <a:pt x="11" y="11"/>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1" name="Freeform 114">
                <a:extLst>
                  <a:ext uri="{FF2B5EF4-FFF2-40B4-BE49-F238E27FC236}">
                    <a16:creationId xmlns:a16="http://schemas.microsoft.com/office/drawing/2014/main" id="{D2D9C5FF-5BE9-4145-A8A0-687F0C4DD053}"/>
                  </a:ext>
                </a:extLst>
              </p:cNvPr>
              <p:cNvSpPr>
                <a:spLocks noEditPoints="1"/>
              </p:cNvSpPr>
              <p:nvPr/>
            </p:nvSpPr>
            <p:spPr bwMode="auto">
              <a:xfrm>
                <a:off x="3500" y="755"/>
                <a:ext cx="123" cy="128"/>
              </a:xfrm>
              <a:custGeom>
                <a:avLst/>
                <a:gdLst>
                  <a:gd name="T0" fmla="*/ 141 w 158"/>
                  <a:gd name="T1" fmla="*/ 123 h 165"/>
                  <a:gd name="T2" fmla="*/ 130 w 158"/>
                  <a:gd name="T3" fmla="*/ 123 h 165"/>
                  <a:gd name="T4" fmla="*/ 122 w 158"/>
                  <a:gd name="T5" fmla="*/ 110 h 165"/>
                  <a:gd name="T6" fmla="*/ 123 w 158"/>
                  <a:gd name="T7" fmla="*/ 110 h 165"/>
                  <a:gd name="T8" fmla="*/ 123 w 158"/>
                  <a:gd name="T9" fmla="*/ 24 h 165"/>
                  <a:gd name="T10" fmla="*/ 37 w 158"/>
                  <a:gd name="T11" fmla="*/ 24 h 165"/>
                  <a:gd name="T12" fmla="*/ 37 w 158"/>
                  <a:gd name="T13" fmla="*/ 110 h 165"/>
                  <a:gd name="T14" fmla="*/ 37 w 158"/>
                  <a:gd name="T15" fmla="*/ 110 h 165"/>
                  <a:gd name="T16" fmla="*/ 28 w 158"/>
                  <a:gd name="T17" fmla="*/ 123 h 165"/>
                  <a:gd name="T18" fmla="*/ 18 w 158"/>
                  <a:gd name="T19" fmla="*/ 123 h 165"/>
                  <a:gd name="T20" fmla="*/ 3 w 158"/>
                  <a:gd name="T21" fmla="*/ 147 h 165"/>
                  <a:gd name="T22" fmla="*/ 27 w 158"/>
                  <a:gd name="T23" fmla="*/ 162 h 165"/>
                  <a:gd name="T24" fmla="*/ 42 w 158"/>
                  <a:gd name="T25" fmla="*/ 138 h 165"/>
                  <a:gd name="T26" fmla="*/ 37 w 158"/>
                  <a:gd name="T27" fmla="*/ 128 h 165"/>
                  <a:gd name="T28" fmla="*/ 45 w 158"/>
                  <a:gd name="T29" fmla="*/ 116 h 165"/>
                  <a:gd name="T30" fmla="*/ 114 w 158"/>
                  <a:gd name="T31" fmla="*/ 117 h 165"/>
                  <a:gd name="T32" fmla="*/ 122 w 158"/>
                  <a:gd name="T33" fmla="*/ 128 h 165"/>
                  <a:gd name="T34" fmla="*/ 117 w 158"/>
                  <a:gd name="T35" fmla="*/ 138 h 165"/>
                  <a:gd name="T36" fmla="*/ 132 w 158"/>
                  <a:gd name="T37" fmla="*/ 162 h 165"/>
                  <a:gd name="T38" fmla="*/ 156 w 158"/>
                  <a:gd name="T39" fmla="*/ 147 h 165"/>
                  <a:gd name="T40" fmla="*/ 141 w 158"/>
                  <a:gd name="T41" fmla="*/ 123 h 165"/>
                  <a:gd name="T42" fmla="*/ 46 w 158"/>
                  <a:gd name="T43" fmla="*/ 100 h 165"/>
                  <a:gd name="T44" fmla="*/ 46 w 158"/>
                  <a:gd name="T45" fmla="*/ 33 h 165"/>
                  <a:gd name="T46" fmla="*/ 113 w 158"/>
                  <a:gd name="T47" fmla="*/ 33 h 165"/>
                  <a:gd name="T48" fmla="*/ 113 w 158"/>
                  <a:gd name="T49" fmla="*/ 100 h 165"/>
                  <a:gd name="T50" fmla="*/ 46 w 158"/>
                  <a:gd name="T51" fmla="*/ 10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8" h="165">
                    <a:moveTo>
                      <a:pt x="141" y="123"/>
                    </a:moveTo>
                    <a:cubicBezTo>
                      <a:pt x="137" y="122"/>
                      <a:pt x="134" y="122"/>
                      <a:pt x="130" y="123"/>
                    </a:cubicBezTo>
                    <a:cubicBezTo>
                      <a:pt x="122" y="110"/>
                      <a:pt x="122" y="110"/>
                      <a:pt x="122" y="110"/>
                    </a:cubicBezTo>
                    <a:cubicBezTo>
                      <a:pt x="122" y="110"/>
                      <a:pt x="123" y="110"/>
                      <a:pt x="123" y="110"/>
                    </a:cubicBezTo>
                    <a:cubicBezTo>
                      <a:pt x="146" y="86"/>
                      <a:pt x="146" y="47"/>
                      <a:pt x="123" y="24"/>
                    </a:cubicBezTo>
                    <a:cubicBezTo>
                      <a:pt x="99" y="0"/>
                      <a:pt x="60" y="0"/>
                      <a:pt x="37" y="24"/>
                    </a:cubicBezTo>
                    <a:cubicBezTo>
                      <a:pt x="13" y="47"/>
                      <a:pt x="13" y="86"/>
                      <a:pt x="37" y="110"/>
                    </a:cubicBezTo>
                    <a:cubicBezTo>
                      <a:pt x="37" y="110"/>
                      <a:pt x="37" y="110"/>
                      <a:pt x="37" y="110"/>
                    </a:cubicBezTo>
                    <a:cubicBezTo>
                      <a:pt x="28" y="123"/>
                      <a:pt x="28" y="123"/>
                      <a:pt x="28" y="123"/>
                    </a:cubicBezTo>
                    <a:cubicBezTo>
                      <a:pt x="25" y="122"/>
                      <a:pt x="21" y="122"/>
                      <a:pt x="18" y="123"/>
                    </a:cubicBezTo>
                    <a:cubicBezTo>
                      <a:pt x="7" y="125"/>
                      <a:pt x="0" y="136"/>
                      <a:pt x="3" y="147"/>
                    </a:cubicBezTo>
                    <a:cubicBezTo>
                      <a:pt x="5" y="158"/>
                      <a:pt x="16" y="165"/>
                      <a:pt x="27" y="162"/>
                    </a:cubicBezTo>
                    <a:cubicBezTo>
                      <a:pt x="38" y="159"/>
                      <a:pt x="45" y="149"/>
                      <a:pt x="42" y="138"/>
                    </a:cubicBezTo>
                    <a:cubicBezTo>
                      <a:pt x="41" y="134"/>
                      <a:pt x="39" y="131"/>
                      <a:pt x="37" y="128"/>
                    </a:cubicBezTo>
                    <a:cubicBezTo>
                      <a:pt x="45" y="116"/>
                      <a:pt x="45" y="116"/>
                      <a:pt x="45" y="116"/>
                    </a:cubicBezTo>
                    <a:cubicBezTo>
                      <a:pt x="65" y="131"/>
                      <a:pt x="93" y="131"/>
                      <a:pt x="114" y="117"/>
                    </a:cubicBezTo>
                    <a:cubicBezTo>
                      <a:pt x="122" y="128"/>
                      <a:pt x="122" y="128"/>
                      <a:pt x="122" y="128"/>
                    </a:cubicBezTo>
                    <a:cubicBezTo>
                      <a:pt x="119" y="131"/>
                      <a:pt x="117" y="134"/>
                      <a:pt x="117" y="138"/>
                    </a:cubicBezTo>
                    <a:cubicBezTo>
                      <a:pt x="114" y="149"/>
                      <a:pt x="121" y="160"/>
                      <a:pt x="132" y="162"/>
                    </a:cubicBezTo>
                    <a:cubicBezTo>
                      <a:pt x="142" y="165"/>
                      <a:pt x="153" y="158"/>
                      <a:pt x="156" y="147"/>
                    </a:cubicBezTo>
                    <a:cubicBezTo>
                      <a:pt x="158" y="136"/>
                      <a:pt x="152" y="125"/>
                      <a:pt x="141" y="123"/>
                    </a:cubicBezTo>
                    <a:close/>
                    <a:moveTo>
                      <a:pt x="46" y="100"/>
                    </a:moveTo>
                    <a:cubicBezTo>
                      <a:pt x="28" y="82"/>
                      <a:pt x="28" y="51"/>
                      <a:pt x="46" y="33"/>
                    </a:cubicBezTo>
                    <a:cubicBezTo>
                      <a:pt x="65" y="15"/>
                      <a:pt x="95" y="15"/>
                      <a:pt x="113" y="33"/>
                    </a:cubicBezTo>
                    <a:cubicBezTo>
                      <a:pt x="132" y="52"/>
                      <a:pt x="132" y="82"/>
                      <a:pt x="113" y="100"/>
                    </a:cubicBezTo>
                    <a:cubicBezTo>
                      <a:pt x="95" y="118"/>
                      <a:pt x="65" y="118"/>
                      <a:pt x="46" y="100"/>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2" name="Freeform 115">
                <a:extLst>
                  <a:ext uri="{FF2B5EF4-FFF2-40B4-BE49-F238E27FC236}">
                    <a16:creationId xmlns:a16="http://schemas.microsoft.com/office/drawing/2014/main" id="{DBD7796A-033D-4C60-ADCC-0B415F40F7B4}"/>
                  </a:ext>
                </a:extLst>
              </p:cNvPr>
              <p:cNvSpPr>
                <a:spLocks/>
              </p:cNvSpPr>
              <p:nvPr/>
            </p:nvSpPr>
            <p:spPr bwMode="auto">
              <a:xfrm>
                <a:off x="3638" y="955"/>
                <a:ext cx="51" cy="51"/>
              </a:xfrm>
              <a:custGeom>
                <a:avLst/>
                <a:gdLst>
                  <a:gd name="T0" fmla="*/ 12 w 66"/>
                  <a:gd name="T1" fmla="*/ 12 h 66"/>
                  <a:gd name="T2" fmla="*/ 54 w 66"/>
                  <a:gd name="T3" fmla="*/ 12 h 66"/>
                  <a:gd name="T4" fmla="*/ 54 w 66"/>
                  <a:gd name="T5" fmla="*/ 54 h 66"/>
                  <a:gd name="T6" fmla="*/ 11 w 66"/>
                  <a:gd name="T7" fmla="*/ 54 h 66"/>
                  <a:gd name="T8" fmla="*/ 12 w 66"/>
                  <a:gd name="T9" fmla="*/ 12 h 66"/>
                </a:gdLst>
                <a:ahLst/>
                <a:cxnLst>
                  <a:cxn ang="0">
                    <a:pos x="T0" y="T1"/>
                  </a:cxn>
                  <a:cxn ang="0">
                    <a:pos x="T2" y="T3"/>
                  </a:cxn>
                  <a:cxn ang="0">
                    <a:pos x="T4" y="T5"/>
                  </a:cxn>
                  <a:cxn ang="0">
                    <a:pos x="T6" y="T7"/>
                  </a:cxn>
                  <a:cxn ang="0">
                    <a:pos x="T8" y="T9"/>
                  </a:cxn>
                </a:cxnLst>
                <a:rect l="0" t="0" r="r" b="b"/>
                <a:pathLst>
                  <a:path w="66" h="66">
                    <a:moveTo>
                      <a:pt x="12" y="12"/>
                    </a:moveTo>
                    <a:cubicBezTo>
                      <a:pt x="23" y="0"/>
                      <a:pt x="42" y="0"/>
                      <a:pt x="54" y="12"/>
                    </a:cubicBezTo>
                    <a:cubicBezTo>
                      <a:pt x="66" y="24"/>
                      <a:pt x="66" y="43"/>
                      <a:pt x="54" y="54"/>
                    </a:cubicBezTo>
                    <a:cubicBezTo>
                      <a:pt x="42" y="66"/>
                      <a:pt x="23" y="66"/>
                      <a:pt x="11" y="54"/>
                    </a:cubicBezTo>
                    <a:cubicBezTo>
                      <a:pt x="0" y="42"/>
                      <a:pt x="0" y="23"/>
                      <a:pt x="12" y="1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3" name="Freeform 116">
                <a:extLst>
                  <a:ext uri="{FF2B5EF4-FFF2-40B4-BE49-F238E27FC236}">
                    <a16:creationId xmlns:a16="http://schemas.microsoft.com/office/drawing/2014/main" id="{A54DA04E-96A3-4118-939E-B94B779ADF92}"/>
                  </a:ext>
                </a:extLst>
              </p:cNvPr>
              <p:cNvSpPr>
                <a:spLocks noEditPoints="1"/>
              </p:cNvSpPr>
              <p:nvPr/>
            </p:nvSpPr>
            <p:spPr bwMode="auto">
              <a:xfrm>
                <a:off x="3568" y="889"/>
                <a:ext cx="147" cy="143"/>
              </a:xfrm>
              <a:custGeom>
                <a:avLst/>
                <a:gdLst>
                  <a:gd name="T0" fmla="*/ 166 w 190"/>
                  <a:gd name="T1" fmla="*/ 76 h 186"/>
                  <a:gd name="T2" fmla="*/ 109 w 190"/>
                  <a:gd name="T3" fmla="*/ 60 h 186"/>
                  <a:gd name="T4" fmla="*/ 95 w 190"/>
                  <a:gd name="T5" fmla="*/ 36 h 186"/>
                  <a:gd name="T6" fmla="*/ 100 w 190"/>
                  <a:gd name="T7" fmla="*/ 27 h 186"/>
                  <a:gd name="T8" fmla="*/ 85 w 190"/>
                  <a:gd name="T9" fmla="*/ 3 h 186"/>
                  <a:gd name="T10" fmla="*/ 61 w 190"/>
                  <a:gd name="T11" fmla="*/ 18 h 186"/>
                  <a:gd name="T12" fmla="*/ 76 w 190"/>
                  <a:gd name="T13" fmla="*/ 42 h 186"/>
                  <a:gd name="T14" fmla="*/ 86 w 190"/>
                  <a:gd name="T15" fmla="*/ 42 h 186"/>
                  <a:gd name="T16" fmla="*/ 99 w 190"/>
                  <a:gd name="T17" fmla="*/ 63 h 186"/>
                  <a:gd name="T18" fmla="*/ 80 w 190"/>
                  <a:gd name="T19" fmla="*/ 76 h 186"/>
                  <a:gd name="T20" fmla="*/ 62 w 190"/>
                  <a:gd name="T21" fmla="*/ 114 h 186"/>
                  <a:gd name="T22" fmla="*/ 41 w 190"/>
                  <a:gd name="T23" fmla="*/ 114 h 186"/>
                  <a:gd name="T24" fmla="*/ 36 w 190"/>
                  <a:gd name="T25" fmla="*/ 104 h 186"/>
                  <a:gd name="T26" fmla="*/ 8 w 190"/>
                  <a:gd name="T27" fmla="*/ 104 h 186"/>
                  <a:gd name="T28" fmla="*/ 8 w 190"/>
                  <a:gd name="T29" fmla="*/ 133 h 186"/>
                  <a:gd name="T30" fmla="*/ 36 w 190"/>
                  <a:gd name="T31" fmla="*/ 133 h 186"/>
                  <a:gd name="T32" fmla="*/ 41 w 190"/>
                  <a:gd name="T33" fmla="*/ 124 h 186"/>
                  <a:gd name="T34" fmla="*/ 62 w 190"/>
                  <a:gd name="T35" fmla="*/ 124 h 186"/>
                  <a:gd name="T36" fmla="*/ 80 w 190"/>
                  <a:gd name="T37" fmla="*/ 162 h 186"/>
                  <a:gd name="T38" fmla="*/ 166 w 190"/>
                  <a:gd name="T39" fmla="*/ 162 h 186"/>
                  <a:gd name="T40" fmla="*/ 166 w 190"/>
                  <a:gd name="T41" fmla="*/ 76 h 186"/>
                  <a:gd name="T42" fmla="*/ 156 w 190"/>
                  <a:gd name="T43" fmla="*/ 153 h 186"/>
                  <a:gd name="T44" fmla="*/ 89 w 190"/>
                  <a:gd name="T45" fmla="*/ 152 h 186"/>
                  <a:gd name="T46" fmla="*/ 89 w 190"/>
                  <a:gd name="T47" fmla="*/ 85 h 186"/>
                  <a:gd name="T48" fmla="*/ 156 w 190"/>
                  <a:gd name="T49" fmla="*/ 86 h 186"/>
                  <a:gd name="T50" fmla="*/ 156 w 190"/>
                  <a:gd name="T51" fmla="*/ 15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0" h="186">
                    <a:moveTo>
                      <a:pt x="166" y="76"/>
                    </a:moveTo>
                    <a:cubicBezTo>
                      <a:pt x="151" y="61"/>
                      <a:pt x="129" y="55"/>
                      <a:pt x="109" y="60"/>
                    </a:cubicBezTo>
                    <a:cubicBezTo>
                      <a:pt x="95" y="36"/>
                      <a:pt x="95" y="36"/>
                      <a:pt x="95" y="36"/>
                    </a:cubicBezTo>
                    <a:cubicBezTo>
                      <a:pt x="97" y="34"/>
                      <a:pt x="99" y="31"/>
                      <a:pt x="100" y="27"/>
                    </a:cubicBezTo>
                    <a:cubicBezTo>
                      <a:pt x="103" y="16"/>
                      <a:pt x="96" y="5"/>
                      <a:pt x="85" y="3"/>
                    </a:cubicBezTo>
                    <a:cubicBezTo>
                      <a:pt x="74" y="0"/>
                      <a:pt x="63" y="7"/>
                      <a:pt x="61" y="18"/>
                    </a:cubicBezTo>
                    <a:cubicBezTo>
                      <a:pt x="58" y="28"/>
                      <a:pt x="65" y="39"/>
                      <a:pt x="76" y="42"/>
                    </a:cubicBezTo>
                    <a:cubicBezTo>
                      <a:pt x="79" y="43"/>
                      <a:pt x="83" y="43"/>
                      <a:pt x="86" y="42"/>
                    </a:cubicBezTo>
                    <a:cubicBezTo>
                      <a:pt x="99" y="63"/>
                      <a:pt x="99" y="63"/>
                      <a:pt x="99" y="63"/>
                    </a:cubicBezTo>
                    <a:cubicBezTo>
                      <a:pt x="92" y="66"/>
                      <a:pt x="86" y="70"/>
                      <a:pt x="80" y="76"/>
                    </a:cubicBezTo>
                    <a:cubicBezTo>
                      <a:pt x="69" y="86"/>
                      <a:pt x="63" y="100"/>
                      <a:pt x="62" y="114"/>
                    </a:cubicBezTo>
                    <a:cubicBezTo>
                      <a:pt x="41" y="114"/>
                      <a:pt x="41" y="114"/>
                      <a:pt x="41" y="114"/>
                    </a:cubicBezTo>
                    <a:cubicBezTo>
                      <a:pt x="41" y="110"/>
                      <a:pt x="39" y="107"/>
                      <a:pt x="36" y="104"/>
                    </a:cubicBezTo>
                    <a:cubicBezTo>
                      <a:pt x="28" y="97"/>
                      <a:pt x="15" y="97"/>
                      <a:pt x="8" y="104"/>
                    </a:cubicBezTo>
                    <a:cubicBezTo>
                      <a:pt x="0" y="112"/>
                      <a:pt x="0" y="125"/>
                      <a:pt x="8" y="133"/>
                    </a:cubicBezTo>
                    <a:cubicBezTo>
                      <a:pt x="15" y="141"/>
                      <a:pt x="28" y="141"/>
                      <a:pt x="36" y="133"/>
                    </a:cubicBezTo>
                    <a:cubicBezTo>
                      <a:pt x="39" y="130"/>
                      <a:pt x="41" y="127"/>
                      <a:pt x="41" y="124"/>
                    </a:cubicBezTo>
                    <a:cubicBezTo>
                      <a:pt x="62" y="124"/>
                      <a:pt x="62" y="124"/>
                      <a:pt x="62" y="124"/>
                    </a:cubicBezTo>
                    <a:cubicBezTo>
                      <a:pt x="63" y="138"/>
                      <a:pt x="69" y="151"/>
                      <a:pt x="80" y="162"/>
                    </a:cubicBezTo>
                    <a:cubicBezTo>
                      <a:pt x="103" y="186"/>
                      <a:pt x="142" y="186"/>
                      <a:pt x="166" y="162"/>
                    </a:cubicBezTo>
                    <a:cubicBezTo>
                      <a:pt x="189" y="138"/>
                      <a:pt x="190" y="100"/>
                      <a:pt x="166" y="76"/>
                    </a:cubicBezTo>
                    <a:close/>
                    <a:moveTo>
                      <a:pt x="156" y="153"/>
                    </a:moveTo>
                    <a:cubicBezTo>
                      <a:pt x="137" y="171"/>
                      <a:pt x="107" y="171"/>
                      <a:pt x="89" y="152"/>
                    </a:cubicBezTo>
                    <a:cubicBezTo>
                      <a:pt x="71" y="134"/>
                      <a:pt x="71" y="104"/>
                      <a:pt x="89" y="85"/>
                    </a:cubicBezTo>
                    <a:cubicBezTo>
                      <a:pt x="108" y="67"/>
                      <a:pt x="138" y="67"/>
                      <a:pt x="156" y="86"/>
                    </a:cubicBezTo>
                    <a:cubicBezTo>
                      <a:pt x="175" y="104"/>
                      <a:pt x="175" y="134"/>
                      <a:pt x="156" y="15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57" name="Oval 56">
              <a:extLst>
                <a:ext uri="{FF2B5EF4-FFF2-40B4-BE49-F238E27FC236}">
                  <a16:creationId xmlns:a16="http://schemas.microsoft.com/office/drawing/2014/main" id="{ED0AD4DF-45A4-434F-9420-0A8AAFC7A930}"/>
                </a:ext>
              </a:extLst>
            </p:cNvPr>
            <p:cNvSpPr/>
            <p:nvPr/>
          </p:nvSpPr>
          <p:spPr bwMode="auto">
            <a:xfrm>
              <a:off x="4656430" y="4633447"/>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4</a:t>
              </a:r>
            </a:p>
          </p:txBody>
        </p:sp>
      </p:grpSp>
      <p:grpSp>
        <p:nvGrpSpPr>
          <p:cNvPr id="77" name="Group 76" descr="Handover to a citizen dev&#10;">
            <a:extLst>
              <a:ext uri="{FF2B5EF4-FFF2-40B4-BE49-F238E27FC236}">
                <a16:creationId xmlns:a16="http://schemas.microsoft.com/office/drawing/2014/main" id="{354978A9-6478-4E0D-82A7-2EC62C1F4966}"/>
              </a:ext>
            </a:extLst>
          </p:cNvPr>
          <p:cNvGrpSpPr/>
          <p:nvPr/>
        </p:nvGrpSpPr>
        <p:grpSpPr>
          <a:xfrm>
            <a:off x="4656430" y="5374944"/>
            <a:ext cx="4587618" cy="385763"/>
            <a:chOff x="4656430" y="5374944"/>
            <a:chExt cx="4587618" cy="385763"/>
          </a:xfrm>
        </p:grpSpPr>
        <p:sp>
          <p:nvSpPr>
            <p:cNvPr id="17" name="Content Placeholder 2">
              <a:extLst>
                <a:ext uri="{FF2B5EF4-FFF2-40B4-BE49-F238E27FC236}">
                  <a16:creationId xmlns:a16="http://schemas.microsoft.com/office/drawing/2014/main" id="{215DBEBC-AC21-418C-B837-24A7BA3E6196}"/>
                </a:ext>
              </a:extLst>
            </p:cNvPr>
            <p:cNvSpPr txBox="1">
              <a:spLocks/>
            </p:cNvSpPr>
            <p:nvPr/>
          </p:nvSpPr>
          <p:spPr>
            <a:xfrm>
              <a:off x="5545980" y="5429326"/>
              <a:ext cx="3698068"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Handover to a citizen dev</a:t>
              </a:r>
            </a:p>
          </p:txBody>
        </p:sp>
        <p:grpSp>
          <p:nvGrpSpPr>
            <p:cNvPr id="44" name="modular" descr="modular">
              <a:extLst>
                <a:ext uri="{FF2B5EF4-FFF2-40B4-BE49-F238E27FC236}">
                  <a16:creationId xmlns:a16="http://schemas.microsoft.com/office/drawing/2014/main" id="{5255DCD0-41AB-4711-8234-59087F3FC285}"/>
                </a:ext>
              </a:extLst>
            </p:cNvPr>
            <p:cNvGrpSpPr>
              <a:grpSpLocks noChangeAspect="1"/>
            </p:cNvGrpSpPr>
            <p:nvPr/>
          </p:nvGrpSpPr>
          <p:grpSpPr bwMode="auto">
            <a:xfrm>
              <a:off x="4961699" y="5374944"/>
              <a:ext cx="385762" cy="385763"/>
              <a:chOff x="5201" y="3064"/>
              <a:chExt cx="243" cy="243"/>
            </a:xfrm>
          </p:grpSpPr>
          <p:sp>
            <p:nvSpPr>
              <p:cNvPr id="45" name="AutoShape 143">
                <a:extLst>
                  <a:ext uri="{FF2B5EF4-FFF2-40B4-BE49-F238E27FC236}">
                    <a16:creationId xmlns:a16="http://schemas.microsoft.com/office/drawing/2014/main" id="{FCE6DDAB-E9D6-4657-88AA-49E44D4E8E6C}"/>
                  </a:ext>
                </a:extLst>
              </p:cNvPr>
              <p:cNvSpPr>
                <a:spLocks noChangeAspect="1" noChangeArrowheads="1" noTextEdit="1"/>
              </p:cNvSpPr>
              <p:nvPr/>
            </p:nvSpPr>
            <p:spPr bwMode="auto">
              <a:xfrm>
                <a:off x="5201" y="3064"/>
                <a:ext cx="243"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6" name="Rectangle 145">
                <a:extLst>
                  <a:ext uri="{FF2B5EF4-FFF2-40B4-BE49-F238E27FC236}">
                    <a16:creationId xmlns:a16="http://schemas.microsoft.com/office/drawing/2014/main" id="{18D0AE76-5C42-4800-A043-606D04BE2438}"/>
                  </a:ext>
                </a:extLst>
              </p:cNvPr>
              <p:cNvSpPr>
                <a:spLocks noChangeArrowheads="1"/>
              </p:cNvSpPr>
              <p:nvPr/>
            </p:nvSpPr>
            <p:spPr bwMode="auto">
              <a:xfrm>
                <a:off x="5201" y="3065"/>
                <a:ext cx="243" cy="26"/>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7" name="Rectangle 146">
                <a:extLst>
                  <a:ext uri="{FF2B5EF4-FFF2-40B4-BE49-F238E27FC236}">
                    <a16:creationId xmlns:a16="http://schemas.microsoft.com/office/drawing/2014/main" id="{317EE0F6-0273-46FE-9D4E-3B6D0E45AC34}"/>
                  </a:ext>
                </a:extLst>
              </p:cNvPr>
              <p:cNvSpPr>
                <a:spLocks noChangeArrowheads="1"/>
              </p:cNvSpPr>
              <p:nvPr/>
            </p:nvSpPr>
            <p:spPr bwMode="auto">
              <a:xfrm>
                <a:off x="5201" y="3091"/>
                <a:ext cx="243" cy="8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8" name="Rectangle 147">
                <a:extLst>
                  <a:ext uri="{FF2B5EF4-FFF2-40B4-BE49-F238E27FC236}">
                    <a16:creationId xmlns:a16="http://schemas.microsoft.com/office/drawing/2014/main" id="{947105BF-5BFA-47C3-82EB-0CD6BA77459C}"/>
                  </a:ext>
                </a:extLst>
              </p:cNvPr>
              <p:cNvSpPr>
                <a:spLocks noChangeArrowheads="1"/>
              </p:cNvSpPr>
              <p:nvPr/>
            </p:nvSpPr>
            <p:spPr bwMode="auto">
              <a:xfrm>
                <a:off x="5201" y="3192"/>
                <a:ext cx="51" cy="52"/>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9" name="Rectangle 148">
                <a:extLst>
                  <a:ext uri="{FF2B5EF4-FFF2-40B4-BE49-F238E27FC236}">
                    <a16:creationId xmlns:a16="http://schemas.microsoft.com/office/drawing/2014/main" id="{41AFAADC-E229-4110-8952-EBCE9E35A4EF}"/>
                  </a:ext>
                </a:extLst>
              </p:cNvPr>
              <p:cNvSpPr>
                <a:spLocks noChangeArrowheads="1"/>
              </p:cNvSpPr>
              <p:nvPr/>
            </p:nvSpPr>
            <p:spPr bwMode="auto">
              <a:xfrm>
                <a:off x="5266" y="3192"/>
                <a:ext cx="50" cy="52"/>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0" name="Rectangle 149">
                <a:extLst>
                  <a:ext uri="{FF2B5EF4-FFF2-40B4-BE49-F238E27FC236}">
                    <a16:creationId xmlns:a16="http://schemas.microsoft.com/office/drawing/2014/main" id="{E898DA84-649E-490B-8298-AE333ACAD272}"/>
                  </a:ext>
                </a:extLst>
              </p:cNvPr>
              <p:cNvSpPr>
                <a:spLocks noChangeArrowheads="1"/>
              </p:cNvSpPr>
              <p:nvPr/>
            </p:nvSpPr>
            <p:spPr bwMode="auto">
              <a:xfrm>
                <a:off x="5329" y="3192"/>
                <a:ext cx="50" cy="52"/>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1" name="Freeform 150">
                <a:extLst>
                  <a:ext uri="{FF2B5EF4-FFF2-40B4-BE49-F238E27FC236}">
                    <a16:creationId xmlns:a16="http://schemas.microsoft.com/office/drawing/2014/main" id="{0460FFD8-D8D1-4FA7-804B-324EF20FAB14}"/>
                  </a:ext>
                </a:extLst>
              </p:cNvPr>
              <p:cNvSpPr>
                <a:spLocks/>
              </p:cNvSpPr>
              <p:nvPr/>
            </p:nvSpPr>
            <p:spPr bwMode="auto">
              <a:xfrm>
                <a:off x="5392" y="3192"/>
                <a:ext cx="52" cy="52"/>
              </a:xfrm>
              <a:custGeom>
                <a:avLst/>
                <a:gdLst>
                  <a:gd name="T0" fmla="*/ 52 w 52"/>
                  <a:gd name="T1" fmla="*/ 0 h 52"/>
                  <a:gd name="T2" fmla="*/ 0 w 52"/>
                  <a:gd name="T3" fmla="*/ 0 h 52"/>
                  <a:gd name="T4" fmla="*/ 0 w 52"/>
                  <a:gd name="T5" fmla="*/ 52 h 52"/>
                  <a:gd name="T6" fmla="*/ 52 w 52"/>
                  <a:gd name="T7" fmla="*/ 52 h 52"/>
                  <a:gd name="T8" fmla="*/ 52 w 52"/>
                  <a:gd name="T9" fmla="*/ 0 h 52"/>
                  <a:gd name="T10" fmla="*/ 52 w 52"/>
                  <a:gd name="T11" fmla="*/ 0 h 52"/>
                </a:gdLst>
                <a:ahLst/>
                <a:cxnLst>
                  <a:cxn ang="0">
                    <a:pos x="T0" y="T1"/>
                  </a:cxn>
                  <a:cxn ang="0">
                    <a:pos x="T2" y="T3"/>
                  </a:cxn>
                  <a:cxn ang="0">
                    <a:pos x="T4" y="T5"/>
                  </a:cxn>
                  <a:cxn ang="0">
                    <a:pos x="T6" y="T7"/>
                  </a:cxn>
                  <a:cxn ang="0">
                    <a:pos x="T8" y="T9"/>
                  </a:cxn>
                  <a:cxn ang="0">
                    <a:pos x="T10" y="T11"/>
                  </a:cxn>
                </a:cxnLst>
                <a:rect l="0" t="0" r="r" b="b"/>
                <a:pathLst>
                  <a:path w="52" h="52">
                    <a:moveTo>
                      <a:pt x="52" y="0"/>
                    </a:moveTo>
                    <a:lnTo>
                      <a:pt x="0" y="0"/>
                    </a:lnTo>
                    <a:lnTo>
                      <a:pt x="0" y="52"/>
                    </a:lnTo>
                    <a:lnTo>
                      <a:pt x="52" y="52"/>
                    </a:lnTo>
                    <a:lnTo>
                      <a:pt x="52" y="0"/>
                    </a:lnTo>
                    <a:lnTo>
                      <a:pt x="52" y="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2" name="Rectangle 151">
                <a:extLst>
                  <a:ext uri="{FF2B5EF4-FFF2-40B4-BE49-F238E27FC236}">
                    <a16:creationId xmlns:a16="http://schemas.microsoft.com/office/drawing/2014/main" id="{8FCB576A-80C4-493E-9E2D-103781AE9D7A}"/>
                  </a:ext>
                </a:extLst>
              </p:cNvPr>
              <p:cNvSpPr>
                <a:spLocks noChangeArrowheads="1"/>
              </p:cNvSpPr>
              <p:nvPr/>
            </p:nvSpPr>
            <p:spPr bwMode="auto">
              <a:xfrm>
                <a:off x="5201" y="3256"/>
                <a:ext cx="115" cy="51"/>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3" name="Rectangle 152">
                <a:extLst>
                  <a:ext uri="{FF2B5EF4-FFF2-40B4-BE49-F238E27FC236}">
                    <a16:creationId xmlns:a16="http://schemas.microsoft.com/office/drawing/2014/main" id="{60B006A3-D818-4390-9C6C-20BB27A134B9}"/>
                  </a:ext>
                </a:extLst>
              </p:cNvPr>
              <p:cNvSpPr>
                <a:spLocks noChangeArrowheads="1"/>
              </p:cNvSpPr>
              <p:nvPr/>
            </p:nvSpPr>
            <p:spPr bwMode="auto">
              <a:xfrm>
                <a:off x="5329" y="3256"/>
                <a:ext cx="115" cy="51"/>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4" name="Freeform 153">
                <a:extLst>
                  <a:ext uri="{FF2B5EF4-FFF2-40B4-BE49-F238E27FC236}">
                    <a16:creationId xmlns:a16="http://schemas.microsoft.com/office/drawing/2014/main" id="{54FD4644-3957-4EC5-9088-BDDABF1EA818}"/>
                  </a:ext>
                </a:extLst>
              </p:cNvPr>
              <p:cNvSpPr>
                <a:spLocks/>
              </p:cNvSpPr>
              <p:nvPr/>
            </p:nvSpPr>
            <p:spPr bwMode="auto">
              <a:xfrm>
                <a:off x="5233" y="3103"/>
                <a:ext cx="178" cy="62"/>
              </a:xfrm>
              <a:custGeom>
                <a:avLst/>
                <a:gdLst>
                  <a:gd name="T0" fmla="*/ 178 w 178"/>
                  <a:gd name="T1" fmla="*/ 31 h 62"/>
                  <a:gd name="T2" fmla="*/ 146 w 178"/>
                  <a:gd name="T3" fmla="*/ 0 h 62"/>
                  <a:gd name="T4" fmla="*/ 146 w 178"/>
                  <a:gd name="T5" fmla="*/ 21 h 62"/>
                  <a:gd name="T6" fmla="*/ 0 w 178"/>
                  <a:gd name="T7" fmla="*/ 21 h 62"/>
                  <a:gd name="T8" fmla="*/ 0 w 178"/>
                  <a:gd name="T9" fmla="*/ 43 h 62"/>
                  <a:gd name="T10" fmla="*/ 146 w 178"/>
                  <a:gd name="T11" fmla="*/ 43 h 62"/>
                  <a:gd name="T12" fmla="*/ 146 w 178"/>
                  <a:gd name="T13" fmla="*/ 62 h 62"/>
                  <a:gd name="T14" fmla="*/ 178 w 178"/>
                  <a:gd name="T15" fmla="*/ 31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62">
                    <a:moveTo>
                      <a:pt x="178" y="31"/>
                    </a:moveTo>
                    <a:lnTo>
                      <a:pt x="146" y="0"/>
                    </a:lnTo>
                    <a:lnTo>
                      <a:pt x="146" y="21"/>
                    </a:lnTo>
                    <a:lnTo>
                      <a:pt x="0" y="21"/>
                    </a:lnTo>
                    <a:lnTo>
                      <a:pt x="0" y="43"/>
                    </a:lnTo>
                    <a:lnTo>
                      <a:pt x="146" y="43"/>
                    </a:lnTo>
                    <a:lnTo>
                      <a:pt x="146" y="62"/>
                    </a:lnTo>
                    <a:lnTo>
                      <a:pt x="178" y="31"/>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58" name="Oval 57">
              <a:extLst>
                <a:ext uri="{FF2B5EF4-FFF2-40B4-BE49-F238E27FC236}">
                  <a16:creationId xmlns:a16="http://schemas.microsoft.com/office/drawing/2014/main" id="{0115F1E2-B667-4599-84B4-CADB94E177C8}"/>
                </a:ext>
              </a:extLst>
            </p:cNvPr>
            <p:cNvSpPr/>
            <p:nvPr/>
          </p:nvSpPr>
          <p:spPr bwMode="auto">
            <a:xfrm>
              <a:off x="4656430" y="5463354"/>
              <a:ext cx="208944" cy="20894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5</a:t>
              </a:r>
            </a:p>
          </p:txBody>
        </p:sp>
      </p:grpSp>
      <p:pic>
        <p:nvPicPr>
          <p:cNvPr id="3" name="Picture 2" descr="A yellow and orange logo&#10;&#10;Description automatically generated">
            <a:extLst>
              <a:ext uri="{FF2B5EF4-FFF2-40B4-BE49-F238E27FC236}">
                <a16:creationId xmlns:a16="http://schemas.microsoft.com/office/drawing/2014/main" id="{179E9370-D2D5-F414-7865-339ADC9C0B8D}"/>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157670705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F1E8BA2B-6860-4D2E-A985-C5F2BFFFEAF1}"/>
              </a:ext>
              <a:ext uri="{C183D7F6-B498-43B3-948B-1728B52AA6E4}">
                <adec:decorative xmlns:adec="http://schemas.microsoft.com/office/drawing/2017/decorative" val="1"/>
              </a:ext>
            </a:extLst>
          </p:cNvPr>
          <p:cNvCxnSpPr>
            <a:cxnSpLocks/>
          </p:cNvCxnSpPr>
          <p:nvPr/>
        </p:nvCxnSpPr>
        <p:spPr>
          <a:xfrm>
            <a:off x="4941587" y="2548277"/>
            <a:ext cx="0" cy="3291840"/>
          </a:xfrm>
          <a:prstGeom prst="line">
            <a:avLst/>
          </a:prstGeom>
          <a:ln w="12700">
            <a:gradFill>
              <a:gsLst>
                <a:gs pos="0">
                  <a:schemeClr val="bg1">
                    <a:lumMod val="50000"/>
                    <a:lumOff val="50000"/>
                    <a:alpha val="0"/>
                  </a:schemeClr>
                </a:gs>
                <a:gs pos="46000">
                  <a:schemeClr val="tx1">
                    <a:lumMod val="65000"/>
                  </a:schemeClr>
                </a:gs>
                <a:gs pos="100000">
                  <a:schemeClr val="bg1">
                    <a:lumMod val="50000"/>
                    <a:lumOff val="50000"/>
                    <a:alpha val="0"/>
                  </a:schemeClr>
                </a:gs>
              </a:gsLst>
              <a:lin ang="5400000" scaled="1"/>
            </a:gra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1" name="Title 1">
            <a:extLst>
              <a:ext uri="{FF2B5EF4-FFF2-40B4-BE49-F238E27FC236}">
                <a16:creationId xmlns:a16="http://schemas.microsoft.com/office/drawing/2014/main" id="{BB5C36F7-B49E-42EF-97CB-361F5234B73A}"/>
              </a:ext>
            </a:extLst>
          </p:cNvPr>
          <p:cNvSpPr txBox="1">
            <a:spLocks noGrp="1"/>
          </p:cNvSpPr>
          <p:nvPr>
            <p:ph type="title" idx="4294967295"/>
          </p:nvPr>
        </p:nvSpPr>
        <p:spPr>
          <a:xfrm>
            <a:off x="4865687" y="1297319"/>
            <a:ext cx="4793491" cy="6093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50" normalizeH="0" baseline="0" noProof="0" dirty="0">
                <a:ln w="3175">
                  <a:noFill/>
                </a:ln>
                <a:gradFill>
                  <a:gsLst>
                    <a:gs pos="0">
                      <a:srgbClr val="FFFFFF"/>
                    </a:gs>
                    <a:gs pos="100000">
                      <a:srgbClr val="FFFFFF"/>
                    </a:gs>
                  </a:gsLst>
                  <a:lin ang="5400000" scaled="1"/>
                </a:gradFill>
                <a:effectLst/>
                <a:uLnTx/>
                <a:uFillTx/>
                <a:latin typeface="+mj-lt"/>
                <a:ea typeface="+mj-lt"/>
                <a:cs typeface="Segoe UI Semibold"/>
              </a:rPr>
              <a:t>Enabling pro </a:t>
            </a:r>
            <a:r>
              <a:rPr kumimoji="0" lang="en-US" sz="4400" b="0" i="0" u="none" strike="noStrike" kern="1200" cap="none" spc="-50" normalizeH="0" baseline="0" noProof="0" dirty="0" err="1">
                <a:ln w="3175">
                  <a:noFill/>
                </a:ln>
                <a:gradFill>
                  <a:gsLst>
                    <a:gs pos="0">
                      <a:srgbClr val="FFFFFF"/>
                    </a:gs>
                    <a:gs pos="100000">
                      <a:srgbClr val="FFFFFF"/>
                    </a:gs>
                  </a:gsLst>
                  <a:lin ang="5400000" scaled="1"/>
                </a:gradFill>
                <a:effectLst/>
                <a:uLnTx/>
                <a:uFillTx/>
                <a:latin typeface="+mj-lt"/>
                <a:ea typeface="+mj-lt"/>
                <a:cs typeface="Segoe UI Semibold"/>
              </a:rPr>
              <a:t>devs</a:t>
            </a:r>
            <a:endParaRPr kumimoji="0" lang="en-US" sz="4400" b="0" i="0" u="none" strike="noStrike" kern="1200" cap="none" spc="-50" normalizeH="0" baseline="0" noProof="0" dirty="0">
              <a:ln w="3175">
                <a:noFill/>
              </a:ln>
              <a:gradFill>
                <a:gsLst>
                  <a:gs pos="0">
                    <a:srgbClr val="FFFFFF"/>
                  </a:gs>
                  <a:gs pos="100000">
                    <a:srgbClr val="FFFFFF"/>
                  </a:gs>
                </a:gsLst>
                <a:lin ang="5400000" scaled="1"/>
              </a:gradFill>
              <a:effectLst/>
              <a:uLnTx/>
              <a:uFillTx/>
              <a:latin typeface="Segoe UI Semibold"/>
              <a:ea typeface="+mj-lt"/>
              <a:cs typeface="Segoe UI Semibold"/>
            </a:endParaRPr>
          </a:p>
        </p:txBody>
      </p:sp>
      <p:sp>
        <p:nvSpPr>
          <p:cNvPr id="22" name="Text Placeholder 2">
            <a:extLst>
              <a:ext uri="{FF2B5EF4-FFF2-40B4-BE49-F238E27FC236}">
                <a16:creationId xmlns:a16="http://schemas.microsoft.com/office/drawing/2014/main" id="{24FA3A5E-A058-4C21-96DB-092A6B371A23}"/>
              </a:ext>
            </a:extLst>
          </p:cNvPr>
          <p:cNvSpPr txBox="1">
            <a:spLocks/>
          </p:cNvSpPr>
          <p:nvPr/>
        </p:nvSpPr>
        <p:spPr>
          <a:xfrm>
            <a:off x="5255738" y="3113027"/>
            <a:ext cx="3887667" cy="276999"/>
          </a:xfrm>
          <a:prstGeom prst="rect">
            <a:avLst/>
          </a:prstGeom>
          <a:noFill/>
        </p:spPr>
        <p:txBody>
          <a:bodyPr wrap="none" lIns="0" tIns="0" rIns="0" bIns="0" rtlCol="0" anchor="t">
            <a:spAutoFit/>
          </a:bodyPr>
          <a:lstStyle>
            <a:defPPr>
              <a:defRPr lang="en-US"/>
            </a:defPPr>
            <a:lvl1pPr>
              <a:lnSpc>
                <a:spcPct val="90000"/>
              </a:lnSpc>
              <a:defRPr sz="1800">
                <a:gradFill>
                  <a:gsLst>
                    <a:gs pos="0">
                      <a:srgbClr val="FFFFFF"/>
                    </a:gs>
                    <a:gs pos="100000">
                      <a:srgbClr val="FFFFFF"/>
                    </a:gs>
                  </a:gsLst>
                  <a:lin ang="5400000" scaled="1"/>
                </a:gradFill>
                <a:latin typeface="Segoe UI Semibold"/>
                <a:cs typeface="Segoe UI Semibold"/>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a:ea typeface="+mn-ea"/>
                <a:cs typeface="Segoe UI Semibold"/>
              </a:rPr>
              <a:t>VS</a:t>
            </a:r>
            <a:r>
              <a:rPr kumimoji="0" lang="en-US" sz="2000" b="0" i="0" u="none" strike="noStrike" kern="1200" cap="none" spc="0" normalizeH="0" noProof="0" dirty="0">
                <a:ln>
                  <a:noFill/>
                </a:ln>
                <a:gradFill>
                  <a:gsLst>
                    <a:gs pos="0">
                      <a:srgbClr val="FFFFFF"/>
                    </a:gs>
                    <a:gs pos="100000">
                      <a:srgbClr val="FFFFFF"/>
                    </a:gs>
                  </a:gsLst>
                  <a:lin ang="5400000" scaled="1"/>
                </a:gradFill>
                <a:effectLst/>
                <a:uLnTx/>
                <a:uFillTx/>
                <a:latin typeface="Segoe UI Semibold"/>
                <a:ea typeface="+mn-ea"/>
                <a:cs typeface="Segoe UI Semibold"/>
              </a:rPr>
              <a:t> </a:t>
            </a:r>
            <a:r>
              <a:rPr kumimoji="0" lang="en-US" sz="2000"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a:ea typeface="+mn-ea"/>
                <a:cs typeface="Segoe UI Semibold"/>
              </a:rPr>
              <a:t>Code with GitHub </a:t>
            </a:r>
            <a:r>
              <a:rPr kumimoji="0" lang="en-US" sz="2000" b="0" i="0" u="none" strike="noStrike" kern="1200" cap="none" spc="0" normalizeH="0" baseline="0" noProof="0" dirty="0" err="1">
                <a:ln>
                  <a:noFill/>
                </a:ln>
                <a:gradFill>
                  <a:gsLst>
                    <a:gs pos="0">
                      <a:srgbClr val="FFFFFF"/>
                    </a:gs>
                    <a:gs pos="100000">
                      <a:srgbClr val="FFFFFF"/>
                    </a:gs>
                  </a:gsLst>
                  <a:lin ang="5400000" scaled="1"/>
                </a:gradFill>
                <a:effectLst/>
                <a:uLnTx/>
                <a:uFillTx/>
                <a:latin typeface="Segoe UI Semibold"/>
                <a:ea typeface="+mn-ea"/>
                <a:cs typeface="Segoe UI Semibold"/>
              </a:rPr>
              <a:t>Codespaces</a:t>
            </a:r>
            <a:endParaRPr kumimoji="0" lang="en-US" sz="2000"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a:ea typeface="+mn-ea"/>
              <a:cs typeface="Segoe UI Semibold"/>
            </a:endParaRPr>
          </a:p>
        </p:txBody>
      </p:sp>
      <p:sp>
        <p:nvSpPr>
          <p:cNvPr id="23" name="Text Placeholder 2">
            <a:extLst>
              <a:ext uri="{FF2B5EF4-FFF2-40B4-BE49-F238E27FC236}">
                <a16:creationId xmlns:a16="http://schemas.microsoft.com/office/drawing/2014/main" id="{B0F6E916-9185-492A-9DA9-B90A787BB9D6}"/>
              </a:ext>
            </a:extLst>
          </p:cNvPr>
          <p:cNvSpPr txBox="1">
            <a:spLocks/>
          </p:cNvSpPr>
          <p:nvPr/>
        </p:nvSpPr>
        <p:spPr>
          <a:xfrm>
            <a:off x="5255738" y="4038414"/>
            <a:ext cx="2151808" cy="276999"/>
          </a:xfrm>
          <a:prstGeom prst="rect">
            <a:avLst/>
          </a:prstGeom>
          <a:noFill/>
        </p:spPr>
        <p:txBody>
          <a:bodyPr wrap="none" lIns="0" tIns="0" rIns="0" bIns="0" rtlCol="0" anchor="t">
            <a:spAutoFit/>
          </a:bodyPr>
          <a:lstStyle>
            <a:defPPr>
              <a:defRPr lang="en-US"/>
            </a:defPPr>
            <a:lvl1pPr>
              <a:lnSpc>
                <a:spcPct val="90000"/>
              </a:lnSpc>
              <a:defRPr sz="1800">
                <a:gradFill>
                  <a:gsLst>
                    <a:gs pos="0">
                      <a:srgbClr val="FFFFFF"/>
                    </a:gs>
                    <a:gs pos="100000">
                      <a:srgbClr val="FFFFFF"/>
                    </a:gs>
                  </a:gsLst>
                  <a:lin ang="5400000" scaled="1"/>
                </a:gradFill>
                <a:latin typeface="Segoe UI Semibold"/>
                <a:cs typeface="Segoe UI Semibold"/>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a:ea typeface="+mn-ea"/>
                <a:cs typeface="Segoe UI Semibold"/>
              </a:rPr>
              <a:t>Git version control</a:t>
            </a:r>
          </a:p>
        </p:txBody>
      </p:sp>
      <p:sp>
        <p:nvSpPr>
          <p:cNvPr id="24" name="Text Placeholder 2">
            <a:extLst>
              <a:ext uri="{FF2B5EF4-FFF2-40B4-BE49-F238E27FC236}">
                <a16:creationId xmlns:a16="http://schemas.microsoft.com/office/drawing/2014/main" id="{C7B8DFE4-E321-4E36-BA98-312EE941C71D}"/>
              </a:ext>
            </a:extLst>
          </p:cNvPr>
          <p:cNvSpPr txBox="1">
            <a:spLocks/>
          </p:cNvSpPr>
          <p:nvPr/>
        </p:nvSpPr>
        <p:spPr>
          <a:xfrm>
            <a:off x="5255738" y="4963800"/>
            <a:ext cx="2758127" cy="276999"/>
          </a:xfrm>
          <a:prstGeom prst="rect">
            <a:avLst/>
          </a:prstGeom>
          <a:noFill/>
        </p:spPr>
        <p:txBody>
          <a:bodyPr wrap="none" lIns="0" tIns="0" rIns="0" bIns="0" rtlCol="0" anchor="t">
            <a:spAutoFit/>
          </a:bodyPr>
          <a:lstStyle>
            <a:defPPr>
              <a:defRPr lang="en-US"/>
            </a:defPPr>
            <a:lvl1pPr>
              <a:lnSpc>
                <a:spcPct val="90000"/>
              </a:lnSpc>
              <a:defRPr sz="1800">
                <a:gradFill>
                  <a:gsLst>
                    <a:gs pos="0">
                      <a:srgbClr val="FFFFFF"/>
                    </a:gs>
                    <a:gs pos="100000">
                      <a:srgbClr val="FFFFFF"/>
                    </a:gs>
                  </a:gsLst>
                  <a:lin ang="5400000" scaled="1"/>
                </a:gradFill>
                <a:latin typeface="Segoe UI Semibold"/>
                <a:cs typeface="Segoe UI Semibold"/>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a:ea typeface="+mn-ea"/>
                <a:cs typeface="Segoe UI Semibold"/>
              </a:rPr>
              <a:t>Azure API Management</a:t>
            </a:r>
          </a:p>
        </p:txBody>
      </p:sp>
      <p:sp>
        <p:nvSpPr>
          <p:cNvPr id="26" name="Oval 25">
            <a:extLst>
              <a:ext uri="{FF2B5EF4-FFF2-40B4-BE49-F238E27FC236}">
                <a16:creationId xmlns:a16="http://schemas.microsoft.com/office/drawing/2014/main" id="{211AE1C4-592A-4CE9-AB6A-34DB2508F243}"/>
              </a:ext>
              <a:ext uri="{C183D7F6-B498-43B3-948B-1728B52AA6E4}">
                <adec:decorative xmlns:adec="http://schemas.microsoft.com/office/drawing/2017/decorative" val="1"/>
              </a:ext>
            </a:extLst>
          </p:cNvPr>
          <p:cNvSpPr/>
          <p:nvPr/>
        </p:nvSpPr>
        <p:spPr bwMode="auto">
          <a:xfrm>
            <a:off x="4886684" y="3182774"/>
            <a:ext cx="109806" cy="109806"/>
          </a:xfrm>
          <a:prstGeom prst="ellipse">
            <a:avLst/>
          </a:prstGeom>
          <a:gradFill flip="none" rotWithShape="1">
            <a:gsLst>
              <a:gs pos="0">
                <a:schemeClr val="accent1"/>
              </a:gs>
              <a:gs pos="100000">
                <a:schemeClr val="accent2"/>
              </a:gs>
            </a:gsLst>
            <a:lin ang="27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gradFill>
              <a:effectLst/>
              <a:uLnTx/>
              <a:uFillTx/>
              <a:latin typeface="Segoe UI"/>
              <a:ea typeface="+mn-ea"/>
              <a:cs typeface="Segoe UI" pitchFamily="34" charset="0"/>
            </a:endParaRPr>
          </a:p>
        </p:txBody>
      </p:sp>
      <p:sp>
        <p:nvSpPr>
          <p:cNvPr id="27" name="Oval 26">
            <a:extLst>
              <a:ext uri="{FF2B5EF4-FFF2-40B4-BE49-F238E27FC236}">
                <a16:creationId xmlns:a16="http://schemas.microsoft.com/office/drawing/2014/main" id="{BF269BFC-28AD-4B07-A141-94A14E4625ED}"/>
              </a:ext>
              <a:ext uri="{C183D7F6-B498-43B3-948B-1728B52AA6E4}">
                <adec:decorative xmlns:adec="http://schemas.microsoft.com/office/drawing/2017/decorative" val="1"/>
              </a:ext>
            </a:extLst>
          </p:cNvPr>
          <p:cNvSpPr/>
          <p:nvPr/>
        </p:nvSpPr>
        <p:spPr bwMode="auto">
          <a:xfrm>
            <a:off x="4886684" y="4122010"/>
            <a:ext cx="109806" cy="109806"/>
          </a:xfrm>
          <a:prstGeom prst="ellipse">
            <a:avLst/>
          </a:prstGeom>
          <a:gradFill flip="none" rotWithShape="1">
            <a:gsLst>
              <a:gs pos="0">
                <a:schemeClr val="accent1"/>
              </a:gs>
              <a:gs pos="100000">
                <a:schemeClr val="accent2"/>
              </a:gs>
            </a:gsLst>
            <a:lin ang="27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gradFill>
              <a:effectLst/>
              <a:uLnTx/>
              <a:uFillTx/>
              <a:latin typeface="Segoe UI"/>
              <a:ea typeface="+mn-ea"/>
              <a:cs typeface="Segoe UI" pitchFamily="34" charset="0"/>
            </a:endParaRPr>
          </a:p>
        </p:txBody>
      </p:sp>
      <p:sp>
        <p:nvSpPr>
          <p:cNvPr id="28" name="Oval 27">
            <a:extLst>
              <a:ext uri="{FF2B5EF4-FFF2-40B4-BE49-F238E27FC236}">
                <a16:creationId xmlns:a16="http://schemas.microsoft.com/office/drawing/2014/main" id="{9125B25C-E252-4D8D-B83D-082208441954}"/>
              </a:ext>
              <a:ext uri="{C183D7F6-B498-43B3-948B-1728B52AA6E4}">
                <adec:decorative xmlns:adec="http://schemas.microsoft.com/office/drawing/2017/decorative" val="1"/>
              </a:ext>
            </a:extLst>
          </p:cNvPr>
          <p:cNvSpPr/>
          <p:nvPr/>
        </p:nvSpPr>
        <p:spPr bwMode="auto">
          <a:xfrm>
            <a:off x="4886684" y="5033547"/>
            <a:ext cx="109806" cy="109806"/>
          </a:xfrm>
          <a:prstGeom prst="ellipse">
            <a:avLst/>
          </a:prstGeom>
          <a:gradFill flip="none" rotWithShape="1">
            <a:gsLst>
              <a:gs pos="0">
                <a:schemeClr val="accent1"/>
              </a:gs>
              <a:gs pos="100000">
                <a:schemeClr val="accent2"/>
              </a:gs>
            </a:gsLst>
            <a:lin ang="27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gradFill>
              <a:effectLst/>
              <a:uLnTx/>
              <a:uFillTx/>
              <a:latin typeface="Segoe UI"/>
              <a:ea typeface="+mn-ea"/>
              <a:cs typeface="Segoe UI" pitchFamily="34" charset="0"/>
            </a:endParaRPr>
          </a:p>
        </p:txBody>
      </p:sp>
      <p:pic>
        <p:nvPicPr>
          <p:cNvPr id="2" name="Picture 1" descr="A yellow and orange logo&#10;&#10;Description automatically generated">
            <a:extLst>
              <a:ext uri="{FF2B5EF4-FFF2-40B4-BE49-F238E27FC236}">
                <a16:creationId xmlns:a16="http://schemas.microsoft.com/office/drawing/2014/main" id="{258ED1E3-B682-1194-2907-87399CADEEB3}"/>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343493382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42" presetClass="path" presetSubtype="0" decel="100000" fill="hold" grpId="1" nodeType="withEffect">
                                  <p:stCondLst>
                                    <p:cond delay="100"/>
                                  </p:stCondLst>
                                  <p:childTnLst>
                                    <p:animMotion origin="layout" path="M -3.125E-6 -4.81481E-6 L -3.125E-6 0.01968 " pathEditMode="relative" rAng="0" ptsTypes="AA">
                                      <p:cBhvr>
                                        <p:cTn id="9" dur="500" spd="-100000" fill="hold"/>
                                        <p:tgtEl>
                                          <p:spTgt spid="21"/>
                                        </p:tgtEl>
                                        <p:attrNameLst>
                                          <p:attrName>ppt_x</p:attrName>
                                          <p:attrName>ppt_y</p:attrName>
                                        </p:attrNameLst>
                                      </p:cBhvr>
                                      <p:rCtr x="0" y="972"/>
                                    </p:animMotion>
                                  </p:childTnLst>
                                </p:cTn>
                              </p:par>
                              <p:par>
                                <p:cTn id="10" presetID="10" presetClass="entr" presetSubtype="0" fill="hold" grpId="0" nodeType="withEffect">
                                  <p:stCondLst>
                                    <p:cond delay="30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42" presetClass="path" presetSubtype="0" decel="100000" fill="hold" grpId="1" nodeType="withEffect">
                                  <p:stCondLst>
                                    <p:cond delay="300"/>
                                  </p:stCondLst>
                                  <p:childTnLst>
                                    <p:animMotion origin="layout" path="M -4.16667E-6 -4.07407E-6 L -0.01575 0.00024 " pathEditMode="relative" rAng="0" ptsTypes="AA">
                                      <p:cBhvr>
                                        <p:cTn id="14" dur="500" spd="-100000" fill="hold"/>
                                        <p:tgtEl>
                                          <p:spTgt spid="22"/>
                                        </p:tgtEl>
                                        <p:attrNameLst>
                                          <p:attrName>ppt_x</p:attrName>
                                          <p:attrName>ppt_y</p:attrName>
                                        </p:attrNameLst>
                                      </p:cBhvr>
                                      <p:rCtr x="-794" y="0"/>
                                    </p:animMotion>
                                  </p:childTnLst>
                                </p:cTn>
                              </p:par>
                              <p:par>
                                <p:cTn id="15" presetID="10" presetClass="entr" presetSubtype="0" fill="hold" grpId="0" nodeType="withEffect">
                                  <p:stCondLst>
                                    <p:cond delay="35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42" presetClass="path" presetSubtype="0" decel="100000" fill="hold" grpId="1" nodeType="withEffect">
                                  <p:stCondLst>
                                    <p:cond delay="350"/>
                                  </p:stCondLst>
                                  <p:childTnLst>
                                    <p:animMotion origin="layout" path="M -8.33333E-7 2.22222E-6 L -0.01575 0.00023 " pathEditMode="relative" rAng="0" ptsTypes="AA">
                                      <p:cBhvr>
                                        <p:cTn id="19" dur="500" spd="-100000" fill="hold"/>
                                        <p:tgtEl>
                                          <p:spTgt spid="23"/>
                                        </p:tgtEl>
                                        <p:attrNameLst>
                                          <p:attrName>ppt_x</p:attrName>
                                          <p:attrName>ppt_y</p:attrName>
                                        </p:attrNameLst>
                                      </p:cBhvr>
                                      <p:rCtr x="-794" y="0"/>
                                    </p:animMotion>
                                  </p:childTnLst>
                                </p:cTn>
                              </p:par>
                              <p:par>
                                <p:cTn id="20" presetID="10" presetClass="entr" presetSubtype="0" fill="hold" grpId="0" nodeType="withEffect">
                                  <p:stCondLst>
                                    <p:cond delay="40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42" presetClass="path" presetSubtype="0" decel="100000" fill="hold" grpId="1" nodeType="withEffect">
                                  <p:stCondLst>
                                    <p:cond delay="400"/>
                                  </p:stCondLst>
                                  <p:childTnLst>
                                    <p:animMotion origin="layout" path="M -6.25E-7 -1.48148E-6 L -0.01575 0.00023 " pathEditMode="relative" rAng="0" ptsTypes="AA">
                                      <p:cBhvr>
                                        <p:cTn id="24" dur="500" spd="-100000" fill="hold"/>
                                        <p:tgtEl>
                                          <p:spTgt spid="24"/>
                                        </p:tgtEl>
                                        <p:attrNameLst>
                                          <p:attrName>ppt_x</p:attrName>
                                          <p:attrName>ppt_y</p:attrName>
                                        </p:attrNameLst>
                                      </p:cBhvr>
                                      <p:rCtr x="-794" y="0"/>
                                    </p:animMotion>
                                  </p:childTnLst>
                                </p:cTn>
                              </p:par>
                              <p:par>
                                <p:cTn id="25" presetID="1" presetClass="entr" presetSubtype="0" fill="hold" grpId="0" nodeType="withEffect">
                                  <p:stCondLst>
                                    <p:cond delay="0"/>
                                  </p:stCondLst>
                                  <p:childTnLst>
                                    <p:set>
                                      <p:cBhvr>
                                        <p:cTn id="26" dur="1" fill="hold">
                                          <p:stCondLst>
                                            <p:cond delay="299"/>
                                          </p:stCondLst>
                                        </p:cTn>
                                        <p:tgtEl>
                                          <p:spTgt spid="26"/>
                                        </p:tgtEl>
                                        <p:attrNameLst>
                                          <p:attrName>style.visibility</p:attrName>
                                        </p:attrNameLst>
                                      </p:cBhvr>
                                      <p:to>
                                        <p:strVal val="visible"/>
                                      </p:to>
                                    </p:set>
                                  </p:childTnLst>
                                </p:cTn>
                              </p:par>
                              <p:par>
                                <p:cTn id="27" presetID="6" presetClass="emph" presetSubtype="0" accel="100000" autoRev="1" fill="hold" grpId="1" nodeType="withEffect">
                                  <p:stCondLst>
                                    <p:cond delay="0"/>
                                  </p:stCondLst>
                                  <p:childTnLst>
                                    <p:animScale>
                                      <p:cBhvr>
                                        <p:cTn id="28" dur="300" fill="hold"/>
                                        <p:tgtEl>
                                          <p:spTgt spid="26"/>
                                        </p:tgtEl>
                                      </p:cBhvr>
                                      <p:by x="0" y="0"/>
                                    </p:animScale>
                                  </p:childTnLst>
                                </p:cTn>
                              </p:par>
                              <p:par>
                                <p:cTn id="29" presetID="1" presetClass="entr" presetSubtype="0" fill="hold" grpId="0" nodeType="withEffect">
                                  <p:stCondLst>
                                    <p:cond delay="50"/>
                                  </p:stCondLst>
                                  <p:childTnLst>
                                    <p:set>
                                      <p:cBhvr>
                                        <p:cTn id="30" dur="1" fill="hold">
                                          <p:stCondLst>
                                            <p:cond delay="299"/>
                                          </p:stCondLst>
                                        </p:cTn>
                                        <p:tgtEl>
                                          <p:spTgt spid="27"/>
                                        </p:tgtEl>
                                        <p:attrNameLst>
                                          <p:attrName>style.visibility</p:attrName>
                                        </p:attrNameLst>
                                      </p:cBhvr>
                                      <p:to>
                                        <p:strVal val="visible"/>
                                      </p:to>
                                    </p:set>
                                  </p:childTnLst>
                                </p:cTn>
                              </p:par>
                              <p:par>
                                <p:cTn id="31" presetID="6" presetClass="emph" presetSubtype="0" accel="100000" autoRev="1" fill="hold" grpId="1" nodeType="withEffect">
                                  <p:stCondLst>
                                    <p:cond delay="50"/>
                                  </p:stCondLst>
                                  <p:childTnLst>
                                    <p:animScale>
                                      <p:cBhvr>
                                        <p:cTn id="32" dur="300" fill="hold"/>
                                        <p:tgtEl>
                                          <p:spTgt spid="27"/>
                                        </p:tgtEl>
                                      </p:cBhvr>
                                      <p:by x="0" y="0"/>
                                    </p:animScale>
                                  </p:childTnLst>
                                </p:cTn>
                              </p:par>
                              <p:par>
                                <p:cTn id="33" presetID="1" presetClass="entr" presetSubtype="0" fill="hold" grpId="0" nodeType="withEffect">
                                  <p:stCondLst>
                                    <p:cond delay="100"/>
                                  </p:stCondLst>
                                  <p:childTnLst>
                                    <p:set>
                                      <p:cBhvr>
                                        <p:cTn id="34" dur="1" fill="hold">
                                          <p:stCondLst>
                                            <p:cond delay="299"/>
                                          </p:stCondLst>
                                        </p:cTn>
                                        <p:tgtEl>
                                          <p:spTgt spid="28"/>
                                        </p:tgtEl>
                                        <p:attrNameLst>
                                          <p:attrName>style.visibility</p:attrName>
                                        </p:attrNameLst>
                                      </p:cBhvr>
                                      <p:to>
                                        <p:strVal val="visible"/>
                                      </p:to>
                                    </p:set>
                                  </p:childTnLst>
                                </p:cTn>
                              </p:par>
                              <p:par>
                                <p:cTn id="35" presetID="6" presetClass="emph" presetSubtype="0" accel="100000" autoRev="1" fill="hold" grpId="1" nodeType="withEffect">
                                  <p:stCondLst>
                                    <p:cond delay="100"/>
                                  </p:stCondLst>
                                  <p:childTnLst>
                                    <p:animScale>
                                      <p:cBhvr>
                                        <p:cTn id="36" dur="300" fill="hold"/>
                                        <p:tgtEl>
                                          <p:spTgt spid="28"/>
                                        </p:tgtEl>
                                      </p:cBhvr>
                                      <p:by x="0" y="0"/>
                                    </p:animScale>
                                  </p:childTnLst>
                                </p:cTn>
                              </p:par>
                              <p:par>
                                <p:cTn id="37" presetID="22" presetClass="entr" presetSubtype="1"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up)">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23" grpId="0"/>
      <p:bldP spid="23" grpId="1"/>
      <p:bldP spid="24" grpId="0"/>
      <p:bldP spid="24" grpId="1"/>
      <p:bldP spid="26" grpId="0" animBg="1"/>
      <p:bldP spid="26" grpId="1" animBg="1"/>
      <p:bldP spid="27" grpId="0" animBg="1"/>
      <p:bldP spid="27" grpId="1" animBg="1"/>
      <p:bldP spid="28" grpId="0" animBg="1"/>
      <p:bldP spid="28"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01619C4-E489-4E48-84E3-75EEE95E1032}"/>
              </a:ext>
            </a:extLst>
          </p:cNvPr>
          <p:cNvSpPr txBox="1">
            <a:spLocks noGrp="1"/>
          </p:cNvSpPr>
          <p:nvPr>
            <p:ph type="title" idx="4294967295"/>
          </p:nvPr>
        </p:nvSpPr>
        <p:spPr>
          <a:xfrm>
            <a:off x="4425043" y="3216729"/>
            <a:ext cx="5470071" cy="30777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chemeClr val="tx1"/>
                </a:solidFill>
                <a:effectLst/>
                <a:uLnTx/>
                <a:uFillTx/>
                <a:latin typeface="+mn-lt"/>
                <a:ea typeface="+mn-ea"/>
                <a:cs typeface="+mn-cs"/>
              </a:rPr>
              <a:t>Github</a:t>
            </a:r>
            <a:r>
              <a:rPr kumimoji="0" lang="en-US" sz="2000" b="0" i="0" u="none" strike="noStrike" kern="1200" cap="none" spc="0" normalizeH="0" baseline="0" noProof="0" dirty="0">
                <a:ln>
                  <a:noFill/>
                </a:ln>
                <a:solidFill>
                  <a:schemeClr val="tx1"/>
                </a:solidFill>
                <a:effectLst/>
                <a:uLnTx/>
                <a:uFillTx/>
                <a:latin typeface="+mn-lt"/>
                <a:ea typeface="+mn-ea"/>
                <a:cs typeface="+mn-cs"/>
              </a:rPr>
              <a:t> </a:t>
            </a:r>
            <a:r>
              <a:rPr kumimoji="0" lang="en-US" sz="2000" b="0" i="0" u="none" strike="noStrike" kern="1200" cap="none" spc="0" normalizeH="0" baseline="0" noProof="0" dirty="0" err="1">
                <a:ln>
                  <a:noFill/>
                </a:ln>
                <a:solidFill>
                  <a:schemeClr val="tx1"/>
                </a:solidFill>
                <a:effectLst/>
                <a:uLnTx/>
                <a:uFillTx/>
                <a:latin typeface="+mn-lt"/>
                <a:ea typeface="+mn-ea"/>
                <a:cs typeface="+mn-cs"/>
              </a:rPr>
              <a:t>codespaces</a:t>
            </a:r>
            <a:r>
              <a:rPr kumimoji="0" lang="en-US" sz="2000" b="0" i="0" u="none" strike="noStrike" kern="1200" cap="none" spc="0" normalizeH="0" baseline="0" noProof="0" dirty="0">
                <a:ln>
                  <a:noFill/>
                </a:ln>
                <a:solidFill>
                  <a:schemeClr val="tx1"/>
                </a:solidFill>
                <a:effectLst/>
                <a:uLnTx/>
                <a:uFillTx/>
                <a:latin typeface="+mn-lt"/>
                <a:ea typeface="+mn-ea"/>
                <a:cs typeface="+mn-cs"/>
              </a:rPr>
              <a:t> </a:t>
            </a:r>
          </a:p>
        </p:txBody>
      </p:sp>
      <p:pic>
        <p:nvPicPr>
          <p:cNvPr id="8" name="Picture 7" descr="GitHub Codespaces Video">
            <a:extLst>
              <a:ext uri="{FF2B5EF4-FFF2-40B4-BE49-F238E27FC236}">
                <a16:creationId xmlns:a16="http://schemas.microsoft.com/office/drawing/2014/main" id="{709A264A-6595-5540-B5E0-C19638A88273}"/>
              </a:ext>
            </a:extLst>
          </p:cNvPr>
          <p:cNvPicPr>
            <a:picLocks noChangeAspect="1"/>
          </p:cNvPicPr>
          <p:nvPr/>
        </p:nvPicPr>
        <p:blipFill>
          <a:blip r:embed="rId3"/>
          <a:stretch>
            <a:fillRect/>
          </a:stretch>
        </p:blipFill>
        <p:spPr>
          <a:xfrm>
            <a:off x="0" y="0"/>
            <a:ext cx="12192000" cy="6858000"/>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50F97B9C-202D-FEE2-4478-074DE645E753}"/>
              </a:ext>
            </a:extLst>
          </p:cNvPr>
          <p:cNvPicPr>
            <a:picLocks noChangeAspect="1"/>
          </p:cNvPicPr>
          <p:nvPr/>
        </p:nvPicPr>
        <p:blipFill>
          <a:blip r:embed="rId4"/>
          <a:stretch>
            <a:fillRect/>
          </a:stretch>
        </p:blipFill>
        <p:spPr>
          <a:xfrm>
            <a:off x="144379" y="5437908"/>
            <a:ext cx="1258519" cy="1258519"/>
          </a:xfrm>
          <a:prstGeom prst="rect">
            <a:avLst/>
          </a:prstGeom>
        </p:spPr>
      </p:pic>
    </p:spTree>
    <p:extLst>
      <p:ext uri="{BB962C8B-B14F-4D97-AF65-F5344CB8AC3E}">
        <p14:creationId xmlns:p14="http://schemas.microsoft.com/office/powerpoint/2010/main" val="704502367"/>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C461A-5496-44C6-97CD-8B3FA3D54929}"/>
              </a:ext>
            </a:extLst>
          </p:cNvPr>
          <p:cNvSpPr>
            <a:spLocks noGrp="1"/>
          </p:cNvSpPr>
          <p:nvPr>
            <p:ph type="title" idx="4294967295"/>
          </p:nvPr>
        </p:nvSpPr>
        <p:spPr>
          <a:xfrm>
            <a:off x="4865688" y="-553998"/>
            <a:ext cx="6510337" cy="553998"/>
          </a:xfrm>
        </p:spPr>
        <p:txBody>
          <a:bodyPr vert="horz" wrap="square" lIns="0" tIns="0" rIns="0" bIns="0" rtlCol="0" anchor="b">
            <a:spAutoFit/>
          </a:bodyPr>
          <a:lstStyle/>
          <a:p>
            <a:r>
              <a:rPr lang="en-US" dirty="0"/>
              <a:t>APIM Blade</a:t>
            </a:r>
          </a:p>
        </p:txBody>
      </p:sp>
      <p:pic>
        <p:nvPicPr>
          <p:cNvPr id="3" name="Picture 2" descr="APIM Blade video">
            <a:extLst>
              <a:ext uri="{FF2B5EF4-FFF2-40B4-BE49-F238E27FC236}">
                <a16:creationId xmlns:a16="http://schemas.microsoft.com/office/drawing/2014/main" id="{C997962D-8E1F-C945-A4C4-A9B64D8007A3}"/>
              </a:ext>
            </a:extLst>
          </p:cNvPr>
          <p:cNvPicPr>
            <a:picLocks noChangeAspect="1"/>
          </p:cNvPicPr>
          <p:nvPr/>
        </p:nvPicPr>
        <p:blipFill>
          <a:blip r:embed="rId3"/>
          <a:stretch>
            <a:fillRect/>
          </a:stretch>
        </p:blipFill>
        <p:spPr>
          <a:xfrm>
            <a:off x="0" y="0"/>
            <a:ext cx="12192000" cy="6858000"/>
          </a:xfrm>
          <a:prstGeom prst="rect">
            <a:avLst/>
          </a:prstGeom>
        </p:spPr>
      </p:pic>
      <p:pic>
        <p:nvPicPr>
          <p:cNvPr id="4" name="Picture 3" descr="A yellow and orange logo&#10;&#10;Description automatically generated">
            <a:extLst>
              <a:ext uri="{FF2B5EF4-FFF2-40B4-BE49-F238E27FC236}">
                <a16:creationId xmlns:a16="http://schemas.microsoft.com/office/drawing/2014/main" id="{59885F19-3999-CEC9-76D9-1511A77B7347}"/>
              </a:ext>
            </a:extLst>
          </p:cNvPr>
          <p:cNvPicPr>
            <a:picLocks noChangeAspect="1"/>
          </p:cNvPicPr>
          <p:nvPr/>
        </p:nvPicPr>
        <p:blipFill>
          <a:blip r:embed="rId4"/>
          <a:stretch>
            <a:fillRect/>
          </a:stretch>
        </p:blipFill>
        <p:spPr>
          <a:xfrm>
            <a:off x="213895" y="5181234"/>
            <a:ext cx="1258519" cy="1258519"/>
          </a:xfrm>
          <a:prstGeom prst="rect">
            <a:avLst/>
          </a:prstGeom>
        </p:spPr>
      </p:pic>
    </p:spTree>
    <p:extLst>
      <p:ext uri="{BB962C8B-B14F-4D97-AF65-F5344CB8AC3E}">
        <p14:creationId xmlns:p14="http://schemas.microsoft.com/office/powerpoint/2010/main" val="1113426222"/>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D3123-93E1-4610-B9BC-2512B98F8C04}"/>
              </a:ext>
            </a:extLst>
          </p:cNvPr>
          <p:cNvSpPr>
            <a:spLocks noGrp="1"/>
          </p:cNvSpPr>
          <p:nvPr>
            <p:ph type="title"/>
          </p:nvPr>
        </p:nvSpPr>
        <p:spPr>
          <a:xfrm>
            <a:off x="4865688" y="508000"/>
            <a:ext cx="6510337" cy="553998"/>
          </a:xfrm>
        </p:spPr>
        <p:txBody>
          <a:bodyPr/>
          <a:lstStyle/>
          <a:p>
            <a:r>
              <a:rPr lang="en-US"/>
              <a:t>The Citizen Developer</a:t>
            </a:r>
          </a:p>
        </p:txBody>
      </p:sp>
      <p:grpSp>
        <p:nvGrpSpPr>
          <p:cNvPr id="70" name="Group 69" descr="Citizen developers build UX&#10;">
            <a:extLst>
              <a:ext uri="{FF2B5EF4-FFF2-40B4-BE49-F238E27FC236}">
                <a16:creationId xmlns:a16="http://schemas.microsoft.com/office/drawing/2014/main" id="{8BCF4720-B8C1-460B-B853-7FD568A1ED12}"/>
              </a:ext>
            </a:extLst>
          </p:cNvPr>
          <p:cNvGrpSpPr/>
          <p:nvPr/>
        </p:nvGrpSpPr>
        <p:grpSpPr>
          <a:xfrm>
            <a:off x="4589080" y="1947521"/>
            <a:ext cx="4287454" cy="329430"/>
            <a:chOff x="4589080" y="1947521"/>
            <a:chExt cx="4287454" cy="329430"/>
          </a:xfrm>
        </p:grpSpPr>
        <p:sp>
          <p:nvSpPr>
            <p:cNvPr id="4" name="Content Placeholder 2">
              <a:extLst>
                <a:ext uri="{FF2B5EF4-FFF2-40B4-BE49-F238E27FC236}">
                  <a16:creationId xmlns:a16="http://schemas.microsoft.com/office/drawing/2014/main" id="{5111F967-D3DF-400E-A28C-1644A1218F76}"/>
                </a:ext>
              </a:extLst>
            </p:cNvPr>
            <p:cNvSpPr txBox="1">
              <a:spLocks/>
            </p:cNvSpPr>
            <p:nvPr/>
          </p:nvSpPr>
          <p:spPr>
            <a:xfrm>
              <a:off x="5545980" y="1976118"/>
              <a:ext cx="3330554"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lang="en-US" sz="2000" b="1" dirty="0">
                  <a:ln w="3175">
                    <a:noFill/>
                  </a:ln>
                  <a:gradFill flip="none" rotWithShape="1">
                    <a:gsLst>
                      <a:gs pos="0">
                        <a:srgbClr val="FFFFFF"/>
                      </a:gs>
                      <a:gs pos="100000">
                        <a:srgbClr val="FFFFFF"/>
                      </a:gs>
                    </a:gsLst>
                    <a:lin ang="5400000" scaled="1"/>
                    <a:tileRect/>
                  </a:gradFill>
                  <a:latin typeface="Segoe UI Semibold" panose="020B0502040204020203" pitchFamily="34" charset="0"/>
                  <a:cs typeface="Segoe UI Semibold" panose="020B0502040204020203" pitchFamily="34" charset="0"/>
                </a:rPr>
                <a:t>B</a:t>
              </a:r>
              <a:r>
                <a:rPr kumimoji="0" lang="en-US"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uild</a:t>
              </a: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UX</a:t>
              </a:r>
            </a:p>
          </p:txBody>
        </p:sp>
        <p:grpSp>
          <p:nvGrpSpPr>
            <p:cNvPr id="29" name="laptop" descr=" laptop, data">
              <a:extLst>
                <a:ext uri="{FF2B5EF4-FFF2-40B4-BE49-F238E27FC236}">
                  <a16:creationId xmlns:a16="http://schemas.microsoft.com/office/drawing/2014/main" id="{619B98A6-DF40-461E-9135-BE47316CC57F}"/>
                </a:ext>
              </a:extLst>
            </p:cNvPr>
            <p:cNvGrpSpPr/>
            <p:nvPr/>
          </p:nvGrpSpPr>
          <p:grpSpPr>
            <a:xfrm>
              <a:off x="4779049" y="1947521"/>
              <a:ext cx="547784" cy="329430"/>
              <a:chOff x="615531" y="1287780"/>
              <a:chExt cx="547784" cy="329430"/>
            </a:xfrm>
          </p:grpSpPr>
          <p:sp>
            <p:nvSpPr>
              <p:cNvPr id="30" name="Rectangle 5">
                <a:extLst>
                  <a:ext uri="{FF2B5EF4-FFF2-40B4-BE49-F238E27FC236}">
                    <a16:creationId xmlns:a16="http://schemas.microsoft.com/office/drawing/2014/main" id="{BB98ABCB-9617-42E1-B8B3-CFDE9835F4B8}"/>
                  </a:ext>
                </a:extLst>
              </p:cNvPr>
              <p:cNvSpPr>
                <a:spLocks noChangeArrowheads="1"/>
              </p:cNvSpPr>
              <p:nvPr/>
            </p:nvSpPr>
            <p:spPr bwMode="auto">
              <a:xfrm>
                <a:off x="669292" y="1303763"/>
                <a:ext cx="441714" cy="283337"/>
              </a:xfrm>
              <a:prstGeom prst="rect">
                <a:avLst/>
              </a:prstGeom>
              <a:solidFill>
                <a:srgbClr val="0078D4"/>
              </a:solidFill>
              <a:ln w="9525">
                <a:noFill/>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1" name="Rectangle 6">
                <a:extLst>
                  <a:ext uri="{FF2B5EF4-FFF2-40B4-BE49-F238E27FC236}">
                    <a16:creationId xmlns:a16="http://schemas.microsoft.com/office/drawing/2014/main" id="{2D9CDC69-DBE7-4A82-ABDA-198955574C20}"/>
                  </a:ext>
                </a:extLst>
              </p:cNvPr>
              <p:cNvSpPr>
                <a:spLocks noChangeArrowheads="1"/>
              </p:cNvSpPr>
              <p:nvPr/>
            </p:nvSpPr>
            <p:spPr bwMode="auto">
              <a:xfrm>
                <a:off x="974424" y="1370601"/>
                <a:ext cx="91540" cy="10171"/>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2" name="Rectangle 7">
                <a:extLst>
                  <a:ext uri="{FF2B5EF4-FFF2-40B4-BE49-F238E27FC236}">
                    <a16:creationId xmlns:a16="http://schemas.microsoft.com/office/drawing/2014/main" id="{F393B6EB-83CA-456D-8BB4-7B987A87D7FE}"/>
                  </a:ext>
                </a:extLst>
              </p:cNvPr>
              <p:cNvSpPr>
                <a:spLocks noChangeArrowheads="1"/>
              </p:cNvSpPr>
              <p:nvPr/>
            </p:nvSpPr>
            <p:spPr bwMode="auto">
              <a:xfrm>
                <a:off x="974424" y="1438893"/>
                <a:ext cx="91540" cy="10171"/>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3" name="Rectangle 8">
                <a:extLst>
                  <a:ext uri="{FF2B5EF4-FFF2-40B4-BE49-F238E27FC236}">
                    <a16:creationId xmlns:a16="http://schemas.microsoft.com/office/drawing/2014/main" id="{A24E31AB-4E94-4490-8D0D-4CD03C8860D1}"/>
                  </a:ext>
                </a:extLst>
              </p:cNvPr>
              <p:cNvSpPr>
                <a:spLocks noChangeArrowheads="1"/>
              </p:cNvSpPr>
              <p:nvPr/>
            </p:nvSpPr>
            <p:spPr bwMode="auto">
              <a:xfrm>
                <a:off x="974424" y="1510090"/>
                <a:ext cx="91540" cy="10171"/>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4" name="Freeform 9">
                <a:extLst>
                  <a:ext uri="{FF2B5EF4-FFF2-40B4-BE49-F238E27FC236}">
                    <a16:creationId xmlns:a16="http://schemas.microsoft.com/office/drawing/2014/main" id="{1D65AC51-A8AE-4664-A793-28927313468E}"/>
                  </a:ext>
                </a:extLst>
              </p:cNvPr>
              <p:cNvSpPr>
                <a:spLocks/>
              </p:cNvSpPr>
              <p:nvPr/>
            </p:nvSpPr>
            <p:spPr bwMode="auto">
              <a:xfrm>
                <a:off x="887243" y="1357524"/>
                <a:ext cx="59573" cy="46496"/>
              </a:xfrm>
              <a:custGeom>
                <a:avLst/>
                <a:gdLst>
                  <a:gd name="T0" fmla="*/ 13 w 41"/>
                  <a:gd name="T1" fmla="*/ 32 h 32"/>
                  <a:gd name="T2" fmla="*/ 0 w 41"/>
                  <a:gd name="T3" fmla="*/ 19 h 32"/>
                  <a:gd name="T4" fmla="*/ 4 w 41"/>
                  <a:gd name="T5" fmla="*/ 14 h 32"/>
                  <a:gd name="T6" fmla="*/ 13 w 41"/>
                  <a:gd name="T7" fmla="*/ 23 h 32"/>
                  <a:gd name="T8" fmla="*/ 36 w 41"/>
                  <a:gd name="T9" fmla="*/ 0 h 32"/>
                  <a:gd name="T10" fmla="*/ 41 w 41"/>
                  <a:gd name="T11" fmla="*/ 4 h 32"/>
                  <a:gd name="T12" fmla="*/ 13 w 41"/>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41" h="32">
                    <a:moveTo>
                      <a:pt x="13" y="32"/>
                    </a:moveTo>
                    <a:lnTo>
                      <a:pt x="0" y="19"/>
                    </a:lnTo>
                    <a:lnTo>
                      <a:pt x="4" y="14"/>
                    </a:lnTo>
                    <a:lnTo>
                      <a:pt x="13" y="23"/>
                    </a:lnTo>
                    <a:lnTo>
                      <a:pt x="36" y="0"/>
                    </a:lnTo>
                    <a:lnTo>
                      <a:pt x="41" y="4"/>
                    </a:lnTo>
                    <a:lnTo>
                      <a:pt x="13"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5" name="Freeform 10">
                <a:extLst>
                  <a:ext uri="{FF2B5EF4-FFF2-40B4-BE49-F238E27FC236}">
                    <a16:creationId xmlns:a16="http://schemas.microsoft.com/office/drawing/2014/main" id="{FDED389F-7BDB-4594-B547-4E09201CE58D}"/>
                  </a:ext>
                </a:extLst>
              </p:cNvPr>
              <p:cNvSpPr>
                <a:spLocks/>
              </p:cNvSpPr>
              <p:nvPr/>
            </p:nvSpPr>
            <p:spPr bwMode="auto">
              <a:xfrm>
                <a:off x="887243" y="1422910"/>
                <a:ext cx="59573" cy="46496"/>
              </a:xfrm>
              <a:custGeom>
                <a:avLst/>
                <a:gdLst>
                  <a:gd name="T0" fmla="*/ 13 w 41"/>
                  <a:gd name="T1" fmla="*/ 32 h 32"/>
                  <a:gd name="T2" fmla="*/ 0 w 41"/>
                  <a:gd name="T3" fmla="*/ 18 h 32"/>
                  <a:gd name="T4" fmla="*/ 4 w 41"/>
                  <a:gd name="T5" fmla="*/ 14 h 32"/>
                  <a:gd name="T6" fmla="*/ 13 w 41"/>
                  <a:gd name="T7" fmla="*/ 23 h 32"/>
                  <a:gd name="T8" fmla="*/ 36 w 41"/>
                  <a:gd name="T9" fmla="*/ 0 h 32"/>
                  <a:gd name="T10" fmla="*/ 41 w 41"/>
                  <a:gd name="T11" fmla="*/ 4 h 32"/>
                  <a:gd name="T12" fmla="*/ 13 w 41"/>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41" h="32">
                    <a:moveTo>
                      <a:pt x="13" y="32"/>
                    </a:moveTo>
                    <a:lnTo>
                      <a:pt x="0" y="18"/>
                    </a:lnTo>
                    <a:lnTo>
                      <a:pt x="4" y="14"/>
                    </a:lnTo>
                    <a:lnTo>
                      <a:pt x="13" y="23"/>
                    </a:lnTo>
                    <a:lnTo>
                      <a:pt x="36" y="0"/>
                    </a:lnTo>
                    <a:lnTo>
                      <a:pt x="41" y="4"/>
                    </a:lnTo>
                    <a:lnTo>
                      <a:pt x="13"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6" name="Freeform 11">
                <a:extLst>
                  <a:ext uri="{FF2B5EF4-FFF2-40B4-BE49-F238E27FC236}">
                    <a16:creationId xmlns:a16="http://schemas.microsoft.com/office/drawing/2014/main" id="{E2F8D83A-4D34-4B66-92B1-04E19BE9675E}"/>
                  </a:ext>
                </a:extLst>
              </p:cNvPr>
              <p:cNvSpPr>
                <a:spLocks/>
              </p:cNvSpPr>
              <p:nvPr/>
            </p:nvSpPr>
            <p:spPr bwMode="auto">
              <a:xfrm>
                <a:off x="887243" y="1488295"/>
                <a:ext cx="59573" cy="45043"/>
              </a:xfrm>
              <a:custGeom>
                <a:avLst/>
                <a:gdLst>
                  <a:gd name="T0" fmla="*/ 13 w 41"/>
                  <a:gd name="T1" fmla="*/ 31 h 31"/>
                  <a:gd name="T2" fmla="*/ 0 w 41"/>
                  <a:gd name="T3" fmla="*/ 18 h 31"/>
                  <a:gd name="T4" fmla="*/ 4 w 41"/>
                  <a:gd name="T5" fmla="*/ 14 h 31"/>
                  <a:gd name="T6" fmla="*/ 13 w 41"/>
                  <a:gd name="T7" fmla="*/ 23 h 31"/>
                  <a:gd name="T8" fmla="*/ 36 w 41"/>
                  <a:gd name="T9" fmla="*/ 0 h 31"/>
                  <a:gd name="T10" fmla="*/ 41 w 41"/>
                  <a:gd name="T11" fmla="*/ 4 h 31"/>
                  <a:gd name="T12" fmla="*/ 13 w 41"/>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41" h="31">
                    <a:moveTo>
                      <a:pt x="13" y="31"/>
                    </a:moveTo>
                    <a:lnTo>
                      <a:pt x="0" y="18"/>
                    </a:lnTo>
                    <a:lnTo>
                      <a:pt x="4" y="14"/>
                    </a:lnTo>
                    <a:lnTo>
                      <a:pt x="13" y="23"/>
                    </a:lnTo>
                    <a:lnTo>
                      <a:pt x="36" y="0"/>
                    </a:lnTo>
                    <a:lnTo>
                      <a:pt x="41" y="4"/>
                    </a:lnTo>
                    <a:lnTo>
                      <a:pt x="13" y="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7" name="Freeform 12">
                <a:extLst>
                  <a:ext uri="{FF2B5EF4-FFF2-40B4-BE49-F238E27FC236}">
                    <a16:creationId xmlns:a16="http://schemas.microsoft.com/office/drawing/2014/main" id="{E4AA8AC7-92D6-466C-9860-C856A0ABB5FD}"/>
                  </a:ext>
                </a:extLst>
              </p:cNvPr>
              <p:cNvSpPr>
                <a:spLocks noEditPoints="1"/>
              </p:cNvSpPr>
              <p:nvPr/>
            </p:nvSpPr>
            <p:spPr bwMode="auto">
              <a:xfrm>
                <a:off x="657668" y="1287780"/>
                <a:ext cx="466416" cy="316756"/>
              </a:xfrm>
              <a:custGeom>
                <a:avLst/>
                <a:gdLst>
                  <a:gd name="T0" fmla="*/ 521 w 542"/>
                  <a:gd name="T1" fmla="*/ 0 h 368"/>
                  <a:gd name="T2" fmla="*/ 21 w 542"/>
                  <a:gd name="T3" fmla="*/ 0 h 368"/>
                  <a:gd name="T4" fmla="*/ 0 w 542"/>
                  <a:gd name="T5" fmla="*/ 21 h 368"/>
                  <a:gd name="T6" fmla="*/ 0 w 542"/>
                  <a:gd name="T7" fmla="*/ 368 h 368"/>
                  <a:gd name="T8" fmla="*/ 542 w 542"/>
                  <a:gd name="T9" fmla="*/ 368 h 368"/>
                  <a:gd name="T10" fmla="*/ 542 w 542"/>
                  <a:gd name="T11" fmla="*/ 21 h 368"/>
                  <a:gd name="T12" fmla="*/ 521 w 542"/>
                  <a:gd name="T13" fmla="*/ 0 h 368"/>
                  <a:gd name="T14" fmla="*/ 521 w 542"/>
                  <a:gd name="T15" fmla="*/ 339 h 368"/>
                  <a:gd name="T16" fmla="*/ 21 w 542"/>
                  <a:gd name="T17" fmla="*/ 339 h 368"/>
                  <a:gd name="T18" fmla="*/ 21 w 542"/>
                  <a:gd name="T19" fmla="*/ 27 h 368"/>
                  <a:gd name="T20" fmla="*/ 520 w 542"/>
                  <a:gd name="T21" fmla="*/ 27 h 368"/>
                  <a:gd name="T22" fmla="*/ 520 w 542"/>
                  <a:gd name="T23" fmla="*/ 339 h 368"/>
                  <a:gd name="T24" fmla="*/ 521 w 542"/>
                  <a:gd name="T25" fmla="*/ 33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2" h="368">
                    <a:moveTo>
                      <a:pt x="521" y="0"/>
                    </a:moveTo>
                    <a:cubicBezTo>
                      <a:pt x="21" y="0"/>
                      <a:pt x="21" y="0"/>
                      <a:pt x="21" y="0"/>
                    </a:cubicBezTo>
                    <a:cubicBezTo>
                      <a:pt x="10" y="0"/>
                      <a:pt x="0" y="10"/>
                      <a:pt x="0" y="21"/>
                    </a:cubicBezTo>
                    <a:cubicBezTo>
                      <a:pt x="0" y="368"/>
                      <a:pt x="0" y="368"/>
                      <a:pt x="0" y="368"/>
                    </a:cubicBezTo>
                    <a:cubicBezTo>
                      <a:pt x="542" y="368"/>
                      <a:pt x="542" y="368"/>
                      <a:pt x="542" y="368"/>
                    </a:cubicBezTo>
                    <a:cubicBezTo>
                      <a:pt x="542" y="21"/>
                      <a:pt x="542" y="21"/>
                      <a:pt x="542" y="21"/>
                    </a:cubicBezTo>
                    <a:cubicBezTo>
                      <a:pt x="542" y="10"/>
                      <a:pt x="533" y="0"/>
                      <a:pt x="521" y="0"/>
                    </a:cubicBezTo>
                    <a:close/>
                    <a:moveTo>
                      <a:pt x="521" y="339"/>
                    </a:moveTo>
                    <a:cubicBezTo>
                      <a:pt x="21" y="339"/>
                      <a:pt x="21" y="339"/>
                      <a:pt x="21" y="339"/>
                    </a:cubicBezTo>
                    <a:cubicBezTo>
                      <a:pt x="21" y="27"/>
                      <a:pt x="21" y="27"/>
                      <a:pt x="21" y="27"/>
                    </a:cubicBezTo>
                    <a:cubicBezTo>
                      <a:pt x="520" y="27"/>
                      <a:pt x="520" y="27"/>
                      <a:pt x="520" y="27"/>
                    </a:cubicBezTo>
                    <a:cubicBezTo>
                      <a:pt x="520" y="339"/>
                      <a:pt x="520" y="339"/>
                      <a:pt x="520" y="339"/>
                    </a:cubicBezTo>
                    <a:lnTo>
                      <a:pt x="521" y="339"/>
                    </a:lnTo>
                    <a:close/>
                  </a:path>
                </a:pathLst>
              </a:custGeom>
              <a:solidFill>
                <a:srgbClr val="4FE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8" name="Freeform 15">
                <a:extLst>
                  <a:ext uri="{FF2B5EF4-FFF2-40B4-BE49-F238E27FC236}">
                    <a16:creationId xmlns:a16="http://schemas.microsoft.com/office/drawing/2014/main" id="{49B26D4F-C8D3-4F56-82A8-FCB24BD5A2F6}"/>
                  </a:ext>
                </a:extLst>
              </p:cNvPr>
              <p:cNvSpPr>
                <a:spLocks/>
              </p:cNvSpPr>
              <p:nvPr/>
            </p:nvSpPr>
            <p:spPr bwMode="auto">
              <a:xfrm>
                <a:off x="615531" y="1605586"/>
                <a:ext cx="547784" cy="11624"/>
              </a:xfrm>
              <a:custGeom>
                <a:avLst/>
                <a:gdLst>
                  <a:gd name="T0" fmla="*/ 633 w 637"/>
                  <a:gd name="T1" fmla="*/ 0 h 13"/>
                  <a:gd name="T2" fmla="*/ 593 w 637"/>
                  <a:gd name="T3" fmla="*/ 0 h 13"/>
                  <a:gd name="T4" fmla="*/ 593 w 637"/>
                  <a:gd name="T5" fmla="*/ 4 h 13"/>
                  <a:gd name="T6" fmla="*/ 589 w 637"/>
                  <a:gd name="T7" fmla="*/ 4 h 13"/>
                  <a:gd name="T8" fmla="*/ 47 w 637"/>
                  <a:gd name="T9" fmla="*/ 4 h 13"/>
                  <a:gd name="T10" fmla="*/ 43 w 637"/>
                  <a:gd name="T11" fmla="*/ 4 h 13"/>
                  <a:gd name="T12" fmla="*/ 43 w 637"/>
                  <a:gd name="T13" fmla="*/ 0 h 13"/>
                  <a:gd name="T14" fmla="*/ 4 w 637"/>
                  <a:gd name="T15" fmla="*/ 0 h 13"/>
                  <a:gd name="T16" fmla="*/ 2 w 637"/>
                  <a:gd name="T17" fmla="*/ 6 h 13"/>
                  <a:gd name="T18" fmla="*/ 9 w 637"/>
                  <a:gd name="T19" fmla="*/ 10 h 13"/>
                  <a:gd name="T20" fmla="*/ 19 w 637"/>
                  <a:gd name="T21" fmla="*/ 13 h 13"/>
                  <a:gd name="T22" fmla="*/ 617 w 637"/>
                  <a:gd name="T23" fmla="*/ 13 h 13"/>
                  <a:gd name="T24" fmla="*/ 627 w 637"/>
                  <a:gd name="T25" fmla="*/ 10 h 13"/>
                  <a:gd name="T26" fmla="*/ 634 w 637"/>
                  <a:gd name="T27" fmla="*/ 6 h 13"/>
                  <a:gd name="T28" fmla="*/ 633 w 637"/>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7" h="13">
                    <a:moveTo>
                      <a:pt x="633" y="0"/>
                    </a:moveTo>
                    <a:cubicBezTo>
                      <a:pt x="593" y="0"/>
                      <a:pt x="593" y="0"/>
                      <a:pt x="593" y="0"/>
                    </a:cubicBezTo>
                    <a:cubicBezTo>
                      <a:pt x="593" y="4"/>
                      <a:pt x="593" y="4"/>
                      <a:pt x="593" y="4"/>
                    </a:cubicBezTo>
                    <a:cubicBezTo>
                      <a:pt x="589" y="4"/>
                      <a:pt x="589" y="4"/>
                      <a:pt x="589" y="4"/>
                    </a:cubicBezTo>
                    <a:cubicBezTo>
                      <a:pt x="47" y="4"/>
                      <a:pt x="47" y="4"/>
                      <a:pt x="47" y="4"/>
                    </a:cubicBezTo>
                    <a:cubicBezTo>
                      <a:pt x="43" y="4"/>
                      <a:pt x="43" y="4"/>
                      <a:pt x="43" y="4"/>
                    </a:cubicBezTo>
                    <a:cubicBezTo>
                      <a:pt x="43" y="0"/>
                      <a:pt x="43" y="0"/>
                      <a:pt x="43" y="0"/>
                    </a:cubicBezTo>
                    <a:cubicBezTo>
                      <a:pt x="4" y="0"/>
                      <a:pt x="4" y="0"/>
                      <a:pt x="4" y="0"/>
                    </a:cubicBezTo>
                    <a:cubicBezTo>
                      <a:pt x="1" y="0"/>
                      <a:pt x="0" y="4"/>
                      <a:pt x="2" y="6"/>
                    </a:cubicBezTo>
                    <a:cubicBezTo>
                      <a:pt x="9" y="10"/>
                      <a:pt x="9" y="10"/>
                      <a:pt x="9" y="10"/>
                    </a:cubicBezTo>
                    <a:cubicBezTo>
                      <a:pt x="12" y="12"/>
                      <a:pt x="15" y="13"/>
                      <a:pt x="19" y="13"/>
                    </a:cubicBezTo>
                    <a:cubicBezTo>
                      <a:pt x="617" y="13"/>
                      <a:pt x="617" y="13"/>
                      <a:pt x="617" y="13"/>
                    </a:cubicBezTo>
                    <a:cubicBezTo>
                      <a:pt x="621" y="13"/>
                      <a:pt x="624" y="12"/>
                      <a:pt x="627" y="10"/>
                    </a:cubicBezTo>
                    <a:cubicBezTo>
                      <a:pt x="634" y="6"/>
                      <a:pt x="634" y="6"/>
                      <a:pt x="634" y="6"/>
                    </a:cubicBezTo>
                    <a:cubicBezTo>
                      <a:pt x="637" y="4"/>
                      <a:pt x="635" y="0"/>
                      <a:pt x="633" y="0"/>
                    </a:cubicBezTo>
                    <a:close/>
                  </a:path>
                </a:pathLst>
              </a:custGeom>
              <a:solidFill>
                <a:srgbClr val="4FE4FF"/>
              </a:solidFill>
              <a:ln w="9525">
                <a:solidFill>
                  <a:srgbClr val="4FE4FF"/>
                </a:solidFill>
                <a:round/>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39" name="Rectangle 18">
                <a:extLst>
                  <a:ext uri="{FF2B5EF4-FFF2-40B4-BE49-F238E27FC236}">
                    <a16:creationId xmlns:a16="http://schemas.microsoft.com/office/drawing/2014/main" id="{4CD4D0D1-0156-4B65-9906-40BDAC6956F2}"/>
                  </a:ext>
                </a:extLst>
              </p:cNvPr>
              <p:cNvSpPr>
                <a:spLocks noChangeArrowheads="1"/>
              </p:cNvSpPr>
              <p:nvPr/>
            </p:nvSpPr>
            <p:spPr bwMode="auto">
              <a:xfrm>
                <a:off x="705617" y="1486842"/>
                <a:ext cx="21795" cy="5230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0" name="Rectangle 19">
                <a:extLst>
                  <a:ext uri="{FF2B5EF4-FFF2-40B4-BE49-F238E27FC236}">
                    <a16:creationId xmlns:a16="http://schemas.microsoft.com/office/drawing/2014/main" id="{DD8AB727-A6B0-4B15-BBC6-F14C618046AF}"/>
                  </a:ext>
                </a:extLst>
              </p:cNvPr>
              <p:cNvSpPr>
                <a:spLocks noChangeArrowheads="1"/>
              </p:cNvSpPr>
              <p:nvPr/>
            </p:nvSpPr>
            <p:spPr bwMode="auto">
              <a:xfrm>
                <a:off x="705617" y="1504278"/>
                <a:ext cx="21795" cy="34872"/>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1" name="Rectangle 20">
                <a:extLst>
                  <a:ext uri="{FF2B5EF4-FFF2-40B4-BE49-F238E27FC236}">
                    <a16:creationId xmlns:a16="http://schemas.microsoft.com/office/drawing/2014/main" id="{CB66DD2C-D368-47BD-9F42-F329A601C2A6}"/>
                  </a:ext>
                </a:extLst>
              </p:cNvPr>
              <p:cNvSpPr>
                <a:spLocks noChangeArrowheads="1"/>
              </p:cNvSpPr>
              <p:nvPr/>
            </p:nvSpPr>
            <p:spPr bwMode="auto">
              <a:xfrm>
                <a:off x="736131" y="1462141"/>
                <a:ext cx="20342" cy="7700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2" name="Rectangle 21">
                <a:extLst>
                  <a:ext uri="{FF2B5EF4-FFF2-40B4-BE49-F238E27FC236}">
                    <a16:creationId xmlns:a16="http://schemas.microsoft.com/office/drawing/2014/main" id="{F534EA0D-6D9E-40A1-B4E8-1BD3D0DA2020}"/>
                  </a:ext>
                </a:extLst>
              </p:cNvPr>
              <p:cNvSpPr>
                <a:spLocks noChangeArrowheads="1"/>
              </p:cNvSpPr>
              <p:nvPr/>
            </p:nvSpPr>
            <p:spPr bwMode="auto">
              <a:xfrm>
                <a:off x="736131" y="1491201"/>
                <a:ext cx="20342" cy="4794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3" name="Rectangle 22">
                <a:extLst>
                  <a:ext uri="{FF2B5EF4-FFF2-40B4-BE49-F238E27FC236}">
                    <a16:creationId xmlns:a16="http://schemas.microsoft.com/office/drawing/2014/main" id="{A2E1B169-4C37-4B40-ADFF-EBA89F7FB310}"/>
                  </a:ext>
                </a:extLst>
              </p:cNvPr>
              <p:cNvSpPr>
                <a:spLocks noChangeArrowheads="1"/>
              </p:cNvSpPr>
              <p:nvPr/>
            </p:nvSpPr>
            <p:spPr bwMode="auto">
              <a:xfrm>
                <a:off x="826217" y="1374961"/>
                <a:ext cx="20342" cy="1641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4" name="Rectangle 23">
                <a:extLst>
                  <a:ext uri="{FF2B5EF4-FFF2-40B4-BE49-F238E27FC236}">
                    <a16:creationId xmlns:a16="http://schemas.microsoft.com/office/drawing/2014/main" id="{C1787333-372A-458A-BB66-FBD62DB2624D}"/>
                  </a:ext>
                </a:extLst>
              </p:cNvPr>
              <p:cNvSpPr>
                <a:spLocks noChangeArrowheads="1"/>
              </p:cNvSpPr>
              <p:nvPr/>
            </p:nvSpPr>
            <p:spPr bwMode="auto">
              <a:xfrm>
                <a:off x="826217" y="1402568"/>
                <a:ext cx="20342" cy="136583"/>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5" name="Rectangle 24">
                <a:extLst>
                  <a:ext uri="{FF2B5EF4-FFF2-40B4-BE49-F238E27FC236}">
                    <a16:creationId xmlns:a16="http://schemas.microsoft.com/office/drawing/2014/main" id="{08E53562-85BE-4894-B425-FBC971A98442}"/>
                  </a:ext>
                </a:extLst>
              </p:cNvPr>
              <p:cNvSpPr>
                <a:spLocks noChangeArrowheads="1"/>
              </p:cNvSpPr>
              <p:nvPr/>
            </p:nvSpPr>
            <p:spPr bwMode="auto">
              <a:xfrm>
                <a:off x="795704" y="1414192"/>
                <a:ext cx="21795" cy="12495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6" name="Rectangle 25">
                <a:extLst>
                  <a:ext uri="{FF2B5EF4-FFF2-40B4-BE49-F238E27FC236}">
                    <a16:creationId xmlns:a16="http://schemas.microsoft.com/office/drawing/2014/main" id="{F04A7ED3-0FC7-4F9E-BF8A-413A0189C095}"/>
                  </a:ext>
                </a:extLst>
              </p:cNvPr>
              <p:cNvSpPr>
                <a:spLocks noChangeArrowheads="1"/>
              </p:cNvSpPr>
              <p:nvPr/>
            </p:nvSpPr>
            <p:spPr bwMode="auto">
              <a:xfrm>
                <a:off x="765191" y="1454876"/>
                <a:ext cx="21795" cy="84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7" name="Rectangle 26">
                <a:extLst>
                  <a:ext uri="{FF2B5EF4-FFF2-40B4-BE49-F238E27FC236}">
                    <a16:creationId xmlns:a16="http://schemas.microsoft.com/office/drawing/2014/main" id="{480BBC3F-2D87-4140-B901-7EEDB7A7324B}"/>
                  </a:ext>
                </a:extLst>
              </p:cNvPr>
              <p:cNvSpPr>
                <a:spLocks noChangeArrowheads="1"/>
              </p:cNvSpPr>
              <p:nvPr/>
            </p:nvSpPr>
            <p:spPr bwMode="auto">
              <a:xfrm>
                <a:off x="765191" y="1472312"/>
                <a:ext cx="21795" cy="66838"/>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sp>
            <p:nvSpPr>
              <p:cNvPr id="48" name="Rectangle 27">
                <a:extLst>
                  <a:ext uri="{FF2B5EF4-FFF2-40B4-BE49-F238E27FC236}">
                    <a16:creationId xmlns:a16="http://schemas.microsoft.com/office/drawing/2014/main" id="{AFAAB950-532B-46E7-B99F-FE5969F36BBA}"/>
                  </a:ext>
                </a:extLst>
              </p:cNvPr>
              <p:cNvSpPr>
                <a:spLocks noChangeArrowheads="1"/>
              </p:cNvSpPr>
              <p:nvPr/>
            </p:nvSpPr>
            <p:spPr bwMode="auto">
              <a:xfrm>
                <a:off x="795704" y="1428722"/>
                <a:ext cx="21795" cy="110429"/>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667" b="0" i="0" u="none" strike="noStrike" kern="1200" cap="none" spc="0" normalizeH="0" baseline="0" noProof="0">
                  <a:ln>
                    <a:noFill/>
                  </a:ln>
                  <a:solidFill>
                    <a:srgbClr val="505050"/>
                  </a:solidFill>
                  <a:effectLst/>
                  <a:uLnTx/>
                  <a:uFillTx/>
                  <a:latin typeface="Segoe UI"/>
                  <a:ea typeface="+mn-ea"/>
                  <a:cs typeface="+mn-cs"/>
                </a:endParaRPr>
              </a:p>
            </p:txBody>
          </p:sp>
        </p:grpSp>
        <p:sp>
          <p:nvSpPr>
            <p:cNvPr id="14" name="Oval 13">
              <a:extLst>
                <a:ext uri="{FF2B5EF4-FFF2-40B4-BE49-F238E27FC236}">
                  <a16:creationId xmlns:a16="http://schemas.microsoft.com/office/drawing/2014/main" id="{B6F20713-7EDE-4BF6-B69D-C11048697C18}"/>
                </a:ext>
              </a:extLst>
            </p:cNvPr>
            <p:cNvSpPr/>
            <p:nvPr/>
          </p:nvSpPr>
          <p:spPr bwMode="auto">
            <a:xfrm>
              <a:off x="4589080" y="2010145"/>
              <a:ext cx="208944" cy="208944"/>
            </a:xfrm>
            <a:prstGeom prst="ellipse">
              <a:avLst/>
            </a:prstGeom>
            <a:solidFill>
              <a:schemeClr val="accent1"/>
            </a:solidFill>
            <a:ln>
              <a:solidFill>
                <a:srgbClr val="4FE4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a:ln>
                    <a:noFill/>
                  </a:ln>
                  <a:solidFill>
                    <a:srgbClr val="243A5E"/>
                  </a:solidFill>
                  <a:effectLst/>
                  <a:uLnTx/>
                  <a:uFillTx/>
                  <a:latin typeface="Segoe UI"/>
                  <a:ea typeface="+mn-ea"/>
                  <a:cs typeface="Segoe UI" pitchFamily="34" charset="0"/>
                </a:rPr>
                <a:t>1</a:t>
              </a:r>
            </a:p>
          </p:txBody>
        </p:sp>
      </p:grpSp>
      <p:grpSp>
        <p:nvGrpSpPr>
          <p:cNvPr id="72" name="Group 71" descr="Collaboration leads to progress on plugging in the API Management Connector&#10;">
            <a:extLst>
              <a:ext uri="{FF2B5EF4-FFF2-40B4-BE49-F238E27FC236}">
                <a16:creationId xmlns:a16="http://schemas.microsoft.com/office/drawing/2014/main" id="{1BCA1AA6-8464-47A4-AC64-8908C67A22D3}"/>
              </a:ext>
            </a:extLst>
          </p:cNvPr>
          <p:cNvGrpSpPr/>
          <p:nvPr/>
        </p:nvGrpSpPr>
        <p:grpSpPr>
          <a:xfrm>
            <a:off x="4589080" y="2814611"/>
            <a:ext cx="6599477" cy="463700"/>
            <a:chOff x="4589080" y="3294260"/>
            <a:chExt cx="6599477" cy="463700"/>
          </a:xfrm>
        </p:grpSpPr>
        <p:sp>
          <p:nvSpPr>
            <p:cNvPr id="7" name="Content Placeholder 2">
              <a:extLst>
                <a:ext uri="{FF2B5EF4-FFF2-40B4-BE49-F238E27FC236}">
                  <a16:creationId xmlns:a16="http://schemas.microsoft.com/office/drawing/2014/main" id="{3E8F6AB4-18B6-4AA5-9D3D-616A5FF07311}"/>
                </a:ext>
              </a:extLst>
            </p:cNvPr>
            <p:cNvSpPr txBox="1">
              <a:spLocks/>
            </p:cNvSpPr>
            <p:nvPr/>
          </p:nvSpPr>
          <p:spPr>
            <a:xfrm>
              <a:off x="5545979" y="3294260"/>
              <a:ext cx="5642578"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API Management Connector</a:t>
              </a:r>
            </a:p>
          </p:txBody>
        </p:sp>
        <p:sp>
          <p:nvSpPr>
            <p:cNvPr id="68" name="Freeform: Shape 67">
              <a:extLst>
                <a:ext uri="{FF2B5EF4-FFF2-40B4-BE49-F238E27FC236}">
                  <a16:creationId xmlns:a16="http://schemas.microsoft.com/office/drawing/2014/main" id="{E14917EF-7556-4E96-B703-77496A1A791B}"/>
                </a:ext>
              </a:extLst>
            </p:cNvPr>
            <p:cNvSpPr/>
            <p:nvPr/>
          </p:nvSpPr>
          <p:spPr>
            <a:xfrm>
              <a:off x="4781550" y="3373174"/>
              <a:ext cx="354275" cy="299903"/>
            </a:xfrm>
            <a:custGeom>
              <a:avLst/>
              <a:gdLst>
                <a:gd name="connsiteX0" fmla="*/ 301803 w 301802"/>
                <a:gd name="connsiteY0" fmla="*/ 0 h 255483"/>
                <a:gd name="connsiteX1" fmla="*/ 0 w 301802"/>
                <a:gd name="connsiteY1" fmla="*/ 0 h 255483"/>
                <a:gd name="connsiteX2" fmla="*/ 0 w 301802"/>
                <a:gd name="connsiteY2" fmla="*/ 209504 h 255483"/>
                <a:gd name="connsiteX3" fmla="*/ 46539 w 301802"/>
                <a:gd name="connsiteY3" fmla="*/ 209504 h 255483"/>
                <a:gd name="connsiteX4" fmla="*/ 46539 w 301802"/>
                <a:gd name="connsiteY4" fmla="*/ 255484 h 255483"/>
                <a:gd name="connsiteX5" fmla="*/ 92922 w 301802"/>
                <a:gd name="connsiteY5" fmla="*/ 209504 h 255483"/>
                <a:gd name="connsiteX6" fmla="*/ 301803 w 301802"/>
                <a:gd name="connsiteY6" fmla="*/ 209504 h 255483"/>
                <a:gd name="connsiteX7" fmla="*/ 301803 w 301802"/>
                <a:gd name="connsiteY7" fmla="*/ 0 h 255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1802" h="255483">
                  <a:moveTo>
                    <a:pt x="301803" y="0"/>
                  </a:moveTo>
                  <a:lnTo>
                    <a:pt x="0" y="0"/>
                  </a:lnTo>
                  <a:lnTo>
                    <a:pt x="0" y="209504"/>
                  </a:lnTo>
                  <a:lnTo>
                    <a:pt x="46539" y="209504"/>
                  </a:lnTo>
                  <a:lnTo>
                    <a:pt x="46539" y="255484"/>
                  </a:lnTo>
                  <a:lnTo>
                    <a:pt x="92922" y="209504"/>
                  </a:lnTo>
                  <a:lnTo>
                    <a:pt x="301803" y="209504"/>
                  </a:lnTo>
                  <a:lnTo>
                    <a:pt x="301803" y="0"/>
                  </a:lnTo>
                  <a:close/>
                </a:path>
              </a:pathLst>
            </a:custGeom>
            <a:solidFill>
              <a:srgbClr val="0078D4"/>
            </a:solidFill>
            <a:ln w="451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9" name="Freeform: Shape 68">
              <a:extLst>
                <a:ext uri="{FF2B5EF4-FFF2-40B4-BE49-F238E27FC236}">
                  <a16:creationId xmlns:a16="http://schemas.microsoft.com/office/drawing/2014/main" id="{7CC1AA8A-C5B1-4685-9055-43DDD94DA8D3}"/>
                </a:ext>
              </a:extLst>
            </p:cNvPr>
            <p:cNvSpPr/>
            <p:nvPr/>
          </p:nvSpPr>
          <p:spPr>
            <a:xfrm>
              <a:off x="5013325" y="3524430"/>
              <a:ext cx="262657" cy="233530"/>
            </a:xfrm>
            <a:custGeom>
              <a:avLst/>
              <a:gdLst>
                <a:gd name="connsiteX0" fmla="*/ 0 w 209734"/>
                <a:gd name="connsiteY0" fmla="*/ 0 h 186476"/>
                <a:gd name="connsiteX1" fmla="*/ 0 w 209734"/>
                <a:gd name="connsiteY1" fmla="*/ 140187 h 186476"/>
                <a:gd name="connsiteX2" fmla="*/ 116657 w 209734"/>
                <a:gd name="connsiteY2" fmla="*/ 140187 h 186476"/>
                <a:gd name="connsiteX3" fmla="*/ 163195 w 209734"/>
                <a:gd name="connsiteY3" fmla="*/ 186476 h 186476"/>
                <a:gd name="connsiteX4" fmla="*/ 163195 w 209734"/>
                <a:gd name="connsiteY4" fmla="*/ 140187 h 186476"/>
                <a:gd name="connsiteX5" fmla="*/ 209734 w 209734"/>
                <a:gd name="connsiteY5" fmla="*/ 140187 h 186476"/>
                <a:gd name="connsiteX6" fmla="*/ 209734 w 209734"/>
                <a:gd name="connsiteY6" fmla="*/ 0 h 186476"/>
                <a:gd name="connsiteX7" fmla="*/ 0 w 209734"/>
                <a:gd name="connsiteY7" fmla="*/ 0 h 186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734" h="186476">
                  <a:moveTo>
                    <a:pt x="0" y="0"/>
                  </a:moveTo>
                  <a:lnTo>
                    <a:pt x="0" y="140187"/>
                  </a:lnTo>
                  <a:lnTo>
                    <a:pt x="116657" y="140187"/>
                  </a:lnTo>
                  <a:lnTo>
                    <a:pt x="163195" y="186476"/>
                  </a:lnTo>
                  <a:lnTo>
                    <a:pt x="163195" y="140187"/>
                  </a:lnTo>
                  <a:lnTo>
                    <a:pt x="209734" y="140187"/>
                  </a:lnTo>
                  <a:lnTo>
                    <a:pt x="209734" y="0"/>
                  </a:lnTo>
                  <a:lnTo>
                    <a:pt x="0" y="0"/>
                  </a:lnTo>
                  <a:close/>
                </a:path>
              </a:pathLst>
            </a:custGeom>
            <a:solidFill>
              <a:srgbClr val="50E6FF"/>
            </a:solidFill>
            <a:ln w="451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3" name="Oval 62">
              <a:extLst>
                <a:ext uri="{FF2B5EF4-FFF2-40B4-BE49-F238E27FC236}">
                  <a16:creationId xmlns:a16="http://schemas.microsoft.com/office/drawing/2014/main" id="{BE45CBA7-A2C1-420A-8301-8CEF480F0ABC}"/>
                </a:ext>
              </a:extLst>
            </p:cNvPr>
            <p:cNvSpPr/>
            <p:nvPr/>
          </p:nvSpPr>
          <p:spPr bwMode="auto">
            <a:xfrm>
              <a:off x="4589080" y="3434703"/>
              <a:ext cx="208944" cy="208944"/>
            </a:xfrm>
            <a:prstGeom prst="ellipse">
              <a:avLst/>
            </a:prstGeom>
            <a:solidFill>
              <a:schemeClr val="accent1"/>
            </a:solidFill>
            <a:ln>
              <a:solidFill>
                <a:srgbClr val="4FE4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243A5E"/>
                  </a:solidFill>
                  <a:effectLst/>
                  <a:uLnTx/>
                  <a:uFillTx/>
                  <a:latin typeface="Segoe UI"/>
                  <a:ea typeface="+mn-ea"/>
                  <a:cs typeface="Segoe UI" pitchFamily="34" charset="0"/>
                </a:rPr>
                <a:t>2</a:t>
              </a:r>
            </a:p>
          </p:txBody>
        </p:sp>
      </p:grpSp>
      <p:grpSp>
        <p:nvGrpSpPr>
          <p:cNvPr id="73" name="Group 72" descr="Citizen developer gets help from a pro developer&#10;">
            <a:extLst>
              <a:ext uri="{FF2B5EF4-FFF2-40B4-BE49-F238E27FC236}">
                <a16:creationId xmlns:a16="http://schemas.microsoft.com/office/drawing/2014/main" id="{6858E2BA-10B2-4D5F-B325-294F027A25B7}"/>
              </a:ext>
            </a:extLst>
          </p:cNvPr>
          <p:cNvGrpSpPr/>
          <p:nvPr/>
        </p:nvGrpSpPr>
        <p:grpSpPr>
          <a:xfrm>
            <a:off x="4589080" y="3629236"/>
            <a:ext cx="6599477" cy="442546"/>
            <a:chOff x="4589080" y="4099431"/>
            <a:chExt cx="6599477" cy="442546"/>
          </a:xfrm>
        </p:grpSpPr>
        <p:sp>
          <p:nvSpPr>
            <p:cNvPr id="8" name="Content Placeholder 2">
              <a:extLst>
                <a:ext uri="{FF2B5EF4-FFF2-40B4-BE49-F238E27FC236}">
                  <a16:creationId xmlns:a16="http://schemas.microsoft.com/office/drawing/2014/main" id="{CA72774A-9672-4BD8-9F66-4C2FE7B52F3A}"/>
                </a:ext>
              </a:extLst>
            </p:cNvPr>
            <p:cNvSpPr txBox="1">
              <a:spLocks/>
            </p:cNvSpPr>
            <p:nvPr/>
          </p:nvSpPr>
          <p:spPr>
            <a:xfrm>
              <a:off x="5545979" y="4182204"/>
              <a:ext cx="5642578"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lang="en-US" sz="2000" b="1" dirty="0">
                  <a:ln w="3175">
                    <a:noFill/>
                  </a:ln>
                  <a:gradFill flip="none" rotWithShape="1">
                    <a:gsLst>
                      <a:gs pos="0">
                        <a:srgbClr val="FFFFFF"/>
                      </a:gs>
                      <a:gs pos="100000">
                        <a:srgbClr val="FFFFFF"/>
                      </a:gs>
                    </a:gsLst>
                    <a:lin ang="5400000" scaled="1"/>
                    <a:tileRect/>
                  </a:gradFill>
                  <a:latin typeface="Segoe UI Semibold" panose="020B0502040204020203" pitchFamily="34" charset="0"/>
                  <a:cs typeface="Segoe UI Semibold" panose="020B0502040204020203" pitchFamily="34" charset="0"/>
                </a:rPr>
                <a:t>G</a:t>
              </a:r>
              <a:r>
                <a:rPr kumimoji="0" lang="en-US" sz="2000" b="1" i="0" u="none" strike="noStrike" kern="1200" cap="none" spc="0" normalizeH="0" baseline="0" noProof="0" dirty="0" err="1">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ets</a:t>
              </a: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help from a pro developer</a:t>
              </a:r>
            </a:p>
          </p:txBody>
        </p:sp>
        <p:grpSp>
          <p:nvGrpSpPr>
            <p:cNvPr id="13" name="Group 12">
              <a:extLst>
                <a:ext uri="{FF2B5EF4-FFF2-40B4-BE49-F238E27FC236}">
                  <a16:creationId xmlns:a16="http://schemas.microsoft.com/office/drawing/2014/main" id="{23FE93FB-9EA3-4750-A645-091AB5E5177B}"/>
                </a:ext>
              </a:extLst>
            </p:cNvPr>
            <p:cNvGrpSpPr/>
            <p:nvPr/>
          </p:nvGrpSpPr>
          <p:grpSpPr>
            <a:xfrm>
              <a:off x="4772311" y="4099431"/>
              <a:ext cx="561260" cy="442546"/>
              <a:chOff x="10078848" y="5074925"/>
              <a:chExt cx="561260" cy="442546"/>
            </a:xfrm>
          </p:grpSpPr>
          <p:sp>
            <p:nvSpPr>
              <p:cNvPr id="15" name="Freeform: Shape 14">
                <a:extLst>
                  <a:ext uri="{FF2B5EF4-FFF2-40B4-BE49-F238E27FC236}">
                    <a16:creationId xmlns:a16="http://schemas.microsoft.com/office/drawing/2014/main" id="{388B625B-1ABB-4CCF-AE67-0A0FE9AF3C7A}"/>
                  </a:ext>
                </a:extLst>
              </p:cNvPr>
              <p:cNvSpPr/>
              <p:nvPr/>
            </p:nvSpPr>
            <p:spPr>
              <a:xfrm>
                <a:off x="10078848" y="5074925"/>
                <a:ext cx="561260" cy="326776"/>
              </a:xfrm>
              <a:custGeom>
                <a:avLst/>
                <a:gdLst>
                  <a:gd name="connsiteX0" fmla="*/ 558212 w 561260"/>
                  <a:gd name="connsiteY0" fmla="*/ 227186 h 326776"/>
                  <a:gd name="connsiteX1" fmla="*/ 558998 w 561260"/>
                  <a:gd name="connsiteY1" fmla="*/ 223440 h 326776"/>
                  <a:gd name="connsiteX2" fmla="*/ 561260 w 561260"/>
                  <a:gd name="connsiteY2" fmla="*/ 199479 h 326776"/>
                  <a:gd name="connsiteX3" fmla="*/ 434787 w 561260"/>
                  <a:gd name="connsiteY3" fmla="*/ 72475 h 326776"/>
                  <a:gd name="connsiteX4" fmla="*/ 406463 w 561260"/>
                  <a:gd name="connsiteY4" fmla="*/ 75827 h 326776"/>
                  <a:gd name="connsiteX5" fmla="*/ 268878 w 561260"/>
                  <a:gd name="connsiteY5" fmla="*/ 0 h 326776"/>
                  <a:gd name="connsiteX6" fmla="*/ 106115 w 561260"/>
                  <a:gd name="connsiteY6" fmla="*/ 163388 h 326776"/>
                  <a:gd name="connsiteX7" fmla="*/ 106312 w 561260"/>
                  <a:gd name="connsiteY7" fmla="*/ 170094 h 326776"/>
                  <a:gd name="connsiteX8" fmla="*/ 80054 w 561260"/>
                  <a:gd name="connsiteY8" fmla="*/ 165853 h 326776"/>
                  <a:gd name="connsiteX9" fmla="*/ 0 w 561260"/>
                  <a:gd name="connsiteY9" fmla="*/ 246118 h 326776"/>
                  <a:gd name="connsiteX10" fmla="*/ 72088 w 561260"/>
                  <a:gd name="connsiteY10" fmla="*/ 325989 h 326776"/>
                  <a:gd name="connsiteX11" fmla="*/ 434493 w 561260"/>
                  <a:gd name="connsiteY11" fmla="*/ 326777 h 326776"/>
                  <a:gd name="connsiteX12" fmla="*/ 545230 w 561260"/>
                  <a:gd name="connsiteY12" fmla="*/ 261698 h 326776"/>
                  <a:gd name="connsiteX13" fmla="*/ 547098 w 561260"/>
                  <a:gd name="connsiteY13" fmla="*/ 258345 h 326776"/>
                  <a:gd name="connsiteX14" fmla="*/ 558212 w 561260"/>
                  <a:gd name="connsiteY14" fmla="*/ 227186 h 32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61260" h="326776">
                    <a:moveTo>
                      <a:pt x="558212" y="227186"/>
                    </a:moveTo>
                    <a:cubicBezTo>
                      <a:pt x="558408" y="225905"/>
                      <a:pt x="558801" y="224623"/>
                      <a:pt x="558998" y="223440"/>
                    </a:cubicBezTo>
                    <a:cubicBezTo>
                      <a:pt x="560473" y="215650"/>
                      <a:pt x="561260" y="207662"/>
                      <a:pt x="561260" y="199479"/>
                    </a:cubicBezTo>
                    <a:cubicBezTo>
                      <a:pt x="561260" y="129370"/>
                      <a:pt x="504711" y="72475"/>
                      <a:pt x="434787" y="72475"/>
                    </a:cubicBezTo>
                    <a:cubicBezTo>
                      <a:pt x="424952" y="72475"/>
                      <a:pt x="415511" y="73560"/>
                      <a:pt x="406463" y="75827"/>
                    </a:cubicBezTo>
                    <a:cubicBezTo>
                      <a:pt x="377452" y="30075"/>
                      <a:pt x="326803" y="0"/>
                      <a:pt x="268878" y="0"/>
                    </a:cubicBezTo>
                    <a:cubicBezTo>
                      <a:pt x="178989" y="0"/>
                      <a:pt x="106115" y="73066"/>
                      <a:pt x="106115" y="163388"/>
                    </a:cubicBezTo>
                    <a:cubicBezTo>
                      <a:pt x="106115" y="165657"/>
                      <a:pt x="106115" y="167826"/>
                      <a:pt x="106312" y="170094"/>
                    </a:cubicBezTo>
                    <a:cubicBezTo>
                      <a:pt x="98149" y="167332"/>
                      <a:pt x="89298" y="165853"/>
                      <a:pt x="80054" y="165853"/>
                    </a:cubicBezTo>
                    <a:cubicBezTo>
                      <a:pt x="35896" y="165853"/>
                      <a:pt x="0" y="201845"/>
                      <a:pt x="0" y="246118"/>
                    </a:cubicBezTo>
                    <a:cubicBezTo>
                      <a:pt x="0" y="287828"/>
                      <a:pt x="31766" y="321945"/>
                      <a:pt x="72088" y="325989"/>
                    </a:cubicBezTo>
                    <a:lnTo>
                      <a:pt x="434493" y="326777"/>
                    </a:lnTo>
                    <a:cubicBezTo>
                      <a:pt x="481994" y="326777"/>
                      <a:pt x="523397" y="300449"/>
                      <a:pt x="545230" y="261698"/>
                    </a:cubicBezTo>
                    <a:cubicBezTo>
                      <a:pt x="545820" y="260614"/>
                      <a:pt x="546508" y="259430"/>
                      <a:pt x="547098" y="258345"/>
                    </a:cubicBezTo>
                    <a:cubicBezTo>
                      <a:pt x="550540" y="251345"/>
                      <a:pt x="555261" y="240695"/>
                      <a:pt x="558212" y="227186"/>
                    </a:cubicBezTo>
                    <a:close/>
                  </a:path>
                </a:pathLst>
              </a:custGeom>
              <a:solidFill>
                <a:srgbClr val="0078D7"/>
              </a:solidFill>
              <a:ln w="116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 name="Freeform: Shape 15">
                <a:extLst>
                  <a:ext uri="{FF2B5EF4-FFF2-40B4-BE49-F238E27FC236}">
                    <a16:creationId xmlns:a16="http://schemas.microsoft.com/office/drawing/2014/main" id="{AD15B864-F680-41D9-B269-937A9CAAE1DA}"/>
                  </a:ext>
                </a:extLst>
              </p:cNvPr>
              <p:cNvSpPr/>
              <p:nvPr/>
            </p:nvSpPr>
            <p:spPr>
              <a:xfrm>
                <a:off x="10079733" y="5413837"/>
                <a:ext cx="206722" cy="103634"/>
              </a:xfrm>
              <a:custGeom>
                <a:avLst/>
                <a:gdLst>
                  <a:gd name="connsiteX0" fmla="*/ 0 w 206722"/>
                  <a:gd name="connsiteY0" fmla="*/ 103634 h 103634"/>
                  <a:gd name="connsiteX1" fmla="*/ 103362 w 206722"/>
                  <a:gd name="connsiteY1" fmla="*/ 0 h 103634"/>
                  <a:gd name="connsiteX2" fmla="*/ 206723 w 206722"/>
                  <a:gd name="connsiteY2" fmla="*/ 103634 h 103634"/>
                  <a:gd name="connsiteX3" fmla="*/ 0 w 206722"/>
                  <a:gd name="connsiteY3" fmla="*/ 103634 h 103634"/>
                </a:gdLst>
                <a:ahLst/>
                <a:cxnLst>
                  <a:cxn ang="0">
                    <a:pos x="connsiteX0" y="connsiteY0"/>
                  </a:cxn>
                  <a:cxn ang="0">
                    <a:pos x="connsiteX1" y="connsiteY1"/>
                  </a:cxn>
                  <a:cxn ang="0">
                    <a:pos x="connsiteX2" y="connsiteY2"/>
                  </a:cxn>
                  <a:cxn ang="0">
                    <a:pos x="connsiteX3" y="connsiteY3"/>
                  </a:cxn>
                </a:cxnLst>
                <a:rect l="l" t="t" r="r" b="b"/>
                <a:pathLst>
                  <a:path w="206722" h="103634">
                    <a:moveTo>
                      <a:pt x="0" y="103634"/>
                    </a:moveTo>
                    <a:cubicBezTo>
                      <a:pt x="0" y="46345"/>
                      <a:pt x="46223" y="0"/>
                      <a:pt x="103362" y="0"/>
                    </a:cubicBezTo>
                    <a:cubicBezTo>
                      <a:pt x="160501" y="0"/>
                      <a:pt x="206723" y="46345"/>
                      <a:pt x="206723" y="103634"/>
                    </a:cubicBezTo>
                    <a:lnTo>
                      <a:pt x="0" y="103634"/>
                    </a:lnTo>
                    <a:close/>
                  </a:path>
                </a:pathLst>
              </a:custGeom>
              <a:solidFill>
                <a:srgbClr val="50E6FF"/>
              </a:solidFill>
              <a:ln w="42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7" name="Freeform: Shape 16">
                <a:extLst>
                  <a:ext uri="{FF2B5EF4-FFF2-40B4-BE49-F238E27FC236}">
                    <a16:creationId xmlns:a16="http://schemas.microsoft.com/office/drawing/2014/main" id="{16CC18CF-1466-4E50-8E35-37241EA6F6B3}"/>
                  </a:ext>
                </a:extLst>
              </p:cNvPr>
              <p:cNvSpPr/>
              <p:nvPr/>
            </p:nvSpPr>
            <p:spPr>
              <a:xfrm>
                <a:off x="10124774" y="5279917"/>
                <a:ext cx="117228" cy="117537"/>
              </a:xfrm>
              <a:custGeom>
                <a:avLst/>
                <a:gdLst>
                  <a:gd name="connsiteX0" fmla="*/ 117228 w 117228"/>
                  <a:gd name="connsiteY0" fmla="*/ 58769 h 117537"/>
                  <a:gd name="connsiteX1" fmla="*/ 58614 w 117228"/>
                  <a:gd name="connsiteY1" fmla="*/ 117537 h 117537"/>
                  <a:gd name="connsiteX2" fmla="*/ 0 w 117228"/>
                  <a:gd name="connsiteY2" fmla="*/ 58769 h 117537"/>
                  <a:gd name="connsiteX3" fmla="*/ 58614 w 117228"/>
                  <a:gd name="connsiteY3" fmla="*/ 0 h 117537"/>
                  <a:gd name="connsiteX4" fmla="*/ 117228 w 117228"/>
                  <a:gd name="connsiteY4" fmla="*/ 58769 h 11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228" h="117537">
                    <a:moveTo>
                      <a:pt x="117228" y="58769"/>
                    </a:moveTo>
                    <a:cubicBezTo>
                      <a:pt x="117228" y="91209"/>
                      <a:pt x="90969" y="117537"/>
                      <a:pt x="58614" y="117537"/>
                    </a:cubicBezTo>
                    <a:cubicBezTo>
                      <a:pt x="26258" y="117537"/>
                      <a:pt x="0" y="91209"/>
                      <a:pt x="0" y="58769"/>
                    </a:cubicBezTo>
                    <a:cubicBezTo>
                      <a:pt x="0" y="26328"/>
                      <a:pt x="26258" y="0"/>
                      <a:pt x="58614" y="0"/>
                    </a:cubicBezTo>
                    <a:cubicBezTo>
                      <a:pt x="90969" y="0"/>
                      <a:pt x="117228" y="26228"/>
                      <a:pt x="117228" y="58769"/>
                    </a:cubicBezTo>
                    <a:close/>
                  </a:path>
                </a:pathLst>
              </a:custGeom>
              <a:solidFill>
                <a:srgbClr val="50E6FF"/>
              </a:solidFill>
              <a:ln w="422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8" name="Freeform: Shape 17">
                <a:extLst>
                  <a:ext uri="{FF2B5EF4-FFF2-40B4-BE49-F238E27FC236}">
                    <a16:creationId xmlns:a16="http://schemas.microsoft.com/office/drawing/2014/main" id="{69FC3C41-F296-4377-A690-B0EBA2F984E0}"/>
                  </a:ext>
                </a:extLst>
              </p:cNvPr>
              <p:cNvSpPr/>
              <p:nvPr/>
            </p:nvSpPr>
            <p:spPr>
              <a:xfrm>
                <a:off x="10285866" y="5192860"/>
                <a:ext cx="296021" cy="178080"/>
              </a:xfrm>
              <a:custGeom>
                <a:avLst/>
                <a:gdLst>
                  <a:gd name="connsiteX0" fmla="*/ 296021 w 296021"/>
                  <a:gd name="connsiteY0" fmla="*/ 58769 h 178080"/>
                  <a:gd name="connsiteX1" fmla="*/ 296021 w 296021"/>
                  <a:gd name="connsiteY1" fmla="*/ 0 h 178080"/>
                  <a:gd name="connsiteX2" fmla="*/ 237407 w 296021"/>
                  <a:gd name="connsiteY2" fmla="*/ 0 h 178080"/>
                  <a:gd name="connsiteX3" fmla="*/ 237407 w 296021"/>
                  <a:gd name="connsiteY3" fmla="*/ 58769 h 178080"/>
                  <a:gd name="connsiteX4" fmla="*/ 259338 w 296021"/>
                  <a:gd name="connsiteY4" fmla="*/ 58769 h 178080"/>
                  <a:gd name="connsiteX5" fmla="*/ 259338 w 296021"/>
                  <a:gd name="connsiteY5" fmla="*/ 119312 h 178080"/>
                  <a:gd name="connsiteX6" fmla="*/ 237407 w 296021"/>
                  <a:gd name="connsiteY6" fmla="*/ 119312 h 178080"/>
                  <a:gd name="connsiteX7" fmla="*/ 237407 w 296021"/>
                  <a:gd name="connsiteY7" fmla="*/ 141301 h 178080"/>
                  <a:gd name="connsiteX8" fmla="*/ 176334 w 296021"/>
                  <a:gd name="connsiteY8" fmla="*/ 141301 h 178080"/>
                  <a:gd name="connsiteX9" fmla="*/ 176334 w 296021"/>
                  <a:gd name="connsiteY9" fmla="*/ 119312 h 178080"/>
                  <a:gd name="connsiteX10" fmla="*/ 154403 w 296021"/>
                  <a:gd name="connsiteY10" fmla="*/ 119312 h 178080"/>
                  <a:gd name="connsiteX11" fmla="*/ 154403 w 296021"/>
                  <a:gd name="connsiteY11" fmla="*/ 58769 h 178080"/>
                  <a:gd name="connsiteX12" fmla="*/ 176334 w 296021"/>
                  <a:gd name="connsiteY12" fmla="*/ 58769 h 178080"/>
                  <a:gd name="connsiteX13" fmla="*/ 176334 w 296021"/>
                  <a:gd name="connsiteY13" fmla="*/ 0 h 178080"/>
                  <a:gd name="connsiteX14" fmla="*/ 117720 w 296021"/>
                  <a:gd name="connsiteY14" fmla="*/ 0 h 178080"/>
                  <a:gd name="connsiteX15" fmla="*/ 117720 w 296021"/>
                  <a:gd name="connsiteY15" fmla="*/ 21989 h 178080"/>
                  <a:gd name="connsiteX16" fmla="*/ 58614 w 296021"/>
                  <a:gd name="connsiteY16" fmla="*/ 21989 h 178080"/>
                  <a:gd name="connsiteX17" fmla="*/ 58614 w 296021"/>
                  <a:gd name="connsiteY17" fmla="*/ 0 h 178080"/>
                  <a:gd name="connsiteX18" fmla="*/ 0 w 296021"/>
                  <a:gd name="connsiteY18" fmla="*/ 0 h 178080"/>
                  <a:gd name="connsiteX19" fmla="*/ 0 w 296021"/>
                  <a:gd name="connsiteY19" fmla="*/ 58769 h 178080"/>
                  <a:gd name="connsiteX20" fmla="*/ 21931 w 296021"/>
                  <a:gd name="connsiteY20" fmla="*/ 58769 h 178080"/>
                  <a:gd name="connsiteX21" fmla="*/ 21931 w 296021"/>
                  <a:gd name="connsiteY21" fmla="*/ 119312 h 178080"/>
                  <a:gd name="connsiteX22" fmla="*/ 0 w 296021"/>
                  <a:gd name="connsiteY22" fmla="*/ 119312 h 178080"/>
                  <a:gd name="connsiteX23" fmla="*/ 0 w 296021"/>
                  <a:gd name="connsiteY23" fmla="*/ 178081 h 178080"/>
                  <a:gd name="connsiteX24" fmla="*/ 58614 w 296021"/>
                  <a:gd name="connsiteY24" fmla="*/ 178081 h 178080"/>
                  <a:gd name="connsiteX25" fmla="*/ 58614 w 296021"/>
                  <a:gd name="connsiteY25" fmla="*/ 119312 h 178080"/>
                  <a:gd name="connsiteX26" fmla="*/ 36683 w 296021"/>
                  <a:gd name="connsiteY26" fmla="*/ 119312 h 178080"/>
                  <a:gd name="connsiteX27" fmla="*/ 36683 w 296021"/>
                  <a:gd name="connsiteY27" fmla="*/ 58769 h 178080"/>
                  <a:gd name="connsiteX28" fmla="*/ 58614 w 296021"/>
                  <a:gd name="connsiteY28" fmla="*/ 58769 h 178080"/>
                  <a:gd name="connsiteX29" fmla="*/ 58614 w 296021"/>
                  <a:gd name="connsiteY29" fmla="*/ 36779 h 178080"/>
                  <a:gd name="connsiteX30" fmla="*/ 117720 w 296021"/>
                  <a:gd name="connsiteY30" fmla="*/ 36779 h 178080"/>
                  <a:gd name="connsiteX31" fmla="*/ 117720 w 296021"/>
                  <a:gd name="connsiteY31" fmla="*/ 58769 h 178080"/>
                  <a:gd name="connsiteX32" fmla="*/ 139651 w 296021"/>
                  <a:gd name="connsiteY32" fmla="*/ 58769 h 178080"/>
                  <a:gd name="connsiteX33" fmla="*/ 139651 w 296021"/>
                  <a:gd name="connsiteY33" fmla="*/ 119312 h 178080"/>
                  <a:gd name="connsiteX34" fmla="*/ 117720 w 296021"/>
                  <a:gd name="connsiteY34" fmla="*/ 119312 h 178080"/>
                  <a:gd name="connsiteX35" fmla="*/ 117720 w 296021"/>
                  <a:gd name="connsiteY35" fmla="*/ 178081 h 178080"/>
                  <a:gd name="connsiteX36" fmla="*/ 176334 w 296021"/>
                  <a:gd name="connsiteY36" fmla="*/ 178081 h 178080"/>
                  <a:gd name="connsiteX37" fmla="*/ 176334 w 296021"/>
                  <a:gd name="connsiteY37" fmla="*/ 156091 h 178080"/>
                  <a:gd name="connsiteX38" fmla="*/ 237407 w 296021"/>
                  <a:gd name="connsiteY38" fmla="*/ 156091 h 178080"/>
                  <a:gd name="connsiteX39" fmla="*/ 237407 w 296021"/>
                  <a:gd name="connsiteY39" fmla="*/ 178081 h 178080"/>
                  <a:gd name="connsiteX40" fmla="*/ 296021 w 296021"/>
                  <a:gd name="connsiteY40" fmla="*/ 178081 h 178080"/>
                  <a:gd name="connsiteX41" fmla="*/ 296021 w 296021"/>
                  <a:gd name="connsiteY41" fmla="*/ 119312 h 178080"/>
                  <a:gd name="connsiteX42" fmla="*/ 274090 w 296021"/>
                  <a:gd name="connsiteY42" fmla="*/ 119312 h 178080"/>
                  <a:gd name="connsiteX43" fmla="*/ 274090 w 296021"/>
                  <a:gd name="connsiteY43" fmla="*/ 58769 h 178080"/>
                  <a:gd name="connsiteX44" fmla="*/ 296021 w 296021"/>
                  <a:gd name="connsiteY44" fmla="*/ 58769 h 178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96021" h="178080">
                    <a:moveTo>
                      <a:pt x="296021" y="58769"/>
                    </a:moveTo>
                    <a:lnTo>
                      <a:pt x="296021" y="0"/>
                    </a:lnTo>
                    <a:lnTo>
                      <a:pt x="237407" y="0"/>
                    </a:lnTo>
                    <a:lnTo>
                      <a:pt x="237407" y="58769"/>
                    </a:lnTo>
                    <a:lnTo>
                      <a:pt x="259338" y="58769"/>
                    </a:lnTo>
                    <a:lnTo>
                      <a:pt x="259338" y="119312"/>
                    </a:lnTo>
                    <a:lnTo>
                      <a:pt x="237407" y="119312"/>
                    </a:lnTo>
                    <a:lnTo>
                      <a:pt x="237407" y="141301"/>
                    </a:lnTo>
                    <a:lnTo>
                      <a:pt x="176334" y="141301"/>
                    </a:lnTo>
                    <a:lnTo>
                      <a:pt x="176334" y="119312"/>
                    </a:lnTo>
                    <a:lnTo>
                      <a:pt x="154403" y="119312"/>
                    </a:lnTo>
                    <a:lnTo>
                      <a:pt x="154403" y="58769"/>
                    </a:lnTo>
                    <a:lnTo>
                      <a:pt x="176334" y="58769"/>
                    </a:lnTo>
                    <a:lnTo>
                      <a:pt x="176334" y="0"/>
                    </a:lnTo>
                    <a:lnTo>
                      <a:pt x="117720" y="0"/>
                    </a:lnTo>
                    <a:lnTo>
                      <a:pt x="117720" y="21989"/>
                    </a:lnTo>
                    <a:lnTo>
                      <a:pt x="58614" y="21989"/>
                    </a:lnTo>
                    <a:lnTo>
                      <a:pt x="58614" y="0"/>
                    </a:lnTo>
                    <a:lnTo>
                      <a:pt x="0" y="0"/>
                    </a:lnTo>
                    <a:lnTo>
                      <a:pt x="0" y="58769"/>
                    </a:lnTo>
                    <a:lnTo>
                      <a:pt x="21931" y="58769"/>
                    </a:lnTo>
                    <a:lnTo>
                      <a:pt x="21931" y="119312"/>
                    </a:lnTo>
                    <a:lnTo>
                      <a:pt x="0" y="119312"/>
                    </a:lnTo>
                    <a:lnTo>
                      <a:pt x="0" y="178081"/>
                    </a:lnTo>
                    <a:lnTo>
                      <a:pt x="58614" y="178081"/>
                    </a:lnTo>
                    <a:lnTo>
                      <a:pt x="58614" y="119312"/>
                    </a:lnTo>
                    <a:lnTo>
                      <a:pt x="36683" y="119312"/>
                    </a:lnTo>
                    <a:lnTo>
                      <a:pt x="36683" y="58769"/>
                    </a:lnTo>
                    <a:lnTo>
                      <a:pt x="58614" y="58769"/>
                    </a:lnTo>
                    <a:lnTo>
                      <a:pt x="58614" y="36779"/>
                    </a:lnTo>
                    <a:lnTo>
                      <a:pt x="117720" y="36779"/>
                    </a:lnTo>
                    <a:lnTo>
                      <a:pt x="117720" y="58769"/>
                    </a:lnTo>
                    <a:lnTo>
                      <a:pt x="139651" y="58769"/>
                    </a:lnTo>
                    <a:lnTo>
                      <a:pt x="139651" y="119312"/>
                    </a:lnTo>
                    <a:lnTo>
                      <a:pt x="117720" y="119312"/>
                    </a:lnTo>
                    <a:lnTo>
                      <a:pt x="117720" y="178081"/>
                    </a:lnTo>
                    <a:lnTo>
                      <a:pt x="176334" y="178081"/>
                    </a:lnTo>
                    <a:lnTo>
                      <a:pt x="176334" y="156091"/>
                    </a:lnTo>
                    <a:lnTo>
                      <a:pt x="237407" y="156091"/>
                    </a:lnTo>
                    <a:lnTo>
                      <a:pt x="237407" y="178081"/>
                    </a:lnTo>
                    <a:lnTo>
                      <a:pt x="296021" y="178081"/>
                    </a:lnTo>
                    <a:lnTo>
                      <a:pt x="296021" y="119312"/>
                    </a:lnTo>
                    <a:lnTo>
                      <a:pt x="274090" y="119312"/>
                    </a:lnTo>
                    <a:lnTo>
                      <a:pt x="274090" y="58769"/>
                    </a:lnTo>
                    <a:lnTo>
                      <a:pt x="296021" y="58769"/>
                    </a:lnTo>
                    <a:close/>
                  </a:path>
                </a:pathLst>
              </a:custGeom>
              <a:solidFill>
                <a:srgbClr val="50E6FF"/>
              </a:solidFill>
              <a:ln w="42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64" name="Oval 63">
              <a:extLst>
                <a:ext uri="{FF2B5EF4-FFF2-40B4-BE49-F238E27FC236}">
                  <a16:creationId xmlns:a16="http://schemas.microsoft.com/office/drawing/2014/main" id="{2E32D0D8-572E-459B-A604-EF4E27F18D2B}"/>
                </a:ext>
              </a:extLst>
            </p:cNvPr>
            <p:cNvSpPr/>
            <p:nvPr/>
          </p:nvSpPr>
          <p:spPr bwMode="auto">
            <a:xfrm>
              <a:off x="4589080" y="4216232"/>
              <a:ext cx="208944" cy="208944"/>
            </a:xfrm>
            <a:prstGeom prst="ellipse">
              <a:avLst/>
            </a:prstGeom>
            <a:solidFill>
              <a:schemeClr val="accent1"/>
            </a:solidFill>
            <a:ln>
              <a:solidFill>
                <a:srgbClr val="4FE4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243A5E"/>
                  </a:solidFill>
                  <a:effectLst/>
                  <a:uLnTx/>
                  <a:uFillTx/>
                  <a:latin typeface="Segoe UI"/>
                  <a:ea typeface="+mn-ea"/>
                  <a:cs typeface="Segoe UI" pitchFamily="34" charset="0"/>
                </a:rPr>
                <a:t>3</a:t>
              </a:r>
            </a:p>
          </p:txBody>
        </p:sp>
      </p:grpSp>
      <p:grpSp>
        <p:nvGrpSpPr>
          <p:cNvPr id="76" name="Group 75" descr="Uses open-source tools to add logic&#10;">
            <a:extLst>
              <a:ext uri="{FF2B5EF4-FFF2-40B4-BE49-F238E27FC236}">
                <a16:creationId xmlns:a16="http://schemas.microsoft.com/office/drawing/2014/main" id="{859563F6-F869-4828-B423-7E482DF93128}"/>
              </a:ext>
            </a:extLst>
          </p:cNvPr>
          <p:cNvGrpSpPr/>
          <p:nvPr/>
        </p:nvGrpSpPr>
        <p:grpSpPr>
          <a:xfrm>
            <a:off x="4598176" y="4511471"/>
            <a:ext cx="5309000" cy="384934"/>
            <a:chOff x="4595288" y="4771266"/>
            <a:chExt cx="5309000" cy="384934"/>
          </a:xfrm>
        </p:grpSpPr>
        <p:sp>
          <p:nvSpPr>
            <p:cNvPr id="10" name="Content Placeholder 2">
              <a:extLst>
                <a:ext uri="{FF2B5EF4-FFF2-40B4-BE49-F238E27FC236}">
                  <a16:creationId xmlns:a16="http://schemas.microsoft.com/office/drawing/2014/main" id="{3FB739B4-C47F-40B4-9765-B1D1481827F2}"/>
                </a:ext>
              </a:extLst>
            </p:cNvPr>
            <p:cNvSpPr txBox="1">
              <a:spLocks/>
            </p:cNvSpPr>
            <p:nvPr/>
          </p:nvSpPr>
          <p:spPr>
            <a:xfrm>
              <a:off x="5545979" y="4825233"/>
              <a:ext cx="4358309"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Uses </a:t>
              </a:r>
              <a:r>
                <a:rPr lang="en-US" sz="2000" b="1" dirty="0">
                  <a:ln w="3175">
                    <a:noFill/>
                  </a:ln>
                  <a:gradFill flip="none" rotWithShape="1">
                    <a:gsLst>
                      <a:gs pos="0">
                        <a:srgbClr val="FFFFFF"/>
                      </a:gs>
                      <a:gs pos="100000">
                        <a:srgbClr val="FFFFFF"/>
                      </a:gs>
                    </a:gsLst>
                    <a:lin ang="5400000" scaled="1"/>
                    <a:tileRect/>
                  </a:gradFill>
                  <a:latin typeface="Segoe UI Semibold" panose="020B0502040204020203" pitchFamily="34" charset="0"/>
                  <a:cs typeface="Segoe UI Semibold" panose="020B0502040204020203" pitchFamily="34" charset="0"/>
                </a:rPr>
                <a:t>low-code</a:t>
              </a: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 tools to add logic</a:t>
              </a:r>
            </a:p>
          </p:txBody>
        </p:sp>
        <p:grpSp>
          <p:nvGrpSpPr>
            <p:cNvPr id="21" name="Group 20" descr="design, drawing&#10;">
              <a:extLst>
                <a:ext uri="{FF2B5EF4-FFF2-40B4-BE49-F238E27FC236}">
                  <a16:creationId xmlns:a16="http://schemas.microsoft.com/office/drawing/2014/main" id="{39A79934-3302-4DEA-A73C-05621A2FCF77}"/>
                </a:ext>
              </a:extLst>
            </p:cNvPr>
            <p:cNvGrpSpPr/>
            <p:nvPr/>
          </p:nvGrpSpPr>
          <p:grpSpPr>
            <a:xfrm>
              <a:off x="4858246" y="4771266"/>
              <a:ext cx="389392" cy="384934"/>
              <a:chOff x="7840346" y="3666185"/>
              <a:chExt cx="412631" cy="407907"/>
            </a:xfrm>
          </p:grpSpPr>
          <p:sp>
            <p:nvSpPr>
              <p:cNvPr id="22" name="Freeform: Shape 21">
                <a:extLst>
                  <a:ext uri="{FF2B5EF4-FFF2-40B4-BE49-F238E27FC236}">
                    <a16:creationId xmlns:a16="http://schemas.microsoft.com/office/drawing/2014/main" id="{82874629-07B9-4337-B5EC-90B0998B2030}"/>
                  </a:ext>
                </a:extLst>
              </p:cNvPr>
              <p:cNvSpPr/>
              <p:nvPr/>
            </p:nvSpPr>
            <p:spPr>
              <a:xfrm>
                <a:off x="8042439" y="3741827"/>
                <a:ext cx="143126" cy="135969"/>
              </a:xfrm>
              <a:custGeom>
                <a:avLst/>
                <a:gdLst>
                  <a:gd name="connsiteX0" fmla="*/ 144342 w 143125"/>
                  <a:gd name="connsiteY0" fmla="*/ 80293 h 135969"/>
                  <a:gd name="connsiteX1" fmla="*/ 81796 w 143125"/>
                  <a:gd name="connsiteY1" fmla="*/ 136971 h 135969"/>
                  <a:gd name="connsiteX2" fmla="*/ 43295 w 143125"/>
                  <a:gd name="connsiteY2" fmla="*/ 99186 h 135969"/>
                  <a:gd name="connsiteX3" fmla="*/ 72135 w 143125"/>
                  <a:gd name="connsiteY3" fmla="*/ 66124 h 135969"/>
                  <a:gd name="connsiteX4" fmla="*/ 72135 w 143125"/>
                  <a:gd name="connsiteY4" fmla="*/ 51954 h 135969"/>
                  <a:gd name="connsiteX5" fmla="*/ 72135 w 143125"/>
                  <a:gd name="connsiteY5" fmla="*/ 51954 h 135969"/>
                  <a:gd name="connsiteX6" fmla="*/ 52885 w 143125"/>
                  <a:gd name="connsiteY6" fmla="*/ 51954 h 135969"/>
                  <a:gd name="connsiteX7" fmla="*/ 24045 w 143125"/>
                  <a:gd name="connsiteY7" fmla="*/ 80293 h 135969"/>
                  <a:gd name="connsiteX8" fmla="*/ 0 w 143125"/>
                  <a:gd name="connsiteY8" fmla="*/ 56678 h 135969"/>
                  <a:gd name="connsiteX9" fmla="*/ 62546 w 143125"/>
                  <a:gd name="connsiteY9" fmla="*/ 0 h 135969"/>
                  <a:gd name="connsiteX10" fmla="*/ 144342 w 143125"/>
                  <a:gd name="connsiteY10" fmla="*/ 80293 h 135969"/>
                  <a:gd name="connsiteX11" fmla="*/ 144342 w 143125"/>
                  <a:gd name="connsiteY11" fmla="*/ 80293 h 135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3125" h="135969">
                    <a:moveTo>
                      <a:pt x="144342" y="80293"/>
                    </a:moveTo>
                    <a:cubicBezTo>
                      <a:pt x="81796" y="136971"/>
                      <a:pt x="81796" y="136971"/>
                      <a:pt x="81796" y="136971"/>
                    </a:cubicBezTo>
                    <a:cubicBezTo>
                      <a:pt x="43295" y="99186"/>
                      <a:pt x="43295" y="99186"/>
                      <a:pt x="43295" y="99186"/>
                    </a:cubicBezTo>
                    <a:cubicBezTo>
                      <a:pt x="72135" y="66124"/>
                      <a:pt x="72135" y="66124"/>
                      <a:pt x="72135" y="66124"/>
                    </a:cubicBezTo>
                    <a:cubicBezTo>
                      <a:pt x="76930" y="61401"/>
                      <a:pt x="76930" y="56678"/>
                      <a:pt x="72135" y="51954"/>
                    </a:cubicBezTo>
                    <a:lnTo>
                      <a:pt x="72135" y="51954"/>
                    </a:lnTo>
                    <a:cubicBezTo>
                      <a:pt x="67341" y="47231"/>
                      <a:pt x="57680" y="47231"/>
                      <a:pt x="52885" y="51954"/>
                    </a:cubicBezTo>
                    <a:cubicBezTo>
                      <a:pt x="24045" y="80293"/>
                      <a:pt x="24045" y="80293"/>
                      <a:pt x="24045" y="80293"/>
                    </a:cubicBezTo>
                    <a:cubicBezTo>
                      <a:pt x="0" y="56678"/>
                      <a:pt x="0" y="56678"/>
                      <a:pt x="0" y="56678"/>
                    </a:cubicBezTo>
                    <a:cubicBezTo>
                      <a:pt x="62546" y="0"/>
                      <a:pt x="62546" y="0"/>
                      <a:pt x="62546" y="0"/>
                    </a:cubicBezTo>
                    <a:cubicBezTo>
                      <a:pt x="144342" y="80293"/>
                      <a:pt x="144342" y="80293"/>
                      <a:pt x="144342" y="80293"/>
                    </a:cubicBezTo>
                    <a:lnTo>
                      <a:pt x="144342" y="80293"/>
                    </a:lnTo>
                    <a:close/>
                  </a:path>
                </a:pathLst>
              </a:custGeom>
              <a:solidFill>
                <a:srgbClr val="0078D4"/>
              </a:solidFill>
              <a:ln w="432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23" name="Freeform: Shape 22">
                <a:extLst>
                  <a:ext uri="{FF2B5EF4-FFF2-40B4-BE49-F238E27FC236}">
                    <a16:creationId xmlns:a16="http://schemas.microsoft.com/office/drawing/2014/main" id="{12254830-77FB-4FA9-98B9-20F9D3E40227}"/>
                  </a:ext>
                </a:extLst>
              </p:cNvPr>
              <p:cNvSpPr/>
              <p:nvPr/>
            </p:nvSpPr>
            <p:spPr>
              <a:xfrm>
                <a:off x="7849935" y="3869351"/>
                <a:ext cx="200376" cy="200375"/>
              </a:xfrm>
              <a:custGeom>
                <a:avLst/>
                <a:gdLst>
                  <a:gd name="connsiteX0" fmla="*/ 206888 w 200375"/>
                  <a:gd name="connsiteY0" fmla="*/ 80293 h 200375"/>
                  <a:gd name="connsiteX1" fmla="*/ 163592 w 200375"/>
                  <a:gd name="connsiteY1" fmla="*/ 37785 h 200375"/>
                  <a:gd name="connsiteX2" fmla="*/ 91457 w 200375"/>
                  <a:gd name="connsiteY2" fmla="*/ 108632 h 200375"/>
                  <a:gd name="connsiteX3" fmla="*/ 72207 w 200375"/>
                  <a:gd name="connsiteY3" fmla="*/ 108632 h 200375"/>
                  <a:gd name="connsiteX4" fmla="*/ 72207 w 200375"/>
                  <a:gd name="connsiteY4" fmla="*/ 108632 h 200375"/>
                  <a:gd name="connsiteX5" fmla="*/ 72207 w 200375"/>
                  <a:gd name="connsiteY5" fmla="*/ 94463 h 200375"/>
                  <a:gd name="connsiteX6" fmla="*/ 149208 w 200375"/>
                  <a:gd name="connsiteY6" fmla="*/ 18893 h 200375"/>
                  <a:gd name="connsiteX7" fmla="*/ 125163 w 200375"/>
                  <a:gd name="connsiteY7" fmla="*/ 0 h 200375"/>
                  <a:gd name="connsiteX8" fmla="*/ 33706 w 200375"/>
                  <a:gd name="connsiteY8" fmla="*/ 89811 h 200375"/>
                  <a:gd name="connsiteX9" fmla="*/ 0 w 200375"/>
                  <a:gd name="connsiteY9" fmla="*/ 203166 h 200375"/>
                  <a:gd name="connsiteX10" fmla="*/ 115502 w 200375"/>
                  <a:gd name="connsiteY10" fmla="*/ 170104 h 200375"/>
                  <a:gd name="connsiteX11" fmla="*/ 206888 w 200375"/>
                  <a:gd name="connsiteY11" fmla="*/ 80293 h 200375"/>
                  <a:gd name="connsiteX12" fmla="*/ 206888 w 200375"/>
                  <a:gd name="connsiteY12" fmla="*/ 80293 h 200375"/>
                  <a:gd name="connsiteX13" fmla="*/ 206888 w 200375"/>
                  <a:gd name="connsiteY13" fmla="*/ 80293 h 20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0375" h="200375">
                    <a:moveTo>
                      <a:pt x="206888" y="80293"/>
                    </a:moveTo>
                    <a:cubicBezTo>
                      <a:pt x="163592" y="37785"/>
                      <a:pt x="163592" y="37785"/>
                      <a:pt x="163592" y="37785"/>
                    </a:cubicBezTo>
                    <a:cubicBezTo>
                      <a:pt x="91457" y="108632"/>
                      <a:pt x="91457" y="108632"/>
                      <a:pt x="91457" y="108632"/>
                    </a:cubicBezTo>
                    <a:cubicBezTo>
                      <a:pt x="86663" y="113355"/>
                      <a:pt x="77002" y="113355"/>
                      <a:pt x="72207" y="108632"/>
                    </a:cubicBezTo>
                    <a:lnTo>
                      <a:pt x="72207" y="108632"/>
                    </a:lnTo>
                    <a:cubicBezTo>
                      <a:pt x="67412" y="103909"/>
                      <a:pt x="67412" y="99186"/>
                      <a:pt x="72207" y="94463"/>
                    </a:cubicBezTo>
                    <a:cubicBezTo>
                      <a:pt x="149208" y="18893"/>
                      <a:pt x="149208" y="18893"/>
                      <a:pt x="149208" y="18893"/>
                    </a:cubicBezTo>
                    <a:cubicBezTo>
                      <a:pt x="125163" y="0"/>
                      <a:pt x="125163" y="0"/>
                      <a:pt x="125163" y="0"/>
                    </a:cubicBezTo>
                    <a:cubicBezTo>
                      <a:pt x="33706" y="89811"/>
                      <a:pt x="33706" y="89811"/>
                      <a:pt x="33706" y="89811"/>
                    </a:cubicBezTo>
                    <a:cubicBezTo>
                      <a:pt x="0" y="203166"/>
                      <a:pt x="0" y="203166"/>
                      <a:pt x="0" y="203166"/>
                    </a:cubicBezTo>
                    <a:cubicBezTo>
                      <a:pt x="115502" y="170104"/>
                      <a:pt x="115502" y="170104"/>
                      <a:pt x="115502" y="170104"/>
                    </a:cubicBezTo>
                    <a:lnTo>
                      <a:pt x="206888" y="80293"/>
                    </a:lnTo>
                    <a:lnTo>
                      <a:pt x="206888" y="80293"/>
                    </a:lnTo>
                    <a:lnTo>
                      <a:pt x="206888" y="80293"/>
                    </a:lnTo>
                    <a:close/>
                  </a:path>
                </a:pathLst>
              </a:custGeom>
              <a:solidFill>
                <a:srgbClr val="0078D4"/>
              </a:solidFill>
              <a:ln w="432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24" name="Freeform: Shape 23">
                <a:extLst>
                  <a:ext uri="{FF2B5EF4-FFF2-40B4-BE49-F238E27FC236}">
                    <a16:creationId xmlns:a16="http://schemas.microsoft.com/office/drawing/2014/main" id="{0C788B65-F022-4ABA-9679-22487D06C829}"/>
                  </a:ext>
                </a:extLst>
              </p:cNvPr>
              <p:cNvSpPr/>
              <p:nvPr/>
            </p:nvSpPr>
            <p:spPr>
              <a:xfrm>
                <a:off x="8124164" y="3666185"/>
                <a:ext cx="128813" cy="135969"/>
              </a:xfrm>
              <a:custGeom>
                <a:avLst/>
                <a:gdLst>
                  <a:gd name="connsiteX0" fmla="*/ 81868 w 128812"/>
                  <a:gd name="connsiteY0" fmla="*/ 137042 h 135969"/>
                  <a:gd name="connsiteX1" fmla="*/ 134824 w 128812"/>
                  <a:gd name="connsiteY1" fmla="*/ 80365 h 135969"/>
                  <a:gd name="connsiteX2" fmla="*/ 52956 w 128812"/>
                  <a:gd name="connsiteY2" fmla="*/ 0 h 135969"/>
                  <a:gd name="connsiteX3" fmla="*/ 0 w 128812"/>
                  <a:gd name="connsiteY3" fmla="*/ 56678 h 135969"/>
                  <a:gd name="connsiteX4" fmla="*/ 81868 w 128812"/>
                  <a:gd name="connsiteY4" fmla="*/ 137042 h 135969"/>
                  <a:gd name="connsiteX5" fmla="*/ 81868 w 128812"/>
                  <a:gd name="connsiteY5" fmla="*/ 137042 h 135969"/>
                  <a:gd name="connsiteX6" fmla="*/ 81868 w 128812"/>
                  <a:gd name="connsiteY6" fmla="*/ 137042 h 135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812" h="135969">
                    <a:moveTo>
                      <a:pt x="81868" y="137042"/>
                    </a:moveTo>
                    <a:cubicBezTo>
                      <a:pt x="134824" y="80365"/>
                      <a:pt x="134824" y="80365"/>
                      <a:pt x="134824" y="80365"/>
                    </a:cubicBezTo>
                    <a:cubicBezTo>
                      <a:pt x="52956" y="0"/>
                      <a:pt x="52956" y="0"/>
                      <a:pt x="52956" y="0"/>
                    </a:cubicBezTo>
                    <a:cubicBezTo>
                      <a:pt x="0" y="56678"/>
                      <a:pt x="0" y="56678"/>
                      <a:pt x="0" y="56678"/>
                    </a:cubicBezTo>
                    <a:lnTo>
                      <a:pt x="81868" y="137042"/>
                    </a:lnTo>
                    <a:lnTo>
                      <a:pt x="81868" y="137042"/>
                    </a:lnTo>
                    <a:lnTo>
                      <a:pt x="81868" y="137042"/>
                    </a:lnTo>
                    <a:close/>
                  </a:path>
                </a:pathLst>
              </a:custGeom>
              <a:solidFill>
                <a:srgbClr val="0078D4"/>
              </a:solidFill>
              <a:ln w="432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25" name="Freeform: Shape 24">
                <a:extLst>
                  <a:ext uri="{FF2B5EF4-FFF2-40B4-BE49-F238E27FC236}">
                    <a16:creationId xmlns:a16="http://schemas.microsoft.com/office/drawing/2014/main" id="{EBBC4A8C-C22A-4446-8CF5-9A37E7E2D0F3}"/>
                  </a:ext>
                </a:extLst>
              </p:cNvPr>
              <p:cNvSpPr/>
              <p:nvPr/>
            </p:nvSpPr>
            <p:spPr>
              <a:xfrm>
                <a:off x="7840346" y="3666185"/>
                <a:ext cx="400751" cy="407907"/>
              </a:xfrm>
              <a:custGeom>
                <a:avLst/>
                <a:gdLst>
                  <a:gd name="connsiteX0" fmla="*/ 317524 w 400751"/>
                  <a:gd name="connsiteY0" fmla="*/ 240951 h 407907"/>
                  <a:gd name="connsiteX1" fmla="*/ 298274 w 400751"/>
                  <a:gd name="connsiteY1" fmla="*/ 240951 h 407907"/>
                  <a:gd name="connsiteX2" fmla="*/ 168387 w 400751"/>
                  <a:gd name="connsiteY2" fmla="*/ 118150 h 407907"/>
                  <a:gd name="connsiteX3" fmla="*/ 173182 w 400751"/>
                  <a:gd name="connsiteY3" fmla="*/ 85088 h 407907"/>
                  <a:gd name="connsiteX4" fmla="*/ 86591 w 400751"/>
                  <a:gd name="connsiteY4" fmla="*/ 0 h 407907"/>
                  <a:gd name="connsiteX5" fmla="*/ 86591 w 400751"/>
                  <a:gd name="connsiteY5" fmla="*/ 0 h 407907"/>
                  <a:gd name="connsiteX6" fmla="*/ 91386 w 400751"/>
                  <a:gd name="connsiteY6" fmla="*/ 23616 h 407907"/>
                  <a:gd name="connsiteX7" fmla="*/ 120225 w 400751"/>
                  <a:gd name="connsiteY7" fmla="*/ 70847 h 407907"/>
                  <a:gd name="connsiteX8" fmla="*/ 72135 w 400751"/>
                  <a:gd name="connsiteY8" fmla="*/ 118078 h 407907"/>
                  <a:gd name="connsiteX9" fmla="*/ 19179 w 400751"/>
                  <a:gd name="connsiteY9" fmla="*/ 75570 h 407907"/>
                  <a:gd name="connsiteX10" fmla="*/ 4795 w 400751"/>
                  <a:gd name="connsiteY10" fmla="*/ 61401 h 407907"/>
                  <a:gd name="connsiteX11" fmla="*/ 0 w 400751"/>
                  <a:gd name="connsiteY11" fmla="*/ 85016 h 407907"/>
                  <a:gd name="connsiteX12" fmla="*/ 86591 w 400751"/>
                  <a:gd name="connsiteY12" fmla="*/ 170033 h 407907"/>
                  <a:gd name="connsiteX13" fmla="*/ 110636 w 400751"/>
                  <a:gd name="connsiteY13" fmla="*/ 170033 h 407907"/>
                  <a:gd name="connsiteX14" fmla="*/ 240522 w 400751"/>
                  <a:gd name="connsiteY14" fmla="*/ 292906 h 407907"/>
                  <a:gd name="connsiteX15" fmla="*/ 235728 w 400751"/>
                  <a:gd name="connsiteY15" fmla="*/ 325968 h 407907"/>
                  <a:gd name="connsiteX16" fmla="*/ 322319 w 400751"/>
                  <a:gd name="connsiteY16" fmla="*/ 410984 h 407907"/>
                  <a:gd name="connsiteX17" fmla="*/ 322319 w 400751"/>
                  <a:gd name="connsiteY17" fmla="*/ 410984 h 407907"/>
                  <a:gd name="connsiteX18" fmla="*/ 317524 w 400751"/>
                  <a:gd name="connsiteY18" fmla="*/ 387369 h 407907"/>
                  <a:gd name="connsiteX19" fmla="*/ 288684 w 400751"/>
                  <a:gd name="connsiteY19" fmla="*/ 344860 h 407907"/>
                  <a:gd name="connsiteX20" fmla="*/ 336774 w 400751"/>
                  <a:gd name="connsiteY20" fmla="*/ 292906 h 407907"/>
                  <a:gd name="connsiteX21" fmla="*/ 384865 w 400751"/>
                  <a:gd name="connsiteY21" fmla="*/ 335414 h 407907"/>
                  <a:gd name="connsiteX22" fmla="*/ 404115 w 400751"/>
                  <a:gd name="connsiteY22" fmla="*/ 349583 h 407907"/>
                  <a:gd name="connsiteX23" fmla="*/ 404115 w 400751"/>
                  <a:gd name="connsiteY23" fmla="*/ 325968 h 407907"/>
                  <a:gd name="connsiteX24" fmla="*/ 317524 w 400751"/>
                  <a:gd name="connsiteY24" fmla="*/ 240951 h 407907"/>
                  <a:gd name="connsiteX25" fmla="*/ 317524 w 400751"/>
                  <a:gd name="connsiteY25" fmla="*/ 240951 h 407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00751" h="407907">
                    <a:moveTo>
                      <a:pt x="317524" y="240951"/>
                    </a:moveTo>
                    <a:cubicBezTo>
                      <a:pt x="312729" y="240951"/>
                      <a:pt x="307935" y="240951"/>
                      <a:pt x="298274" y="240951"/>
                    </a:cubicBezTo>
                    <a:cubicBezTo>
                      <a:pt x="168387" y="118150"/>
                      <a:pt x="168387" y="118150"/>
                      <a:pt x="168387" y="118150"/>
                    </a:cubicBezTo>
                    <a:cubicBezTo>
                      <a:pt x="173182" y="108704"/>
                      <a:pt x="173182" y="99257"/>
                      <a:pt x="173182" y="85088"/>
                    </a:cubicBezTo>
                    <a:cubicBezTo>
                      <a:pt x="173182" y="37785"/>
                      <a:pt x="134681" y="0"/>
                      <a:pt x="86591" y="0"/>
                    </a:cubicBezTo>
                    <a:lnTo>
                      <a:pt x="86591" y="0"/>
                    </a:lnTo>
                    <a:cubicBezTo>
                      <a:pt x="91386" y="23616"/>
                      <a:pt x="91386" y="23616"/>
                      <a:pt x="91386" y="23616"/>
                    </a:cubicBezTo>
                    <a:cubicBezTo>
                      <a:pt x="110636" y="33062"/>
                      <a:pt x="120225" y="51954"/>
                      <a:pt x="120225" y="70847"/>
                    </a:cubicBezTo>
                    <a:cubicBezTo>
                      <a:pt x="120225" y="94463"/>
                      <a:pt x="100975" y="118078"/>
                      <a:pt x="72135" y="118078"/>
                    </a:cubicBezTo>
                    <a:cubicBezTo>
                      <a:pt x="48090" y="118078"/>
                      <a:pt x="24045" y="99186"/>
                      <a:pt x="19179" y="75570"/>
                    </a:cubicBezTo>
                    <a:cubicBezTo>
                      <a:pt x="4795" y="61401"/>
                      <a:pt x="4795" y="61401"/>
                      <a:pt x="4795" y="61401"/>
                    </a:cubicBezTo>
                    <a:cubicBezTo>
                      <a:pt x="4795" y="70847"/>
                      <a:pt x="0" y="80293"/>
                      <a:pt x="0" y="85016"/>
                    </a:cubicBezTo>
                    <a:cubicBezTo>
                      <a:pt x="0" y="132248"/>
                      <a:pt x="43295" y="170033"/>
                      <a:pt x="86591" y="170033"/>
                    </a:cubicBezTo>
                    <a:cubicBezTo>
                      <a:pt x="96180" y="170033"/>
                      <a:pt x="105841" y="170033"/>
                      <a:pt x="110636" y="170033"/>
                    </a:cubicBezTo>
                    <a:cubicBezTo>
                      <a:pt x="240522" y="292906"/>
                      <a:pt x="240522" y="292906"/>
                      <a:pt x="240522" y="292906"/>
                    </a:cubicBezTo>
                    <a:cubicBezTo>
                      <a:pt x="235728" y="302352"/>
                      <a:pt x="235728" y="316522"/>
                      <a:pt x="235728" y="325968"/>
                    </a:cubicBezTo>
                    <a:cubicBezTo>
                      <a:pt x="235728" y="373199"/>
                      <a:pt x="274229" y="410984"/>
                      <a:pt x="322319" y="410984"/>
                    </a:cubicBezTo>
                    <a:lnTo>
                      <a:pt x="322319" y="410984"/>
                    </a:lnTo>
                    <a:cubicBezTo>
                      <a:pt x="317524" y="387369"/>
                      <a:pt x="317524" y="387369"/>
                      <a:pt x="317524" y="387369"/>
                    </a:cubicBezTo>
                    <a:cubicBezTo>
                      <a:pt x="298274" y="377922"/>
                      <a:pt x="288684" y="363753"/>
                      <a:pt x="288684" y="344860"/>
                    </a:cubicBezTo>
                    <a:cubicBezTo>
                      <a:pt x="288684" y="316522"/>
                      <a:pt x="307935" y="292906"/>
                      <a:pt x="336774" y="292906"/>
                    </a:cubicBezTo>
                    <a:cubicBezTo>
                      <a:pt x="360819" y="292906"/>
                      <a:pt x="384865" y="311798"/>
                      <a:pt x="384865" y="335414"/>
                    </a:cubicBezTo>
                    <a:cubicBezTo>
                      <a:pt x="404115" y="349583"/>
                      <a:pt x="404115" y="349583"/>
                      <a:pt x="404115" y="349583"/>
                    </a:cubicBezTo>
                    <a:cubicBezTo>
                      <a:pt x="404115" y="344860"/>
                      <a:pt x="408910" y="335414"/>
                      <a:pt x="404115" y="325968"/>
                    </a:cubicBezTo>
                    <a:cubicBezTo>
                      <a:pt x="404115" y="278736"/>
                      <a:pt x="365686" y="240951"/>
                      <a:pt x="317524" y="240951"/>
                    </a:cubicBezTo>
                    <a:lnTo>
                      <a:pt x="317524" y="240951"/>
                    </a:lnTo>
                    <a:close/>
                  </a:path>
                </a:pathLst>
              </a:custGeom>
              <a:solidFill>
                <a:srgbClr val="50E6FF"/>
              </a:solidFill>
              <a:ln w="432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65" name="Oval 64">
              <a:extLst>
                <a:ext uri="{FF2B5EF4-FFF2-40B4-BE49-F238E27FC236}">
                  <a16:creationId xmlns:a16="http://schemas.microsoft.com/office/drawing/2014/main" id="{8676F1AE-057A-4125-9317-589BE5D376F2}"/>
                </a:ext>
              </a:extLst>
            </p:cNvPr>
            <p:cNvSpPr/>
            <p:nvPr/>
          </p:nvSpPr>
          <p:spPr bwMode="auto">
            <a:xfrm>
              <a:off x="4595288" y="4850099"/>
              <a:ext cx="208944" cy="208944"/>
            </a:xfrm>
            <a:prstGeom prst="ellipse">
              <a:avLst/>
            </a:prstGeom>
            <a:solidFill>
              <a:schemeClr val="accent1"/>
            </a:solidFill>
            <a:ln>
              <a:solidFill>
                <a:srgbClr val="4FE4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243A5E"/>
                  </a:solidFill>
                  <a:effectLst/>
                  <a:uLnTx/>
                  <a:uFillTx/>
                  <a:latin typeface="Segoe UI"/>
                  <a:ea typeface="+mn-ea"/>
                  <a:cs typeface="Segoe UI" pitchFamily="34" charset="0"/>
                </a:rPr>
                <a:t>4</a:t>
              </a:r>
            </a:p>
          </p:txBody>
        </p:sp>
      </p:grpSp>
      <p:grpSp>
        <p:nvGrpSpPr>
          <p:cNvPr id="75" name="Group 74" descr="Release to app stores for iOS and Android&#10;">
            <a:extLst>
              <a:ext uri="{FF2B5EF4-FFF2-40B4-BE49-F238E27FC236}">
                <a16:creationId xmlns:a16="http://schemas.microsoft.com/office/drawing/2014/main" id="{611ED74E-3457-4A28-B5DA-3FFA42A576C8}"/>
              </a:ext>
            </a:extLst>
          </p:cNvPr>
          <p:cNvGrpSpPr/>
          <p:nvPr/>
        </p:nvGrpSpPr>
        <p:grpSpPr>
          <a:xfrm>
            <a:off x="4589080" y="5354690"/>
            <a:ext cx="6301527" cy="356642"/>
            <a:chOff x="4589080" y="5424597"/>
            <a:chExt cx="6301527" cy="356642"/>
          </a:xfrm>
        </p:grpSpPr>
        <p:sp>
          <p:nvSpPr>
            <p:cNvPr id="11" name="Content Placeholder 2">
              <a:extLst>
                <a:ext uri="{FF2B5EF4-FFF2-40B4-BE49-F238E27FC236}">
                  <a16:creationId xmlns:a16="http://schemas.microsoft.com/office/drawing/2014/main" id="{C319F9D6-B381-4D7B-AB9E-C46CE8A9A0BD}"/>
                </a:ext>
              </a:extLst>
            </p:cNvPr>
            <p:cNvSpPr txBox="1">
              <a:spLocks/>
            </p:cNvSpPr>
            <p:nvPr/>
          </p:nvSpPr>
          <p:spPr>
            <a:xfrm>
              <a:off x="5545979" y="5468261"/>
              <a:ext cx="5344628" cy="276999"/>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dirty="0">
                  <a:ln w="3175">
                    <a:noFill/>
                  </a:ln>
                  <a:gradFill flip="none" rotWithShape="1">
                    <a:gsLst>
                      <a:gs pos="0">
                        <a:srgbClr val="FFFFFF"/>
                      </a:gs>
                      <a:gs pos="100000">
                        <a:srgbClr val="FFFFFF"/>
                      </a:gs>
                    </a:gsLst>
                    <a:lin ang="5400000" scaled="1"/>
                    <a:tileRect/>
                  </a:gradFill>
                  <a:effectLst/>
                  <a:uLnTx/>
                  <a:uFillTx/>
                  <a:latin typeface="Segoe UI Semibold" panose="020B0502040204020203" pitchFamily="34" charset="0"/>
                  <a:ea typeface="+mn-ea"/>
                  <a:cs typeface="Segoe UI Semibold" panose="020B0502040204020203" pitchFamily="34" charset="0"/>
                </a:rPr>
                <a:t>Release to app stores</a:t>
              </a:r>
            </a:p>
          </p:txBody>
        </p:sp>
        <p:grpSp>
          <p:nvGrpSpPr>
            <p:cNvPr id="49" name="calendar 2" descr="calendar, events">
              <a:extLst>
                <a:ext uri="{FF2B5EF4-FFF2-40B4-BE49-F238E27FC236}">
                  <a16:creationId xmlns:a16="http://schemas.microsoft.com/office/drawing/2014/main" id="{997CAD04-DC2B-4C8A-9190-256C8007B621}"/>
                </a:ext>
              </a:extLst>
            </p:cNvPr>
            <p:cNvGrpSpPr/>
            <p:nvPr/>
          </p:nvGrpSpPr>
          <p:grpSpPr>
            <a:xfrm>
              <a:off x="4828000" y="5424597"/>
              <a:ext cx="450383" cy="356642"/>
              <a:chOff x="3473935" y="3957733"/>
              <a:chExt cx="498752" cy="394946"/>
            </a:xfrm>
          </p:grpSpPr>
          <p:sp>
            <p:nvSpPr>
              <p:cNvPr id="50" name="Freeform: Shape 49">
                <a:extLst>
                  <a:ext uri="{FF2B5EF4-FFF2-40B4-BE49-F238E27FC236}">
                    <a16:creationId xmlns:a16="http://schemas.microsoft.com/office/drawing/2014/main" id="{136C87CB-AC49-42F9-B31D-A0E380D53572}"/>
                  </a:ext>
                </a:extLst>
              </p:cNvPr>
              <p:cNvSpPr/>
              <p:nvPr/>
            </p:nvSpPr>
            <p:spPr>
              <a:xfrm>
                <a:off x="3473935" y="3968225"/>
                <a:ext cx="498752" cy="384454"/>
              </a:xfrm>
              <a:custGeom>
                <a:avLst/>
                <a:gdLst>
                  <a:gd name="connsiteX0" fmla="*/ 2089 w 498751"/>
                  <a:gd name="connsiteY0" fmla="*/ 386127 h 384454"/>
                  <a:gd name="connsiteX1" fmla="*/ 500841 w 498751"/>
                  <a:gd name="connsiteY1" fmla="*/ 386127 h 384454"/>
                  <a:gd name="connsiteX2" fmla="*/ 500841 w 498751"/>
                  <a:gd name="connsiteY2" fmla="*/ 2089 h 384454"/>
                  <a:gd name="connsiteX3" fmla="*/ 2089 w 498751"/>
                  <a:gd name="connsiteY3" fmla="*/ 2089 h 384454"/>
                  <a:gd name="connsiteX4" fmla="*/ 2089 w 498751"/>
                  <a:gd name="connsiteY4" fmla="*/ 386127 h 384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8751" h="384454">
                    <a:moveTo>
                      <a:pt x="2089" y="386127"/>
                    </a:moveTo>
                    <a:lnTo>
                      <a:pt x="500841" y="386127"/>
                    </a:lnTo>
                    <a:lnTo>
                      <a:pt x="500841" y="2089"/>
                    </a:lnTo>
                    <a:lnTo>
                      <a:pt x="2089" y="2089"/>
                    </a:lnTo>
                    <a:lnTo>
                      <a:pt x="2089" y="386127"/>
                    </a:lnTo>
                    <a:close/>
                  </a:path>
                </a:pathLst>
              </a:custGeom>
              <a:solidFill>
                <a:srgbClr val="0078D4"/>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1" name="Freeform: Shape 50">
                <a:extLst>
                  <a:ext uri="{FF2B5EF4-FFF2-40B4-BE49-F238E27FC236}">
                    <a16:creationId xmlns:a16="http://schemas.microsoft.com/office/drawing/2014/main" id="{A659FC6D-3D5E-43D4-B1B3-00D9F66C33D3}"/>
                  </a:ext>
                </a:extLst>
              </p:cNvPr>
              <p:cNvSpPr/>
              <p:nvPr/>
            </p:nvSpPr>
            <p:spPr>
              <a:xfrm>
                <a:off x="3473935" y="3957733"/>
                <a:ext cx="498752" cy="51953"/>
              </a:xfrm>
              <a:custGeom>
                <a:avLst/>
                <a:gdLst>
                  <a:gd name="connsiteX0" fmla="*/ 2089 w 498751"/>
                  <a:gd name="connsiteY0" fmla="*/ 54064 h 51953"/>
                  <a:gd name="connsiteX1" fmla="*/ 500666 w 498751"/>
                  <a:gd name="connsiteY1" fmla="*/ 54064 h 51953"/>
                  <a:gd name="connsiteX2" fmla="*/ 500666 w 498751"/>
                  <a:gd name="connsiteY2" fmla="*/ 2089 h 51953"/>
                  <a:gd name="connsiteX3" fmla="*/ 2089 w 498751"/>
                  <a:gd name="connsiteY3" fmla="*/ 2089 h 51953"/>
                  <a:gd name="connsiteX4" fmla="*/ 2089 w 498751"/>
                  <a:gd name="connsiteY4" fmla="*/ 54064 h 51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8751" h="51953">
                    <a:moveTo>
                      <a:pt x="2089" y="54064"/>
                    </a:moveTo>
                    <a:lnTo>
                      <a:pt x="500666" y="54064"/>
                    </a:lnTo>
                    <a:lnTo>
                      <a:pt x="500666" y="2089"/>
                    </a:lnTo>
                    <a:lnTo>
                      <a:pt x="2089" y="2089"/>
                    </a:lnTo>
                    <a:lnTo>
                      <a:pt x="2089" y="54064"/>
                    </a:lnTo>
                    <a:close/>
                  </a:path>
                </a:pathLst>
              </a:custGeom>
              <a:solidFill>
                <a:srgbClr val="50E6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2" name="Freeform: Shape 51">
                <a:extLst>
                  <a:ext uri="{FF2B5EF4-FFF2-40B4-BE49-F238E27FC236}">
                    <a16:creationId xmlns:a16="http://schemas.microsoft.com/office/drawing/2014/main" id="{3E68DF02-535C-4E9D-BB7C-1AAFA3856B1C}"/>
                  </a:ext>
                </a:extLst>
              </p:cNvPr>
              <p:cNvSpPr/>
              <p:nvPr/>
            </p:nvSpPr>
            <p:spPr>
              <a:xfrm>
                <a:off x="3538948" y="3972081"/>
                <a:ext cx="25977" cy="25977"/>
              </a:xfrm>
              <a:custGeom>
                <a:avLst/>
                <a:gdLst>
                  <a:gd name="connsiteX0" fmla="*/ 14776 w 25976"/>
                  <a:gd name="connsiteY0" fmla="*/ 27464 h 25976"/>
                  <a:gd name="connsiteX1" fmla="*/ 27464 w 25976"/>
                  <a:gd name="connsiteY1" fmla="*/ 14776 h 25976"/>
                  <a:gd name="connsiteX2" fmla="*/ 14776 w 25976"/>
                  <a:gd name="connsiteY2" fmla="*/ 2089 h 25976"/>
                  <a:gd name="connsiteX3" fmla="*/ 2089 w 25976"/>
                  <a:gd name="connsiteY3" fmla="*/ 14776 h 25976"/>
                  <a:gd name="connsiteX4" fmla="*/ 14776 w 25976"/>
                  <a:gd name="connsiteY4" fmla="*/ 27464 h 25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76" h="25976">
                    <a:moveTo>
                      <a:pt x="14776" y="27464"/>
                    </a:moveTo>
                    <a:cubicBezTo>
                      <a:pt x="21783" y="27464"/>
                      <a:pt x="27464" y="21784"/>
                      <a:pt x="27464" y="14776"/>
                    </a:cubicBezTo>
                    <a:cubicBezTo>
                      <a:pt x="27464" y="7769"/>
                      <a:pt x="21783" y="2089"/>
                      <a:pt x="14776" y="2089"/>
                    </a:cubicBezTo>
                    <a:cubicBezTo>
                      <a:pt x="7769" y="2089"/>
                      <a:pt x="2089" y="7769"/>
                      <a:pt x="2089" y="14776"/>
                    </a:cubicBezTo>
                    <a:cubicBezTo>
                      <a:pt x="2089" y="21784"/>
                      <a:pt x="7769" y="27464"/>
                      <a:pt x="14776" y="27464"/>
                    </a:cubicBezTo>
                    <a:close/>
                  </a:path>
                </a:pathLst>
              </a:custGeom>
              <a:solidFill>
                <a:srgbClr val="FFFF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3" name="Freeform: Shape 52">
                <a:extLst>
                  <a:ext uri="{FF2B5EF4-FFF2-40B4-BE49-F238E27FC236}">
                    <a16:creationId xmlns:a16="http://schemas.microsoft.com/office/drawing/2014/main" id="{B41AAF7D-9E1F-4B54-8A65-E2396846530C}"/>
                  </a:ext>
                </a:extLst>
              </p:cNvPr>
              <p:cNvSpPr/>
              <p:nvPr/>
            </p:nvSpPr>
            <p:spPr>
              <a:xfrm>
                <a:off x="3499572" y="3972081"/>
                <a:ext cx="25977" cy="25977"/>
              </a:xfrm>
              <a:custGeom>
                <a:avLst/>
                <a:gdLst>
                  <a:gd name="connsiteX0" fmla="*/ 14776 w 25976"/>
                  <a:gd name="connsiteY0" fmla="*/ 27464 h 25976"/>
                  <a:gd name="connsiteX1" fmla="*/ 27464 w 25976"/>
                  <a:gd name="connsiteY1" fmla="*/ 14776 h 25976"/>
                  <a:gd name="connsiteX2" fmla="*/ 14776 w 25976"/>
                  <a:gd name="connsiteY2" fmla="*/ 2089 h 25976"/>
                  <a:gd name="connsiteX3" fmla="*/ 2089 w 25976"/>
                  <a:gd name="connsiteY3" fmla="*/ 14776 h 25976"/>
                  <a:gd name="connsiteX4" fmla="*/ 14776 w 25976"/>
                  <a:gd name="connsiteY4" fmla="*/ 27464 h 25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76" h="25976">
                    <a:moveTo>
                      <a:pt x="14776" y="27464"/>
                    </a:moveTo>
                    <a:cubicBezTo>
                      <a:pt x="21784" y="27464"/>
                      <a:pt x="27464" y="21784"/>
                      <a:pt x="27464" y="14776"/>
                    </a:cubicBezTo>
                    <a:cubicBezTo>
                      <a:pt x="27464" y="7769"/>
                      <a:pt x="21784" y="2089"/>
                      <a:pt x="14776" y="2089"/>
                    </a:cubicBezTo>
                    <a:cubicBezTo>
                      <a:pt x="7769" y="2089"/>
                      <a:pt x="2089" y="7769"/>
                      <a:pt x="2089" y="14776"/>
                    </a:cubicBezTo>
                    <a:cubicBezTo>
                      <a:pt x="2089" y="21784"/>
                      <a:pt x="7769" y="27464"/>
                      <a:pt x="14776" y="27464"/>
                    </a:cubicBezTo>
                    <a:close/>
                  </a:path>
                </a:pathLst>
              </a:custGeom>
              <a:solidFill>
                <a:srgbClr val="FFFF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4" name="Freeform: Shape 53">
                <a:extLst>
                  <a:ext uri="{FF2B5EF4-FFF2-40B4-BE49-F238E27FC236}">
                    <a16:creationId xmlns:a16="http://schemas.microsoft.com/office/drawing/2014/main" id="{7A69F9F3-35A3-49E9-954F-F7CA737E14D5}"/>
                  </a:ext>
                </a:extLst>
              </p:cNvPr>
              <p:cNvSpPr/>
              <p:nvPr/>
            </p:nvSpPr>
            <p:spPr>
              <a:xfrm>
                <a:off x="3579196" y="3972081"/>
                <a:ext cx="25977" cy="25977"/>
              </a:xfrm>
              <a:custGeom>
                <a:avLst/>
                <a:gdLst>
                  <a:gd name="connsiteX0" fmla="*/ 14776 w 25976"/>
                  <a:gd name="connsiteY0" fmla="*/ 27464 h 25976"/>
                  <a:gd name="connsiteX1" fmla="*/ 27464 w 25976"/>
                  <a:gd name="connsiteY1" fmla="*/ 14776 h 25976"/>
                  <a:gd name="connsiteX2" fmla="*/ 14776 w 25976"/>
                  <a:gd name="connsiteY2" fmla="*/ 2089 h 25976"/>
                  <a:gd name="connsiteX3" fmla="*/ 2089 w 25976"/>
                  <a:gd name="connsiteY3" fmla="*/ 14776 h 25976"/>
                  <a:gd name="connsiteX4" fmla="*/ 14776 w 25976"/>
                  <a:gd name="connsiteY4" fmla="*/ 27464 h 25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76" h="25976">
                    <a:moveTo>
                      <a:pt x="14776" y="27464"/>
                    </a:moveTo>
                    <a:cubicBezTo>
                      <a:pt x="21784" y="27464"/>
                      <a:pt x="27464" y="21784"/>
                      <a:pt x="27464" y="14776"/>
                    </a:cubicBezTo>
                    <a:cubicBezTo>
                      <a:pt x="27464" y="7769"/>
                      <a:pt x="21784" y="2089"/>
                      <a:pt x="14776" y="2089"/>
                    </a:cubicBezTo>
                    <a:cubicBezTo>
                      <a:pt x="7769" y="2089"/>
                      <a:pt x="2089" y="7769"/>
                      <a:pt x="2089" y="14776"/>
                    </a:cubicBezTo>
                    <a:cubicBezTo>
                      <a:pt x="2089" y="21784"/>
                      <a:pt x="7769" y="27464"/>
                      <a:pt x="14776" y="27464"/>
                    </a:cubicBezTo>
                    <a:close/>
                  </a:path>
                </a:pathLst>
              </a:custGeom>
              <a:solidFill>
                <a:srgbClr val="FFFF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5" name="Freeform: Shape 54">
                <a:extLst>
                  <a:ext uri="{FF2B5EF4-FFF2-40B4-BE49-F238E27FC236}">
                    <a16:creationId xmlns:a16="http://schemas.microsoft.com/office/drawing/2014/main" id="{B1DE17C7-1C1A-4279-BA45-3EA0FE6C3DB2}"/>
                  </a:ext>
                </a:extLst>
              </p:cNvPr>
              <p:cNvSpPr/>
              <p:nvPr/>
            </p:nvSpPr>
            <p:spPr>
              <a:xfrm>
                <a:off x="3538598" y="4062045"/>
                <a:ext cx="109102" cy="109102"/>
              </a:xfrm>
              <a:custGeom>
                <a:avLst/>
                <a:gdLst>
                  <a:gd name="connsiteX0" fmla="*/ 107877 w 109101"/>
                  <a:gd name="connsiteY0" fmla="*/ 2089 h 109101"/>
                  <a:gd name="connsiteX1" fmla="*/ 2089 w 109101"/>
                  <a:gd name="connsiteY1" fmla="*/ 2089 h 109101"/>
                  <a:gd name="connsiteX2" fmla="*/ 2089 w 109101"/>
                  <a:gd name="connsiteY2" fmla="*/ 107177 h 109101"/>
                  <a:gd name="connsiteX3" fmla="*/ 107877 w 109101"/>
                  <a:gd name="connsiteY3" fmla="*/ 107177 h 109101"/>
                  <a:gd name="connsiteX4" fmla="*/ 107877 w 109101"/>
                  <a:gd name="connsiteY4" fmla="*/ 2089 h 10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01" h="109101">
                    <a:moveTo>
                      <a:pt x="107877" y="2089"/>
                    </a:moveTo>
                    <a:lnTo>
                      <a:pt x="2089" y="2089"/>
                    </a:lnTo>
                    <a:lnTo>
                      <a:pt x="2089" y="107177"/>
                    </a:lnTo>
                    <a:lnTo>
                      <a:pt x="107877" y="107177"/>
                    </a:lnTo>
                    <a:lnTo>
                      <a:pt x="107877" y="2089"/>
                    </a:lnTo>
                    <a:close/>
                  </a:path>
                </a:pathLst>
              </a:custGeom>
              <a:solidFill>
                <a:srgbClr val="50E6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6" name="Freeform: Shape 55">
                <a:extLst>
                  <a:ext uri="{FF2B5EF4-FFF2-40B4-BE49-F238E27FC236}">
                    <a16:creationId xmlns:a16="http://schemas.microsoft.com/office/drawing/2014/main" id="{9C2A4D48-9FBB-4CEA-9768-3E8E516717B4}"/>
                  </a:ext>
                </a:extLst>
              </p:cNvPr>
              <p:cNvSpPr/>
              <p:nvPr/>
            </p:nvSpPr>
            <p:spPr>
              <a:xfrm>
                <a:off x="3669851" y="4062045"/>
                <a:ext cx="109102" cy="109102"/>
              </a:xfrm>
              <a:custGeom>
                <a:avLst/>
                <a:gdLst>
                  <a:gd name="connsiteX0" fmla="*/ 107877 w 109101"/>
                  <a:gd name="connsiteY0" fmla="*/ 2089 h 109101"/>
                  <a:gd name="connsiteX1" fmla="*/ 2089 w 109101"/>
                  <a:gd name="connsiteY1" fmla="*/ 2089 h 109101"/>
                  <a:gd name="connsiteX2" fmla="*/ 2089 w 109101"/>
                  <a:gd name="connsiteY2" fmla="*/ 107177 h 109101"/>
                  <a:gd name="connsiteX3" fmla="*/ 107877 w 109101"/>
                  <a:gd name="connsiteY3" fmla="*/ 107177 h 109101"/>
                  <a:gd name="connsiteX4" fmla="*/ 107877 w 109101"/>
                  <a:gd name="connsiteY4" fmla="*/ 2089 h 10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01" h="109101">
                    <a:moveTo>
                      <a:pt x="107877" y="2089"/>
                    </a:moveTo>
                    <a:lnTo>
                      <a:pt x="2089" y="2089"/>
                    </a:lnTo>
                    <a:lnTo>
                      <a:pt x="2089" y="107177"/>
                    </a:lnTo>
                    <a:lnTo>
                      <a:pt x="107877" y="107177"/>
                    </a:lnTo>
                    <a:lnTo>
                      <a:pt x="107877" y="2089"/>
                    </a:lnTo>
                    <a:close/>
                  </a:path>
                </a:pathLst>
              </a:custGeom>
              <a:solidFill>
                <a:srgbClr val="50E6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7" name="Freeform: Shape 56">
                <a:extLst>
                  <a:ext uri="{FF2B5EF4-FFF2-40B4-BE49-F238E27FC236}">
                    <a16:creationId xmlns:a16="http://schemas.microsoft.com/office/drawing/2014/main" id="{4BE07651-FD5F-42FD-AC65-25BE51761D0F}"/>
                  </a:ext>
                </a:extLst>
              </p:cNvPr>
              <p:cNvSpPr/>
              <p:nvPr/>
            </p:nvSpPr>
            <p:spPr>
              <a:xfrm>
                <a:off x="3801185" y="4062045"/>
                <a:ext cx="109102" cy="109102"/>
              </a:xfrm>
              <a:custGeom>
                <a:avLst/>
                <a:gdLst>
                  <a:gd name="connsiteX0" fmla="*/ 107877 w 109101"/>
                  <a:gd name="connsiteY0" fmla="*/ 2089 h 109101"/>
                  <a:gd name="connsiteX1" fmla="*/ 2089 w 109101"/>
                  <a:gd name="connsiteY1" fmla="*/ 2089 h 109101"/>
                  <a:gd name="connsiteX2" fmla="*/ 2089 w 109101"/>
                  <a:gd name="connsiteY2" fmla="*/ 107177 h 109101"/>
                  <a:gd name="connsiteX3" fmla="*/ 107877 w 109101"/>
                  <a:gd name="connsiteY3" fmla="*/ 107177 h 109101"/>
                  <a:gd name="connsiteX4" fmla="*/ 107877 w 109101"/>
                  <a:gd name="connsiteY4" fmla="*/ 2089 h 10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01" h="109101">
                    <a:moveTo>
                      <a:pt x="107877" y="2089"/>
                    </a:moveTo>
                    <a:lnTo>
                      <a:pt x="2089" y="2089"/>
                    </a:lnTo>
                    <a:lnTo>
                      <a:pt x="2089" y="107177"/>
                    </a:lnTo>
                    <a:lnTo>
                      <a:pt x="107877" y="107177"/>
                    </a:lnTo>
                    <a:lnTo>
                      <a:pt x="107877" y="2089"/>
                    </a:lnTo>
                    <a:close/>
                  </a:path>
                </a:pathLst>
              </a:custGeom>
              <a:solidFill>
                <a:srgbClr val="FFFF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8" name="Freeform: Shape 57">
                <a:extLst>
                  <a:ext uri="{FF2B5EF4-FFF2-40B4-BE49-F238E27FC236}">
                    <a16:creationId xmlns:a16="http://schemas.microsoft.com/office/drawing/2014/main" id="{1C55DC7E-5B1A-4945-8B9E-786EE1CD3B1D}"/>
                  </a:ext>
                </a:extLst>
              </p:cNvPr>
              <p:cNvSpPr/>
              <p:nvPr/>
            </p:nvSpPr>
            <p:spPr>
              <a:xfrm>
                <a:off x="3538598" y="4193370"/>
                <a:ext cx="109102" cy="109102"/>
              </a:xfrm>
              <a:custGeom>
                <a:avLst/>
                <a:gdLst>
                  <a:gd name="connsiteX0" fmla="*/ 107877 w 109101"/>
                  <a:gd name="connsiteY0" fmla="*/ 2089 h 109101"/>
                  <a:gd name="connsiteX1" fmla="*/ 2089 w 109101"/>
                  <a:gd name="connsiteY1" fmla="*/ 2089 h 109101"/>
                  <a:gd name="connsiteX2" fmla="*/ 2089 w 109101"/>
                  <a:gd name="connsiteY2" fmla="*/ 107177 h 109101"/>
                  <a:gd name="connsiteX3" fmla="*/ 107877 w 109101"/>
                  <a:gd name="connsiteY3" fmla="*/ 107177 h 109101"/>
                  <a:gd name="connsiteX4" fmla="*/ 107877 w 109101"/>
                  <a:gd name="connsiteY4" fmla="*/ 2089 h 10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01" h="109101">
                    <a:moveTo>
                      <a:pt x="107877" y="2089"/>
                    </a:moveTo>
                    <a:lnTo>
                      <a:pt x="2089" y="2089"/>
                    </a:lnTo>
                    <a:lnTo>
                      <a:pt x="2089" y="107177"/>
                    </a:lnTo>
                    <a:lnTo>
                      <a:pt x="107877" y="107177"/>
                    </a:lnTo>
                    <a:lnTo>
                      <a:pt x="107877" y="2089"/>
                    </a:lnTo>
                    <a:close/>
                  </a:path>
                </a:pathLst>
              </a:custGeom>
              <a:solidFill>
                <a:srgbClr val="FFFF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9" name="Freeform: Shape 58">
                <a:extLst>
                  <a:ext uri="{FF2B5EF4-FFF2-40B4-BE49-F238E27FC236}">
                    <a16:creationId xmlns:a16="http://schemas.microsoft.com/office/drawing/2014/main" id="{089CBA56-A9AD-4AF9-B36B-E43ACD4D8A5D}"/>
                  </a:ext>
                </a:extLst>
              </p:cNvPr>
              <p:cNvSpPr/>
              <p:nvPr/>
            </p:nvSpPr>
            <p:spPr>
              <a:xfrm>
                <a:off x="3669851" y="4193370"/>
                <a:ext cx="109102" cy="109102"/>
              </a:xfrm>
              <a:custGeom>
                <a:avLst/>
                <a:gdLst>
                  <a:gd name="connsiteX0" fmla="*/ 107877 w 109101"/>
                  <a:gd name="connsiteY0" fmla="*/ 2089 h 109101"/>
                  <a:gd name="connsiteX1" fmla="*/ 2089 w 109101"/>
                  <a:gd name="connsiteY1" fmla="*/ 2089 h 109101"/>
                  <a:gd name="connsiteX2" fmla="*/ 2089 w 109101"/>
                  <a:gd name="connsiteY2" fmla="*/ 107177 h 109101"/>
                  <a:gd name="connsiteX3" fmla="*/ 107877 w 109101"/>
                  <a:gd name="connsiteY3" fmla="*/ 107177 h 109101"/>
                  <a:gd name="connsiteX4" fmla="*/ 107877 w 109101"/>
                  <a:gd name="connsiteY4" fmla="*/ 2089 h 10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01" h="109101">
                    <a:moveTo>
                      <a:pt x="107877" y="2089"/>
                    </a:moveTo>
                    <a:lnTo>
                      <a:pt x="2089" y="2089"/>
                    </a:lnTo>
                    <a:lnTo>
                      <a:pt x="2089" y="107177"/>
                    </a:lnTo>
                    <a:lnTo>
                      <a:pt x="107877" y="107177"/>
                    </a:lnTo>
                    <a:lnTo>
                      <a:pt x="107877" y="2089"/>
                    </a:lnTo>
                    <a:close/>
                  </a:path>
                </a:pathLst>
              </a:custGeom>
              <a:solidFill>
                <a:srgbClr val="FFFF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0" name="Freeform: Shape 59">
                <a:extLst>
                  <a:ext uri="{FF2B5EF4-FFF2-40B4-BE49-F238E27FC236}">
                    <a16:creationId xmlns:a16="http://schemas.microsoft.com/office/drawing/2014/main" id="{EE697A30-16AD-42C0-A6C4-38D83D254C0B}"/>
                  </a:ext>
                </a:extLst>
              </p:cNvPr>
              <p:cNvSpPr/>
              <p:nvPr/>
            </p:nvSpPr>
            <p:spPr>
              <a:xfrm>
                <a:off x="3801185" y="4193370"/>
                <a:ext cx="109102" cy="109102"/>
              </a:xfrm>
              <a:custGeom>
                <a:avLst/>
                <a:gdLst>
                  <a:gd name="connsiteX0" fmla="*/ 107877 w 109101"/>
                  <a:gd name="connsiteY0" fmla="*/ 2089 h 109101"/>
                  <a:gd name="connsiteX1" fmla="*/ 2089 w 109101"/>
                  <a:gd name="connsiteY1" fmla="*/ 2089 h 109101"/>
                  <a:gd name="connsiteX2" fmla="*/ 2089 w 109101"/>
                  <a:gd name="connsiteY2" fmla="*/ 107177 h 109101"/>
                  <a:gd name="connsiteX3" fmla="*/ 107877 w 109101"/>
                  <a:gd name="connsiteY3" fmla="*/ 107177 h 109101"/>
                  <a:gd name="connsiteX4" fmla="*/ 107877 w 109101"/>
                  <a:gd name="connsiteY4" fmla="*/ 2089 h 10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01" h="109101">
                    <a:moveTo>
                      <a:pt x="107877" y="2089"/>
                    </a:moveTo>
                    <a:lnTo>
                      <a:pt x="2089" y="2089"/>
                    </a:lnTo>
                    <a:lnTo>
                      <a:pt x="2089" y="107177"/>
                    </a:lnTo>
                    <a:lnTo>
                      <a:pt x="107877" y="107177"/>
                    </a:lnTo>
                    <a:lnTo>
                      <a:pt x="107877" y="2089"/>
                    </a:lnTo>
                    <a:close/>
                  </a:path>
                </a:pathLst>
              </a:custGeom>
              <a:solidFill>
                <a:srgbClr val="50E6FF"/>
              </a:solidFill>
              <a:ln w="51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66" name="Oval 65">
              <a:extLst>
                <a:ext uri="{FF2B5EF4-FFF2-40B4-BE49-F238E27FC236}">
                  <a16:creationId xmlns:a16="http://schemas.microsoft.com/office/drawing/2014/main" id="{646E76BD-EAA0-4FD2-9EDA-2F2E264F76D1}"/>
                </a:ext>
              </a:extLst>
            </p:cNvPr>
            <p:cNvSpPr/>
            <p:nvPr/>
          </p:nvSpPr>
          <p:spPr bwMode="auto">
            <a:xfrm>
              <a:off x="4589080" y="5502289"/>
              <a:ext cx="208944" cy="208944"/>
            </a:xfrm>
            <a:prstGeom prst="ellipse">
              <a:avLst/>
            </a:prstGeom>
            <a:solidFill>
              <a:schemeClr val="accent1"/>
            </a:solidFill>
            <a:ln>
              <a:solidFill>
                <a:srgbClr val="4FE4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243A5E"/>
                  </a:solidFill>
                  <a:effectLst/>
                  <a:uLnTx/>
                  <a:uFillTx/>
                  <a:latin typeface="Segoe UI"/>
                  <a:ea typeface="+mn-ea"/>
                  <a:cs typeface="Segoe UI" pitchFamily="34" charset="0"/>
                </a:rPr>
                <a:t>5</a:t>
              </a:r>
            </a:p>
          </p:txBody>
        </p:sp>
      </p:grpSp>
      <p:pic>
        <p:nvPicPr>
          <p:cNvPr id="3" name="Picture 2" descr="A yellow and orange logo&#10;&#10;Description automatically generated">
            <a:extLst>
              <a:ext uri="{FF2B5EF4-FFF2-40B4-BE49-F238E27FC236}">
                <a16:creationId xmlns:a16="http://schemas.microsoft.com/office/drawing/2014/main" id="{57C9C499-1EAE-C32E-F9B9-9F8934AD9FDB}"/>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273347711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25D147-16FB-46ED-AC58-3ECC18A77A69}"/>
              </a:ext>
            </a:extLst>
          </p:cNvPr>
          <p:cNvSpPr>
            <a:spLocks noGrp="1"/>
          </p:cNvSpPr>
          <p:nvPr>
            <p:ph type="title"/>
          </p:nvPr>
        </p:nvSpPr>
        <p:spPr>
          <a:xfrm>
            <a:off x="517225" y="1887867"/>
            <a:ext cx="11018520" cy="1107996"/>
          </a:xfrm>
        </p:spPr>
        <p:txBody>
          <a:bodyPr/>
          <a:lstStyle/>
          <a:p>
            <a:pPr algn="ctr"/>
            <a:r>
              <a:rPr lang="en-GB" dirty="0"/>
              <a:t>This is all super-cool, </a:t>
            </a:r>
            <a:br>
              <a:rPr lang="en-GB" dirty="0"/>
            </a:br>
            <a:r>
              <a:rPr lang="en-GB" dirty="0"/>
              <a:t>BUT we want (need) everything </a:t>
            </a:r>
            <a:r>
              <a:rPr lang="en-GB" b="1" dirty="0"/>
              <a:t>on-prem!</a:t>
            </a:r>
            <a:endParaRPr lang="en-US" b="1" dirty="0"/>
          </a:p>
        </p:txBody>
      </p:sp>
      <p:pic>
        <p:nvPicPr>
          <p:cNvPr id="27" name="Graphic 26" descr="Azure Arc logo">
            <a:extLst>
              <a:ext uri="{FF2B5EF4-FFF2-40B4-BE49-F238E27FC236}">
                <a16:creationId xmlns:a16="http://schemas.microsoft.com/office/drawing/2014/main" id="{0A25F3FB-F73E-47D8-8B76-272181D4180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30274" y="4078168"/>
            <a:ext cx="1903663" cy="1903663"/>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F6B35868-EE1F-A456-84FC-7D90F3C43A3B}"/>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2003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25D147-16FB-46ED-AC58-3ECC18A77A69}"/>
              </a:ext>
            </a:extLst>
          </p:cNvPr>
          <p:cNvSpPr>
            <a:spLocks noGrp="1"/>
          </p:cNvSpPr>
          <p:nvPr>
            <p:ph type="title"/>
          </p:nvPr>
        </p:nvSpPr>
        <p:spPr>
          <a:xfrm>
            <a:off x="517225" y="1887867"/>
            <a:ext cx="11018520" cy="1107996"/>
          </a:xfrm>
        </p:spPr>
        <p:txBody>
          <a:bodyPr/>
          <a:lstStyle/>
          <a:p>
            <a:pPr algn="ctr"/>
            <a:r>
              <a:rPr lang="en-GB" dirty="0"/>
              <a:t>This is all super-cool, </a:t>
            </a:r>
            <a:br>
              <a:rPr lang="en-GB" dirty="0"/>
            </a:br>
            <a:r>
              <a:rPr lang="en-GB" dirty="0"/>
              <a:t>BUT we want (need) everything </a:t>
            </a:r>
            <a:r>
              <a:rPr lang="hr-HR" b="1" dirty="0"/>
              <a:t>on Multi Cloud</a:t>
            </a:r>
            <a:r>
              <a:rPr lang="en-GB" b="1" dirty="0"/>
              <a:t>!</a:t>
            </a:r>
            <a:endParaRPr lang="en-US" b="1" dirty="0"/>
          </a:p>
        </p:txBody>
      </p:sp>
      <p:pic>
        <p:nvPicPr>
          <p:cNvPr id="2" name="Picture 1" descr="A yellow and orange logo&#10;&#10;Description automatically generated">
            <a:extLst>
              <a:ext uri="{FF2B5EF4-FFF2-40B4-BE49-F238E27FC236}">
                <a16:creationId xmlns:a16="http://schemas.microsoft.com/office/drawing/2014/main" id="{F6B35868-EE1F-A456-84FC-7D90F3C43A3B}"/>
              </a:ext>
            </a:extLst>
          </p:cNvPr>
          <p:cNvPicPr>
            <a:picLocks noChangeAspect="1"/>
          </p:cNvPicPr>
          <p:nvPr/>
        </p:nvPicPr>
        <p:blipFill>
          <a:blip r:embed="rId3"/>
          <a:stretch>
            <a:fillRect/>
          </a:stretch>
        </p:blipFill>
        <p:spPr>
          <a:xfrm>
            <a:off x="0" y="5699929"/>
            <a:ext cx="1258519" cy="1258519"/>
          </a:xfrm>
          <a:prstGeom prst="rect">
            <a:avLst/>
          </a:prstGeom>
        </p:spPr>
      </p:pic>
      <p:grpSp>
        <p:nvGrpSpPr>
          <p:cNvPr id="4" name="Group 3" descr="Multi-cloud">
            <a:extLst>
              <a:ext uri="{FF2B5EF4-FFF2-40B4-BE49-F238E27FC236}">
                <a16:creationId xmlns:a16="http://schemas.microsoft.com/office/drawing/2014/main" id="{9948770A-A008-150B-79B5-67A2C0377ACA}"/>
              </a:ext>
            </a:extLst>
          </p:cNvPr>
          <p:cNvGrpSpPr/>
          <p:nvPr/>
        </p:nvGrpSpPr>
        <p:grpSpPr>
          <a:xfrm>
            <a:off x="4609431" y="3930278"/>
            <a:ext cx="2805253" cy="1641832"/>
            <a:chOff x="6764620" y="5811979"/>
            <a:chExt cx="854401" cy="479064"/>
          </a:xfrm>
        </p:grpSpPr>
        <p:sp>
          <p:nvSpPr>
            <p:cNvPr id="5" name="Rectangle 4">
              <a:extLst>
                <a:ext uri="{FF2B5EF4-FFF2-40B4-BE49-F238E27FC236}">
                  <a16:creationId xmlns:a16="http://schemas.microsoft.com/office/drawing/2014/main" id="{D238C7A6-6239-C160-83E2-7C10A2F72BE7}"/>
                </a:ext>
              </a:extLst>
            </p:cNvPr>
            <p:cNvSpPr/>
            <p:nvPr/>
          </p:nvSpPr>
          <p:spPr>
            <a:xfrm>
              <a:off x="6764620" y="6111433"/>
              <a:ext cx="854401" cy="179610"/>
            </a:xfrm>
            <a:prstGeom prst="rect">
              <a:avLst/>
            </a:prstGeom>
          </p:spPr>
          <p:txBody>
            <a:bodyPr wrap="none" lIns="0" tIns="0" rIns="0" bIns="0">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a:ln>
                    <a:noFill/>
                  </a:ln>
                  <a:solidFill>
                    <a:srgbClr val="50E6FF"/>
                  </a:solidFill>
                  <a:effectLst/>
                  <a:uLnTx/>
                  <a:uFillTx/>
                  <a:latin typeface="Segoe UI Semibold"/>
                  <a:ea typeface="+mn-ea"/>
                  <a:cs typeface="+mn-cs"/>
                </a:rPr>
                <a:t>Multi-</a:t>
              </a:r>
              <a:r>
                <a:rPr kumimoji="0" lang="hr-HR" sz="4000" b="0" i="0" u="none" strike="noStrike" kern="0" cap="none" spc="0" normalizeH="0" baseline="0" noProof="0" dirty="0">
                  <a:ln>
                    <a:noFill/>
                  </a:ln>
                  <a:solidFill>
                    <a:srgbClr val="50E6FF"/>
                  </a:solidFill>
                  <a:effectLst/>
                  <a:uLnTx/>
                  <a:uFillTx/>
                  <a:latin typeface="Segoe UI Semibold"/>
                  <a:ea typeface="+mn-ea"/>
                  <a:cs typeface="+mn-cs"/>
                </a:rPr>
                <a:t>C</a:t>
              </a:r>
              <a:r>
                <a:rPr kumimoji="0" lang="en-US" sz="4000" b="0" i="0" u="none" strike="noStrike" kern="0" cap="none" spc="0" normalizeH="0" baseline="0" noProof="0" dirty="0">
                  <a:ln>
                    <a:noFill/>
                  </a:ln>
                  <a:solidFill>
                    <a:srgbClr val="50E6FF"/>
                  </a:solidFill>
                  <a:effectLst/>
                  <a:uLnTx/>
                  <a:uFillTx/>
                  <a:latin typeface="Segoe UI Semibold"/>
                  <a:ea typeface="+mn-ea"/>
                  <a:cs typeface="+mn-cs"/>
                </a:rPr>
                <a:t>loud</a:t>
              </a:r>
              <a:endParaRPr kumimoji="0" lang="en-US" sz="1200" b="0" i="0" u="none" strike="noStrike" kern="0" cap="none" spc="0" normalizeH="0" baseline="0" noProof="0" dirty="0">
                <a:ln>
                  <a:noFill/>
                </a:ln>
                <a:solidFill>
                  <a:srgbClr val="50E6FF"/>
                </a:solidFill>
                <a:effectLst/>
                <a:uLnTx/>
                <a:uFillTx/>
                <a:latin typeface="Segoe UI Semibold"/>
                <a:ea typeface="+mn-ea"/>
                <a:cs typeface="+mn-cs"/>
              </a:endParaRPr>
            </a:p>
          </p:txBody>
        </p:sp>
        <p:grpSp>
          <p:nvGrpSpPr>
            <p:cNvPr id="6" name="Group 5">
              <a:extLst>
                <a:ext uri="{FF2B5EF4-FFF2-40B4-BE49-F238E27FC236}">
                  <a16:creationId xmlns:a16="http://schemas.microsoft.com/office/drawing/2014/main" id="{B4DC0443-BB76-1BCE-4BD2-B2B384AFD47F}"/>
                </a:ext>
              </a:extLst>
            </p:cNvPr>
            <p:cNvGrpSpPr/>
            <p:nvPr/>
          </p:nvGrpSpPr>
          <p:grpSpPr>
            <a:xfrm>
              <a:off x="6955186" y="5811979"/>
              <a:ext cx="436399" cy="243012"/>
              <a:chOff x="8293891" y="5276034"/>
              <a:chExt cx="575789" cy="320633"/>
            </a:xfrm>
          </p:grpSpPr>
          <p:sp>
            <p:nvSpPr>
              <p:cNvPr id="7" name="Cloud">
                <a:extLst>
                  <a:ext uri="{FF2B5EF4-FFF2-40B4-BE49-F238E27FC236}">
                    <a16:creationId xmlns:a16="http://schemas.microsoft.com/office/drawing/2014/main" id="{88685B8E-CCA1-0852-AB7A-7EB2781EC23A}"/>
                  </a:ext>
                </a:extLst>
              </p:cNvPr>
              <p:cNvSpPr>
                <a:spLocks noChangeAspect="1"/>
              </p:cNvSpPr>
              <p:nvPr/>
            </p:nvSpPr>
            <p:spPr bwMode="auto">
              <a:xfrm flipV="1">
                <a:off x="8293891" y="5276034"/>
                <a:ext cx="415769" cy="229193"/>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rgbClr val="50E6FF"/>
              </a:solidFill>
              <a:ln w="25400" cap="flat">
                <a:noFill/>
                <a:prstDash val="solid"/>
                <a:miter lim="800000"/>
                <a:headEnd/>
                <a:tailEnd/>
              </a:ln>
            </p:spPr>
            <p:txBody>
              <a:bodyPr vert="horz" wrap="square" lIns="107570" tIns="53785" rIns="107570" bIns="53785" numCol="1" anchor="t" anchorCtr="0" compatLnSpc="1">
                <a:prstTxWarp prst="textNoShape">
                  <a:avLst/>
                </a:prstTxWarp>
              </a:bodyPr>
              <a:lstStyle/>
              <a:p>
                <a:pPr marL="0" marR="0" lvl="0" indent="0" algn="ctr" defTabSz="1075663" rtl="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a:ln>
                    <a:noFill/>
                  </a:ln>
                  <a:solidFill>
                    <a:srgbClr val="353535"/>
                  </a:solidFill>
                  <a:effectLst/>
                  <a:uLnTx/>
                  <a:uFillTx/>
                  <a:latin typeface="Segoe UI Semilight"/>
                  <a:ea typeface="+mn-ea"/>
                  <a:cs typeface="+mn-cs"/>
                </a:endParaRPr>
              </a:p>
            </p:txBody>
          </p:sp>
          <p:sp>
            <p:nvSpPr>
              <p:cNvPr id="8" name="Cloud">
                <a:extLst>
                  <a:ext uri="{FF2B5EF4-FFF2-40B4-BE49-F238E27FC236}">
                    <a16:creationId xmlns:a16="http://schemas.microsoft.com/office/drawing/2014/main" id="{FFD151BC-AE25-EA4E-AB81-CE56CA97EDD4}"/>
                  </a:ext>
                </a:extLst>
              </p:cNvPr>
              <p:cNvSpPr>
                <a:spLocks noChangeAspect="1"/>
              </p:cNvSpPr>
              <p:nvPr/>
            </p:nvSpPr>
            <p:spPr bwMode="auto">
              <a:xfrm flipV="1">
                <a:off x="8453911" y="5367474"/>
                <a:ext cx="415769" cy="229193"/>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rgbClr val="0078D4"/>
              </a:solidFill>
              <a:ln w="25400" cap="flat">
                <a:noFill/>
                <a:prstDash val="solid"/>
                <a:miter lim="800000"/>
                <a:headEnd/>
                <a:tailEnd/>
              </a:ln>
            </p:spPr>
            <p:txBody>
              <a:bodyPr vert="horz" wrap="square" lIns="107570" tIns="53785" rIns="107570" bIns="53785" numCol="1" anchor="t" anchorCtr="0" compatLnSpc="1">
                <a:prstTxWarp prst="textNoShape">
                  <a:avLst/>
                </a:prstTxWarp>
              </a:bodyPr>
              <a:lstStyle/>
              <a:p>
                <a:pPr marL="0" marR="0" lvl="0" indent="0" algn="ctr" defTabSz="1075663" rtl="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a:ln>
                    <a:noFill/>
                  </a:ln>
                  <a:solidFill>
                    <a:srgbClr val="353535"/>
                  </a:solidFill>
                  <a:effectLst/>
                  <a:uLnTx/>
                  <a:uFillTx/>
                  <a:latin typeface="Segoe UI Semilight"/>
                  <a:ea typeface="+mn-ea"/>
                  <a:cs typeface="+mn-cs"/>
                </a:endParaRPr>
              </a:p>
            </p:txBody>
          </p:sp>
        </p:grpSp>
      </p:grpSp>
    </p:spTree>
    <p:extLst>
      <p:ext uri="{BB962C8B-B14F-4D97-AF65-F5344CB8AC3E}">
        <p14:creationId xmlns:p14="http://schemas.microsoft.com/office/powerpoint/2010/main" val="2759771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25D147-16FB-46ED-AC58-3ECC18A77A69}"/>
              </a:ext>
            </a:extLst>
          </p:cNvPr>
          <p:cNvSpPr>
            <a:spLocks noGrp="1"/>
          </p:cNvSpPr>
          <p:nvPr>
            <p:ph type="title"/>
          </p:nvPr>
        </p:nvSpPr>
        <p:spPr>
          <a:xfrm>
            <a:off x="588263" y="457200"/>
            <a:ext cx="11018520" cy="553998"/>
          </a:xfrm>
        </p:spPr>
        <p:txBody>
          <a:bodyPr/>
          <a:lstStyle/>
          <a:p>
            <a:pPr algn="ctr"/>
            <a:r>
              <a:rPr lang="hr-HR" dirty="0"/>
              <a:t>C</a:t>
            </a:r>
            <a:r>
              <a:rPr lang="en-US" dirty="0" err="1"/>
              <a:t>hallenges</a:t>
            </a:r>
            <a:r>
              <a:rPr lang="en-US" dirty="0"/>
              <a:t> when </a:t>
            </a:r>
            <a:r>
              <a:rPr lang="hr-HR" dirty="0" err="1"/>
              <a:t>going</a:t>
            </a:r>
            <a:r>
              <a:rPr lang="hr-HR" dirty="0"/>
              <a:t> </a:t>
            </a:r>
            <a:r>
              <a:rPr lang="en-US" dirty="0"/>
              <a:t>hybrid</a:t>
            </a:r>
          </a:p>
        </p:txBody>
      </p:sp>
      <p:sp>
        <p:nvSpPr>
          <p:cNvPr id="15" name="Rectangle 14">
            <a:extLst>
              <a:ext uri="{FF2B5EF4-FFF2-40B4-BE49-F238E27FC236}">
                <a16:creationId xmlns:a16="http://schemas.microsoft.com/office/drawing/2014/main" id="{4F0D24CC-0967-4AD0-B2E2-1229B253A05A}"/>
              </a:ext>
              <a:ext uri="{C183D7F6-B498-43B3-948B-1728B52AA6E4}">
                <adec:decorative xmlns:adec="http://schemas.microsoft.com/office/drawing/2017/decorative" val="1"/>
              </a:ext>
            </a:extLst>
          </p:cNvPr>
          <p:cNvSpPr/>
          <p:nvPr/>
        </p:nvSpPr>
        <p:spPr>
          <a:xfrm>
            <a:off x="548148" y="2116125"/>
            <a:ext cx="5250089" cy="3002347"/>
          </a:xfrm>
          <a:prstGeom prst="rect">
            <a:avLst/>
          </a:prstGeom>
          <a:solidFill>
            <a:srgbClr val="000000"/>
          </a:solidFill>
          <a:ln w="3175" cap="flat" cmpd="sng" algn="ctr">
            <a:solidFill>
              <a:srgbClr val="50E6FF"/>
            </a:solidFill>
            <a:prstDash val="solid"/>
            <a:headEnd type="none" w="med" len="med"/>
            <a:tailEnd type="none" w="med" len="med"/>
          </a:ln>
          <a:effectLst>
            <a:outerShdw blurRad="571500" algn="tl" rotWithShape="0">
              <a:srgbClr val="0078D4">
                <a:alpha val="70000"/>
              </a:srgbClr>
            </a:outerShdw>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0" tIns="146304" rIns="0" bIns="146304" numCol="1" spcCol="0" rtlCol="0" fromWordArt="0" anchor="ctr" anchorCtr="1"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50E6FF"/>
              </a:solidFill>
              <a:effectLst/>
              <a:uLnTx/>
              <a:uFillTx/>
              <a:latin typeface="Segoe UI Semibold"/>
              <a:ea typeface="+mj-ea"/>
              <a:cs typeface="+mj-cs"/>
            </a:endParaRPr>
          </a:p>
        </p:txBody>
      </p:sp>
      <p:sp>
        <p:nvSpPr>
          <p:cNvPr id="34" name="TextBox 33">
            <a:extLst>
              <a:ext uri="{FF2B5EF4-FFF2-40B4-BE49-F238E27FC236}">
                <a16:creationId xmlns:a16="http://schemas.microsoft.com/office/drawing/2014/main" id="{F330F872-4215-41B6-93D4-38B4EF605C35}"/>
              </a:ext>
            </a:extLst>
          </p:cNvPr>
          <p:cNvSpPr txBox="1"/>
          <p:nvPr/>
        </p:nvSpPr>
        <p:spPr>
          <a:xfrm>
            <a:off x="746286" y="2261840"/>
            <a:ext cx="4853811" cy="846386"/>
          </a:xfrm>
          <a:prstGeom prst="rect">
            <a:avLst/>
          </a:prstGeom>
          <a:noFill/>
        </p:spPr>
        <p:txBody>
          <a:bodyPr wrap="square">
            <a:spAutoFit/>
          </a:bodyPr>
          <a:lstStyle>
            <a:defPPr>
              <a:defRPr lang="en-US"/>
            </a:defPPr>
            <a:lvl1pPr marR="0" lvl="0" indent="0" defTabSz="932472" fontAlgn="base">
              <a:lnSpc>
                <a:spcPct val="90000"/>
              </a:lnSpc>
              <a:spcBef>
                <a:spcPct val="0"/>
              </a:spcBef>
              <a:spcAft>
                <a:spcPct val="0"/>
              </a:spcAft>
              <a:buClrTx/>
              <a:buSzTx/>
              <a:buFontTx/>
              <a:buNone/>
              <a:tabLst/>
              <a:defRPr kumimoji="0" sz="1400" b="0" i="1" u="none" strike="noStrike" kern="0" cap="none" spc="0" normalizeH="0" baseline="0">
                <a:ln>
                  <a:noFill/>
                </a:ln>
                <a:solidFill>
                  <a:srgbClr val="FFFFFF"/>
                </a:solidFill>
                <a:effectLst/>
                <a:uLnTx/>
                <a:uFillTx/>
                <a:latin typeface="Segoe UI Semibold"/>
              </a:defRPr>
            </a:lvl1p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600" b="0" i="0" u="none" strike="noStrike" kern="0" cap="none" spc="0" normalizeH="0" baseline="0" noProof="0">
                <a:ln>
                  <a:noFill/>
                </a:ln>
                <a:solidFill>
                  <a:srgbClr val="50E6FF"/>
                </a:solidFill>
                <a:effectLst/>
                <a:uLnTx/>
                <a:uFillTx/>
                <a:latin typeface="Segoe UI Semibold"/>
                <a:ea typeface="+mn-ea"/>
                <a:cs typeface="+mn-cs"/>
              </a:rPr>
              <a:t>Complexity</a:t>
            </a:r>
          </a:p>
          <a:p>
            <a:pPr marL="63500" marR="0" lvl="0" indent="-6350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mn-cs"/>
              </a:rPr>
              <a:t>“I need to have health visibility in a single pane of glass to</a:t>
            </a:r>
            <a:br>
              <a:rPr kumimoji="0" lang="en-US" sz="1400" b="0" i="0" u="none" strike="noStrike" kern="0" cap="none" spc="0" normalizeH="0" baseline="0" noProof="0">
                <a:ln>
                  <a:noFill/>
                </a:ln>
                <a:solidFill>
                  <a:srgbClr val="FFFFFF"/>
                </a:solidFill>
                <a:effectLst/>
                <a:uLnTx/>
                <a:uFillTx/>
                <a:latin typeface="Segoe UI"/>
                <a:ea typeface="+mn-ea"/>
                <a:cs typeface="+mn-cs"/>
              </a:rPr>
            </a:br>
            <a:r>
              <a:rPr kumimoji="0" lang="en-US" sz="1400" b="0" i="0" u="none" strike="noStrike" kern="0" cap="none" spc="0" normalizeH="0" baseline="0" noProof="0">
                <a:ln>
                  <a:noFill/>
                </a:ln>
                <a:solidFill>
                  <a:srgbClr val="FFFFFF"/>
                </a:solidFill>
                <a:effectLst/>
                <a:uLnTx/>
                <a:uFillTx/>
                <a:latin typeface="Segoe UI"/>
                <a:ea typeface="+mn-ea"/>
                <a:cs typeface="+mn-cs"/>
              </a:rPr>
              <a:t>all my existing and future infrastructure and applications.”</a:t>
            </a:r>
          </a:p>
        </p:txBody>
      </p:sp>
      <p:sp>
        <p:nvSpPr>
          <p:cNvPr id="33" name="TextBox 32">
            <a:extLst>
              <a:ext uri="{FF2B5EF4-FFF2-40B4-BE49-F238E27FC236}">
                <a16:creationId xmlns:a16="http://schemas.microsoft.com/office/drawing/2014/main" id="{BEB583C7-2CFE-44E0-B358-50AC845ED90E}"/>
              </a:ext>
            </a:extLst>
          </p:cNvPr>
          <p:cNvSpPr txBox="1"/>
          <p:nvPr/>
        </p:nvSpPr>
        <p:spPr>
          <a:xfrm>
            <a:off x="746286" y="3194106"/>
            <a:ext cx="4853811" cy="846386"/>
          </a:xfrm>
          <a:prstGeom prst="rect">
            <a:avLst/>
          </a:prstGeom>
          <a:noFill/>
        </p:spPr>
        <p:txBody>
          <a:bodyPr wrap="square">
            <a:spAutoFit/>
          </a:bodyPr>
          <a:lstStyle>
            <a:defPPr>
              <a:defRPr lang="en-US"/>
            </a:defPPr>
            <a:lvl1pPr marR="0" lvl="0" indent="0" defTabSz="932472" fontAlgn="base">
              <a:lnSpc>
                <a:spcPct val="90000"/>
              </a:lnSpc>
              <a:spcBef>
                <a:spcPct val="0"/>
              </a:spcBef>
              <a:spcAft>
                <a:spcPct val="0"/>
              </a:spcAft>
              <a:buClrTx/>
              <a:buSzTx/>
              <a:buFontTx/>
              <a:buNone/>
              <a:tabLst/>
              <a:defRPr kumimoji="0" sz="1400" b="0" i="1" u="none" strike="noStrike" kern="0" cap="none" spc="0" normalizeH="0" baseline="0">
                <a:ln>
                  <a:noFill/>
                </a:ln>
                <a:solidFill>
                  <a:srgbClr val="FFFFFF"/>
                </a:solidFill>
                <a:effectLst/>
                <a:uLnTx/>
                <a:uFillTx/>
                <a:latin typeface="Segoe UI Semibold"/>
              </a:defRPr>
            </a:lvl1p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600" b="0" i="0" u="none" strike="noStrike" kern="0" cap="none" spc="0" normalizeH="0" baseline="0" noProof="0">
                <a:ln>
                  <a:noFill/>
                </a:ln>
                <a:solidFill>
                  <a:srgbClr val="50E6FF"/>
                </a:solidFill>
                <a:effectLst/>
                <a:uLnTx/>
                <a:uFillTx/>
                <a:latin typeface="Segoe UI Semibold"/>
                <a:ea typeface="+mn-ea"/>
                <a:cs typeface="+mn-cs"/>
              </a:rPr>
              <a:t>Compliance</a:t>
            </a:r>
          </a:p>
          <a:p>
            <a:pPr marL="63500" marR="0" lvl="0" indent="-6350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mn-cs"/>
              </a:rPr>
              <a:t>“I need to manage security and incident management across my public cloud and datacenter assets.”</a:t>
            </a:r>
          </a:p>
        </p:txBody>
      </p:sp>
      <p:sp>
        <p:nvSpPr>
          <p:cNvPr id="32" name="TextBox 31">
            <a:extLst>
              <a:ext uri="{FF2B5EF4-FFF2-40B4-BE49-F238E27FC236}">
                <a16:creationId xmlns:a16="http://schemas.microsoft.com/office/drawing/2014/main" id="{D191927F-59B7-4829-8F3E-1CA494E20199}"/>
              </a:ext>
            </a:extLst>
          </p:cNvPr>
          <p:cNvSpPr txBox="1"/>
          <p:nvPr/>
        </p:nvSpPr>
        <p:spPr>
          <a:xfrm>
            <a:off x="746286" y="4126371"/>
            <a:ext cx="4853811" cy="846386"/>
          </a:xfrm>
          <a:prstGeom prst="rect">
            <a:avLst/>
          </a:prstGeom>
          <a:noFill/>
        </p:spPr>
        <p:txBody>
          <a:bodyPr wrap="square">
            <a:spAutoFit/>
          </a:body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600" b="0" i="0" u="none" strike="noStrike" kern="0" cap="none" spc="0" normalizeH="0" baseline="0" noProof="0">
                <a:ln>
                  <a:noFill/>
                </a:ln>
                <a:solidFill>
                  <a:srgbClr val="50E6FF"/>
                </a:solidFill>
                <a:effectLst/>
                <a:uLnTx/>
                <a:uFillTx/>
                <a:latin typeface="Segoe UI Semibold"/>
                <a:ea typeface="+mn-ea"/>
                <a:cs typeface="+mn-cs"/>
              </a:rPr>
              <a:t>Inconsistency</a:t>
            </a:r>
          </a:p>
          <a:p>
            <a:pPr marL="63500" marR="0" lvl="0" indent="-6350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mn-cs"/>
              </a:rPr>
              <a:t>“I want my on-prem skills to work in the cloud,</a:t>
            </a:r>
            <a:br>
              <a:rPr kumimoji="0" lang="en-US" sz="1400" b="0" i="0" u="none" strike="noStrike" kern="0" cap="none" spc="0" normalizeH="0" baseline="0" noProof="0">
                <a:ln>
                  <a:noFill/>
                </a:ln>
                <a:solidFill>
                  <a:srgbClr val="FFFFFF"/>
                </a:solidFill>
                <a:effectLst/>
                <a:uLnTx/>
                <a:uFillTx/>
                <a:latin typeface="Segoe UI"/>
                <a:ea typeface="+mn-ea"/>
                <a:cs typeface="+mn-cs"/>
              </a:rPr>
            </a:br>
            <a:r>
              <a:rPr kumimoji="0" lang="en-US" sz="1400" b="0" i="0" u="none" strike="noStrike" kern="0" cap="none" spc="0" normalizeH="0" baseline="0" noProof="0">
                <a:ln>
                  <a:noFill/>
                </a:ln>
                <a:solidFill>
                  <a:srgbClr val="FFFFFF"/>
                </a:solidFill>
                <a:effectLst/>
                <a:uLnTx/>
                <a:uFillTx/>
                <a:latin typeface="Segoe UI"/>
                <a:ea typeface="+mn-ea"/>
                <a:cs typeface="+mn-cs"/>
              </a:rPr>
              <a:t>and my cloud skills to work on-prem.”</a:t>
            </a:r>
          </a:p>
        </p:txBody>
      </p:sp>
      <p:sp>
        <p:nvSpPr>
          <p:cNvPr id="16" name="Rectangle 15">
            <a:extLst>
              <a:ext uri="{FF2B5EF4-FFF2-40B4-BE49-F238E27FC236}">
                <a16:creationId xmlns:a16="http://schemas.microsoft.com/office/drawing/2014/main" id="{65C8021A-DD41-4099-A0D3-DC1148A6CC63}"/>
              </a:ext>
              <a:ext uri="{C183D7F6-B498-43B3-948B-1728B52AA6E4}">
                <adec:decorative xmlns:adec="http://schemas.microsoft.com/office/drawing/2017/decorative" val="1"/>
              </a:ext>
            </a:extLst>
          </p:cNvPr>
          <p:cNvSpPr/>
          <p:nvPr/>
        </p:nvSpPr>
        <p:spPr>
          <a:xfrm>
            <a:off x="6282840" y="2116125"/>
            <a:ext cx="5250195" cy="3002348"/>
          </a:xfrm>
          <a:prstGeom prst="rect">
            <a:avLst/>
          </a:prstGeom>
          <a:solidFill>
            <a:srgbClr val="000000"/>
          </a:solidFill>
          <a:ln w="3175" cap="flat" cmpd="sng" algn="ctr">
            <a:solidFill>
              <a:srgbClr val="50E6FF"/>
            </a:solidFill>
            <a:prstDash val="solid"/>
            <a:headEnd type="none" w="med" len="med"/>
            <a:tailEnd type="none" w="med" len="med"/>
          </a:ln>
          <a:effectLst>
            <a:outerShdw blurRad="571500" algn="tl" rotWithShape="0">
              <a:srgbClr val="0078D4">
                <a:alpha val="70000"/>
              </a:srgbClr>
            </a:outerShdw>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0" tIns="146304" rIns="0" bIns="146304" numCol="1" spcCol="0" rtlCol="0" fromWordArt="0" anchor="ctr" anchorCtr="1"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50E6FF"/>
              </a:solidFill>
              <a:effectLst/>
              <a:uLnTx/>
              <a:uFillTx/>
              <a:latin typeface="Segoe UI Semibold"/>
              <a:ea typeface="+mj-ea"/>
              <a:cs typeface="+mj-cs"/>
            </a:endParaRPr>
          </a:p>
        </p:txBody>
      </p:sp>
      <p:sp>
        <p:nvSpPr>
          <p:cNvPr id="14" name="TextBox 13">
            <a:extLst>
              <a:ext uri="{FF2B5EF4-FFF2-40B4-BE49-F238E27FC236}">
                <a16:creationId xmlns:a16="http://schemas.microsoft.com/office/drawing/2014/main" id="{C29A879C-1DD7-4750-9D5B-3C8C72508FD9}"/>
              </a:ext>
            </a:extLst>
          </p:cNvPr>
          <p:cNvSpPr txBox="1"/>
          <p:nvPr/>
        </p:nvSpPr>
        <p:spPr>
          <a:xfrm>
            <a:off x="6481032" y="2261840"/>
            <a:ext cx="4853811" cy="846386"/>
          </a:xfrm>
          <a:prstGeom prst="rect">
            <a:avLst/>
          </a:prstGeom>
          <a:noFill/>
        </p:spPr>
        <p:txBody>
          <a:bodyPr wrap="square">
            <a:spAutoFit/>
          </a:bodyPr>
          <a:lstStyle>
            <a:defPPr>
              <a:defRPr lang="en-US"/>
            </a:defPPr>
            <a:lvl1pPr marR="0" lvl="0" indent="0" defTabSz="932472" fontAlgn="base">
              <a:lnSpc>
                <a:spcPct val="90000"/>
              </a:lnSpc>
              <a:spcBef>
                <a:spcPct val="0"/>
              </a:spcBef>
              <a:spcAft>
                <a:spcPct val="0"/>
              </a:spcAft>
              <a:buClrTx/>
              <a:buSzTx/>
              <a:buFontTx/>
              <a:buNone/>
              <a:tabLst/>
              <a:defRPr kumimoji="0" sz="1400" b="0" i="1" u="none" strike="noStrike" kern="0" cap="none" spc="0" normalizeH="0" baseline="0">
                <a:ln>
                  <a:noFill/>
                </a:ln>
                <a:solidFill>
                  <a:srgbClr val="FFFFFF"/>
                </a:solidFill>
                <a:effectLst/>
                <a:uLnTx/>
                <a:uFillTx/>
                <a:latin typeface="Segoe UI Semibold"/>
              </a:defRPr>
            </a:lvl1p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600" b="0" i="0" u="none" strike="noStrike" kern="0" cap="none" spc="0" normalizeH="0" baseline="0" noProof="0">
                <a:ln>
                  <a:noFill/>
                </a:ln>
                <a:solidFill>
                  <a:srgbClr val="50E6FF"/>
                </a:solidFill>
                <a:effectLst/>
                <a:uLnTx/>
                <a:uFillTx/>
                <a:latin typeface="Segoe UI Semibold"/>
                <a:ea typeface="+mn-ea"/>
                <a:cs typeface="+mn-cs"/>
              </a:rPr>
              <a:t>Regulation</a:t>
            </a:r>
          </a:p>
          <a:p>
            <a:pPr marL="63500" marR="0" lvl="0" indent="-6350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mn-cs"/>
              </a:rPr>
              <a:t>“Our DB layer must remain on-premises due to sensitive patient data and data availability needs.”</a:t>
            </a:r>
          </a:p>
        </p:txBody>
      </p:sp>
      <p:sp>
        <p:nvSpPr>
          <p:cNvPr id="11" name="TextBox 10">
            <a:extLst>
              <a:ext uri="{FF2B5EF4-FFF2-40B4-BE49-F238E27FC236}">
                <a16:creationId xmlns:a16="http://schemas.microsoft.com/office/drawing/2014/main" id="{73C1BA6B-584A-42D2-A54C-4F4FE0758325}"/>
              </a:ext>
            </a:extLst>
          </p:cNvPr>
          <p:cNvSpPr txBox="1"/>
          <p:nvPr/>
        </p:nvSpPr>
        <p:spPr>
          <a:xfrm>
            <a:off x="6481032" y="3194106"/>
            <a:ext cx="4853811" cy="846386"/>
          </a:xfrm>
          <a:prstGeom prst="rect">
            <a:avLst/>
          </a:prstGeom>
          <a:noFill/>
        </p:spPr>
        <p:txBody>
          <a:bodyPr wrap="square">
            <a:spAutoFit/>
          </a:bodyPr>
          <a:lstStyle>
            <a:defPPr>
              <a:defRPr lang="en-US"/>
            </a:defPPr>
            <a:lvl1pPr marR="0" lvl="0" indent="0" defTabSz="932472" fontAlgn="base">
              <a:lnSpc>
                <a:spcPct val="90000"/>
              </a:lnSpc>
              <a:spcBef>
                <a:spcPct val="0"/>
              </a:spcBef>
              <a:spcAft>
                <a:spcPct val="0"/>
              </a:spcAft>
              <a:buClrTx/>
              <a:buSzTx/>
              <a:buFontTx/>
              <a:buNone/>
              <a:tabLst/>
              <a:defRPr kumimoji="0" sz="1400" b="0" i="1" u="none" strike="noStrike" kern="0" cap="none" spc="0" normalizeH="0" baseline="0">
                <a:ln>
                  <a:noFill/>
                </a:ln>
                <a:solidFill>
                  <a:srgbClr val="FFFFFF"/>
                </a:solidFill>
                <a:effectLst/>
                <a:uLnTx/>
                <a:uFillTx/>
                <a:latin typeface="Segoe UI Semibold"/>
              </a:defRPr>
            </a:lvl1p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600" b="0" i="0" u="none" strike="noStrike" kern="0" cap="none" spc="0" normalizeH="0" baseline="0" noProof="0">
                <a:ln>
                  <a:noFill/>
                </a:ln>
                <a:solidFill>
                  <a:srgbClr val="50E6FF"/>
                </a:solidFill>
                <a:effectLst/>
                <a:uLnTx/>
                <a:uFillTx/>
                <a:latin typeface="Segoe UI Semibold"/>
                <a:ea typeface="+mn-ea"/>
                <a:cs typeface="+mn-cs"/>
              </a:rPr>
              <a:t>Latency</a:t>
            </a:r>
          </a:p>
          <a:p>
            <a:pPr marL="63500" marR="0" lvl="0" indent="-6350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mn-cs"/>
              </a:rPr>
              <a:t>“We can’t take a dependency on the internet. If we lose connectivity, we still want to be able to access the data.”</a:t>
            </a:r>
          </a:p>
        </p:txBody>
      </p:sp>
      <p:sp>
        <p:nvSpPr>
          <p:cNvPr id="9" name="TextBox 8">
            <a:extLst>
              <a:ext uri="{FF2B5EF4-FFF2-40B4-BE49-F238E27FC236}">
                <a16:creationId xmlns:a16="http://schemas.microsoft.com/office/drawing/2014/main" id="{CA52E10C-BB96-4C0A-844F-848C63822122}"/>
              </a:ext>
            </a:extLst>
          </p:cNvPr>
          <p:cNvSpPr txBox="1"/>
          <p:nvPr/>
        </p:nvSpPr>
        <p:spPr>
          <a:xfrm>
            <a:off x="6481032" y="4126371"/>
            <a:ext cx="4853811" cy="846386"/>
          </a:xfrm>
          <a:prstGeom prst="rect">
            <a:avLst/>
          </a:prstGeom>
          <a:noFill/>
        </p:spPr>
        <p:txBody>
          <a:bodyPr wrap="square">
            <a:spAutoFit/>
          </a:body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600" b="0" i="0" u="none" strike="noStrike" kern="0" cap="none" spc="0" normalizeH="0" baseline="0" noProof="0">
                <a:ln>
                  <a:noFill/>
                </a:ln>
                <a:solidFill>
                  <a:srgbClr val="50E6FF"/>
                </a:solidFill>
                <a:effectLst/>
                <a:uLnTx/>
                <a:uFillTx/>
                <a:latin typeface="Segoe UI Semibold"/>
                <a:ea typeface="+mn-ea"/>
                <a:cs typeface="+mn-cs"/>
              </a:rPr>
              <a:t>Legacy</a:t>
            </a:r>
          </a:p>
          <a:p>
            <a:pPr marL="63500" marR="0" lvl="0" indent="-6350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mn-cs"/>
              </a:rPr>
              <a:t>“Our older systems take too much maintenance. We want evergreen technology and to pay for it like a utility.”</a:t>
            </a:r>
          </a:p>
        </p:txBody>
      </p:sp>
      <p:grpSp>
        <p:nvGrpSpPr>
          <p:cNvPr id="55" name="Group 54" descr="Multi-cloud">
            <a:extLst>
              <a:ext uri="{FF2B5EF4-FFF2-40B4-BE49-F238E27FC236}">
                <a16:creationId xmlns:a16="http://schemas.microsoft.com/office/drawing/2014/main" id="{D75230C3-B1FE-4E1E-94D5-F82E57D78661}"/>
              </a:ext>
            </a:extLst>
          </p:cNvPr>
          <p:cNvGrpSpPr/>
          <p:nvPr/>
        </p:nvGrpSpPr>
        <p:grpSpPr>
          <a:xfrm>
            <a:off x="4438327" y="5918159"/>
            <a:ext cx="817531" cy="484120"/>
            <a:chOff x="6764620" y="5811979"/>
            <a:chExt cx="817531" cy="484120"/>
          </a:xfrm>
        </p:grpSpPr>
        <p:sp>
          <p:nvSpPr>
            <p:cNvPr id="56" name="Rectangle 55">
              <a:extLst>
                <a:ext uri="{FF2B5EF4-FFF2-40B4-BE49-F238E27FC236}">
                  <a16:creationId xmlns:a16="http://schemas.microsoft.com/office/drawing/2014/main" id="{F54FF049-E632-44C0-A5B1-CAF3FB77F7AA}"/>
                </a:ext>
              </a:extLst>
            </p:cNvPr>
            <p:cNvSpPr/>
            <p:nvPr/>
          </p:nvSpPr>
          <p:spPr>
            <a:xfrm>
              <a:off x="6764620" y="6111433"/>
              <a:ext cx="817531" cy="184666"/>
            </a:xfrm>
            <a:prstGeom prst="rect">
              <a:avLst/>
            </a:prstGeom>
          </p:spPr>
          <p:txBody>
            <a:bodyPr wrap="none" lIns="0" tIns="0" rIns="0" bIns="0">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50E6FF"/>
                  </a:solidFill>
                  <a:effectLst/>
                  <a:uLnTx/>
                  <a:uFillTx/>
                  <a:latin typeface="Segoe UI Semibold"/>
                  <a:ea typeface="+mn-ea"/>
                  <a:cs typeface="+mn-cs"/>
                </a:rPr>
                <a:t>Multi-cloud</a:t>
              </a:r>
            </a:p>
          </p:txBody>
        </p:sp>
        <p:grpSp>
          <p:nvGrpSpPr>
            <p:cNvPr id="57" name="Group 56">
              <a:extLst>
                <a:ext uri="{FF2B5EF4-FFF2-40B4-BE49-F238E27FC236}">
                  <a16:creationId xmlns:a16="http://schemas.microsoft.com/office/drawing/2014/main" id="{035CC4C7-312F-4CB7-85F6-3316D04482FB}"/>
                </a:ext>
              </a:extLst>
            </p:cNvPr>
            <p:cNvGrpSpPr/>
            <p:nvPr/>
          </p:nvGrpSpPr>
          <p:grpSpPr>
            <a:xfrm>
              <a:off x="6955186" y="5811979"/>
              <a:ext cx="436399" cy="243012"/>
              <a:chOff x="8293891" y="5276034"/>
              <a:chExt cx="575789" cy="320633"/>
            </a:xfrm>
          </p:grpSpPr>
          <p:sp>
            <p:nvSpPr>
              <p:cNvPr id="58" name="Cloud">
                <a:extLst>
                  <a:ext uri="{FF2B5EF4-FFF2-40B4-BE49-F238E27FC236}">
                    <a16:creationId xmlns:a16="http://schemas.microsoft.com/office/drawing/2014/main" id="{260D3273-DDC5-4EE4-9481-1A4293CC89DA}"/>
                  </a:ext>
                </a:extLst>
              </p:cNvPr>
              <p:cNvSpPr>
                <a:spLocks noChangeAspect="1"/>
              </p:cNvSpPr>
              <p:nvPr/>
            </p:nvSpPr>
            <p:spPr bwMode="auto">
              <a:xfrm flipV="1">
                <a:off x="8293891" y="5276034"/>
                <a:ext cx="415769" cy="229193"/>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rgbClr val="50E6FF"/>
              </a:solidFill>
              <a:ln w="25400" cap="flat">
                <a:noFill/>
                <a:prstDash val="solid"/>
                <a:miter lim="800000"/>
                <a:headEnd/>
                <a:tailEnd/>
              </a:ln>
            </p:spPr>
            <p:txBody>
              <a:bodyPr vert="horz" wrap="square" lIns="107570" tIns="53785" rIns="107570" bIns="53785" numCol="1" anchor="t" anchorCtr="0" compatLnSpc="1">
                <a:prstTxWarp prst="textNoShape">
                  <a:avLst/>
                </a:prstTxWarp>
              </a:bodyPr>
              <a:lstStyle/>
              <a:p>
                <a:pPr marL="0" marR="0" lvl="0" indent="0" algn="ctr" defTabSz="1075663" rtl="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a:ln>
                    <a:noFill/>
                  </a:ln>
                  <a:solidFill>
                    <a:srgbClr val="353535"/>
                  </a:solidFill>
                  <a:effectLst/>
                  <a:uLnTx/>
                  <a:uFillTx/>
                  <a:latin typeface="Segoe UI Semilight"/>
                  <a:ea typeface="+mn-ea"/>
                  <a:cs typeface="+mn-cs"/>
                </a:endParaRPr>
              </a:p>
            </p:txBody>
          </p:sp>
          <p:sp>
            <p:nvSpPr>
              <p:cNvPr id="59" name="Cloud">
                <a:extLst>
                  <a:ext uri="{FF2B5EF4-FFF2-40B4-BE49-F238E27FC236}">
                    <a16:creationId xmlns:a16="http://schemas.microsoft.com/office/drawing/2014/main" id="{CCF9A23A-2A44-4398-830B-353BA3251704}"/>
                  </a:ext>
                </a:extLst>
              </p:cNvPr>
              <p:cNvSpPr>
                <a:spLocks noChangeAspect="1"/>
              </p:cNvSpPr>
              <p:nvPr/>
            </p:nvSpPr>
            <p:spPr bwMode="auto">
              <a:xfrm flipV="1">
                <a:off x="8453911" y="5367474"/>
                <a:ext cx="415769" cy="229193"/>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rgbClr val="0078D4"/>
              </a:solidFill>
              <a:ln w="25400" cap="flat">
                <a:noFill/>
                <a:prstDash val="solid"/>
                <a:miter lim="800000"/>
                <a:headEnd/>
                <a:tailEnd/>
              </a:ln>
            </p:spPr>
            <p:txBody>
              <a:bodyPr vert="horz" wrap="square" lIns="107570" tIns="53785" rIns="107570" bIns="53785" numCol="1" anchor="t" anchorCtr="0" compatLnSpc="1">
                <a:prstTxWarp prst="textNoShape">
                  <a:avLst/>
                </a:prstTxWarp>
              </a:bodyPr>
              <a:lstStyle/>
              <a:p>
                <a:pPr marL="0" marR="0" lvl="0" indent="0" algn="ctr" defTabSz="1075663" rtl="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a:ln>
                    <a:noFill/>
                  </a:ln>
                  <a:solidFill>
                    <a:srgbClr val="353535"/>
                  </a:solidFill>
                  <a:effectLst/>
                  <a:uLnTx/>
                  <a:uFillTx/>
                  <a:latin typeface="Segoe UI Semilight"/>
                  <a:ea typeface="+mn-ea"/>
                  <a:cs typeface="+mn-cs"/>
                </a:endParaRPr>
              </a:p>
            </p:txBody>
          </p:sp>
        </p:grpSp>
      </p:grpSp>
      <p:grpSp>
        <p:nvGrpSpPr>
          <p:cNvPr id="60" name="Group 59" descr="Datacenter">
            <a:extLst>
              <a:ext uri="{FF2B5EF4-FFF2-40B4-BE49-F238E27FC236}">
                <a16:creationId xmlns:a16="http://schemas.microsoft.com/office/drawing/2014/main" id="{31146789-4558-4F88-BD3E-9BD2D41AA544}"/>
              </a:ext>
            </a:extLst>
          </p:cNvPr>
          <p:cNvGrpSpPr/>
          <p:nvPr/>
        </p:nvGrpSpPr>
        <p:grpSpPr>
          <a:xfrm>
            <a:off x="5713331" y="5905364"/>
            <a:ext cx="765338" cy="496915"/>
            <a:chOff x="7925127" y="5808392"/>
            <a:chExt cx="765338" cy="496915"/>
          </a:xfrm>
        </p:grpSpPr>
        <p:sp>
          <p:nvSpPr>
            <p:cNvPr id="61" name="Rectangle 60">
              <a:extLst>
                <a:ext uri="{FF2B5EF4-FFF2-40B4-BE49-F238E27FC236}">
                  <a16:creationId xmlns:a16="http://schemas.microsoft.com/office/drawing/2014/main" id="{17EC57DF-58A2-47CB-B6D0-D9AD0D11EE74}"/>
                </a:ext>
              </a:extLst>
            </p:cNvPr>
            <p:cNvSpPr/>
            <p:nvPr/>
          </p:nvSpPr>
          <p:spPr>
            <a:xfrm>
              <a:off x="7925127" y="6120641"/>
              <a:ext cx="765338" cy="184666"/>
            </a:xfrm>
            <a:prstGeom prst="rect">
              <a:avLst/>
            </a:prstGeom>
          </p:spPr>
          <p:txBody>
            <a:bodyPr wrap="none" lIns="0" tIns="0" rIns="0" bIns="0">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0E6FF"/>
                  </a:solidFill>
                  <a:effectLst/>
                  <a:uLnTx/>
                  <a:uFillTx/>
                  <a:latin typeface="Segoe UI Semibold"/>
                  <a:ea typeface="+mn-ea"/>
                  <a:cs typeface="+mn-cs"/>
                </a:rPr>
                <a:t>Datacenter</a:t>
              </a:r>
            </a:p>
          </p:txBody>
        </p:sp>
        <p:pic>
          <p:nvPicPr>
            <p:cNvPr id="62" name="Picture 61">
              <a:extLst>
                <a:ext uri="{FF2B5EF4-FFF2-40B4-BE49-F238E27FC236}">
                  <a16:creationId xmlns:a16="http://schemas.microsoft.com/office/drawing/2014/main" id="{B4684A9D-24A4-4669-AFC4-F92356DD906B}"/>
                </a:ext>
              </a:extLst>
            </p:cNvPr>
            <p:cNvPicPr>
              <a:picLocks noChangeAspect="1"/>
            </p:cNvPicPr>
            <p:nvPr/>
          </p:nvPicPr>
          <p:blipFill>
            <a:blip r:embed="rId3"/>
            <a:srcRect/>
            <a:stretch/>
          </p:blipFill>
          <p:spPr>
            <a:xfrm>
              <a:off x="8170298" y="5808392"/>
              <a:ext cx="274997" cy="274997"/>
            </a:xfrm>
            <a:prstGeom prst="rect">
              <a:avLst/>
            </a:prstGeom>
          </p:spPr>
        </p:pic>
      </p:grpSp>
      <p:grpSp>
        <p:nvGrpSpPr>
          <p:cNvPr id="63" name="Group 62" descr="Edge">
            <a:extLst>
              <a:ext uri="{FF2B5EF4-FFF2-40B4-BE49-F238E27FC236}">
                <a16:creationId xmlns:a16="http://schemas.microsoft.com/office/drawing/2014/main" id="{13785D51-4B5E-4BBD-A0A5-549D9BC8AC8A}"/>
              </a:ext>
            </a:extLst>
          </p:cNvPr>
          <p:cNvGrpSpPr/>
          <p:nvPr/>
        </p:nvGrpSpPr>
        <p:grpSpPr>
          <a:xfrm>
            <a:off x="7127908" y="5901781"/>
            <a:ext cx="347852" cy="500498"/>
            <a:chOff x="9264400" y="5792951"/>
            <a:chExt cx="347852" cy="500498"/>
          </a:xfrm>
        </p:grpSpPr>
        <p:sp>
          <p:nvSpPr>
            <p:cNvPr id="64" name="Rectangle 63">
              <a:extLst>
                <a:ext uri="{FF2B5EF4-FFF2-40B4-BE49-F238E27FC236}">
                  <a16:creationId xmlns:a16="http://schemas.microsoft.com/office/drawing/2014/main" id="{BD6312A9-8BEF-4537-9990-7FF31D5DDD7D}"/>
                </a:ext>
              </a:extLst>
            </p:cNvPr>
            <p:cNvSpPr/>
            <p:nvPr/>
          </p:nvSpPr>
          <p:spPr>
            <a:xfrm>
              <a:off x="9264400" y="6108783"/>
              <a:ext cx="347852" cy="184666"/>
            </a:xfrm>
            <a:prstGeom prst="rect">
              <a:avLst/>
            </a:prstGeom>
          </p:spPr>
          <p:txBody>
            <a:bodyPr wrap="none" lIns="0" tIns="0" rIns="0" bIns="0">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50E6FF"/>
                  </a:solidFill>
                  <a:effectLst/>
                  <a:uLnTx/>
                  <a:uFillTx/>
                  <a:latin typeface="Segoe UI Semibold"/>
                  <a:ea typeface="+mn-ea"/>
                  <a:cs typeface="+mn-cs"/>
                </a:rPr>
                <a:t>Edge</a:t>
              </a:r>
            </a:p>
          </p:txBody>
        </p:sp>
        <p:grpSp>
          <p:nvGrpSpPr>
            <p:cNvPr id="65" name="Group 64" descr="factory, manufacturing">
              <a:extLst>
                <a:ext uri="{FF2B5EF4-FFF2-40B4-BE49-F238E27FC236}">
                  <a16:creationId xmlns:a16="http://schemas.microsoft.com/office/drawing/2014/main" id="{4EB34E8A-C797-4A69-9ECF-588FC1FFA82E}"/>
                </a:ext>
              </a:extLst>
            </p:cNvPr>
            <p:cNvGrpSpPr/>
            <p:nvPr/>
          </p:nvGrpSpPr>
          <p:grpSpPr>
            <a:xfrm>
              <a:off x="9274428" y="5792951"/>
              <a:ext cx="327797" cy="229616"/>
              <a:chOff x="4298951" y="1169989"/>
              <a:chExt cx="328613" cy="230188"/>
            </a:xfrm>
          </p:grpSpPr>
          <p:sp>
            <p:nvSpPr>
              <p:cNvPr id="66" name="Rectangle 65">
                <a:extLst>
                  <a:ext uri="{FF2B5EF4-FFF2-40B4-BE49-F238E27FC236}">
                    <a16:creationId xmlns:a16="http://schemas.microsoft.com/office/drawing/2014/main" id="{32209BED-2901-45AC-83EE-3BB030FC1BC4}"/>
                  </a:ext>
                </a:extLst>
              </p:cNvPr>
              <p:cNvSpPr>
                <a:spLocks noChangeArrowheads="1"/>
              </p:cNvSpPr>
              <p:nvPr/>
            </p:nvSpPr>
            <p:spPr bwMode="auto">
              <a:xfrm>
                <a:off x="4298951" y="1255714"/>
                <a:ext cx="328613" cy="144463"/>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7570" tIns="53785" rIns="107570" bIns="53785" numCol="1" anchor="t" anchorCtr="0" compatLnSpc="1">
                <a:prstTxWarp prst="textNoShape">
                  <a:avLst/>
                </a:prstTxWarp>
              </a:bodyPr>
              <a:lstStyle/>
              <a:p>
                <a:pPr marL="0" marR="0" lvl="0" indent="0" algn="ctr" defTabSz="1075663" rtl="0" eaLnBrk="1" fontAlgn="base"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505050"/>
                  </a:solidFill>
                  <a:effectLst/>
                  <a:uLnTx/>
                  <a:uFillTx/>
                  <a:latin typeface="Segoe UI"/>
                  <a:ea typeface="+mn-ea"/>
                  <a:cs typeface="+mn-cs"/>
                </a:endParaRPr>
              </a:p>
            </p:txBody>
          </p:sp>
          <p:sp>
            <p:nvSpPr>
              <p:cNvPr id="67" name="Rectangle 66">
                <a:extLst>
                  <a:ext uri="{FF2B5EF4-FFF2-40B4-BE49-F238E27FC236}">
                    <a16:creationId xmlns:a16="http://schemas.microsoft.com/office/drawing/2014/main" id="{9C4BE16D-B711-426E-BF2B-F0112349E3C4}"/>
                  </a:ext>
                </a:extLst>
              </p:cNvPr>
              <p:cNvSpPr>
                <a:spLocks noChangeArrowheads="1"/>
              </p:cNvSpPr>
              <p:nvPr/>
            </p:nvSpPr>
            <p:spPr bwMode="auto">
              <a:xfrm>
                <a:off x="4473576" y="1169989"/>
                <a:ext cx="38100" cy="136525"/>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7570" tIns="53785" rIns="107570" bIns="53785" numCol="1" anchor="t" anchorCtr="0" compatLnSpc="1">
                <a:prstTxWarp prst="textNoShape">
                  <a:avLst/>
                </a:prstTxWarp>
              </a:bodyPr>
              <a:lstStyle/>
              <a:p>
                <a:pPr marL="0" marR="0" lvl="0" indent="0" algn="ctr" defTabSz="1075663" rtl="0" eaLnBrk="1" fontAlgn="base"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505050"/>
                  </a:solidFill>
                  <a:effectLst/>
                  <a:uLnTx/>
                  <a:uFillTx/>
                  <a:latin typeface="Segoe UI"/>
                  <a:ea typeface="+mn-ea"/>
                  <a:cs typeface="+mn-cs"/>
                </a:endParaRPr>
              </a:p>
            </p:txBody>
          </p:sp>
          <p:sp>
            <p:nvSpPr>
              <p:cNvPr id="68" name="Rectangle 67">
                <a:extLst>
                  <a:ext uri="{FF2B5EF4-FFF2-40B4-BE49-F238E27FC236}">
                    <a16:creationId xmlns:a16="http://schemas.microsoft.com/office/drawing/2014/main" id="{78EA62CF-13F6-4AA9-962A-F731D91585A9}"/>
                  </a:ext>
                </a:extLst>
              </p:cNvPr>
              <p:cNvSpPr>
                <a:spLocks noChangeArrowheads="1"/>
              </p:cNvSpPr>
              <p:nvPr/>
            </p:nvSpPr>
            <p:spPr bwMode="auto">
              <a:xfrm>
                <a:off x="4546601" y="1169989"/>
                <a:ext cx="34925" cy="136525"/>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7570" tIns="53785" rIns="107570" bIns="53785" numCol="1" anchor="t" anchorCtr="0" compatLnSpc="1">
                <a:prstTxWarp prst="textNoShape">
                  <a:avLst/>
                </a:prstTxWarp>
              </a:bodyPr>
              <a:lstStyle/>
              <a:p>
                <a:pPr marL="0" marR="0" lvl="0" indent="0" algn="ctr" defTabSz="1075663" rtl="0" eaLnBrk="1" fontAlgn="base"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505050"/>
                  </a:solidFill>
                  <a:effectLst/>
                  <a:uLnTx/>
                  <a:uFillTx/>
                  <a:latin typeface="Segoe UI"/>
                  <a:ea typeface="+mn-ea"/>
                  <a:cs typeface="+mn-cs"/>
                </a:endParaRPr>
              </a:p>
            </p:txBody>
          </p:sp>
          <p:sp>
            <p:nvSpPr>
              <p:cNvPr id="69" name="Rectangle 68">
                <a:extLst>
                  <a:ext uri="{FF2B5EF4-FFF2-40B4-BE49-F238E27FC236}">
                    <a16:creationId xmlns:a16="http://schemas.microsoft.com/office/drawing/2014/main" id="{38631A8C-D71E-4627-B112-5B08222D7316}"/>
                  </a:ext>
                </a:extLst>
              </p:cNvPr>
              <p:cNvSpPr>
                <a:spLocks noChangeArrowheads="1"/>
              </p:cNvSpPr>
              <p:nvPr/>
            </p:nvSpPr>
            <p:spPr bwMode="auto">
              <a:xfrm>
                <a:off x="4403726" y="1270001"/>
                <a:ext cx="34925" cy="36513"/>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7570" tIns="53785" rIns="107570" bIns="53785" numCol="1" anchor="t" anchorCtr="0" compatLnSpc="1">
                <a:prstTxWarp prst="textNoShape">
                  <a:avLst/>
                </a:prstTxWarp>
              </a:bodyPr>
              <a:lstStyle/>
              <a:p>
                <a:pPr marL="0" marR="0" lvl="0" indent="0" algn="ctr" defTabSz="1075663" rtl="0" eaLnBrk="1" fontAlgn="base"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505050"/>
                  </a:solidFill>
                  <a:effectLst/>
                  <a:uLnTx/>
                  <a:uFillTx/>
                  <a:latin typeface="Segoe UI"/>
                  <a:ea typeface="+mn-ea"/>
                  <a:cs typeface="+mn-cs"/>
                </a:endParaRPr>
              </a:p>
            </p:txBody>
          </p:sp>
          <p:sp>
            <p:nvSpPr>
              <p:cNvPr id="70" name="Rectangle 69">
                <a:extLst>
                  <a:ext uri="{FF2B5EF4-FFF2-40B4-BE49-F238E27FC236}">
                    <a16:creationId xmlns:a16="http://schemas.microsoft.com/office/drawing/2014/main" id="{4639A12B-5360-4C57-B930-BF6E267BF46D}"/>
                  </a:ext>
                </a:extLst>
              </p:cNvPr>
              <p:cNvSpPr>
                <a:spLocks noChangeArrowheads="1"/>
              </p:cNvSpPr>
              <p:nvPr/>
            </p:nvSpPr>
            <p:spPr bwMode="auto">
              <a:xfrm>
                <a:off x="4332289" y="1270001"/>
                <a:ext cx="36513" cy="36513"/>
              </a:xfrm>
              <a:prstGeom prst="rect">
                <a:avLst/>
              </a:prstGeom>
              <a:solidFill>
                <a:srgbClr val="4FE4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7570" tIns="53785" rIns="107570" bIns="53785" numCol="1" anchor="t" anchorCtr="0" compatLnSpc="1">
                <a:prstTxWarp prst="textNoShape">
                  <a:avLst/>
                </a:prstTxWarp>
              </a:bodyPr>
              <a:lstStyle/>
              <a:p>
                <a:pPr marL="0" marR="0" lvl="0" indent="0" algn="ctr" defTabSz="1075663" rtl="0" eaLnBrk="1" fontAlgn="base"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505050"/>
                  </a:solidFill>
                  <a:effectLst/>
                  <a:uLnTx/>
                  <a:uFillTx/>
                  <a:latin typeface="Segoe UI"/>
                  <a:ea typeface="+mn-ea"/>
                  <a:cs typeface="+mn-cs"/>
                </a:endParaRPr>
              </a:p>
            </p:txBody>
          </p:sp>
        </p:grpSp>
      </p:grpSp>
      <p:pic>
        <p:nvPicPr>
          <p:cNvPr id="27" name="Graphic 26" descr="Azure Arc logo">
            <a:extLst>
              <a:ext uri="{FF2B5EF4-FFF2-40B4-BE49-F238E27FC236}">
                <a16:creationId xmlns:a16="http://schemas.microsoft.com/office/drawing/2014/main" id="{0A25F3FB-F73E-47D8-8B76-272181D418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11609" y="304547"/>
            <a:ext cx="859304" cy="859304"/>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5AEA63FF-E853-2A0F-C556-A41D10E0F964}"/>
              </a:ext>
            </a:extLst>
          </p:cNvPr>
          <p:cNvPicPr>
            <a:picLocks noChangeAspect="1"/>
          </p:cNvPicPr>
          <p:nvPr/>
        </p:nvPicPr>
        <p:blipFill>
          <a:blip r:embed="rId6"/>
          <a:stretch>
            <a:fillRect/>
          </a:stretch>
        </p:blipFill>
        <p:spPr>
          <a:xfrm>
            <a:off x="0" y="5699929"/>
            <a:ext cx="1258519" cy="1258519"/>
          </a:xfrm>
          <a:prstGeom prst="rect">
            <a:avLst/>
          </a:prstGeom>
        </p:spPr>
      </p:pic>
    </p:spTree>
    <p:extLst>
      <p:ext uri="{BB962C8B-B14F-4D97-AF65-F5344CB8AC3E}">
        <p14:creationId xmlns:p14="http://schemas.microsoft.com/office/powerpoint/2010/main" val="3559756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E10EA47-4C73-4CAA-BD5E-A11F1E325402}"/>
              </a:ext>
            </a:extLst>
          </p:cNvPr>
          <p:cNvSpPr txBox="1">
            <a:spLocks noGrp="1"/>
          </p:cNvSpPr>
          <p:nvPr>
            <p:ph type="title" idx="4294967295"/>
          </p:nvPr>
        </p:nvSpPr>
        <p:spPr>
          <a:xfrm>
            <a:off x="5714152" y="1916580"/>
            <a:ext cx="4945171" cy="121879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defRPr sz="6000" spc="-50">
                <a:gradFill>
                  <a:gsLst>
                    <a:gs pos="0">
                      <a:schemeClr val="tx1"/>
                    </a:gs>
                    <a:gs pos="100000">
                      <a:schemeClr val="tx1"/>
                    </a:gs>
                  </a:gsLst>
                </a:gradFill>
                <a:latin typeface="+mj-lt"/>
              </a:defRPr>
            </a:lvl1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4400" b="0" i="0" u="none" strike="noStrike" kern="1200" cap="none" spc="-50" normalizeH="0" baseline="0" noProof="0" dirty="0">
                <a:ln>
                  <a:noFill/>
                </a:ln>
                <a:gradFill>
                  <a:gsLst>
                    <a:gs pos="0">
                      <a:schemeClr val="tx1"/>
                    </a:gs>
                    <a:gs pos="100000">
                      <a:schemeClr val="tx1"/>
                    </a:gs>
                  </a:gsLst>
                  <a:lin ang="2700000" scaled="1"/>
                </a:gradFill>
                <a:effectLst/>
                <a:uLnTx/>
                <a:uFillTx/>
                <a:latin typeface="+mj-lt"/>
                <a:ea typeface="+mn-ea"/>
                <a:cs typeface="+mn-cs"/>
              </a:rPr>
              <a:t>Azure Kubernetes Service (AKS)</a:t>
            </a:r>
          </a:p>
        </p:txBody>
      </p:sp>
      <p:sp>
        <p:nvSpPr>
          <p:cNvPr id="9" name="TextBox 8">
            <a:extLst>
              <a:ext uri="{FF2B5EF4-FFF2-40B4-BE49-F238E27FC236}">
                <a16:creationId xmlns:a16="http://schemas.microsoft.com/office/drawing/2014/main" id="{42ACF48E-110C-40E2-BEBC-2E798BDFA169}"/>
              </a:ext>
            </a:extLst>
          </p:cNvPr>
          <p:cNvSpPr txBox="1"/>
          <p:nvPr/>
        </p:nvSpPr>
        <p:spPr>
          <a:xfrm>
            <a:off x="5714152" y="3991059"/>
            <a:ext cx="2587247" cy="30777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gradFill flip="none" rotWithShape="1">
                  <a:gsLst>
                    <a:gs pos="0">
                      <a:srgbClr val="FFFFFF"/>
                    </a:gs>
                    <a:gs pos="100000">
                      <a:srgbClr val="FFFFFF"/>
                    </a:gs>
                  </a:gsLst>
                  <a:lin ang="2700000" scaled="1"/>
                  <a:tileRect/>
                </a:gradFill>
                <a:effectLst/>
                <a:uLnTx/>
                <a:uFillTx/>
                <a:latin typeface="Segoe UI Semibold"/>
                <a:ea typeface="+mn-ea"/>
                <a:cs typeface="+mn-cs"/>
              </a:rPr>
              <a:t>Built-in best practices </a:t>
            </a:r>
          </a:p>
        </p:txBody>
      </p:sp>
      <p:sp>
        <p:nvSpPr>
          <p:cNvPr id="10" name="TextBox 9">
            <a:extLst>
              <a:ext uri="{FF2B5EF4-FFF2-40B4-BE49-F238E27FC236}">
                <a16:creationId xmlns:a16="http://schemas.microsoft.com/office/drawing/2014/main" id="{842DA97E-3BAB-4E19-BA95-9602E96BDC94}"/>
              </a:ext>
            </a:extLst>
          </p:cNvPr>
          <p:cNvSpPr txBox="1"/>
          <p:nvPr/>
        </p:nvSpPr>
        <p:spPr>
          <a:xfrm>
            <a:off x="5714152" y="4542474"/>
            <a:ext cx="2319289" cy="30777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gradFill flip="none" rotWithShape="1">
                  <a:gsLst>
                    <a:gs pos="0">
                      <a:srgbClr val="FFFFFF"/>
                    </a:gs>
                    <a:gs pos="100000">
                      <a:srgbClr val="FFFFFF"/>
                    </a:gs>
                  </a:gsLst>
                  <a:lin ang="2700000" scaled="1"/>
                  <a:tileRect/>
                </a:gradFill>
                <a:effectLst/>
                <a:uLnTx/>
                <a:uFillTx/>
                <a:latin typeface="Segoe UI Semibold"/>
                <a:ea typeface="+mn-ea"/>
                <a:cs typeface="+mn-cs"/>
              </a:rPr>
              <a:t>Multi-layer security </a:t>
            </a:r>
          </a:p>
        </p:txBody>
      </p:sp>
      <p:sp>
        <p:nvSpPr>
          <p:cNvPr id="11" name="TextBox 10">
            <a:extLst>
              <a:ext uri="{FF2B5EF4-FFF2-40B4-BE49-F238E27FC236}">
                <a16:creationId xmlns:a16="http://schemas.microsoft.com/office/drawing/2014/main" id="{13F61E52-6B58-4E2E-BA88-AE5FAE8091BC}"/>
              </a:ext>
            </a:extLst>
          </p:cNvPr>
          <p:cNvSpPr txBox="1"/>
          <p:nvPr/>
        </p:nvSpPr>
        <p:spPr>
          <a:xfrm>
            <a:off x="5714152" y="5093890"/>
            <a:ext cx="3599703" cy="30777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gradFill flip="none" rotWithShape="1">
                  <a:gsLst>
                    <a:gs pos="0">
                      <a:srgbClr val="FFFFFF"/>
                    </a:gs>
                    <a:gs pos="100000">
                      <a:srgbClr val="FFFFFF"/>
                    </a:gs>
                  </a:gsLst>
                  <a:lin ang="2700000" scaled="1"/>
                  <a:tileRect/>
                </a:gradFill>
                <a:effectLst/>
                <a:uLnTx/>
                <a:uFillTx/>
                <a:latin typeface="Segoe UI Semibold"/>
                <a:ea typeface="+mn-ea"/>
                <a:cs typeface="+mn-cs"/>
              </a:rPr>
              <a:t>Increased operations efficiency</a:t>
            </a:r>
          </a:p>
        </p:txBody>
      </p:sp>
      <p:sp>
        <p:nvSpPr>
          <p:cNvPr id="12" name="TextBox 11">
            <a:extLst>
              <a:ext uri="{FF2B5EF4-FFF2-40B4-BE49-F238E27FC236}">
                <a16:creationId xmlns:a16="http://schemas.microsoft.com/office/drawing/2014/main" id="{D0E891A5-8C1C-47B7-B5EF-A96558871824}"/>
              </a:ext>
            </a:extLst>
          </p:cNvPr>
          <p:cNvSpPr txBox="1"/>
          <p:nvPr/>
        </p:nvSpPr>
        <p:spPr>
          <a:xfrm>
            <a:off x="5714152" y="3320025"/>
            <a:ext cx="4289123"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50" normalizeH="0" baseline="0" noProof="0">
                <a:ln w="3175">
                  <a:noFill/>
                </a:ln>
                <a:gradFill flip="none" rotWithShape="1">
                  <a:gsLst>
                    <a:gs pos="0">
                      <a:srgbClr val="50E6FF"/>
                    </a:gs>
                    <a:gs pos="100000">
                      <a:srgbClr val="8661C5"/>
                    </a:gs>
                  </a:gsLst>
                  <a:lin ang="2700000" scaled="1"/>
                  <a:tileRect/>
                </a:gradFill>
                <a:effectLst/>
                <a:uLnTx/>
                <a:uFillTx/>
                <a:latin typeface="Segoe UI Semibold"/>
                <a:ea typeface="+mn-ea"/>
                <a:cs typeface="Segoe UI" pitchFamily="34" charset="0"/>
              </a:rPr>
              <a:t>Enterprise grade by design </a:t>
            </a:r>
          </a:p>
        </p:txBody>
      </p:sp>
      <p:pic>
        <p:nvPicPr>
          <p:cNvPr id="3" name="Graphic 2">
            <a:extLst>
              <a:ext uri="{FF2B5EF4-FFF2-40B4-BE49-F238E27FC236}">
                <a16:creationId xmlns:a16="http://schemas.microsoft.com/office/drawing/2014/main" id="{CBA2C939-F700-4441-A584-290811996EC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83717" y="2202435"/>
            <a:ext cx="647083" cy="647083"/>
          </a:xfrm>
          <a:prstGeom prst="rect">
            <a:avLst/>
          </a:prstGeom>
        </p:spPr>
      </p:pic>
      <p:sp>
        <p:nvSpPr>
          <p:cNvPr id="14" name="Rectangle 13">
            <a:extLst>
              <a:ext uri="{FF2B5EF4-FFF2-40B4-BE49-F238E27FC236}">
                <a16:creationId xmlns:a16="http://schemas.microsoft.com/office/drawing/2014/main" id="{05E4CD17-9528-4789-80D2-A4C847DF1C81}"/>
              </a:ext>
              <a:ext uri="{C183D7F6-B498-43B3-948B-1728B52AA6E4}">
                <adec:decorative xmlns:adec="http://schemas.microsoft.com/office/drawing/2017/decorative" val="1"/>
              </a:ext>
            </a:extLst>
          </p:cNvPr>
          <p:cNvSpPr/>
          <p:nvPr/>
        </p:nvSpPr>
        <p:spPr bwMode="auto">
          <a:xfrm>
            <a:off x="5130800" y="1805317"/>
            <a:ext cx="6811944" cy="33909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 name="Picture 1" descr="A yellow and orange logo&#10;&#10;Description automatically generated">
            <a:extLst>
              <a:ext uri="{FF2B5EF4-FFF2-40B4-BE49-F238E27FC236}">
                <a16:creationId xmlns:a16="http://schemas.microsoft.com/office/drawing/2014/main" id="{1DF741E5-701E-0A23-D678-B26A32F0C20B}"/>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16488861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
                                        <p:tgtEl>
                                          <p:spTgt spid="3"/>
                                        </p:tgtEl>
                                      </p:cBhvr>
                                    </p:animEffect>
                                  </p:childTnLst>
                                </p:cTn>
                              </p:par>
                              <p:par>
                                <p:cTn id="8" presetID="6" presetClass="emph" presetSubtype="0" accel="100000" autoRev="1" fill="hold" nodeType="withEffect">
                                  <p:stCondLst>
                                    <p:cond delay="0"/>
                                  </p:stCondLst>
                                  <p:childTnLst>
                                    <p:animScale>
                                      <p:cBhvr>
                                        <p:cTn id="9" dur="300" fill="hold"/>
                                        <p:tgtEl>
                                          <p:spTgt spid="3"/>
                                        </p:tgtEl>
                                      </p:cBhvr>
                                      <p:by x="0" y="0"/>
                                    </p:animScale>
                                  </p:childTnLst>
                                </p:cTn>
                              </p:par>
                              <p:par>
                                <p:cTn id="10" presetID="10" presetClass="entr" presetSubtype="0" fill="hold" grpId="0" nodeType="withEffect">
                                  <p:stCondLst>
                                    <p:cond delay="2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42" presetClass="path" presetSubtype="0" decel="100000" fill="hold" grpId="1" nodeType="withEffect">
                                  <p:stCondLst>
                                    <p:cond delay="200"/>
                                  </p:stCondLst>
                                  <p:childTnLst>
                                    <p:animMotion origin="layout" path="M 4.79167E-6 2.59259E-6 L 4.79167E-6 0.04352 " pathEditMode="relative" rAng="0" ptsTypes="AA">
                                      <p:cBhvr>
                                        <p:cTn id="14" dur="600" spd="-100000" fill="hold"/>
                                        <p:tgtEl>
                                          <p:spTgt spid="7"/>
                                        </p:tgtEl>
                                        <p:attrNameLst>
                                          <p:attrName>ppt_x</p:attrName>
                                          <p:attrName>ppt_y</p:attrName>
                                        </p:attrNameLst>
                                      </p:cBhvr>
                                      <p:rCtr x="0" y="2176"/>
                                    </p:animMotion>
                                  </p:childTnLst>
                                </p:cTn>
                              </p:par>
                              <p:par>
                                <p:cTn id="15" presetID="10" presetClass="entr" presetSubtype="0" fill="hold" grpId="0" nodeType="withEffect">
                                  <p:stCondLst>
                                    <p:cond delay="3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42" presetClass="path" presetSubtype="0" decel="100000" fill="hold" grpId="1" nodeType="withEffect">
                                  <p:stCondLst>
                                    <p:cond delay="300"/>
                                  </p:stCondLst>
                                  <p:childTnLst>
                                    <p:animMotion origin="layout" path="M -1.25E-6 7.40741E-7 L -1.25E-6 0.04352 " pathEditMode="relative" rAng="0" ptsTypes="AA">
                                      <p:cBhvr>
                                        <p:cTn id="19" dur="600" spd="-100000" fill="hold"/>
                                        <p:tgtEl>
                                          <p:spTgt spid="12"/>
                                        </p:tgtEl>
                                        <p:attrNameLst>
                                          <p:attrName>ppt_x</p:attrName>
                                          <p:attrName>ppt_y</p:attrName>
                                        </p:attrNameLst>
                                      </p:cBhvr>
                                      <p:rCtr x="0" y="2176"/>
                                    </p:animMotion>
                                  </p:childTnLst>
                                </p:cTn>
                              </p:par>
                              <p:par>
                                <p:cTn id="20" presetID="10" presetClass="entr" presetSubtype="0" fill="hold" grpId="0" nodeType="withEffect">
                                  <p:stCondLst>
                                    <p:cond delay="4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42" presetClass="path" presetSubtype="0" decel="100000" fill="hold" grpId="1" nodeType="withEffect">
                                  <p:stCondLst>
                                    <p:cond delay="400"/>
                                  </p:stCondLst>
                                  <p:childTnLst>
                                    <p:animMotion origin="layout" path="M 4.79167E-6 2.59259E-6 L 4.79167E-6 0.04352 " pathEditMode="relative" rAng="0" ptsTypes="AA">
                                      <p:cBhvr>
                                        <p:cTn id="24" dur="600" spd="-100000" fill="hold"/>
                                        <p:tgtEl>
                                          <p:spTgt spid="9"/>
                                        </p:tgtEl>
                                        <p:attrNameLst>
                                          <p:attrName>ppt_x</p:attrName>
                                          <p:attrName>ppt_y</p:attrName>
                                        </p:attrNameLst>
                                      </p:cBhvr>
                                      <p:rCtr x="0" y="2176"/>
                                    </p:animMotion>
                                  </p:childTnLst>
                                </p:cTn>
                              </p:par>
                              <p:par>
                                <p:cTn id="25" presetID="10" presetClass="entr" presetSubtype="0" fill="hold" grpId="0" nodeType="withEffect">
                                  <p:stCondLst>
                                    <p:cond delay="4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42" presetClass="path" presetSubtype="0" decel="100000" fill="hold" grpId="1" nodeType="withEffect">
                                  <p:stCondLst>
                                    <p:cond delay="400"/>
                                  </p:stCondLst>
                                  <p:childTnLst>
                                    <p:animMotion origin="layout" path="M 4.79167E-6 2.59259E-6 L 4.79167E-6 0.04352 " pathEditMode="relative" rAng="0" ptsTypes="AA">
                                      <p:cBhvr>
                                        <p:cTn id="29" dur="600" spd="-100000" fill="hold"/>
                                        <p:tgtEl>
                                          <p:spTgt spid="10"/>
                                        </p:tgtEl>
                                        <p:attrNameLst>
                                          <p:attrName>ppt_x</p:attrName>
                                          <p:attrName>ppt_y</p:attrName>
                                        </p:attrNameLst>
                                      </p:cBhvr>
                                      <p:rCtr x="0" y="2176"/>
                                    </p:animMotion>
                                  </p:childTnLst>
                                </p:cTn>
                              </p:par>
                              <p:par>
                                <p:cTn id="30" presetID="10" presetClass="entr" presetSubtype="0" fill="hold" grpId="0" nodeType="withEffect">
                                  <p:stCondLst>
                                    <p:cond delay="4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42" presetClass="path" presetSubtype="0" decel="100000" fill="hold" grpId="1" nodeType="withEffect">
                                  <p:stCondLst>
                                    <p:cond delay="400"/>
                                  </p:stCondLst>
                                  <p:childTnLst>
                                    <p:animMotion origin="layout" path="M 4.79167E-6 2.59259E-6 L 4.79167E-6 0.04352 " pathEditMode="relative" rAng="0" ptsTypes="AA">
                                      <p:cBhvr>
                                        <p:cTn id="34" dur="600" spd="-100000" fill="hold"/>
                                        <p:tgtEl>
                                          <p:spTgt spid="11"/>
                                        </p:tgtEl>
                                        <p:attrNameLst>
                                          <p:attrName>ppt_x</p:attrName>
                                          <p:attrName>ppt_y</p:attrName>
                                        </p:attrNameLst>
                                      </p:cBhvr>
                                      <p:rCtr x="0" y="217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p:bldP spid="9" grpId="1"/>
      <p:bldP spid="10" grpId="0"/>
      <p:bldP spid="10" grpId="1"/>
      <p:bldP spid="11" grpId="0"/>
      <p:bldP spid="11" grpId="1"/>
      <p:bldP spid="12" grpId="0"/>
      <p:bldP spid="12"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quick setup 1" descr="quick setup">
            <a:extLst>
              <a:ext uri="{FF2B5EF4-FFF2-40B4-BE49-F238E27FC236}">
                <a16:creationId xmlns:a16="http://schemas.microsoft.com/office/drawing/2014/main" id="{615596B7-ECA6-4552-9D42-473C1DA9A414}"/>
              </a:ext>
            </a:extLst>
          </p:cNvPr>
          <p:cNvGrpSpPr>
            <a:grpSpLocks noChangeAspect="1"/>
          </p:cNvGrpSpPr>
          <p:nvPr/>
        </p:nvGrpSpPr>
        <p:grpSpPr bwMode="auto">
          <a:xfrm>
            <a:off x="5925018" y="2559216"/>
            <a:ext cx="289062" cy="290404"/>
            <a:chOff x="3422" y="784"/>
            <a:chExt cx="215" cy="216"/>
          </a:xfrm>
        </p:grpSpPr>
        <p:sp>
          <p:nvSpPr>
            <p:cNvPr id="33" name="AutoShape 46">
              <a:extLst>
                <a:ext uri="{FF2B5EF4-FFF2-40B4-BE49-F238E27FC236}">
                  <a16:creationId xmlns:a16="http://schemas.microsoft.com/office/drawing/2014/main" id="{FC863631-9E84-48CF-A407-1F208199339E}"/>
                </a:ext>
              </a:extLst>
            </p:cNvPr>
            <p:cNvSpPr>
              <a:spLocks noChangeAspect="1" noChangeArrowheads="1" noTextEdit="1"/>
            </p:cNvSpPr>
            <p:nvPr/>
          </p:nvSpPr>
          <p:spPr bwMode="auto">
            <a:xfrm>
              <a:off x="3422" y="784"/>
              <a:ext cx="215"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5" name="Freeform 48">
              <a:extLst>
                <a:ext uri="{FF2B5EF4-FFF2-40B4-BE49-F238E27FC236}">
                  <a16:creationId xmlns:a16="http://schemas.microsoft.com/office/drawing/2014/main" id="{48738C15-594A-45A8-B1C9-5879F9CFE3E8}"/>
                </a:ext>
              </a:extLst>
            </p:cNvPr>
            <p:cNvSpPr>
              <a:spLocks noEditPoints="1"/>
            </p:cNvSpPr>
            <p:nvPr/>
          </p:nvSpPr>
          <p:spPr bwMode="auto">
            <a:xfrm>
              <a:off x="3422" y="784"/>
              <a:ext cx="215" cy="216"/>
            </a:xfrm>
            <a:custGeom>
              <a:avLst/>
              <a:gdLst>
                <a:gd name="T0" fmla="*/ 193 w 215"/>
                <a:gd name="T1" fmla="*/ 23 h 216"/>
                <a:gd name="T2" fmla="*/ 193 w 215"/>
                <a:gd name="T3" fmla="*/ 194 h 216"/>
                <a:gd name="T4" fmla="*/ 22 w 215"/>
                <a:gd name="T5" fmla="*/ 194 h 216"/>
                <a:gd name="T6" fmla="*/ 22 w 215"/>
                <a:gd name="T7" fmla="*/ 23 h 216"/>
                <a:gd name="T8" fmla="*/ 193 w 215"/>
                <a:gd name="T9" fmla="*/ 23 h 216"/>
                <a:gd name="T10" fmla="*/ 215 w 215"/>
                <a:gd name="T11" fmla="*/ 0 h 216"/>
                <a:gd name="T12" fmla="*/ 0 w 215"/>
                <a:gd name="T13" fmla="*/ 0 h 216"/>
                <a:gd name="T14" fmla="*/ 0 w 215"/>
                <a:gd name="T15" fmla="*/ 216 h 216"/>
                <a:gd name="T16" fmla="*/ 215 w 215"/>
                <a:gd name="T17" fmla="*/ 216 h 216"/>
                <a:gd name="T18" fmla="*/ 215 w 215"/>
                <a:gd name="T19"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5" h="216">
                  <a:moveTo>
                    <a:pt x="193" y="23"/>
                  </a:moveTo>
                  <a:lnTo>
                    <a:pt x="193" y="194"/>
                  </a:lnTo>
                  <a:lnTo>
                    <a:pt x="22" y="194"/>
                  </a:lnTo>
                  <a:lnTo>
                    <a:pt x="22" y="23"/>
                  </a:lnTo>
                  <a:lnTo>
                    <a:pt x="193" y="23"/>
                  </a:lnTo>
                  <a:close/>
                  <a:moveTo>
                    <a:pt x="215" y="0"/>
                  </a:moveTo>
                  <a:lnTo>
                    <a:pt x="0" y="0"/>
                  </a:lnTo>
                  <a:lnTo>
                    <a:pt x="0" y="216"/>
                  </a:lnTo>
                  <a:lnTo>
                    <a:pt x="215" y="216"/>
                  </a:lnTo>
                  <a:lnTo>
                    <a:pt x="215"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7" name="Rectangle 49">
              <a:extLst>
                <a:ext uri="{FF2B5EF4-FFF2-40B4-BE49-F238E27FC236}">
                  <a16:creationId xmlns:a16="http://schemas.microsoft.com/office/drawing/2014/main" id="{872F73C9-10F3-4268-A88C-953483B3865A}"/>
                </a:ext>
              </a:extLst>
            </p:cNvPr>
            <p:cNvSpPr>
              <a:spLocks noChangeArrowheads="1"/>
            </p:cNvSpPr>
            <p:nvPr/>
          </p:nvSpPr>
          <p:spPr bwMode="auto">
            <a:xfrm>
              <a:off x="3422" y="898"/>
              <a:ext cx="102" cy="102"/>
            </a:xfrm>
            <a:prstGeom prst="rect">
              <a:avLst/>
            </a:prstGeom>
            <a:solidFill>
              <a:srgbClr val="50E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39" name="Freeform 50">
              <a:extLst>
                <a:ext uri="{FF2B5EF4-FFF2-40B4-BE49-F238E27FC236}">
                  <a16:creationId xmlns:a16="http://schemas.microsoft.com/office/drawing/2014/main" id="{354D7240-FFFF-4157-8C09-33CA81CE5B04}"/>
                </a:ext>
              </a:extLst>
            </p:cNvPr>
            <p:cNvSpPr>
              <a:spLocks/>
            </p:cNvSpPr>
            <p:nvPr/>
          </p:nvSpPr>
          <p:spPr bwMode="auto">
            <a:xfrm>
              <a:off x="3558" y="784"/>
              <a:ext cx="79" cy="79"/>
            </a:xfrm>
            <a:custGeom>
              <a:avLst/>
              <a:gdLst>
                <a:gd name="T0" fmla="*/ 0 w 79"/>
                <a:gd name="T1" fmla="*/ 0 h 79"/>
                <a:gd name="T2" fmla="*/ 0 w 79"/>
                <a:gd name="T3" fmla="*/ 23 h 79"/>
                <a:gd name="T4" fmla="*/ 57 w 79"/>
                <a:gd name="T5" fmla="*/ 23 h 79"/>
                <a:gd name="T6" fmla="*/ 57 w 79"/>
                <a:gd name="T7" fmla="*/ 79 h 79"/>
                <a:gd name="T8" fmla="*/ 79 w 79"/>
                <a:gd name="T9" fmla="*/ 79 h 79"/>
                <a:gd name="T10" fmla="*/ 79 w 79"/>
                <a:gd name="T11" fmla="*/ 0 h 79"/>
                <a:gd name="T12" fmla="*/ 0 w 79"/>
                <a:gd name="T13" fmla="*/ 0 h 79"/>
              </a:gdLst>
              <a:ahLst/>
              <a:cxnLst>
                <a:cxn ang="0">
                  <a:pos x="T0" y="T1"/>
                </a:cxn>
                <a:cxn ang="0">
                  <a:pos x="T2" y="T3"/>
                </a:cxn>
                <a:cxn ang="0">
                  <a:pos x="T4" y="T5"/>
                </a:cxn>
                <a:cxn ang="0">
                  <a:pos x="T6" y="T7"/>
                </a:cxn>
                <a:cxn ang="0">
                  <a:pos x="T8" y="T9"/>
                </a:cxn>
                <a:cxn ang="0">
                  <a:pos x="T10" y="T11"/>
                </a:cxn>
                <a:cxn ang="0">
                  <a:pos x="T12" y="T13"/>
                </a:cxn>
              </a:cxnLst>
              <a:rect l="0" t="0" r="r" b="b"/>
              <a:pathLst>
                <a:path w="79" h="79">
                  <a:moveTo>
                    <a:pt x="0" y="0"/>
                  </a:moveTo>
                  <a:lnTo>
                    <a:pt x="0" y="23"/>
                  </a:lnTo>
                  <a:lnTo>
                    <a:pt x="57" y="23"/>
                  </a:lnTo>
                  <a:lnTo>
                    <a:pt x="57" y="79"/>
                  </a:lnTo>
                  <a:lnTo>
                    <a:pt x="79" y="79"/>
                  </a:lnTo>
                  <a:lnTo>
                    <a:pt x="79" y="0"/>
                  </a:lnTo>
                  <a:lnTo>
                    <a:pt x="0" y="0"/>
                  </a:ln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1" name="Freeform 51">
              <a:extLst>
                <a:ext uri="{FF2B5EF4-FFF2-40B4-BE49-F238E27FC236}">
                  <a16:creationId xmlns:a16="http://schemas.microsoft.com/office/drawing/2014/main" id="{BFE52F23-9775-48A3-8BC8-1B4BEB20710A}"/>
                </a:ext>
              </a:extLst>
            </p:cNvPr>
            <p:cNvSpPr>
              <a:spLocks/>
            </p:cNvSpPr>
            <p:nvPr/>
          </p:nvSpPr>
          <p:spPr bwMode="auto">
            <a:xfrm>
              <a:off x="3469" y="831"/>
              <a:ext cx="121" cy="122"/>
            </a:xfrm>
            <a:custGeom>
              <a:avLst/>
              <a:gdLst>
                <a:gd name="T0" fmla="*/ 99 w 121"/>
                <a:gd name="T1" fmla="*/ 0 h 122"/>
                <a:gd name="T2" fmla="*/ 42 w 121"/>
                <a:gd name="T3" fmla="*/ 0 h 122"/>
                <a:gd name="T4" fmla="*/ 42 w 121"/>
                <a:gd name="T5" fmla="*/ 23 h 122"/>
                <a:gd name="T6" fmla="*/ 82 w 121"/>
                <a:gd name="T7" fmla="*/ 23 h 122"/>
                <a:gd name="T8" fmla="*/ 0 w 121"/>
                <a:gd name="T9" fmla="*/ 106 h 122"/>
                <a:gd name="T10" fmla="*/ 16 w 121"/>
                <a:gd name="T11" fmla="*/ 122 h 122"/>
                <a:gd name="T12" fmla="*/ 99 w 121"/>
                <a:gd name="T13" fmla="*/ 39 h 122"/>
                <a:gd name="T14" fmla="*/ 99 w 121"/>
                <a:gd name="T15" fmla="*/ 80 h 122"/>
                <a:gd name="T16" fmla="*/ 121 w 121"/>
                <a:gd name="T17" fmla="*/ 80 h 122"/>
                <a:gd name="T18" fmla="*/ 121 w 121"/>
                <a:gd name="T19" fmla="*/ 23 h 122"/>
                <a:gd name="T20" fmla="*/ 121 w 121"/>
                <a:gd name="T21" fmla="*/ 0 h 122"/>
                <a:gd name="T22" fmla="*/ 99 w 121"/>
                <a:gd name="T23" fmla="*/ 0 h 122"/>
                <a:gd name="T24" fmla="*/ 99 w 121"/>
                <a:gd name="T2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1" h="122">
                  <a:moveTo>
                    <a:pt x="99" y="0"/>
                  </a:moveTo>
                  <a:lnTo>
                    <a:pt x="42" y="0"/>
                  </a:lnTo>
                  <a:lnTo>
                    <a:pt x="42" y="23"/>
                  </a:lnTo>
                  <a:lnTo>
                    <a:pt x="82" y="23"/>
                  </a:lnTo>
                  <a:lnTo>
                    <a:pt x="0" y="106"/>
                  </a:lnTo>
                  <a:lnTo>
                    <a:pt x="16" y="122"/>
                  </a:lnTo>
                  <a:lnTo>
                    <a:pt x="99" y="39"/>
                  </a:lnTo>
                  <a:lnTo>
                    <a:pt x="99" y="80"/>
                  </a:lnTo>
                  <a:lnTo>
                    <a:pt x="121" y="80"/>
                  </a:lnTo>
                  <a:lnTo>
                    <a:pt x="121" y="23"/>
                  </a:lnTo>
                  <a:lnTo>
                    <a:pt x="121" y="0"/>
                  </a:lnTo>
                  <a:lnTo>
                    <a:pt x="99" y="0"/>
                  </a:lnTo>
                  <a:lnTo>
                    <a:pt x="99"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42" name="Group 41" descr="privacy&#10;">
            <a:extLst>
              <a:ext uri="{FF2B5EF4-FFF2-40B4-BE49-F238E27FC236}">
                <a16:creationId xmlns:a16="http://schemas.microsoft.com/office/drawing/2014/main" id="{B211443C-3C92-45E0-B5BF-393B0294B4D6}"/>
              </a:ext>
            </a:extLst>
          </p:cNvPr>
          <p:cNvGrpSpPr>
            <a:grpSpLocks noChangeAspect="1"/>
          </p:cNvGrpSpPr>
          <p:nvPr/>
        </p:nvGrpSpPr>
        <p:grpSpPr>
          <a:xfrm>
            <a:off x="5894450" y="3239229"/>
            <a:ext cx="350198" cy="264782"/>
            <a:chOff x="5411554" y="3267088"/>
            <a:chExt cx="410814" cy="310615"/>
          </a:xfrm>
        </p:grpSpPr>
        <p:sp>
          <p:nvSpPr>
            <p:cNvPr id="43" name="Freeform: Shape 42">
              <a:extLst>
                <a:ext uri="{FF2B5EF4-FFF2-40B4-BE49-F238E27FC236}">
                  <a16:creationId xmlns:a16="http://schemas.microsoft.com/office/drawing/2014/main" id="{B88E0DCB-B450-4726-B6BB-122438BBA8FA}"/>
                </a:ext>
              </a:extLst>
            </p:cNvPr>
            <p:cNvSpPr/>
            <p:nvPr/>
          </p:nvSpPr>
          <p:spPr>
            <a:xfrm>
              <a:off x="5412663" y="3305041"/>
              <a:ext cx="400794" cy="220437"/>
            </a:xfrm>
            <a:custGeom>
              <a:avLst/>
              <a:gdLst>
                <a:gd name="connsiteX0" fmla="*/ 408810 w 400794"/>
                <a:gd name="connsiteY0" fmla="*/ 110419 h 220436"/>
                <a:gd name="connsiteX1" fmla="*/ 326747 w 400794"/>
                <a:gd name="connsiteY1" fmla="*/ 36773 h 220436"/>
                <a:gd name="connsiteX2" fmla="*/ 203603 w 400794"/>
                <a:gd name="connsiteY2" fmla="*/ 0 h 220436"/>
                <a:gd name="connsiteX3" fmla="*/ 82063 w 400794"/>
                <a:gd name="connsiteY3" fmla="*/ 36773 h 220436"/>
                <a:gd name="connsiteX4" fmla="*/ 0 w 400794"/>
                <a:gd name="connsiteY4" fmla="*/ 110419 h 220436"/>
                <a:gd name="connsiteX5" fmla="*/ 1603 w 400794"/>
                <a:gd name="connsiteY5" fmla="*/ 117132 h 220436"/>
                <a:gd name="connsiteX6" fmla="*/ 82063 w 400794"/>
                <a:gd name="connsiteY6" fmla="*/ 189074 h 220436"/>
                <a:gd name="connsiteX7" fmla="*/ 205207 w 400794"/>
                <a:gd name="connsiteY7" fmla="*/ 227551 h 220436"/>
                <a:gd name="connsiteX8" fmla="*/ 333260 w 400794"/>
                <a:gd name="connsiteY8" fmla="*/ 187371 h 220436"/>
                <a:gd name="connsiteX9" fmla="*/ 408810 w 400794"/>
                <a:gd name="connsiteY9" fmla="*/ 117132 h 220436"/>
                <a:gd name="connsiteX10" fmla="*/ 408810 w 400794"/>
                <a:gd name="connsiteY10" fmla="*/ 110419 h 220436"/>
                <a:gd name="connsiteX11" fmla="*/ 408810 w 400794"/>
                <a:gd name="connsiteY11" fmla="*/ 110419 h 220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00794" h="220436">
                  <a:moveTo>
                    <a:pt x="408810" y="110419"/>
                  </a:moveTo>
                  <a:cubicBezTo>
                    <a:pt x="387468" y="83666"/>
                    <a:pt x="362819" y="60219"/>
                    <a:pt x="326747" y="36773"/>
                  </a:cubicBezTo>
                  <a:cubicBezTo>
                    <a:pt x="285666" y="11723"/>
                    <a:pt x="246288" y="0"/>
                    <a:pt x="203603" y="0"/>
                  </a:cubicBezTo>
                  <a:cubicBezTo>
                    <a:pt x="156009" y="0"/>
                    <a:pt x="124747" y="13427"/>
                    <a:pt x="82063" y="36773"/>
                  </a:cubicBezTo>
                  <a:cubicBezTo>
                    <a:pt x="49197" y="56813"/>
                    <a:pt x="19639" y="83566"/>
                    <a:pt x="0" y="110419"/>
                  </a:cubicBezTo>
                  <a:cubicBezTo>
                    <a:pt x="0" y="112122"/>
                    <a:pt x="0" y="115429"/>
                    <a:pt x="1603" y="117132"/>
                  </a:cubicBezTo>
                  <a:cubicBezTo>
                    <a:pt x="22945" y="148895"/>
                    <a:pt x="42685" y="163925"/>
                    <a:pt x="82063" y="189074"/>
                  </a:cubicBezTo>
                  <a:cubicBezTo>
                    <a:pt x="124747" y="214124"/>
                    <a:pt x="165829" y="227551"/>
                    <a:pt x="205207" y="227551"/>
                  </a:cubicBezTo>
                  <a:cubicBezTo>
                    <a:pt x="249595" y="227551"/>
                    <a:pt x="292279" y="214124"/>
                    <a:pt x="333260" y="187371"/>
                  </a:cubicBezTo>
                  <a:cubicBezTo>
                    <a:pt x="364422" y="167331"/>
                    <a:pt x="390774" y="143885"/>
                    <a:pt x="408810" y="117132"/>
                  </a:cubicBezTo>
                  <a:cubicBezTo>
                    <a:pt x="410413" y="117132"/>
                    <a:pt x="410413" y="112122"/>
                    <a:pt x="408810" y="110419"/>
                  </a:cubicBezTo>
                  <a:lnTo>
                    <a:pt x="408810" y="110419"/>
                  </a:lnTo>
                  <a:close/>
                </a:path>
              </a:pathLst>
            </a:custGeom>
            <a:solidFill>
              <a:srgbClr val="0078D4"/>
            </a:solidFill>
            <a:ln w="999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4" name="Freeform: Shape 43">
              <a:extLst>
                <a:ext uri="{FF2B5EF4-FFF2-40B4-BE49-F238E27FC236}">
                  <a16:creationId xmlns:a16="http://schemas.microsoft.com/office/drawing/2014/main" id="{3133845E-A442-4E12-8080-50DE828E88CD}"/>
                </a:ext>
              </a:extLst>
            </p:cNvPr>
            <p:cNvSpPr/>
            <p:nvPr/>
          </p:nvSpPr>
          <p:spPr>
            <a:xfrm>
              <a:off x="5521379" y="3326212"/>
              <a:ext cx="170338" cy="160318"/>
            </a:xfrm>
            <a:custGeom>
              <a:avLst/>
              <a:gdLst>
                <a:gd name="connsiteX0" fmla="*/ 180157 w 170337"/>
                <a:gd name="connsiteY0" fmla="*/ 49298 h 160317"/>
                <a:gd name="connsiteX1" fmla="*/ 96491 w 170337"/>
                <a:gd name="connsiteY1" fmla="*/ 0 h 160317"/>
                <a:gd name="connsiteX2" fmla="*/ 0 w 170337"/>
                <a:gd name="connsiteY2" fmla="*/ 97994 h 160317"/>
                <a:gd name="connsiteX3" fmla="*/ 26352 w 170337"/>
                <a:gd name="connsiteY3" fmla="*/ 165127 h 160317"/>
                <a:gd name="connsiteX4" fmla="*/ 180157 w 170337"/>
                <a:gd name="connsiteY4" fmla="*/ 49298 h 160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337" h="160317">
                  <a:moveTo>
                    <a:pt x="180157" y="49298"/>
                  </a:moveTo>
                  <a:cubicBezTo>
                    <a:pt x="163524" y="19839"/>
                    <a:pt x="132262" y="0"/>
                    <a:pt x="96491" y="0"/>
                  </a:cubicBezTo>
                  <a:cubicBezTo>
                    <a:pt x="43186" y="0"/>
                    <a:pt x="0" y="43887"/>
                    <a:pt x="0" y="97994"/>
                  </a:cubicBezTo>
                  <a:cubicBezTo>
                    <a:pt x="0" y="123945"/>
                    <a:pt x="10020" y="147592"/>
                    <a:pt x="26352" y="165127"/>
                  </a:cubicBezTo>
                  <a:lnTo>
                    <a:pt x="180157" y="49298"/>
                  </a:lnTo>
                  <a:close/>
                </a:path>
              </a:pathLst>
            </a:custGeom>
            <a:solidFill>
              <a:srgbClr val="50E6FF"/>
            </a:solidFill>
            <a:ln w="999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5" name="Freeform: Shape 44">
              <a:extLst>
                <a:ext uri="{FF2B5EF4-FFF2-40B4-BE49-F238E27FC236}">
                  <a16:creationId xmlns:a16="http://schemas.microsoft.com/office/drawing/2014/main" id="{05479872-80ED-4E7F-B90C-72FE985773A0}"/>
                </a:ext>
              </a:extLst>
            </p:cNvPr>
            <p:cNvSpPr/>
            <p:nvPr/>
          </p:nvSpPr>
          <p:spPr>
            <a:xfrm>
              <a:off x="5584403" y="3389137"/>
              <a:ext cx="60119" cy="60119"/>
            </a:xfrm>
            <a:custGeom>
              <a:avLst/>
              <a:gdLst>
                <a:gd name="connsiteX0" fmla="*/ 14328 w 60119"/>
                <a:gd name="connsiteY0" fmla="*/ 63726 h 60119"/>
                <a:gd name="connsiteX1" fmla="*/ 65229 w 60119"/>
                <a:gd name="connsiteY1" fmla="*/ 25350 h 60119"/>
                <a:gd name="connsiteX2" fmla="*/ 33366 w 60119"/>
                <a:gd name="connsiteY2" fmla="*/ 0 h 60119"/>
                <a:gd name="connsiteX3" fmla="*/ 0 w 60119"/>
                <a:gd name="connsiteY3" fmla="*/ 34969 h 60119"/>
                <a:gd name="connsiteX4" fmla="*/ 14328 w 60119"/>
                <a:gd name="connsiteY4" fmla="*/ 63726 h 601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19" h="60119">
                  <a:moveTo>
                    <a:pt x="14328" y="63726"/>
                  </a:moveTo>
                  <a:lnTo>
                    <a:pt x="65229" y="25350"/>
                  </a:lnTo>
                  <a:cubicBezTo>
                    <a:pt x="61221" y="10721"/>
                    <a:pt x="48496" y="0"/>
                    <a:pt x="33366" y="0"/>
                  </a:cubicBezTo>
                  <a:cubicBezTo>
                    <a:pt x="14930" y="0"/>
                    <a:pt x="0" y="15631"/>
                    <a:pt x="0" y="34969"/>
                  </a:cubicBezTo>
                  <a:cubicBezTo>
                    <a:pt x="100" y="46893"/>
                    <a:pt x="5711" y="57414"/>
                    <a:pt x="14328" y="63726"/>
                  </a:cubicBezTo>
                  <a:close/>
                </a:path>
              </a:pathLst>
            </a:custGeom>
            <a:solidFill>
              <a:srgbClr val="0078D4"/>
            </a:solidFill>
            <a:ln w="999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6" name="Freeform: Shape 45">
              <a:extLst>
                <a:ext uri="{FF2B5EF4-FFF2-40B4-BE49-F238E27FC236}">
                  <a16:creationId xmlns:a16="http://schemas.microsoft.com/office/drawing/2014/main" id="{98CA8881-F290-4FC3-AFBF-EB23037C59CB}"/>
                </a:ext>
              </a:extLst>
            </p:cNvPr>
            <p:cNvSpPr/>
            <p:nvPr/>
          </p:nvSpPr>
          <p:spPr>
            <a:xfrm>
              <a:off x="5411554" y="3267088"/>
              <a:ext cx="410814" cy="310615"/>
            </a:xfrm>
            <a:custGeom>
              <a:avLst/>
              <a:gdLst>
                <a:gd name="connsiteX0" fmla="*/ 0 w 410814"/>
                <a:gd name="connsiteY0" fmla="*/ 299711 h 310615"/>
                <a:gd name="connsiteX1" fmla="*/ 398601 w 410814"/>
                <a:gd name="connsiteY1" fmla="*/ 0 h 310615"/>
                <a:gd name="connsiteX2" fmla="*/ 412151 w 410814"/>
                <a:gd name="connsiteY2" fmla="*/ 18020 h 310615"/>
                <a:gd name="connsiteX3" fmla="*/ 13549 w 410814"/>
                <a:gd name="connsiteY3" fmla="*/ 317731 h 310615"/>
              </a:gdLst>
              <a:ahLst/>
              <a:cxnLst>
                <a:cxn ang="0">
                  <a:pos x="connsiteX0" y="connsiteY0"/>
                </a:cxn>
                <a:cxn ang="0">
                  <a:pos x="connsiteX1" y="connsiteY1"/>
                </a:cxn>
                <a:cxn ang="0">
                  <a:pos x="connsiteX2" y="connsiteY2"/>
                </a:cxn>
                <a:cxn ang="0">
                  <a:pos x="connsiteX3" y="connsiteY3"/>
                </a:cxn>
              </a:cxnLst>
              <a:rect l="l" t="t" r="r" b="b"/>
              <a:pathLst>
                <a:path w="410814" h="310615">
                  <a:moveTo>
                    <a:pt x="0" y="299711"/>
                  </a:moveTo>
                  <a:lnTo>
                    <a:pt x="398601" y="0"/>
                  </a:lnTo>
                  <a:lnTo>
                    <a:pt x="412151" y="18020"/>
                  </a:lnTo>
                  <a:lnTo>
                    <a:pt x="13549" y="317731"/>
                  </a:lnTo>
                  <a:close/>
                </a:path>
              </a:pathLst>
            </a:custGeom>
            <a:solidFill>
              <a:srgbClr val="50E6FF"/>
            </a:solidFill>
            <a:ln w="999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3" name="Group 2">
            <a:extLst>
              <a:ext uri="{FF2B5EF4-FFF2-40B4-BE49-F238E27FC236}">
                <a16:creationId xmlns:a16="http://schemas.microsoft.com/office/drawing/2014/main" id="{0933CEE8-69A8-489D-98A2-5DFF8E4A6596}"/>
              </a:ext>
              <a:ext uri="{C183D7F6-B498-43B3-948B-1728B52AA6E4}">
                <adec:decorative xmlns:adec="http://schemas.microsoft.com/office/drawing/2017/decorative" val="1"/>
              </a:ext>
            </a:extLst>
          </p:cNvPr>
          <p:cNvGrpSpPr/>
          <p:nvPr/>
        </p:nvGrpSpPr>
        <p:grpSpPr>
          <a:xfrm>
            <a:off x="5863984" y="4906494"/>
            <a:ext cx="4594639" cy="673359"/>
            <a:chOff x="5863984" y="4906494"/>
            <a:chExt cx="4594639" cy="673359"/>
          </a:xfrm>
        </p:grpSpPr>
        <p:pic>
          <p:nvPicPr>
            <p:cNvPr id="47" name="Graphic 46">
              <a:extLst>
                <a:ext uri="{FF2B5EF4-FFF2-40B4-BE49-F238E27FC236}">
                  <a16:creationId xmlns:a16="http://schemas.microsoft.com/office/drawing/2014/main" id="{6E9DEE05-C9FF-49C4-B9B7-E0F472F9EC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63984" y="4906494"/>
              <a:ext cx="384168" cy="384168"/>
            </a:xfrm>
            <a:prstGeom prst="rect">
              <a:avLst/>
            </a:prstGeom>
          </p:spPr>
        </p:pic>
        <p:sp>
          <p:nvSpPr>
            <p:cNvPr id="48" name="TextBox 47">
              <a:extLst>
                <a:ext uri="{FF2B5EF4-FFF2-40B4-BE49-F238E27FC236}">
                  <a16:creationId xmlns:a16="http://schemas.microsoft.com/office/drawing/2014/main" id="{878FC051-0D28-436F-8CBF-89CD7FD776B7}"/>
                </a:ext>
              </a:extLst>
            </p:cNvPr>
            <p:cNvSpPr txBox="1"/>
            <p:nvPr/>
          </p:nvSpPr>
          <p:spPr>
            <a:xfrm>
              <a:off x="6476318" y="4921330"/>
              <a:ext cx="1238805" cy="276999"/>
            </a:xfrm>
            <a:prstGeom prst="rect">
              <a:avLst/>
            </a:prstGeom>
            <a:noFill/>
          </p:spPr>
          <p:txBody>
            <a:bodyPr vert="horz" wrap="square" lIns="0" tIns="0" rIns="0" bIns="0" rtlCol="0">
              <a:spAutoFit/>
            </a:bodyPr>
            <a:lstStyle>
              <a:defPPr>
                <a:defRPr lang="en-US"/>
              </a:defPPr>
              <a:lvl1pPr marR="0" lvl="0" indent="0" defTabSz="932472" fontAlgn="base">
                <a:lnSpc>
                  <a:spcPct val="90000"/>
                </a:lnSpc>
                <a:spcBef>
                  <a:spcPts val="600"/>
                </a:spcBef>
                <a:spcAft>
                  <a:spcPts val="600"/>
                </a:spcAft>
                <a:buClrTx/>
                <a:buSzTx/>
                <a:buFont typeface="Arial" panose="020B0604020202020204" pitchFamily="34" charset="0"/>
                <a:buNone/>
                <a:tabLst/>
                <a:defRPr kumimoji="0" sz="1800" b="0" i="0" u="none" strike="noStrike" cap="none" spc="0" normalizeH="0" baseline="0">
                  <a:ln>
                    <a:noFill/>
                  </a:ln>
                  <a:gradFill>
                    <a:gsLst>
                      <a:gs pos="0">
                        <a:srgbClr val="FFFFFF"/>
                      </a:gs>
                      <a:gs pos="100000">
                        <a:srgbClr val="FFFFFF"/>
                      </a:gs>
                    </a:gsLst>
                    <a:lin ang="5400000" scaled="0"/>
                  </a:gradFill>
                  <a:effectLst/>
                  <a:uLnTx/>
                  <a:uFillTx/>
                  <a:latin typeface="Segoe UI Semibold"/>
                  <a:cs typeface="Segoe UI" panose="020B0502040204020203" pitchFamily="34" charset="0"/>
                </a:defRPr>
              </a:lvl1pPr>
              <a:lvl2pPr marL="457200" marR="0" indent="-228600" defTabSz="932742" fontAlgn="auto">
                <a:lnSpc>
                  <a:spcPct val="100000"/>
                </a:lnSpc>
                <a:spcBef>
                  <a:spcPct val="20000"/>
                </a:spcBef>
                <a:spcAft>
                  <a:spcPts val="0"/>
                </a:spcAft>
                <a:buClrTx/>
                <a:buSzPct val="90000"/>
                <a:buFont typeface="Wingdings" panose="05000000000000000000" pitchFamily="2" charset="2"/>
                <a:buChar char=""/>
                <a:tabLst/>
                <a:defRPr sz="2000" spc="0" baseline="0">
                  <a:gradFill>
                    <a:gsLst>
                      <a:gs pos="1250">
                        <a:schemeClr val="tx1"/>
                      </a:gs>
                      <a:gs pos="100000">
                        <a:schemeClr val="tx1"/>
                      </a:gs>
                    </a:gsLst>
                    <a:lin ang="5400000" scaled="0"/>
                  </a:gradFill>
                </a:defRPr>
              </a:lvl2pPr>
              <a:lvl3pPr marL="657225" marR="0" indent="-200025" defTabSz="932742" fontAlgn="auto">
                <a:lnSpc>
                  <a:spcPct val="100000"/>
                </a:lnSpc>
                <a:spcBef>
                  <a:spcPct val="20000"/>
                </a:spcBef>
                <a:spcAft>
                  <a:spcPts val="0"/>
                </a:spcAft>
                <a:buClrTx/>
                <a:buSzPct val="90000"/>
                <a:buFont typeface="Wingdings" panose="05000000000000000000" pitchFamily="2" charset="2"/>
                <a:buChar char=""/>
                <a:tabLst/>
                <a:defRPr sz="1600" spc="0" baseline="0">
                  <a:gradFill>
                    <a:gsLst>
                      <a:gs pos="1250">
                        <a:schemeClr val="tx1"/>
                      </a:gs>
                      <a:gs pos="100000">
                        <a:schemeClr val="tx1"/>
                      </a:gs>
                    </a:gsLst>
                    <a:lin ang="5400000" scaled="0"/>
                  </a:gradFill>
                </a:defRPr>
              </a:lvl3pPr>
              <a:lvl4pPr marL="842963" marR="0" indent="-180975" defTabSz="932742" fontAlgn="auto">
                <a:lnSpc>
                  <a:spcPct val="100000"/>
                </a:lnSpc>
                <a:spcBef>
                  <a:spcPct val="20000"/>
                </a:spcBef>
                <a:spcAft>
                  <a:spcPts val="0"/>
                </a:spcAft>
                <a:buClrTx/>
                <a:buSzPct val="90000"/>
                <a:buFont typeface="Wingdings" panose="05000000000000000000" pitchFamily="2" charset="2"/>
                <a:buChar char=""/>
                <a:tabLst/>
                <a:defRPr sz="1400" spc="0" baseline="0">
                  <a:gradFill>
                    <a:gsLst>
                      <a:gs pos="1250">
                        <a:schemeClr val="tx1"/>
                      </a:gs>
                      <a:gs pos="100000">
                        <a:schemeClr val="tx1"/>
                      </a:gs>
                    </a:gsLst>
                    <a:lin ang="5400000" scaled="0"/>
                  </a:gradFill>
                </a:defRPr>
              </a:lvl4pPr>
              <a:lvl5pPr marL="1023938" marR="0" indent="-168275" defTabSz="932742" fontAlgn="auto">
                <a:lnSpc>
                  <a:spcPct val="100000"/>
                </a:lnSpc>
                <a:spcBef>
                  <a:spcPct val="20000"/>
                </a:spcBef>
                <a:spcAft>
                  <a:spcPts val="0"/>
                </a:spcAft>
                <a:buClrTx/>
                <a:buSzPct val="90000"/>
                <a:buFont typeface="Wingdings" panose="05000000000000000000" pitchFamily="2" charset="2"/>
                <a:buChar char=""/>
                <a:tabLst/>
                <a:defRPr sz="1400" spc="0" baseline="0">
                  <a:gradFill>
                    <a:gsLst>
                      <a:gs pos="1250">
                        <a:schemeClr val="tx1"/>
                      </a:gs>
                      <a:gs pos="100000">
                        <a:schemeClr val="tx1"/>
                      </a:gs>
                    </a:gsLst>
                    <a:lin ang="5400000" scaled="0"/>
                  </a:gra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l" defTabSz="932472" rtl="0" eaLnBrk="1" fontAlgn="base" latinLnBrk="0" hangingPunct="1">
                <a:lnSpc>
                  <a:spcPct val="90000"/>
                </a:lnSpc>
                <a:spcBef>
                  <a:spcPts val="600"/>
                </a:spcBef>
                <a:spcAft>
                  <a:spcPts val="600"/>
                </a:spcAft>
                <a:buClrTx/>
                <a:buSzTx/>
                <a:buFont typeface="Arial" panose="020B0604020202020204" pitchFamily="34" charset="0"/>
                <a:buNone/>
                <a:tabLst/>
                <a:defRPr/>
              </a:pPr>
              <a:r>
                <a:rPr kumimoji="0" lang="en-US" sz="2000" b="0" i="0" u="none" strike="noStrike" kern="1200" cap="none" spc="0" normalizeH="0" baseline="0" noProof="0">
                  <a:ln>
                    <a:noFill/>
                  </a:ln>
                  <a:gradFill>
                    <a:gsLst>
                      <a:gs pos="0">
                        <a:srgbClr val="50E6FF"/>
                      </a:gs>
                      <a:gs pos="100000">
                        <a:srgbClr val="50E6FF"/>
                      </a:gs>
                    </a:gsLst>
                    <a:lin ang="5400000" scaled="0"/>
                  </a:gradFill>
                  <a:effectLst/>
                  <a:uLnTx/>
                  <a:uFillTx/>
                  <a:latin typeface="Segoe UI Semibold"/>
                  <a:ea typeface="+mn-ea"/>
                  <a:cs typeface="Segoe UI" panose="020B0502040204020203" pitchFamily="34" charset="0"/>
                </a:rPr>
                <a:t>Azure Arc </a:t>
              </a:r>
            </a:p>
          </p:txBody>
        </p:sp>
        <p:sp>
          <p:nvSpPr>
            <p:cNvPr id="49" name="Title 1">
              <a:extLst>
                <a:ext uri="{FF2B5EF4-FFF2-40B4-BE49-F238E27FC236}">
                  <a16:creationId xmlns:a16="http://schemas.microsoft.com/office/drawing/2014/main" id="{0C80B912-62DC-47C8-B48D-73BE844DF127}"/>
                </a:ext>
              </a:extLst>
            </p:cNvPr>
            <p:cNvSpPr txBox="1">
              <a:spLocks/>
            </p:cNvSpPr>
            <p:nvPr/>
          </p:nvSpPr>
          <p:spPr>
            <a:xfrm>
              <a:off x="6476318" y="5265921"/>
              <a:ext cx="3982305" cy="313932"/>
            </a:xfrm>
            <a:prstGeom prst="rect">
              <a:avLst/>
            </a:prstGeom>
            <a:noFill/>
            <a:ln>
              <a:noFill/>
              <a:prstDash/>
            </a:ln>
            <a:effectLst/>
          </p:spPr>
          <p:txBody>
            <a:bodyPr rot="0" spcFirstLastPara="0" vertOverflow="overflow" horzOverflow="overflow" vert="horz" wrap="square" lIns="0" tIns="45720" rIns="91440" bIns="4572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472"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Azure  </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a:ea typeface="+mn-ea"/>
                  <a:cs typeface="Segoe UI" pitchFamily="34" charset="0"/>
                </a:rPr>
                <a:t>|</a:t>
              </a:r>
              <a:r>
                <a:rPr kumimoji="0" lang="en-US" sz="16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  On-premises </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a:ea typeface="+mn-ea"/>
                  <a:cs typeface="Segoe UI" pitchFamily="34" charset="0"/>
                </a:rPr>
                <a:t>|</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6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AWS </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a:ea typeface="+mn-ea"/>
                  <a:cs typeface="Segoe UI" pitchFamily="34" charset="0"/>
                </a:rPr>
                <a:t>|</a:t>
              </a:r>
              <a:r>
                <a:rPr kumimoji="0" lang="en-US" sz="1600" b="0" i="0" u="none" strike="noStrike" kern="1200" cap="none" spc="0" normalizeH="0" baseline="0" noProof="0">
                  <a:ln w="3175">
                    <a:noFill/>
                  </a:ln>
                  <a:gradFill>
                    <a:gsLst>
                      <a:gs pos="0">
                        <a:srgbClr val="000000">
                          <a:lumMod val="65000"/>
                          <a:lumOff val="35000"/>
                        </a:srgbClr>
                      </a:gs>
                      <a:gs pos="100000">
                        <a:srgbClr val="000000">
                          <a:lumMod val="65000"/>
                          <a:lumOff val="35000"/>
                        </a:srgbClr>
                      </a:gs>
                    </a:gsLst>
                    <a:lin ang="2700000" scaled="1"/>
                  </a:gradFill>
                  <a:effectLst/>
                  <a:uLnTx/>
                  <a:uFillTx/>
                  <a:latin typeface="Segoe UI Semibold"/>
                  <a:ea typeface="+mn-ea"/>
                  <a:cs typeface="Segoe UI" pitchFamily="34" charset="0"/>
                </a:rPr>
                <a:t>  </a:t>
              </a:r>
              <a:r>
                <a:rPr kumimoji="0" lang="en-US" sz="1600" b="0" i="0" u="none" strike="noStrike" kern="1200" cap="none" spc="0" normalizeH="0" baseline="0" noProof="0">
                  <a:ln w="3175">
                    <a:noFill/>
                  </a:ln>
                  <a:gradFill>
                    <a:gsLst>
                      <a:gs pos="0">
                        <a:srgbClr val="FFFFFF"/>
                      </a:gs>
                      <a:gs pos="100000">
                        <a:srgbClr val="FFFFFF"/>
                      </a:gs>
                    </a:gsLst>
                    <a:lin ang="2700000" scaled="1"/>
                  </a:gradFill>
                  <a:effectLst/>
                  <a:uLnTx/>
                  <a:uFillTx/>
                  <a:latin typeface="Segoe UI Semibold"/>
                  <a:ea typeface="+mn-ea"/>
                  <a:cs typeface="Segoe UI" pitchFamily="34" charset="0"/>
                </a:rPr>
                <a:t>GCP</a:t>
              </a:r>
            </a:p>
          </p:txBody>
        </p:sp>
      </p:grpSp>
      <p:sp>
        <p:nvSpPr>
          <p:cNvPr id="50" name="Text Placeholder 7">
            <a:extLst>
              <a:ext uri="{FF2B5EF4-FFF2-40B4-BE49-F238E27FC236}">
                <a16:creationId xmlns:a16="http://schemas.microsoft.com/office/drawing/2014/main" id="{3FFC969B-AC0B-4499-B68A-23808F288876}"/>
              </a:ext>
              <a:ext uri="{C183D7F6-B498-43B3-948B-1728B52AA6E4}">
                <adec:decorative xmlns:adec="http://schemas.microsoft.com/office/drawing/2017/decorative" val="1"/>
              </a:ext>
            </a:extLst>
          </p:cNvPr>
          <p:cNvSpPr txBox="1">
            <a:spLocks/>
          </p:cNvSpPr>
          <p:nvPr/>
        </p:nvSpPr>
        <p:spPr>
          <a:xfrm>
            <a:off x="6473247" y="2579769"/>
            <a:ext cx="4029640" cy="276999"/>
          </a:xfrm>
          <a:prstGeom prst="rect">
            <a:avLst/>
          </a:prstGeom>
          <a:noFill/>
        </p:spPr>
        <p:txBody>
          <a:bodyPr vert="horz" wrap="square" lIns="0" tIns="0" rIns="0" bIns="0" rtlCol="0">
            <a:spAutoFit/>
          </a:bodyPr>
          <a:lstStyle>
            <a:lvl1pPr marL="0" marR="0" indent="0" algn="ctr" defTabSz="932742" rtl="0" eaLnBrk="1" fontAlgn="auto" latinLnBrk="0" hangingPunct="1">
              <a:lnSpc>
                <a:spcPct val="100000"/>
              </a:lnSpc>
              <a:spcBef>
                <a:spcPts val="0"/>
              </a:spcBef>
              <a:spcAft>
                <a:spcPts val="0"/>
              </a:spcAft>
              <a:buClrTx/>
              <a:buSzPct val="90000"/>
              <a:buFont typeface="Arial" panose="020B0604020202020204" pitchFamily="34" charset="0"/>
              <a:buNone/>
              <a:tabLst/>
              <a:defRPr sz="2000" kern="1200" spc="0" baseline="0">
                <a:solidFill>
                  <a:schemeClr val="accent2"/>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90000"/>
              </a:lnSpc>
              <a:spcBef>
                <a:spcPts val="600"/>
              </a:spcBef>
              <a:spcAft>
                <a:spcPts val="600"/>
              </a:spcAft>
              <a:buClrTx/>
              <a:buSzTx/>
              <a:buFont typeface="Arial" panose="020B0604020202020204" pitchFamily="34" charset="0"/>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bold"/>
                <a:ea typeface="+mn-ea"/>
                <a:cs typeface="Segoe UI" panose="020B0502040204020203" pitchFamily="34" charset="0"/>
              </a:rPr>
              <a:t>Cloud native, at scale</a:t>
            </a:r>
          </a:p>
        </p:txBody>
      </p:sp>
      <p:sp>
        <p:nvSpPr>
          <p:cNvPr id="51" name="Text Placeholder 7">
            <a:extLst>
              <a:ext uri="{FF2B5EF4-FFF2-40B4-BE49-F238E27FC236}">
                <a16:creationId xmlns:a16="http://schemas.microsoft.com/office/drawing/2014/main" id="{D9A1B2C9-33C2-40FB-8D66-A9D7C4C434CC}"/>
              </a:ext>
              <a:ext uri="{C183D7F6-B498-43B3-948B-1728B52AA6E4}">
                <adec:decorative xmlns:adec="http://schemas.microsoft.com/office/drawing/2017/decorative" val="1"/>
              </a:ext>
            </a:extLst>
          </p:cNvPr>
          <p:cNvSpPr txBox="1">
            <a:spLocks/>
          </p:cNvSpPr>
          <p:nvPr/>
        </p:nvSpPr>
        <p:spPr>
          <a:xfrm>
            <a:off x="6469912" y="3246971"/>
            <a:ext cx="4542358" cy="276999"/>
          </a:xfrm>
          <a:prstGeom prst="rect">
            <a:avLst/>
          </a:prstGeom>
          <a:noFill/>
        </p:spPr>
        <p:txBody>
          <a:bodyPr vert="horz" wrap="square" lIns="0" tIns="0" rIns="0" bIns="0" rtlCol="0">
            <a:spAutoFit/>
          </a:bodyPr>
          <a:lstStyle>
            <a:lvl1pPr marL="0" marR="0" indent="0" algn="ctr" defTabSz="932742" rtl="0" eaLnBrk="1" fontAlgn="auto" latinLnBrk="0" hangingPunct="1">
              <a:lnSpc>
                <a:spcPct val="100000"/>
              </a:lnSpc>
              <a:spcBef>
                <a:spcPts val="0"/>
              </a:spcBef>
              <a:spcAft>
                <a:spcPts val="0"/>
              </a:spcAft>
              <a:buClrTx/>
              <a:buSzPct val="90000"/>
              <a:buFont typeface="Arial" panose="020B0604020202020204" pitchFamily="34" charset="0"/>
              <a:buNone/>
              <a:tabLst/>
              <a:defRPr sz="2000" kern="1200" spc="0" baseline="0">
                <a:solidFill>
                  <a:schemeClr val="accent2"/>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90000"/>
              </a:lnSpc>
              <a:spcBef>
                <a:spcPts val="600"/>
              </a:spcBef>
              <a:spcAft>
                <a:spcPts val="600"/>
              </a:spcAft>
              <a:buClrTx/>
              <a:buSzTx/>
              <a:buFont typeface="Arial" panose="020B0604020202020204" pitchFamily="34" charset="0"/>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bold"/>
                <a:ea typeface="+mn-ea"/>
                <a:cs typeface="Segoe UI" panose="020B0502040204020203" pitchFamily="34" charset="0"/>
              </a:rPr>
              <a:t>Visibility, operations, and compliance</a:t>
            </a:r>
          </a:p>
        </p:txBody>
      </p:sp>
      <p:sp>
        <p:nvSpPr>
          <p:cNvPr id="52" name="Text Placeholder 7">
            <a:extLst>
              <a:ext uri="{FF2B5EF4-FFF2-40B4-BE49-F238E27FC236}">
                <a16:creationId xmlns:a16="http://schemas.microsoft.com/office/drawing/2014/main" id="{3743F841-8AF3-44DF-B994-8834F317A4D6}"/>
              </a:ext>
              <a:ext uri="{C183D7F6-B498-43B3-948B-1728B52AA6E4}">
                <adec:decorative xmlns:adec="http://schemas.microsoft.com/office/drawing/2017/decorative" val="1"/>
              </a:ext>
            </a:extLst>
          </p:cNvPr>
          <p:cNvSpPr txBox="1">
            <a:spLocks/>
          </p:cNvSpPr>
          <p:nvPr/>
        </p:nvSpPr>
        <p:spPr>
          <a:xfrm>
            <a:off x="6476318" y="3908735"/>
            <a:ext cx="4029640" cy="276999"/>
          </a:xfrm>
          <a:prstGeom prst="rect">
            <a:avLst/>
          </a:prstGeom>
          <a:noFill/>
        </p:spPr>
        <p:txBody>
          <a:bodyPr vert="horz" wrap="square" lIns="0" tIns="0" rIns="0" bIns="0" rtlCol="0">
            <a:spAutoFit/>
          </a:bodyPr>
          <a:lstStyle>
            <a:lvl1pPr marL="0" marR="0" indent="0" algn="ctr" defTabSz="932742" rtl="0" eaLnBrk="1" fontAlgn="auto" latinLnBrk="0" hangingPunct="1">
              <a:lnSpc>
                <a:spcPct val="100000"/>
              </a:lnSpc>
              <a:spcBef>
                <a:spcPts val="0"/>
              </a:spcBef>
              <a:spcAft>
                <a:spcPts val="0"/>
              </a:spcAft>
              <a:buClrTx/>
              <a:buSzPct val="90000"/>
              <a:buFont typeface="Arial" panose="020B0604020202020204" pitchFamily="34" charset="0"/>
              <a:buNone/>
              <a:tabLst/>
              <a:defRPr sz="2000" kern="1200" spc="0" baseline="0">
                <a:solidFill>
                  <a:schemeClr val="accent2"/>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90000"/>
              </a:lnSpc>
              <a:spcBef>
                <a:spcPts val="600"/>
              </a:spcBef>
              <a:spcAft>
                <a:spcPts val="600"/>
              </a:spcAft>
              <a:buClrTx/>
              <a:buSzTx/>
              <a:buFont typeface="Arial" panose="020B0604020202020204" pitchFamily="34" charset="0"/>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bold"/>
                <a:ea typeface="+mn-ea"/>
                <a:cs typeface="Segoe UI" panose="020B0502040204020203" pitchFamily="34" charset="0"/>
              </a:rPr>
              <a:t>Run on any Kubernetes cluster</a:t>
            </a:r>
          </a:p>
        </p:txBody>
      </p:sp>
      <p:sp>
        <p:nvSpPr>
          <p:cNvPr id="53" name="Title 1">
            <a:extLst>
              <a:ext uri="{FF2B5EF4-FFF2-40B4-BE49-F238E27FC236}">
                <a16:creationId xmlns:a16="http://schemas.microsoft.com/office/drawing/2014/main" id="{3DAAD6FA-1EE5-4849-882B-09D7DF1DA49C}"/>
              </a:ext>
            </a:extLst>
          </p:cNvPr>
          <p:cNvSpPr txBox="1">
            <a:spLocks noGrp="1"/>
          </p:cNvSpPr>
          <p:nvPr>
            <p:ph type="title" idx="4294967295"/>
          </p:nvPr>
        </p:nvSpPr>
        <p:spPr>
          <a:xfrm>
            <a:off x="5799724" y="708308"/>
            <a:ext cx="5303520" cy="7017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50" normalizeH="0" baseline="0" noProof="0" dirty="0">
                <a:ln w="3175">
                  <a:noFill/>
                </a:ln>
                <a:gradFill>
                  <a:gsLst>
                    <a:gs pos="0">
                      <a:schemeClr val="tx1"/>
                    </a:gs>
                    <a:gs pos="100000">
                      <a:schemeClr val="tx1"/>
                    </a:gs>
                  </a:gsLst>
                  <a:lin ang="5400000" scaled="1"/>
                </a:gradFill>
                <a:effectLst/>
                <a:uLnTx/>
                <a:uFillTx/>
                <a:latin typeface="+mj-lt"/>
                <a:ea typeface="+mn-ea"/>
                <a:cs typeface="Segoe UI" pitchFamily="34" charset="0"/>
              </a:rPr>
              <a:t>Azure Arc</a:t>
            </a:r>
          </a:p>
        </p:txBody>
      </p:sp>
      <p:sp>
        <p:nvSpPr>
          <p:cNvPr id="54" name="Title 1">
            <a:extLst>
              <a:ext uri="{FF2B5EF4-FFF2-40B4-BE49-F238E27FC236}">
                <a16:creationId xmlns:a16="http://schemas.microsoft.com/office/drawing/2014/main" id="{F1CAA68C-E723-4B99-9836-0E37672AE2A2}"/>
              </a:ext>
            </a:extLst>
          </p:cNvPr>
          <p:cNvSpPr txBox="1">
            <a:spLocks/>
          </p:cNvSpPr>
          <p:nvPr/>
        </p:nvSpPr>
        <p:spPr>
          <a:xfrm>
            <a:off x="5799724" y="1470522"/>
            <a:ext cx="5113927" cy="369332"/>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r>
              <a:rPr kumimoji="0" lang="en-US" sz="2000" b="0" i="0" u="none" strike="noStrike" kern="1200" cap="none" spc="0" normalizeH="0" baseline="0" noProof="0">
                <a:ln w="3175">
                  <a:noFill/>
                </a:ln>
                <a:gradFill>
                  <a:gsLst>
                    <a:gs pos="0">
                      <a:srgbClr val="FFFFFF"/>
                    </a:gs>
                    <a:gs pos="100000">
                      <a:srgbClr val="FFFFFF"/>
                    </a:gs>
                  </a:gsLst>
                  <a:lin ang="5400000" scaled="1"/>
                </a:gradFill>
                <a:effectLst/>
                <a:uLnTx/>
                <a:uFillTx/>
                <a:latin typeface="Segoe UI Semibold"/>
                <a:ea typeface="+mn-ea"/>
                <a:cs typeface="Segoe UI" pitchFamily="34" charset="0"/>
              </a:rPr>
              <a:t>Cloud operations anywhere </a:t>
            </a:r>
          </a:p>
        </p:txBody>
      </p:sp>
      <p:cxnSp>
        <p:nvCxnSpPr>
          <p:cNvPr id="55" name="Straight Connector 54">
            <a:extLst>
              <a:ext uri="{FF2B5EF4-FFF2-40B4-BE49-F238E27FC236}">
                <a16:creationId xmlns:a16="http://schemas.microsoft.com/office/drawing/2014/main" id="{6014C33F-3054-40C6-A733-D942AA275B5D}"/>
              </a:ext>
              <a:ext uri="{C183D7F6-B498-43B3-948B-1728B52AA6E4}">
                <adec:decorative xmlns:adec="http://schemas.microsoft.com/office/drawing/2017/decorative" val="1"/>
              </a:ext>
            </a:extLst>
          </p:cNvPr>
          <p:cNvCxnSpPr>
            <a:cxnSpLocks/>
          </p:cNvCxnSpPr>
          <p:nvPr/>
        </p:nvCxnSpPr>
        <p:spPr>
          <a:xfrm>
            <a:off x="5853329" y="4585365"/>
            <a:ext cx="4412343" cy="0"/>
          </a:xfrm>
          <a:prstGeom prst="line">
            <a:avLst/>
          </a:prstGeom>
          <a:ln w="12700">
            <a:gradFill flip="none" rotWithShape="1">
              <a:gsLst>
                <a:gs pos="0">
                  <a:schemeClr val="bg1">
                    <a:lumMod val="50000"/>
                    <a:lumOff val="50000"/>
                    <a:alpha val="0"/>
                  </a:schemeClr>
                </a:gs>
                <a:gs pos="46000">
                  <a:schemeClr val="tx1">
                    <a:lumMod val="65000"/>
                  </a:schemeClr>
                </a:gs>
                <a:gs pos="100000">
                  <a:schemeClr val="bg1">
                    <a:lumMod val="50000"/>
                    <a:lumOff val="50000"/>
                    <a:alpha val="0"/>
                  </a:schemeClr>
                </a:gs>
              </a:gsLst>
              <a:lin ang="10800000" scaled="1"/>
              <a:tileRect/>
            </a:gra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56" name="Kubernetes" descr="Kubernetes">
            <a:extLst>
              <a:ext uri="{FF2B5EF4-FFF2-40B4-BE49-F238E27FC236}">
                <a16:creationId xmlns:a16="http://schemas.microsoft.com/office/drawing/2014/main" id="{112686CF-DA7B-4EF6-9FF7-26A3B076EA4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93312" y="3857499"/>
            <a:ext cx="351774" cy="351771"/>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A97C1778-7D89-43B6-F425-3D16919E864C}"/>
              </a:ext>
            </a:extLst>
          </p:cNvPr>
          <p:cNvPicPr>
            <a:picLocks noChangeAspect="1"/>
          </p:cNvPicPr>
          <p:nvPr/>
        </p:nvPicPr>
        <p:blipFill>
          <a:blip r:embed="rId7"/>
          <a:stretch>
            <a:fillRect/>
          </a:stretch>
        </p:blipFill>
        <p:spPr>
          <a:xfrm>
            <a:off x="0" y="5699929"/>
            <a:ext cx="1258519" cy="1258519"/>
          </a:xfrm>
          <a:prstGeom prst="rect">
            <a:avLst/>
          </a:prstGeom>
        </p:spPr>
      </p:pic>
    </p:spTree>
    <p:extLst>
      <p:ext uri="{BB962C8B-B14F-4D97-AF65-F5344CB8AC3E}">
        <p14:creationId xmlns:p14="http://schemas.microsoft.com/office/powerpoint/2010/main" val="5552831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400"/>
                                  </p:stCondLst>
                                  <p:childTnLst>
                                    <p:set>
                                      <p:cBhvr>
                                        <p:cTn id="6" dur="1" fill="hold">
                                          <p:stCondLst>
                                            <p:cond delay="0"/>
                                          </p:stCondLst>
                                        </p:cTn>
                                        <p:tgtEl>
                                          <p:spTgt spid="55"/>
                                        </p:tgtEl>
                                        <p:attrNameLst>
                                          <p:attrName>style.visibility</p:attrName>
                                        </p:attrNameLst>
                                      </p:cBhvr>
                                      <p:to>
                                        <p:strVal val="visible"/>
                                      </p:to>
                                    </p:set>
                                    <p:animEffect transition="in" filter="barn(outVertical)">
                                      <p:cBhvr>
                                        <p:cTn id="7" dur="500"/>
                                        <p:tgtEl>
                                          <p:spTgt spid="55"/>
                                        </p:tgtEl>
                                      </p:cBhvr>
                                    </p:animEffect>
                                  </p:childTnLst>
                                </p:cTn>
                              </p:par>
                              <p:par>
                                <p:cTn id="8" presetID="10" presetClass="entr" presetSubtype="0"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42" presetClass="path" presetSubtype="0" decel="100000" fill="hold" nodeType="withEffect">
                                  <p:stCondLst>
                                    <p:cond delay="500"/>
                                  </p:stCondLst>
                                  <p:childTnLst>
                                    <p:animMotion origin="layout" path="M -2.5E-6 -3.7037E-6 L -2.5E-6 0.01968 " pathEditMode="relative" rAng="0" ptsTypes="AA">
                                      <p:cBhvr>
                                        <p:cTn id="12" dur="500" spd="-100000" fill="hold"/>
                                        <p:tgtEl>
                                          <p:spTgt spid="3"/>
                                        </p:tgtEl>
                                        <p:attrNameLst>
                                          <p:attrName>ppt_x</p:attrName>
                                          <p:attrName>ppt_y</p:attrName>
                                        </p:attrNameLst>
                                      </p:cBhvr>
                                      <p:rCtr x="0" y="972"/>
                                    </p:animMotion>
                                  </p:childTnLst>
                                </p:cTn>
                              </p:par>
                              <p:par>
                                <p:cTn id="13" presetID="10" presetClass="entr" presetSubtype="0"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42" presetClass="path" presetSubtype="0" decel="100000" fill="hold" grpId="1" nodeType="withEffect">
                                  <p:stCondLst>
                                    <p:cond delay="0"/>
                                  </p:stCondLst>
                                  <p:childTnLst>
                                    <p:animMotion origin="layout" path="M 3.54167E-6 3.7037E-7 L 3.54167E-6 0.01968 " pathEditMode="relative" rAng="0" ptsTypes="AA">
                                      <p:cBhvr>
                                        <p:cTn id="17" dur="500" spd="-100000" fill="hold"/>
                                        <p:tgtEl>
                                          <p:spTgt spid="53"/>
                                        </p:tgtEl>
                                        <p:attrNameLst>
                                          <p:attrName>ppt_x</p:attrName>
                                          <p:attrName>ppt_y</p:attrName>
                                        </p:attrNameLst>
                                      </p:cBhvr>
                                      <p:rCtr x="0" y="972"/>
                                    </p:animMotion>
                                  </p:childTnLst>
                                </p:cTn>
                              </p:par>
                              <p:par>
                                <p:cTn id="18" presetID="10" presetClass="entr" presetSubtype="0" fill="hold" grpId="0" nodeType="withEffect">
                                  <p:stCondLst>
                                    <p:cond delay="10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42" presetClass="path" presetSubtype="0" decel="100000" fill="hold" grpId="1" nodeType="withEffect">
                                  <p:stCondLst>
                                    <p:cond delay="100"/>
                                  </p:stCondLst>
                                  <p:childTnLst>
                                    <p:animMotion origin="layout" path="M 1.66667E-6 -1.48148E-6 L 1.66667E-6 0.04352 " pathEditMode="relative" rAng="0" ptsTypes="AA">
                                      <p:cBhvr>
                                        <p:cTn id="22" dur="600" spd="-100000" fill="hold"/>
                                        <p:tgtEl>
                                          <p:spTgt spid="54"/>
                                        </p:tgtEl>
                                        <p:attrNameLst>
                                          <p:attrName>ppt_x</p:attrName>
                                          <p:attrName>ppt_y</p:attrName>
                                        </p:attrNameLst>
                                      </p:cBhvr>
                                      <p:rCtr x="0" y="2176"/>
                                    </p:animMotion>
                                  </p:childTnLst>
                                </p:cTn>
                              </p:par>
                              <p:par>
                                <p:cTn id="23" presetID="10" presetClass="entr" presetSubtype="0" fill="hold" grpId="0" nodeType="withEffect">
                                  <p:stCondLst>
                                    <p:cond delay="30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childTnLst>
                                </p:cTn>
                              </p:par>
                              <p:par>
                                <p:cTn id="26" presetID="42" presetClass="path" presetSubtype="0" decel="100000" fill="hold" grpId="1" nodeType="withEffect">
                                  <p:stCondLst>
                                    <p:cond delay="300"/>
                                  </p:stCondLst>
                                  <p:childTnLst>
                                    <p:animMotion origin="layout" path="M -1.45833E-6 -1.85185E-6 L -0.01575 0.00023 " pathEditMode="relative" rAng="0" ptsTypes="AA">
                                      <p:cBhvr>
                                        <p:cTn id="27" dur="500" spd="-100000" fill="hold"/>
                                        <p:tgtEl>
                                          <p:spTgt spid="50"/>
                                        </p:tgtEl>
                                        <p:attrNameLst>
                                          <p:attrName>ppt_x</p:attrName>
                                          <p:attrName>ppt_y</p:attrName>
                                        </p:attrNameLst>
                                      </p:cBhvr>
                                      <p:rCtr x="-794" y="0"/>
                                    </p:animMotion>
                                  </p:childTnLst>
                                </p:cTn>
                              </p:par>
                              <p:par>
                                <p:cTn id="28" presetID="10" presetClass="entr" presetSubtype="0" fill="hold" grpId="0" nodeType="withEffect">
                                  <p:stCondLst>
                                    <p:cond delay="300"/>
                                  </p:stCondLst>
                                  <p:childTnLst>
                                    <p:set>
                                      <p:cBhvr>
                                        <p:cTn id="29" dur="1" fill="hold">
                                          <p:stCondLst>
                                            <p:cond delay="0"/>
                                          </p:stCondLst>
                                        </p:cTn>
                                        <p:tgtEl>
                                          <p:spTgt spid="51"/>
                                        </p:tgtEl>
                                        <p:attrNameLst>
                                          <p:attrName>style.visibility</p:attrName>
                                        </p:attrNameLst>
                                      </p:cBhvr>
                                      <p:to>
                                        <p:strVal val="visible"/>
                                      </p:to>
                                    </p:set>
                                    <p:animEffect transition="in" filter="fade">
                                      <p:cBhvr>
                                        <p:cTn id="30" dur="500"/>
                                        <p:tgtEl>
                                          <p:spTgt spid="51"/>
                                        </p:tgtEl>
                                      </p:cBhvr>
                                    </p:animEffect>
                                  </p:childTnLst>
                                </p:cTn>
                              </p:par>
                              <p:par>
                                <p:cTn id="31" presetID="42" presetClass="path" presetSubtype="0" decel="100000" fill="hold" grpId="1" nodeType="withEffect">
                                  <p:stCondLst>
                                    <p:cond delay="300"/>
                                  </p:stCondLst>
                                  <p:childTnLst>
                                    <p:animMotion origin="layout" path="M 1.45833E-6 2.22222E-6 L -0.01576 0.00023 " pathEditMode="relative" rAng="0" ptsTypes="AA">
                                      <p:cBhvr>
                                        <p:cTn id="32" dur="500" spd="-100000" fill="hold"/>
                                        <p:tgtEl>
                                          <p:spTgt spid="51"/>
                                        </p:tgtEl>
                                        <p:attrNameLst>
                                          <p:attrName>ppt_x</p:attrName>
                                          <p:attrName>ppt_y</p:attrName>
                                        </p:attrNameLst>
                                      </p:cBhvr>
                                      <p:rCtr x="-794" y="0"/>
                                    </p:animMotion>
                                  </p:childTnLst>
                                </p:cTn>
                              </p:par>
                              <p:par>
                                <p:cTn id="33" presetID="10" presetClass="entr" presetSubtype="0" fill="hold" grpId="0" nodeType="withEffect">
                                  <p:stCondLst>
                                    <p:cond delay="30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par>
                                <p:cTn id="36" presetID="42" presetClass="path" presetSubtype="0" decel="100000" fill="hold" grpId="1" nodeType="withEffect">
                                  <p:stCondLst>
                                    <p:cond delay="300"/>
                                  </p:stCondLst>
                                  <p:childTnLst>
                                    <p:animMotion origin="layout" path="M 1.45833E-6 2.22222E-6 L -0.01576 0.00023 " pathEditMode="relative" rAng="0" ptsTypes="AA">
                                      <p:cBhvr>
                                        <p:cTn id="37" dur="500" spd="-100000" fill="hold"/>
                                        <p:tgtEl>
                                          <p:spTgt spid="52"/>
                                        </p:tgtEl>
                                        <p:attrNameLst>
                                          <p:attrName>ppt_x</p:attrName>
                                          <p:attrName>ppt_y</p:attrName>
                                        </p:attrNameLst>
                                      </p:cBhvr>
                                      <p:rCtr x="-794" y="0"/>
                                    </p:animMotion>
                                  </p:childTnLst>
                                </p:cTn>
                              </p:par>
                              <p:par>
                                <p:cTn id="38" presetID="1" presetClass="entr" presetSubtype="0" fill="hold" nodeType="withEffect">
                                  <p:stCondLst>
                                    <p:cond delay="0"/>
                                  </p:stCondLst>
                                  <p:childTnLst>
                                    <p:set>
                                      <p:cBhvr>
                                        <p:cTn id="39" dur="1" fill="hold">
                                          <p:stCondLst>
                                            <p:cond delay="299"/>
                                          </p:stCondLst>
                                        </p:cTn>
                                        <p:tgtEl>
                                          <p:spTgt spid="31"/>
                                        </p:tgtEl>
                                        <p:attrNameLst>
                                          <p:attrName>style.visibility</p:attrName>
                                        </p:attrNameLst>
                                      </p:cBhvr>
                                      <p:to>
                                        <p:strVal val="visible"/>
                                      </p:to>
                                    </p:set>
                                  </p:childTnLst>
                                </p:cTn>
                              </p:par>
                              <p:par>
                                <p:cTn id="40" presetID="6" presetClass="emph" presetSubtype="0" accel="100000" autoRev="1" fill="hold" nodeType="withEffect">
                                  <p:stCondLst>
                                    <p:cond delay="0"/>
                                  </p:stCondLst>
                                  <p:childTnLst>
                                    <p:animScale>
                                      <p:cBhvr>
                                        <p:cTn id="41" dur="300" fill="hold"/>
                                        <p:tgtEl>
                                          <p:spTgt spid="31"/>
                                        </p:tgtEl>
                                      </p:cBhvr>
                                      <p:by x="0" y="0"/>
                                    </p:animScale>
                                  </p:childTnLst>
                                </p:cTn>
                              </p:par>
                              <p:par>
                                <p:cTn id="42" presetID="1" presetClass="entr" presetSubtype="0" fill="hold" nodeType="withEffect">
                                  <p:stCondLst>
                                    <p:cond delay="0"/>
                                  </p:stCondLst>
                                  <p:childTnLst>
                                    <p:set>
                                      <p:cBhvr>
                                        <p:cTn id="43" dur="1" fill="hold">
                                          <p:stCondLst>
                                            <p:cond delay="299"/>
                                          </p:stCondLst>
                                        </p:cTn>
                                        <p:tgtEl>
                                          <p:spTgt spid="56"/>
                                        </p:tgtEl>
                                        <p:attrNameLst>
                                          <p:attrName>style.visibility</p:attrName>
                                        </p:attrNameLst>
                                      </p:cBhvr>
                                      <p:to>
                                        <p:strVal val="visible"/>
                                      </p:to>
                                    </p:set>
                                  </p:childTnLst>
                                </p:cTn>
                              </p:par>
                              <p:par>
                                <p:cTn id="44" presetID="6" presetClass="emph" presetSubtype="0" accel="100000" autoRev="1" fill="hold" nodeType="withEffect">
                                  <p:stCondLst>
                                    <p:cond delay="0"/>
                                  </p:stCondLst>
                                  <p:childTnLst>
                                    <p:animScale>
                                      <p:cBhvr>
                                        <p:cTn id="45" dur="300" fill="hold"/>
                                        <p:tgtEl>
                                          <p:spTgt spid="56"/>
                                        </p:tgtEl>
                                      </p:cBhvr>
                                      <p:by x="0" y="0"/>
                                    </p:animScale>
                                  </p:childTnLst>
                                </p:cTn>
                              </p:par>
                              <p:par>
                                <p:cTn id="46" presetID="1" presetClass="entr" presetSubtype="0" fill="hold" nodeType="withEffect">
                                  <p:stCondLst>
                                    <p:cond delay="0"/>
                                  </p:stCondLst>
                                  <p:childTnLst>
                                    <p:set>
                                      <p:cBhvr>
                                        <p:cTn id="47" dur="1" fill="hold">
                                          <p:stCondLst>
                                            <p:cond delay="299"/>
                                          </p:stCondLst>
                                        </p:cTn>
                                        <p:tgtEl>
                                          <p:spTgt spid="42"/>
                                        </p:tgtEl>
                                        <p:attrNameLst>
                                          <p:attrName>style.visibility</p:attrName>
                                        </p:attrNameLst>
                                      </p:cBhvr>
                                      <p:to>
                                        <p:strVal val="visible"/>
                                      </p:to>
                                    </p:set>
                                  </p:childTnLst>
                                </p:cTn>
                              </p:par>
                              <p:par>
                                <p:cTn id="48" presetID="6" presetClass="emph" presetSubtype="0" accel="100000" autoRev="1" fill="hold" nodeType="withEffect">
                                  <p:stCondLst>
                                    <p:cond delay="0"/>
                                  </p:stCondLst>
                                  <p:childTnLst>
                                    <p:animScale>
                                      <p:cBhvr>
                                        <p:cTn id="49" dur="300" fill="hold"/>
                                        <p:tgtEl>
                                          <p:spTgt spid="42"/>
                                        </p:tgtEl>
                                      </p:cBhvr>
                                      <p:by x="0" y="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0" grpId="1"/>
      <p:bldP spid="51" grpId="0"/>
      <p:bldP spid="51" grpId="1"/>
      <p:bldP spid="52" grpId="0"/>
      <p:bldP spid="52" grpId="1"/>
      <p:bldP spid="53" grpId="0"/>
      <p:bldP spid="53" grpId="1"/>
      <p:bldP spid="54" grpId="0" animBg="1"/>
      <p:bldP spid="5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6" name="Title 1">
            <a:extLst>
              <a:ext uri="{FF2B5EF4-FFF2-40B4-BE49-F238E27FC236}">
                <a16:creationId xmlns:a16="http://schemas.microsoft.com/office/drawing/2014/main" id="{CC358CC5-7F14-4E43-9625-B55F704A87AF}"/>
              </a:ext>
            </a:extLst>
          </p:cNvPr>
          <p:cNvSpPr txBox="1">
            <a:spLocks noGrp="1"/>
          </p:cNvSpPr>
          <p:nvPr>
            <p:ph type="title" idx="4294967295"/>
          </p:nvPr>
        </p:nvSpPr>
        <p:spPr>
          <a:xfrm>
            <a:off x="2252421" y="357593"/>
            <a:ext cx="7687157" cy="4985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90000"/>
              </a:lnSpc>
              <a:spcBef>
                <a:spcPct val="0"/>
              </a:spcBef>
              <a:spcAft>
                <a:spcPts val="0"/>
              </a:spcAft>
              <a:buClrTx/>
              <a:buSzTx/>
              <a:buFontTx/>
              <a:buNone/>
              <a:tabLst/>
              <a:defRPr/>
            </a:pPr>
            <a:r>
              <a:rPr kumimoji="0" lang="en-US" sz="3600" b="0" i="0" u="none" strike="noStrike" kern="1200" cap="none" spc="-50" normalizeH="0" baseline="0" noProof="0" dirty="0">
                <a:ln w="3175">
                  <a:noFill/>
                </a:ln>
                <a:gradFill>
                  <a:gsLst>
                    <a:gs pos="0">
                      <a:srgbClr val="FFFFFF"/>
                    </a:gs>
                    <a:gs pos="100000">
                      <a:srgbClr val="FFFFFF"/>
                    </a:gs>
                  </a:gsLst>
                  <a:lin ang="5400000" scaled="1"/>
                </a:gradFill>
                <a:effectLst/>
                <a:uLnTx/>
                <a:uFillTx/>
                <a:latin typeface="Segoe UI Semibold"/>
                <a:ea typeface="+mj-lt"/>
                <a:cs typeface="Segoe UI Semibold"/>
              </a:rPr>
              <a:t>Azure Arc</a:t>
            </a:r>
          </a:p>
        </p:txBody>
      </p:sp>
      <p:grpSp>
        <p:nvGrpSpPr>
          <p:cNvPr id="128" name="Group 127">
            <a:extLst>
              <a:ext uri="{FF2B5EF4-FFF2-40B4-BE49-F238E27FC236}">
                <a16:creationId xmlns:a16="http://schemas.microsoft.com/office/drawing/2014/main" id="{229519DC-A5AA-4006-9E38-90673A097C3F}"/>
              </a:ext>
              <a:ext uri="{C183D7F6-B498-43B3-948B-1728B52AA6E4}">
                <adec:decorative xmlns:adec="http://schemas.microsoft.com/office/drawing/2017/decorative" val="1"/>
              </a:ext>
            </a:extLst>
          </p:cNvPr>
          <p:cNvGrpSpPr/>
          <p:nvPr/>
        </p:nvGrpSpPr>
        <p:grpSpPr>
          <a:xfrm>
            <a:off x="3416183" y="1498901"/>
            <a:ext cx="5273302" cy="4685113"/>
            <a:chOff x="5728498" y="1171097"/>
            <a:chExt cx="5273302" cy="4685113"/>
          </a:xfrm>
        </p:grpSpPr>
        <p:grpSp>
          <p:nvGrpSpPr>
            <p:cNvPr id="67" name="Group 66" descr="Server and database">
              <a:extLst>
                <a:ext uri="{FF2B5EF4-FFF2-40B4-BE49-F238E27FC236}">
                  <a16:creationId xmlns:a16="http://schemas.microsoft.com/office/drawing/2014/main" id="{B2DA748A-F8CD-487C-BCB8-738C3A47914E}"/>
                </a:ext>
              </a:extLst>
            </p:cNvPr>
            <p:cNvGrpSpPr/>
            <p:nvPr/>
          </p:nvGrpSpPr>
          <p:grpSpPr>
            <a:xfrm>
              <a:off x="9739142" y="2371318"/>
              <a:ext cx="505366" cy="276108"/>
              <a:chOff x="-1606918" y="2945898"/>
              <a:chExt cx="1024959" cy="542161"/>
            </a:xfrm>
          </p:grpSpPr>
          <p:pic>
            <p:nvPicPr>
              <p:cNvPr id="68" name="Graphic 67">
                <a:extLst>
                  <a:ext uri="{FF2B5EF4-FFF2-40B4-BE49-F238E27FC236}">
                    <a16:creationId xmlns:a16="http://schemas.microsoft.com/office/drawing/2014/main" id="{4EB22C4C-8680-40A4-9DD7-EAD80B476B6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06918" y="2945898"/>
                <a:ext cx="542161" cy="542161"/>
              </a:xfrm>
              <a:prstGeom prst="rect">
                <a:avLst/>
              </a:prstGeom>
            </p:spPr>
          </p:pic>
          <p:pic>
            <p:nvPicPr>
              <p:cNvPr id="69" name="Database" descr=" Database">
                <a:extLst>
                  <a:ext uri="{FF2B5EF4-FFF2-40B4-BE49-F238E27FC236}">
                    <a16:creationId xmlns:a16="http://schemas.microsoft.com/office/drawing/2014/main" id="{DC83ECB0-929D-4833-9D69-92A1B6F84C4C}"/>
                  </a:ext>
                </a:extLst>
              </p:cNvPr>
              <p:cNvPicPr>
                <a:picLocks noChangeAspect="1"/>
              </p:cNvPicPr>
              <p:nvPr/>
            </p:nvPicPr>
            <p:blipFill>
              <a:blip r:embed="rId5"/>
              <a:stretch>
                <a:fillRect/>
              </a:stretch>
            </p:blipFill>
            <p:spPr>
              <a:xfrm>
                <a:off x="-1000047" y="2947450"/>
                <a:ext cx="418088" cy="539056"/>
              </a:xfrm>
              <a:prstGeom prst="rect">
                <a:avLst/>
              </a:prstGeom>
            </p:spPr>
          </p:pic>
        </p:grpSp>
        <p:sp>
          <p:nvSpPr>
            <p:cNvPr id="70" name="Rectangle 69">
              <a:extLst>
                <a:ext uri="{FF2B5EF4-FFF2-40B4-BE49-F238E27FC236}">
                  <a16:creationId xmlns:a16="http://schemas.microsoft.com/office/drawing/2014/main" id="{D2AB4C68-BD70-4A7E-9DA0-3D69A946CC58}"/>
                </a:ext>
              </a:extLst>
            </p:cNvPr>
            <p:cNvSpPr/>
            <p:nvPr/>
          </p:nvSpPr>
          <p:spPr>
            <a:xfrm>
              <a:off x="9426356" y="2876291"/>
              <a:ext cx="1129089" cy="437043"/>
            </a:xfrm>
            <a:prstGeom prst="rect">
              <a:avLst/>
            </a:prstGeom>
            <a:noFill/>
          </p:spPr>
          <p:txBody>
            <a:bodyPr wrap="square" lIns="0" rIns="0" anchor="ctr">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1400" b="1" i="0" u="none" strike="noStrike" kern="1200" cap="none" spc="0" normalizeH="0" baseline="0" noProof="0">
                  <a:ln w="3175">
                    <a:noFill/>
                  </a:ln>
                  <a:solidFill>
                    <a:srgbClr val="FFFFFF"/>
                  </a:solidFill>
                  <a:effectLst/>
                  <a:uLnTx/>
                  <a:uFillTx/>
                  <a:latin typeface="Segoe UI Semibold" panose="020B0502040204020203" pitchFamily="34" charset="0"/>
                  <a:ea typeface="+mn-ea"/>
                  <a:cs typeface="Segoe UI Semibold" panose="020B0502040204020203" pitchFamily="34" charset="0"/>
                </a:rPr>
                <a:t>App, data &amp; ML services</a:t>
              </a:r>
            </a:p>
          </p:txBody>
        </p:sp>
        <p:sp>
          <p:nvSpPr>
            <p:cNvPr id="71" name="Rectangle 70">
              <a:extLst>
                <a:ext uri="{FF2B5EF4-FFF2-40B4-BE49-F238E27FC236}">
                  <a16:creationId xmlns:a16="http://schemas.microsoft.com/office/drawing/2014/main" id="{19A32B46-DEB2-4022-AD03-911FBA3C24D1}"/>
                </a:ext>
              </a:extLst>
            </p:cNvPr>
            <p:cNvSpPr/>
            <p:nvPr/>
          </p:nvSpPr>
          <p:spPr>
            <a:xfrm>
              <a:off x="6095693" y="2876291"/>
              <a:ext cx="1313917" cy="437043"/>
            </a:xfrm>
            <a:prstGeom prst="rect">
              <a:avLst/>
            </a:prstGeom>
            <a:noFill/>
          </p:spPr>
          <p:txBody>
            <a:bodyPr wrap="square" lIns="0" rIns="0" anchor="ctr">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1400" b="1" i="0" u="none" strike="noStrike" kern="1200" cap="none" spc="0" normalizeH="0" baseline="0" noProof="0">
                  <a:ln w="3175">
                    <a:noFill/>
                  </a:ln>
                  <a:solidFill>
                    <a:srgbClr val="FFFFFF"/>
                  </a:solidFill>
                  <a:effectLst/>
                  <a:uLnTx/>
                  <a:uFillTx/>
                  <a:latin typeface="Segoe UI Semibold" panose="020B0502040204020203" pitchFamily="34" charset="0"/>
                  <a:ea typeface="+mn-ea"/>
                  <a:cs typeface="Segoe UI Semibold" panose="020B0502040204020203" pitchFamily="34" charset="0"/>
                </a:rPr>
                <a:t>Security &amp; Governance</a:t>
              </a:r>
            </a:p>
          </p:txBody>
        </p:sp>
        <p:sp>
          <p:nvSpPr>
            <p:cNvPr id="72" name="Rectangle 71">
              <a:extLst>
                <a:ext uri="{FF2B5EF4-FFF2-40B4-BE49-F238E27FC236}">
                  <a16:creationId xmlns:a16="http://schemas.microsoft.com/office/drawing/2014/main" id="{4575A521-627D-485C-A62F-0378EF87CA37}"/>
                </a:ext>
              </a:extLst>
            </p:cNvPr>
            <p:cNvSpPr/>
            <p:nvPr/>
          </p:nvSpPr>
          <p:spPr>
            <a:xfrm>
              <a:off x="7774113" y="2876291"/>
              <a:ext cx="1212600" cy="437043"/>
            </a:xfrm>
            <a:prstGeom prst="rect">
              <a:avLst/>
            </a:prstGeom>
            <a:noFill/>
          </p:spPr>
          <p:txBody>
            <a:bodyPr wrap="square" lIns="0" rIns="0" anchor="ctr">
              <a:spAutoFit/>
            </a:bodyPr>
            <a:lstStyle/>
            <a:p>
              <a:pPr marL="0" marR="0" lvl="0" indent="0" algn="ctr" defTabSz="914367" rtl="0" eaLnBrk="1" fontAlgn="auto" latinLnBrk="0" hangingPunct="1">
                <a:lnSpc>
                  <a:spcPct val="80000"/>
                </a:lnSpc>
                <a:spcBef>
                  <a:spcPts val="0"/>
                </a:spcBef>
                <a:spcAft>
                  <a:spcPts val="0"/>
                </a:spcAft>
                <a:buClrTx/>
                <a:buSzTx/>
                <a:buFontTx/>
                <a:buNone/>
                <a:tabLst/>
                <a:defRPr/>
              </a:pPr>
              <a:r>
                <a:rPr kumimoji="0" lang="en-US" sz="1400" b="1" i="0" u="none" strike="noStrike" kern="1200" cap="none" spc="0" normalizeH="0" baseline="0" noProof="0">
                  <a:ln w="3175">
                    <a:noFill/>
                  </a:ln>
                  <a:solidFill>
                    <a:srgbClr val="FFFFFF"/>
                  </a:solidFill>
                  <a:effectLst/>
                  <a:uLnTx/>
                  <a:uFillTx/>
                  <a:latin typeface="Segoe UI Semibold" panose="020B0502040204020203" pitchFamily="34" charset="0"/>
                  <a:ea typeface="+mn-ea"/>
                  <a:cs typeface="Segoe UI Semibold" panose="020B0502040204020203" pitchFamily="34" charset="0"/>
                </a:rPr>
                <a:t>Dev tools &amp; practices</a:t>
              </a:r>
            </a:p>
          </p:txBody>
        </p:sp>
        <p:pic>
          <p:nvPicPr>
            <p:cNvPr id="73" name="Picture 2" descr="Icon&#10;&#10;Description automatically generated">
              <a:extLst>
                <a:ext uri="{FF2B5EF4-FFF2-40B4-BE49-F238E27FC236}">
                  <a16:creationId xmlns:a16="http://schemas.microsoft.com/office/drawing/2014/main" id="{C6A19E73-296D-4F1D-AEBC-6CE595A40179}"/>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8204981" y="2333940"/>
              <a:ext cx="350865" cy="350865"/>
            </a:xfrm>
            <a:prstGeom prst="rect">
              <a:avLst/>
            </a:prstGeom>
            <a:noFill/>
          </p:spPr>
        </p:pic>
        <p:grpSp>
          <p:nvGrpSpPr>
            <p:cNvPr id="74" name="Group 73">
              <a:extLst>
                <a:ext uri="{FF2B5EF4-FFF2-40B4-BE49-F238E27FC236}">
                  <a16:creationId xmlns:a16="http://schemas.microsoft.com/office/drawing/2014/main" id="{A9FCC9B8-413F-4BC3-97B6-95ABB84B7402}"/>
                </a:ext>
              </a:extLst>
            </p:cNvPr>
            <p:cNvGrpSpPr/>
            <p:nvPr/>
          </p:nvGrpSpPr>
          <p:grpSpPr>
            <a:xfrm>
              <a:off x="7687574" y="1171097"/>
              <a:ext cx="1277866" cy="662496"/>
              <a:chOff x="8501820" y="1914339"/>
              <a:chExt cx="845601" cy="539688"/>
            </a:xfrm>
          </p:grpSpPr>
          <p:grpSp>
            <p:nvGrpSpPr>
              <p:cNvPr id="75" name="Group 74" descr="Azure">
                <a:extLst>
                  <a:ext uri="{FF2B5EF4-FFF2-40B4-BE49-F238E27FC236}">
                    <a16:creationId xmlns:a16="http://schemas.microsoft.com/office/drawing/2014/main" id="{17442CDC-D46C-4755-BE64-C13C89E12B47}"/>
                  </a:ext>
                </a:extLst>
              </p:cNvPr>
              <p:cNvGrpSpPr/>
              <p:nvPr/>
            </p:nvGrpSpPr>
            <p:grpSpPr>
              <a:xfrm>
                <a:off x="8501820" y="1914339"/>
                <a:ext cx="845601" cy="539688"/>
                <a:chOff x="8110280" y="2525812"/>
                <a:chExt cx="1104044" cy="680524"/>
              </a:xfrm>
            </p:grpSpPr>
            <p:sp>
              <p:nvSpPr>
                <p:cNvPr id="77" name="cloud 4" descr="cloud">
                  <a:extLst>
                    <a:ext uri="{FF2B5EF4-FFF2-40B4-BE49-F238E27FC236}">
                      <a16:creationId xmlns:a16="http://schemas.microsoft.com/office/drawing/2014/main" id="{F1E8950F-A3D1-4243-9CF6-34B4909A5D44}"/>
                    </a:ext>
                  </a:extLst>
                </p:cNvPr>
                <p:cNvSpPr>
                  <a:spLocks noChangeAspect="1"/>
                </p:cNvSpPr>
                <p:nvPr/>
              </p:nvSpPr>
              <p:spPr bwMode="auto">
                <a:xfrm flipV="1">
                  <a:off x="8110280" y="2525812"/>
                  <a:ext cx="1104044" cy="680524"/>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gradFill>
                  <a:gsLst>
                    <a:gs pos="0">
                      <a:srgbClr val="50E6FF"/>
                    </a:gs>
                    <a:gs pos="100000">
                      <a:srgbClr val="0078D4"/>
                    </a:gs>
                  </a:gsLst>
                  <a:lin ang="18600000" scaled="0"/>
                </a:gradFill>
                <a:ln w="25400" cap="flat">
                  <a:noFill/>
                  <a:prstDash val="solid"/>
                  <a:miter lim="800000"/>
                  <a:headEnd/>
                  <a:tailEnd/>
                </a:ln>
                <a:effectLst>
                  <a:outerShdw blurRad="50800" dir="2700000" algn="tl" rotWithShape="0">
                    <a:prstClr val="black">
                      <a:alpha val="49000"/>
                    </a:prstClr>
                  </a:outerShdw>
                </a:effectLst>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353535"/>
                    </a:solidFill>
                    <a:effectLst/>
                    <a:uLnTx/>
                    <a:uFillTx/>
                    <a:latin typeface="Segoe UI Semilight"/>
                    <a:ea typeface="+mn-ea"/>
                    <a:cs typeface="+mn-cs"/>
                  </a:endParaRPr>
                </a:p>
              </p:txBody>
            </p:sp>
            <p:sp>
              <p:nvSpPr>
                <p:cNvPr id="78" name="TextBox 77">
                  <a:extLst>
                    <a:ext uri="{FF2B5EF4-FFF2-40B4-BE49-F238E27FC236}">
                      <a16:creationId xmlns:a16="http://schemas.microsoft.com/office/drawing/2014/main" id="{B0CA9C87-F48D-4CC3-A1FC-32EA552E5137}"/>
                    </a:ext>
                  </a:extLst>
                </p:cNvPr>
                <p:cNvSpPr txBox="1"/>
                <p:nvPr/>
              </p:nvSpPr>
              <p:spPr>
                <a:xfrm>
                  <a:off x="8640688" y="2809875"/>
                  <a:ext cx="74" cy="205907"/>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94737">
                          <a:srgbClr val="000000"/>
                        </a:gs>
                        <a:gs pos="60000">
                          <a:srgbClr val="000000"/>
                        </a:gs>
                      </a:gsLst>
                      <a:lin ang="18900000" scaled="1"/>
                    </a:gradFill>
                    <a:effectLst/>
                    <a:uLnTx/>
                    <a:uFillTx/>
                    <a:latin typeface="Segoe UI Semibold"/>
                    <a:ea typeface="+mn-ea"/>
                    <a:cs typeface="+mn-cs"/>
                  </a:endParaRPr>
                </a:p>
              </p:txBody>
            </p:sp>
          </p:grpSp>
          <p:sp>
            <p:nvSpPr>
              <p:cNvPr id="76" name="TextBox 75">
                <a:extLst>
                  <a:ext uri="{FF2B5EF4-FFF2-40B4-BE49-F238E27FC236}">
                    <a16:creationId xmlns:a16="http://schemas.microsoft.com/office/drawing/2014/main" id="{C29BB325-227E-4A1E-87A8-E40A5947350D}"/>
                  </a:ext>
                </a:extLst>
              </p:cNvPr>
              <p:cNvSpPr txBox="1"/>
              <p:nvPr/>
            </p:nvSpPr>
            <p:spPr>
              <a:xfrm>
                <a:off x="8633734" y="2085806"/>
                <a:ext cx="623241" cy="326588"/>
              </a:xfrm>
              <a:prstGeom prst="rect">
                <a:avLst/>
              </a:prstGeom>
              <a:noFill/>
            </p:spPr>
            <p:txBody>
              <a:bodyPr wrap="square" anchor="ctr">
                <a:spAutoFit/>
              </a:bodyP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Segoe UI Semibold"/>
                    <a:ea typeface="+mn-ea"/>
                    <a:cs typeface="+mn-cs"/>
                  </a:rPr>
                  <a:t>Azure</a:t>
                </a:r>
              </a:p>
            </p:txBody>
          </p:sp>
        </p:grpSp>
        <p:sp>
          <p:nvSpPr>
            <p:cNvPr id="79" name="TextBox 78">
              <a:extLst>
                <a:ext uri="{FF2B5EF4-FFF2-40B4-BE49-F238E27FC236}">
                  <a16:creationId xmlns:a16="http://schemas.microsoft.com/office/drawing/2014/main" id="{D3F51436-9421-46E7-9016-76C4E85CD1D6}"/>
                </a:ext>
              </a:extLst>
            </p:cNvPr>
            <p:cNvSpPr txBox="1"/>
            <p:nvPr/>
          </p:nvSpPr>
          <p:spPr>
            <a:xfrm>
              <a:off x="6790908" y="1899646"/>
              <a:ext cx="3155479" cy="215444"/>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itchFamily="34" charset="0"/>
                </a:rPr>
                <a:t>Secure, develop and operate</a:t>
              </a:r>
            </a:p>
          </p:txBody>
        </p:sp>
        <p:sp>
          <p:nvSpPr>
            <p:cNvPr id="80" name="Freeform: Shape 79">
              <a:extLst>
                <a:ext uri="{FF2B5EF4-FFF2-40B4-BE49-F238E27FC236}">
                  <a16:creationId xmlns:a16="http://schemas.microsoft.com/office/drawing/2014/main" id="{C38B702D-5CCD-4791-A293-E2E26CCE962E}"/>
                </a:ext>
              </a:extLst>
            </p:cNvPr>
            <p:cNvSpPr/>
            <p:nvPr/>
          </p:nvSpPr>
          <p:spPr bwMode="auto">
            <a:xfrm>
              <a:off x="5735494" y="2023136"/>
              <a:ext cx="5266306" cy="1413740"/>
            </a:xfrm>
            <a:custGeom>
              <a:avLst/>
              <a:gdLst>
                <a:gd name="connsiteX0" fmla="*/ 82120 w 5266306"/>
                <a:gd name="connsiteY0" fmla="*/ 0 h 1689373"/>
                <a:gd name="connsiteX1" fmla="*/ 960596 w 5266306"/>
                <a:gd name="connsiteY1" fmla="*/ 0 h 1689373"/>
                <a:gd name="connsiteX2" fmla="*/ 960596 w 5266306"/>
                <a:gd name="connsiteY2" fmla="*/ 61639 h 1689373"/>
                <a:gd name="connsiteX3" fmla="*/ 4288368 w 5266306"/>
                <a:gd name="connsiteY3" fmla="*/ 61639 h 1689373"/>
                <a:gd name="connsiteX4" fmla="*/ 4288368 w 5266306"/>
                <a:gd name="connsiteY4" fmla="*/ 0 h 1689373"/>
                <a:gd name="connsiteX5" fmla="*/ 5184186 w 5266306"/>
                <a:gd name="connsiteY5" fmla="*/ 0 h 1689373"/>
                <a:gd name="connsiteX6" fmla="*/ 5266306 w 5266306"/>
                <a:gd name="connsiteY6" fmla="*/ 82120 h 1689373"/>
                <a:gd name="connsiteX7" fmla="*/ 5266306 w 5266306"/>
                <a:gd name="connsiteY7" fmla="*/ 1607253 h 1689373"/>
                <a:gd name="connsiteX8" fmla="*/ 5184186 w 5266306"/>
                <a:gd name="connsiteY8" fmla="*/ 1689373 h 1689373"/>
                <a:gd name="connsiteX9" fmla="*/ 82120 w 5266306"/>
                <a:gd name="connsiteY9" fmla="*/ 1689373 h 1689373"/>
                <a:gd name="connsiteX10" fmla="*/ 0 w 5266306"/>
                <a:gd name="connsiteY10" fmla="*/ 1607253 h 1689373"/>
                <a:gd name="connsiteX11" fmla="*/ 0 w 5266306"/>
                <a:gd name="connsiteY11" fmla="*/ 82120 h 1689373"/>
                <a:gd name="connsiteX12" fmla="*/ 82120 w 5266306"/>
                <a:gd name="connsiteY12" fmla="*/ 0 h 1689373"/>
                <a:gd name="connsiteX0" fmla="*/ 82120 w 5266306"/>
                <a:gd name="connsiteY0" fmla="*/ 0 h 1689373"/>
                <a:gd name="connsiteX1" fmla="*/ 960596 w 5266306"/>
                <a:gd name="connsiteY1" fmla="*/ 0 h 1689373"/>
                <a:gd name="connsiteX2" fmla="*/ 4288368 w 5266306"/>
                <a:gd name="connsiteY2" fmla="*/ 61639 h 1689373"/>
                <a:gd name="connsiteX3" fmla="*/ 4288368 w 5266306"/>
                <a:gd name="connsiteY3" fmla="*/ 0 h 1689373"/>
                <a:gd name="connsiteX4" fmla="*/ 5184186 w 5266306"/>
                <a:gd name="connsiteY4" fmla="*/ 0 h 1689373"/>
                <a:gd name="connsiteX5" fmla="*/ 5266306 w 5266306"/>
                <a:gd name="connsiteY5" fmla="*/ 82120 h 1689373"/>
                <a:gd name="connsiteX6" fmla="*/ 5266306 w 5266306"/>
                <a:gd name="connsiteY6" fmla="*/ 1607253 h 1689373"/>
                <a:gd name="connsiteX7" fmla="*/ 5184186 w 5266306"/>
                <a:gd name="connsiteY7" fmla="*/ 1689373 h 1689373"/>
                <a:gd name="connsiteX8" fmla="*/ 82120 w 5266306"/>
                <a:gd name="connsiteY8" fmla="*/ 1689373 h 1689373"/>
                <a:gd name="connsiteX9" fmla="*/ 0 w 5266306"/>
                <a:gd name="connsiteY9" fmla="*/ 1607253 h 1689373"/>
                <a:gd name="connsiteX10" fmla="*/ 0 w 5266306"/>
                <a:gd name="connsiteY10" fmla="*/ 82120 h 1689373"/>
                <a:gd name="connsiteX11" fmla="*/ 82120 w 5266306"/>
                <a:gd name="connsiteY11" fmla="*/ 0 h 1689373"/>
                <a:gd name="connsiteX0" fmla="*/ 82120 w 5266306"/>
                <a:gd name="connsiteY0" fmla="*/ 0 h 1689373"/>
                <a:gd name="connsiteX1" fmla="*/ 960596 w 5266306"/>
                <a:gd name="connsiteY1" fmla="*/ 0 h 1689373"/>
                <a:gd name="connsiteX2" fmla="*/ 4288368 w 5266306"/>
                <a:gd name="connsiteY2" fmla="*/ 0 h 1689373"/>
                <a:gd name="connsiteX3" fmla="*/ 5184186 w 5266306"/>
                <a:gd name="connsiteY3" fmla="*/ 0 h 1689373"/>
                <a:gd name="connsiteX4" fmla="*/ 5266306 w 5266306"/>
                <a:gd name="connsiteY4" fmla="*/ 82120 h 1689373"/>
                <a:gd name="connsiteX5" fmla="*/ 5266306 w 5266306"/>
                <a:gd name="connsiteY5" fmla="*/ 1607253 h 1689373"/>
                <a:gd name="connsiteX6" fmla="*/ 5184186 w 5266306"/>
                <a:gd name="connsiteY6" fmla="*/ 1689373 h 1689373"/>
                <a:gd name="connsiteX7" fmla="*/ 82120 w 5266306"/>
                <a:gd name="connsiteY7" fmla="*/ 1689373 h 1689373"/>
                <a:gd name="connsiteX8" fmla="*/ 0 w 5266306"/>
                <a:gd name="connsiteY8" fmla="*/ 1607253 h 1689373"/>
                <a:gd name="connsiteX9" fmla="*/ 0 w 5266306"/>
                <a:gd name="connsiteY9" fmla="*/ 82120 h 1689373"/>
                <a:gd name="connsiteX10" fmla="*/ 82120 w 5266306"/>
                <a:gd name="connsiteY10" fmla="*/ 0 h 1689373"/>
                <a:gd name="connsiteX0" fmla="*/ 82120 w 5266306"/>
                <a:gd name="connsiteY0" fmla="*/ 0 h 1689373"/>
                <a:gd name="connsiteX1" fmla="*/ 4288368 w 5266306"/>
                <a:gd name="connsiteY1" fmla="*/ 0 h 1689373"/>
                <a:gd name="connsiteX2" fmla="*/ 5184186 w 5266306"/>
                <a:gd name="connsiteY2" fmla="*/ 0 h 1689373"/>
                <a:gd name="connsiteX3" fmla="*/ 5266306 w 5266306"/>
                <a:gd name="connsiteY3" fmla="*/ 82120 h 1689373"/>
                <a:gd name="connsiteX4" fmla="*/ 5266306 w 5266306"/>
                <a:gd name="connsiteY4" fmla="*/ 1607253 h 1689373"/>
                <a:gd name="connsiteX5" fmla="*/ 5184186 w 5266306"/>
                <a:gd name="connsiteY5" fmla="*/ 1689373 h 1689373"/>
                <a:gd name="connsiteX6" fmla="*/ 82120 w 5266306"/>
                <a:gd name="connsiteY6" fmla="*/ 1689373 h 1689373"/>
                <a:gd name="connsiteX7" fmla="*/ 0 w 5266306"/>
                <a:gd name="connsiteY7" fmla="*/ 1607253 h 1689373"/>
                <a:gd name="connsiteX8" fmla="*/ 0 w 5266306"/>
                <a:gd name="connsiteY8" fmla="*/ 82120 h 1689373"/>
                <a:gd name="connsiteX9" fmla="*/ 82120 w 5266306"/>
                <a:gd name="connsiteY9" fmla="*/ 0 h 1689373"/>
                <a:gd name="connsiteX0" fmla="*/ 4288368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82120 w 5266306"/>
                <a:gd name="connsiteY5" fmla="*/ 1689373 h 1689373"/>
                <a:gd name="connsiteX6" fmla="*/ 0 w 5266306"/>
                <a:gd name="connsiteY6" fmla="*/ 1607253 h 1689373"/>
                <a:gd name="connsiteX7" fmla="*/ 0 w 5266306"/>
                <a:gd name="connsiteY7" fmla="*/ 82120 h 1689373"/>
                <a:gd name="connsiteX8" fmla="*/ 82120 w 5266306"/>
                <a:gd name="connsiteY8" fmla="*/ 0 h 1689373"/>
                <a:gd name="connsiteX9" fmla="*/ 4379808 w 5266306"/>
                <a:gd name="connsiteY9" fmla="*/ 91440 h 1689373"/>
                <a:gd name="connsiteX0" fmla="*/ 4288368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82120 w 5266306"/>
                <a:gd name="connsiteY5" fmla="*/ 1689373 h 1689373"/>
                <a:gd name="connsiteX6" fmla="*/ 0 w 5266306"/>
                <a:gd name="connsiteY6" fmla="*/ 1607253 h 1689373"/>
                <a:gd name="connsiteX7" fmla="*/ 0 w 5266306"/>
                <a:gd name="connsiteY7" fmla="*/ 82120 h 1689373"/>
                <a:gd name="connsiteX8" fmla="*/ 82120 w 5266306"/>
                <a:gd name="connsiteY8" fmla="*/ 0 h 1689373"/>
                <a:gd name="connsiteX9" fmla="*/ 1022775 w 5266306"/>
                <a:gd name="connsiteY9" fmla="*/ 424 h 1689373"/>
                <a:gd name="connsiteX0" fmla="*/ 4315885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82120 w 5266306"/>
                <a:gd name="connsiteY5" fmla="*/ 1689373 h 1689373"/>
                <a:gd name="connsiteX6" fmla="*/ 0 w 5266306"/>
                <a:gd name="connsiteY6" fmla="*/ 1607253 h 1689373"/>
                <a:gd name="connsiteX7" fmla="*/ 0 w 5266306"/>
                <a:gd name="connsiteY7" fmla="*/ 82120 h 1689373"/>
                <a:gd name="connsiteX8" fmla="*/ 82120 w 5266306"/>
                <a:gd name="connsiteY8" fmla="*/ 0 h 1689373"/>
                <a:gd name="connsiteX9" fmla="*/ 1022775 w 5266306"/>
                <a:gd name="connsiteY9" fmla="*/ 424 h 1689373"/>
                <a:gd name="connsiteX0" fmla="*/ 4277785 w 5266306"/>
                <a:gd name="connsiteY0" fmla="*/ 0 h 1692219"/>
                <a:gd name="connsiteX1" fmla="*/ 5184186 w 5266306"/>
                <a:gd name="connsiteY1" fmla="*/ 2846 h 1692219"/>
                <a:gd name="connsiteX2" fmla="*/ 5266306 w 5266306"/>
                <a:gd name="connsiteY2" fmla="*/ 84966 h 1692219"/>
                <a:gd name="connsiteX3" fmla="*/ 5266306 w 5266306"/>
                <a:gd name="connsiteY3" fmla="*/ 1610099 h 1692219"/>
                <a:gd name="connsiteX4" fmla="*/ 5184186 w 5266306"/>
                <a:gd name="connsiteY4" fmla="*/ 1692219 h 1692219"/>
                <a:gd name="connsiteX5" fmla="*/ 82120 w 5266306"/>
                <a:gd name="connsiteY5" fmla="*/ 1692219 h 1692219"/>
                <a:gd name="connsiteX6" fmla="*/ 0 w 5266306"/>
                <a:gd name="connsiteY6" fmla="*/ 1610099 h 1692219"/>
                <a:gd name="connsiteX7" fmla="*/ 0 w 5266306"/>
                <a:gd name="connsiteY7" fmla="*/ 84966 h 1692219"/>
                <a:gd name="connsiteX8" fmla="*/ 82120 w 5266306"/>
                <a:gd name="connsiteY8" fmla="*/ 2846 h 1692219"/>
                <a:gd name="connsiteX9" fmla="*/ 1022775 w 5266306"/>
                <a:gd name="connsiteY9" fmla="*/ 3270 h 1692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66306" h="1692219">
                  <a:moveTo>
                    <a:pt x="4277785" y="0"/>
                  </a:moveTo>
                  <a:lnTo>
                    <a:pt x="5184186" y="2846"/>
                  </a:lnTo>
                  <a:cubicBezTo>
                    <a:pt x="5229540" y="2846"/>
                    <a:pt x="5266306" y="39612"/>
                    <a:pt x="5266306" y="84966"/>
                  </a:cubicBezTo>
                  <a:lnTo>
                    <a:pt x="5266306" y="1610099"/>
                  </a:lnTo>
                  <a:cubicBezTo>
                    <a:pt x="5266306" y="1655453"/>
                    <a:pt x="5229540" y="1692219"/>
                    <a:pt x="5184186" y="1692219"/>
                  </a:cubicBezTo>
                  <a:lnTo>
                    <a:pt x="82120" y="1692219"/>
                  </a:lnTo>
                  <a:cubicBezTo>
                    <a:pt x="36766" y="1692219"/>
                    <a:pt x="0" y="1655453"/>
                    <a:pt x="0" y="1610099"/>
                  </a:cubicBezTo>
                  <a:lnTo>
                    <a:pt x="0" y="84966"/>
                  </a:lnTo>
                  <a:cubicBezTo>
                    <a:pt x="0" y="39612"/>
                    <a:pt x="36766" y="2846"/>
                    <a:pt x="82120" y="2846"/>
                  </a:cubicBezTo>
                  <a:lnTo>
                    <a:pt x="1022775" y="3270"/>
                  </a:lnTo>
                </a:path>
              </a:pathLst>
            </a:custGeom>
            <a:noFill/>
            <a:ln w="22225" cap="rnd" cmpd="sng" algn="ctr">
              <a:gradFill flip="none" rotWithShape="1">
                <a:gsLst>
                  <a:gs pos="0">
                    <a:srgbClr val="50E6FF"/>
                  </a:gs>
                  <a:gs pos="100000">
                    <a:srgbClr val="0078D4"/>
                  </a:gs>
                </a:gsLst>
                <a:lin ang="2700000" scaled="1"/>
                <a:tileRect/>
              </a:gradFill>
              <a:prstDash val="sysDot"/>
              <a:headEnd type="none" w="lg" len="med"/>
              <a:tailEnd type="none" w="lg"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81" name="Group 80">
              <a:extLst>
                <a:ext uri="{FF2B5EF4-FFF2-40B4-BE49-F238E27FC236}">
                  <a16:creationId xmlns:a16="http://schemas.microsoft.com/office/drawing/2014/main" id="{F5C3A28B-F9E3-482A-B441-29DDDCA15067}"/>
                </a:ext>
              </a:extLst>
            </p:cNvPr>
            <p:cNvGrpSpPr/>
            <p:nvPr/>
          </p:nvGrpSpPr>
          <p:grpSpPr>
            <a:xfrm>
              <a:off x="6608514" y="2299653"/>
              <a:ext cx="288273" cy="419438"/>
              <a:chOff x="5533032" y="2440858"/>
              <a:chExt cx="443575" cy="645400"/>
            </a:xfrm>
          </p:grpSpPr>
          <p:sp>
            <p:nvSpPr>
              <p:cNvPr id="82" name="Freeform: Shape 81">
                <a:extLst>
                  <a:ext uri="{FF2B5EF4-FFF2-40B4-BE49-F238E27FC236}">
                    <a16:creationId xmlns:a16="http://schemas.microsoft.com/office/drawing/2014/main" id="{3E8D33C1-99AD-418D-8D05-DD1BA8879972}"/>
                  </a:ext>
                </a:extLst>
              </p:cNvPr>
              <p:cNvSpPr/>
              <p:nvPr/>
            </p:nvSpPr>
            <p:spPr>
              <a:xfrm>
                <a:off x="5533032" y="2743322"/>
                <a:ext cx="443575" cy="342936"/>
              </a:xfrm>
              <a:custGeom>
                <a:avLst/>
                <a:gdLst>
                  <a:gd name="connsiteX0" fmla="*/ 443576 w 443575"/>
                  <a:gd name="connsiteY0" fmla="*/ 302736 h 342936"/>
                  <a:gd name="connsiteX1" fmla="*/ 403374 w 443575"/>
                  <a:gd name="connsiteY1" fmla="*/ 342937 h 342936"/>
                  <a:gd name="connsiteX2" fmla="*/ 40201 w 443575"/>
                  <a:gd name="connsiteY2" fmla="*/ 342937 h 342936"/>
                  <a:gd name="connsiteX3" fmla="*/ 0 w 443575"/>
                  <a:gd name="connsiteY3" fmla="*/ 302736 h 342936"/>
                  <a:gd name="connsiteX4" fmla="*/ 0 w 443575"/>
                  <a:gd name="connsiteY4" fmla="*/ 0 h 342936"/>
                  <a:gd name="connsiteX5" fmla="*/ 443576 w 443575"/>
                  <a:gd name="connsiteY5" fmla="*/ 0 h 342936"/>
                  <a:gd name="connsiteX6" fmla="*/ 443576 w 443575"/>
                  <a:gd name="connsiteY6" fmla="*/ 302736 h 342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3575" h="342936">
                    <a:moveTo>
                      <a:pt x="443576" y="302736"/>
                    </a:moveTo>
                    <a:cubicBezTo>
                      <a:pt x="443576" y="324888"/>
                      <a:pt x="425252" y="342937"/>
                      <a:pt x="403374" y="342937"/>
                    </a:cubicBezTo>
                    <a:lnTo>
                      <a:pt x="40201" y="342937"/>
                    </a:lnTo>
                    <a:cubicBezTo>
                      <a:pt x="18323" y="342937"/>
                      <a:pt x="0" y="324888"/>
                      <a:pt x="0" y="302736"/>
                    </a:cubicBezTo>
                    <a:lnTo>
                      <a:pt x="0" y="0"/>
                    </a:lnTo>
                    <a:lnTo>
                      <a:pt x="443576" y="0"/>
                    </a:lnTo>
                    <a:lnTo>
                      <a:pt x="443576" y="302736"/>
                    </a:lnTo>
                    <a:close/>
                  </a:path>
                </a:pathLst>
              </a:custGeom>
              <a:solidFill>
                <a:srgbClr val="243A5E"/>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3" name="Freeform: Shape 82">
                <a:extLst>
                  <a:ext uri="{FF2B5EF4-FFF2-40B4-BE49-F238E27FC236}">
                    <a16:creationId xmlns:a16="http://schemas.microsoft.com/office/drawing/2014/main" id="{D3528DB3-F890-4434-B924-F5999B5C673C}"/>
                  </a:ext>
                </a:extLst>
              </p:cNvPr>
              <p:cNvSpPr/>
              <p:nvPr/>
            </p:nvSpPr>
            <p:spPr>
              <a:xfrm>
                <a:off x="5533032" y="2662921"/>
                <a:ext cx="443575" cy="120604"/>
              </a:xfrm>
              <a:custGeom>
                <a:avLst/>
                <a:gdLst>
                  <a:gd name="connsiteX0" fmla="*/ 443576 w 443575"/>
                  <a:gd name="connsiteY0" fmla="*/ 80401 h 120604"/>
                  <a:gd name="connsiteX1" fmla="*/ 403374 w 443575"/>
                  <a:gd name="connsiteY1" fmla="*/ 120602 h 120604"/>
                  <a:gd name="connsiteX2" fmla="*/ 40201 w 443575"/>
                  <a:gd name="connsiteY2" fmla="*/ 120602 h 120604"/>
                  <a:gd name="connsiteX3" fmla="*/ 0 w 443575"/>
                  <a:gd name="connsiteY3" fmla="*/ 80401 h 120604"/>
                  <a:gd name="connsiteX4" fmla="*/ 0 w 443575"/>
                  <a:gd name="connsiteY4" fmla="*/ 40201 h 120604"/>
                  <a:gd name="connsiteX5" fmla="*/ 40201 w 443575"/>
                  <a:gd name="connsiteY5" fmla="*/ 0 h 120604"/>
                  <a:gd name="connsiteX6" fmla="*/ 403374 w 443575"/>
                  <a:gd name="connsiteY6" fmla="*/ 0 h 120604"/>
                  <a:gd name="connsiteX7" fmla="*/ 443576 w 443575"/>
                  <a:gd name="connsiteY7" fmla="*/ 40201 h 120604"/>
                  <a:gd name="connsiteX8" fmla="*/ 443576 w 443575"/>
                  <a:gd name="connsiteY8" fmla="*/ 80401 h 120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3575" h="120604">
                    <a:moveTo>
                      <a:pt x="443576" y="80401"/>
                    </a:moveTo>
                    <a:cubicBezTo>
                      <a:pt x="443576" y="102552"/>
                      <a:pt x="425252" y="120602"/>
                      <a:pt x="403374" y="120602"/>
                    </a:cubicBezTo>
                    <a:lnTo>
                      <a:pt x="40201" y="120602"/>
                    </a:lnTo>
                    <a:cubicBezTo>
                      <a:pt x="18323" y="120876"/>
                      <a:pt x="0" y="102552"/>
                      <a:pt x="0" y="80401"/>
                    </a:cubicBezTo>
                    <a:lnTo>
                      <a:pt x="0" y="40201"/>
                    </a:lnTo>
                    <a:cubicBezTo>
                      <a:pt x="0" y="18049"/>
                      <a:pt x="18323" y="0"/>
                      <a:pt x="40201" y="0"/>
                    </a:cubicBezTo>
                    <a:lnTo>
                      <a:pt x="403374" y="0"/>
                    </a:lnTo>
                    <a:cubicBezTo>
                      <a:pt x="425526" y="0"/>
                      <a:pt x="443576" y="18323"/>
                      <a:pt x="443576" y="40201"/>
                    </a:cubicBezTo>
                    <a:lnTo>
                      <a:pt x="443576" y="80401"/>
                    </a:lnTo>
                    <a:close/>
                  </a:path>
                </a:pathLst>
              </a:custGeom>
              <a:solidFill>
                <a:srgbClr val="243A5E">
                  <a:lumMod val="75000"/>
                </a:srgbClr>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4" name="Freeform: Shape 83">
                <a:extLst>
                  <a:ext uri="{FF2B5EF4-FFF2-40B4-BE49-F238E27FC236}">
                    <a16:creationId xmlns:a16="http://schemas.microsoft.com/office/drawing/2014/main" id="{36CEF6A9-8614-4754-ABE9-0BB43FB685CC}"/>
                  </a:ext>
                </a:extLst>
              </p:cNvPr>
              <p:cNvSpPr/>
              <p:nvPr/>
            </p:nvSpPr>
            <p:spPr>
              <a:xfrm>
                <a:off x="5533032" y="2753434"/>
                <a:ext cx="443575" cy="332817"/>
              </a:xfrm>
              <a:custGeom>
                <a:avLst/>
                <a:gdLst>
                  <a:gd name="connsiteX0" fmla="*/ 403374 w 443575"/>
                  <a:gd name="connsiteY0" fmla="*/ 40474 h 332817"/>
                  <a:gd name="connsiteX1" fmla="*/ 241751 w 443575"/>
                  <a:gd name="connsiteY1" fmla="*/ 40474 h 332817"/>
                  <a:gd name="connsiteX2" fmla="*/ 221514 w 443575"/>
                  <a:gd name="connsiteY2" fmla="*/ 60711 h 332817"/>
                  <a:gd name="connsiteX3" fmla="*/ 221514 w 443575"/>
                  <a:gd name="connsiteY3" fmla="*/ 292617 h 332817"/>
                  <a:gd name="connsiteX4" fmla="*/ 201277 w 443575"/>
                  <a:gd name="connsiteY4" fmla="*/ 312854 h 332817"/>
                  <a:gd name="connsiteX5" fmla="*/ 40201 w 443575"/>
                  <a:gd name="connsiteY5" fmla="*/ 312854 h 332817"/>
                  <a:gd name="connsiteX6" fmla="*/ 0 w 443575"/>
                  <a:gd name="connsiteY6" fmla="*/ 272380 h 332817"/>
                  <a:gd name="connsiteX7" fmla="*/ 0 w 443575"/>
                  <a:gd name="connsiteY7" fmla="*/ 292617 h 332817"/>
                  <a:gd name="connsiteX8" fmla="*/ 40201 w 443575"/>
                  <a:gd name="connsiteY8" fmla="*/ 332818 h 332817"/>
                  <a:gd name="connsiteX9" fmla="*/ 403374 w 443575"/>
                  <a:gd name="connsiteY9" fmla="*/ 332818 h 332817"/>
                  <a:gd name="connsiteX10" fmla="*/ 443576 w 443575"/>
                  <a:gd name="connsiteY10" fmla="*/ 292617 h 332817"/>
                  <a:gd name="connsiteX11" fmla="*/ 443576 w 443575"/>
                  <a:gd name="connsiteY11" fmla="*/ 0 h 332817"/>
                  <a:gd name="connsiteX12" fmla="*/ 403374 w 443575"/>
                  <a:gd name="connsiteY12" fmla="*/ 40474 h 332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3575" h="332817">
                    <a:moveTo>
                      <a:pt x="403374" y="40474"/>
                    </a:moveTo>
                    <a:lnTo>
                      <a:pt x="241751" y="40474"/>
                    </a:lnTo>
                    <a:cubicBezTo>
                      <a:pt x="230812" y="40474"/>
                      <a:pt x="221514" y="49499"/>
                      <a:pt x="221514" y="60711"/>
                    </a:cubicBezTo>
                    <a:lnTo>
                      <a:pt x="221514" y="292617"/>
                    </a:lnTo>
                    <a:cubicBezTo>
                      <a:pt x="221514" y="303556"/>
                      <a:pt x="212490" y="312854"/>
                      <a:pt x="201277" y="312854"/>
                    </a:cubicBezTo>
                    <a:lnTo>
                      <a:pt x="40201" y="312854"/>
                    </a:lnTo>
                    <a:cubicBezTo>
                      <a:pt x="18323" y="312854"/>
                      <a:pt x="0" y="294531"/>
                      <a:pt x="0" y="272380"/>
                    </a:cubicBezTo>
                    <a:lnTo>
                      <a:pt x="0" y="292617"/>
                    </a:lnTo>
                    <a:cubicBezTo>
                      <a:pt x="0" y="314769"/>
                      <a:pt x="18323" y="332818"/>
                      <a:pt x="40201" y="332818"/>
                    </a:cubicBezTo>
                    <a:lnTo>
                      <a:pt x="403374" y="332818"/>
                    </a:lnTo>
                    <a:cubicBezTo>
                      <a:pt x="425526" y="332818"/>
                      <a:pt x="443576" y="314495"/>
                      <a:pt x="443576" y="292617"/>
                    </a:cubicBezTo>
                    <a:lnTo>
                      <a:pt x="443576" y="0"/>
                    </a:lnTo>
                    <a:cubicBezTo>
                      <a:pt x="443576" y="22151"/>
                      <a:pt x="425526" y="40474"/>
                      <a:pt x="403374" y="40474"/>
                    </a:cubicBezTo>
                    <a:close/>
                  </a:path>
                </a:pathLst>
              </a:custGeom>
              <a:solidFill>
                <a:srgbClr val="243A5E"/>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5" name="Freeform: Shape 84">
                <a:extLst>
                  <a:ext uri="{FF2B5EF4-FFF2-40B4-BE49-F238E27FC236}">
                    <a16:creationId xmlns:a16="http://schemas.microsoft.com/office/drawing/2014/main" id="{EF980449-A8AC-42FC-8986-2AD49BD3474B}"/>
                  </a:ext>
                </a:extLst>
              </p:cNvPr>
              <p:cNvSpPr/>
              <p:nvPr/>
            </p:nvSpPr>
            <p:spPr>
              <a:xfrm>
                <a:off x="5690004" y="2867478"/>
                <a:ext cx="129355" cy="129626"/>
              </a:xfrm>
              <a:custGeom>
                <a:avLst/>
                <a:gdLst>
                  <a:gd name="connsiteX0" fmla="*/ 64814 w 129355"/>
                  <a:gd name="connsiteY0" fmla="*/ 0 h 129626"/>
                  <a:gd name="connsiteX1" fmla="*/ 0 w 129355"/>
                  <a:gd name="connsiteY1" fmla="*/ 64813 h 129626"/>
                  <a:gd name="connsiteX2" fmla="*/ 64814 w 129355"/>
                  <a:gd name="connsiteY2" fmla="*/ 129627 h 129626"/>
                  <a:gd name="connsiteX3" fmla="*/ 129353 w 129355"/>
                  <a:gd name="connsiteY3" fmla="*/ 64813 h 129626"/>
                  <a:gd name="connsiteX4" fmla="*/ 64814 w 129355"/>
                  <a:gd name="connsiteY4" fmla="*/ 0 h 129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355" h="129626">
                    <a:moveTo>
                      <a:pt x="64814" y="0"/>
                    </a:moveTo>
                    <a:cubicBezTo>
                      <a:pt x="28988" y="0"/>
                      <a:pt x="0" y="28988"/>
                      <a:pt x="0" y="64813"/>
                    </a:cubicBezTo>
                    <a:cubicBezTo>
                      <a:pt x="0" y="100638"/>
                      <a:pt x="28988" y="129627"/>
                      <a:pt x="64814" y="129627"/>
                    </a:cubicBezTo>
                    <a:cubicBezTo>
                      <a:pt x="100639" y="129627"/>
                      <a:pt x="129353" y="100364"/>
                      <a:pt x="129353" y="64813"/>
                    </a:cubicBezTo>
                    <a:cubicBezTo>
                      <a:pt x="129628" y="28988"/>
                      <a:pt x="100639" y="0"/>
                      <a:pt x="64814" y="0"/>
                    </a:cubicBezTo>
                    <a:close/>
                  </a:path>
                </a:pathLst>
              </a:custGeom>
              <a:solidFill>
                <a:srgbClr val="50E6FF"/>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6" name="Freeform: Shape 85">
                <a:extLst>
                  <a:ext uri="{FF2B5EF4-FFF2-40B4-BE49-F238E27FC236}">
                    <a16:creationId xmlns:a16="http://schemas.microsoft.com/office/drawing/2014/main" id="{2735CFA1-5203-4BD2-8591-02CBBB585B92}"/>
                  </a:ext>
                </a:extLst>
              </p:cNvPr>
              <p:cNvSpPr/>
              <p:nvPr/>
            </p:nvSpPr>
            <p:spPr>
              <a:xfrm>
                <a:off x="5583626" y="2693000"/>
                <a:ext cx="80401" cy="60711"/>
              </a:xfrm>
              <a:custGeom>
                <a:avLst/>
                <a:gdLst>
                  <a:gd name="connsiteX0" fmla="*/ 80401 w 80401"/>
                  <a:gd name="connsiteY0" fmla="*/ 30356 h 60711"/>
                  <a:gd name="connsiteX1" fmla="*/ 40201 w 80401"/>
                  <a:gd name="connsiteY1" fmla="*/ 60711 h 60711"/>
                  <a:gd name="connsiteX2" fmla="*/ 0 w 80401"/>
                  <a:gd name="connsiteY2" fmla="*/ 30356 h 60711"/>
                  <a:gd name="connsiteX3" fmla="*/ 40201 w 80401"/>
                  <a:gd name="connsiteY3" fmla="*/ 0 h 60711"/>
                  <a:gd name="connsiteX4" fmla="*/ 80401 w 80401"/>
                  <a:gd name="connsiteY4" fmla="*/ 30356 h 60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1" h="60711">
                    <a:moveTo>
                      <a:pt x="80401" y="30356"/>
                    </a:moveTo>
                    <a:cubicBezTo>
                      <a:pt x="80401" y="47038"/>
                      <a:pt x="62352" y="60711"/>
                      <a:pt x="40201" y="60711"/>
                    </a:cubicBezTo>
                    <a:cubicBezTo>
                      <a:pt x="18049" y="60711"/>
                      <a:pt x="0" y="47038"/>
                      <a:pt x="0" y="30356"/>
                    </a:cubicBezTo>
                    <a:cubicBezTo>
                      <a:pt x="0" y="13673"/>
                      <a:pt x="18049" y="0"/>
                      <a:pt x="40201" y="0"/>
                    </a:cubicBezTo>
                    <a:cubicBezTo>
                      <a:pt x="62352" y="0"/>
                      <a:pt x="80401" y="13400"/>
                      <a:pt x="80401" y="30356"/>
                    </a:cubicBezTo>
                    <a:close/>
                  </a:path>
                </a:pathLst>
              </a:custGeom>
              <a:solidFill>
                <a:srgbClr val="182A37"/>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7" name="Freeform: Shape 86">
                <a:extLst>
                  <a:ext uri="{FF2B5EF4-FFF2-40B4-BE49-F238E27FC236}">
                    <a16:creationId xmlns:a16="http://schemas.microsoft.com/office/drawing/2014/main" id="{E500176B-5CC9-4DAE-AED8-6A4F08E61705}"/>
                  </a:ext>
                </a:extLst>
              </p:cNvPr>
              <p:cNvSpPr/>
              <p:nvPr/>
            </p:nvSpPr>
            <p:spPr>
              <a:xfrm>
                <a:off x="5845884" y="2693000"/>
                <a:ext cx="80401" cy="60715"/>
              </a:xfrm>
              <a:custGeom>
                <a:avLst/>
                <a:gdLst>
                  <a:gd name="connsiteX0" fmla="*/ 80402 w 80401"/>
                  <a:gd name="connsiteY0" fmla="*/ 30360 h 60715"/>
                  <a:gd name="connsiteX1" fmla="*/ 40201 w 80401"/>
                  <a:gd name="connsiteY1" fmla="*/ 60715 h 60715"/>
                  <a:gd name="connsiteX2" fmla="*/ 0 w 80401"/>
                  <a:gd name="connsiteY2" fmla="*/ 30360 h 60715"/>
                  <a:gd name="connsiteX3" fmla="*/ 40201 w 80401"/>
                  <a:gd name="connsiteY3" fmla="*/ 4 h 60715"/>
                  <a:gd name="connsiteX4" fmla="*/ 80402 w 80401"/>
                  <a:gd name="connsiteY4" fmla="*/ 30360 h 60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1" h="60715">
                    <a:moveTo>
                      <a:pt x="80402" y="30360"/>
                    </a:moveTo>
                    <a:cubicBezTo>
                      <a:pt x="80402" y="47042"/>
                      <a:pt x="62353" y="60715"/>
                      <a:pt x="40201" y="60715"/>
                    </a:cubicBezTo>
                    <a:cubicBezTo>
                      <a:pt x="18049" y="60715"/>
                      <a:pt x="0" y="47315"/>
                      <a:pt x="0" y="30360"/>
                    </a:cubicBezTo>
                    <a:cubicBezTo>
                      <a:pt x="0" y="13678"/>
                      <a:pt x="18049" y="4"/>
                      <a:pt x="40201" y="4"/>
                    </a:cubicBezTo>
                    <a:cubicBezTo>
                      <a:pt x="62353" y="-269"/>
                      <a:pt x="80402" y="13404"/>
                      <a:pt x="80402" y="30360"/>
                    </a:cubicBezTo>
                    <a:close/>
                  </a:path>
                </a:pathLst>
              </a:custGeom>
              <a:solidFill>
                <a:srgbClr val="182A37"/>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8" name="Freeform: Shape 87">
                <a:extLst>
                  <a:ext uri="{FF2B5EF4-FFF2-40B4-BE49-F238E27FC236}">
                    <a16:creationId xmlns:a16="http://schemas.microsoft.com/office/drawing/2014/main" id="{EB9AED3B-DF99-483D-891B-1187E1BF7AF5}"/>
                  </a:ext>
                </a:extLst>
              </p:cNvPr>
              <p:cNvSpPr/>
              <p:nvPr/>
            </p:nvSpPr>
            <p:spPr>
              <a:xfrm>
                <a:off x="5593197" y="2440858"/>
                <a:ext cx="322700" cy="312853"/>
              </a:xfrm>
              <a:custGeom>
                <a:avLst/>
                <a:gdLst>
                  <a:gd name="connsiteX0" fmla="*/ 161623 w 322700"/>
                  <a:gd name="connsiteY0" fmla="*/ 0 h 312853"/>
                  <a:gd name="connsiteX1" fmla="*/ 0 w 322700"/>
                  <a:gd name="connsiteY1" fmla="*/ 161623 h 312853"/>
                  <a:gd name="connsiteX2" fmla="*/ 0 w 322700"/>
                  <a:gd name="connsiteY2" fmla="*/ 302462 h 312853"/>
                  <a:gd name="connsiteX3" fmla="*/ 30355 w 322700"/>
                  <a:gd name="connsiteY3" fmla="*/ 312854 h 312853"/>
                  <a:gd name="connsiteX4" fmla="*/ 60712 w 322700"/>
                  <a:gd name="connsiteY4" fmla="*/ 302462 h 312853"/>
                  <a:gd name="connsiteX5" fmla="*/ 60712 w 322700"/>
                  <a:gd name="connsiteY5" fmla="*/ 161623 h 312853"/>
                  <a:gd name="connsiteX6" fmla="*/ 161350 w 322700"/>
                  <a:gd name="connsiteY6" fmla="*/ 60985 h 312853"/>
                  <a:gd name="connsiteX7" fmla="*/ 261988 w 322700"/>
                  <a:gd name="connsiteY7" fmla="*/ 161623 h 312853"/>
                  <a:gd name="connsiteX8" fmla="*/ 261988 w 322700"/>
                  <a:gd name="connsiteY8" fmla="*/ 282498 h 312853"/>
                  <a:gd name="connsiteX9" fmla="*/ 292344 w 322700"/>
                  <a:gd name="connsiteY9" fmla="*/ 302736 h 312853"/>
                  <a:gd name="connsiteX10" fmla="*/ 322700 w 322700"/>
                  <a:gd name="connsiteY10" fmla="*/ 282498 h 312853"/>
                  <a:gd name="connsiteX11" fmla="*/ 322700 w 322700"/>
                  <a:gd name="connsiteY11" fmla="*/ 161623 h 312853"/>
                  <a:gd name="connsiteX12" fmla="*/ 161623 w 322700"/>
                  <a:gd name="connsiteY12" fmla="*/ 0 h 312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2700" h="312853">
                    <a:moveTo>
                      <a:pt x="161623" y="0"/>
                    </a:moveTo>
                    <a:cubicBezTo>
                      <a:pt x="72470" y="0"/>
                      <a:pt x="0" y="72197"/>
                      <a:pt x="0" y="161623"/>
                    </a:cubicBezTo>
                    <a:lnTo>
                      <a:pt x="0" y="302462"/>
                    </a:lnTo>
                    <a:cubicBezTo>
                      <a:pt x="7384" y="308752"/>
                      <a:pt x="18049" y="312854"/>
                      <a:pt x="30355" y="312854"/>
                    </a:cubicBezTo>
                    <a:cubicBezTo>
                      <a:pt x="42662" y="312854"/>
                      <a:pt x="53054" y="308752"/>
                      <a:pt x="60712" y="302462"/>
                    </a:cubicBezTo>
                    <a:lnTo>
                      <a:pt x="60712" y="161623"/>
                    </a:lnTo>
                    <a:cubicBezTo>
                      <a:pt x="60712" y="106108"/>
                      <a:pt x="106108" y="60985"/>
                      <a:pt x="161350" y="60985"/>
                    </a:cubicBezTo>
                    <a:cubicBezTo>
                      <a:pt x="216865" y="60985"/>
                      <a:pt x="261988" y="106382"/>
                      <a:pt x="261988" y="161623"/>
                    </a:cubicBezTo>
                    <a:lnTo>
                      <a:pt x="261988" y="282498"/>
                    </a:lnTo>
                    <a:cubicBezTo>
                      <a:pt x="261988" y="293437"/>
                      <a:pt x="275389" y="302736"/>
                      <a:pt x="292344" y="302736"/>
                    </a:cubicBezTo>
                    <a:cubicBezTo>
                      <a:pt x="309026" y="302736"/>
                      <a:pt x="322700" y="293711"/>
                      <a:pt x="322700" y="282498"/>
                    </a:cubicBezTo>
                    <a:lnTo>
                      <a:pt x="322700" y="161623"/>
                    </a:lnTo>
                    <a:cubicBezTo>
                      <a:pt x="322973" y="72197"/>
                      <a:pt x="250502" y="0"/>
                      <a:pt x="161623" y="0"/>
                    </a:cubicBezTo>
                    <a:close/>
                  </a:path>
                </a:pathLst>
              </a:custGeom>
              <a:solidFill>
                <a:srgbClr val="005A9F"/>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89" name="Freeform: Shape 88">
                <a:extLst>
                  <a:ext uri="{FF2B5EF4-FFF2-40B4-BE49-F238E27FC236}">
                    <a16:creationId xmlns:a16="http://schemas.microsoft.com/office/drawing/2014/main" id="{0E027913-1726-4586-B715-3563C2F40F7C}"/>
                  </a:ext>
                </a:extLst>
              </p:cNvPr>
              <p:cNvSpPr/>
              <p:nvPr/>
            </p:nvSpPr>
            <p:spPr>
              <a:xfrm>
                <a:off x="5592918" y="2501527"/>
                <a:ext cx="151230" cy="251909"/>
              </a:xfrm>
              <a:custGeom>
                <a:avLst/>
                <a:gdLst>
                  <a:gd name="connsiteX0" fmla="*/ 103920 w 151230"/>
                  <a:gd name="connsiteY0" fmla="*/ 7424 h 251909"/>
                  <a:gd name="connsiteX1" fmla="*/ 40748 w 151230"/>
                  <a:gd name="connsiteY1" fmla="*/ 105327 h 251909"/>
                  <a:gd name="connsiteX2" fmla="*/ 40748 w 151230"/>
                  <a:gd name="connsiteY2" fmla="*/ 208700 h 251909"/>
                  <a:gd name="connsiteX3" fmla="*/ 15314 w 151230"/>
                  <a:gd name="connsiteY3" fmla="*/ 228117 h 251909"/>
                  <a:gd name="connsiteX4" fmla="*/ 0 w 151230"/>
                  <a:gd name="connsiteY4" fmla="*/ 221281 h 251909"/>
                  <a:gd name="connsiteX5" fmla="*/ 0 w 151230"/>
                  <a:gd name="connsiteY5" fmla="*/ 241517 h 251909"/>
                  <a:gd name="connsiteX6" fmla="*/ 30356 w 151230"/>
                  <a:gd name="connsiteY6" fmla="*/ 251909 h 251909"/>
                  <a:gd name="connsiteX7" fmla="*/ 40474 w 151230"/>
                  <a:gd name="connsiteY7" fmla="*/ 250815 h 251909"/>
                  <a:gd name="connsiteX8" fmla="*/ 46491 w 151230"/>
                  <a:gd name="connsiteY8" fmla="*/ 249448 h 251909"/>
                  <a:gd name="connsiteX9" fmla="*/ 49225 w 151230"/>
                  <a:gd name="connsiteY9" fmla="*/ 248354 h 251909"/>
                  <a:gd name="connsiteX10" fmla="*/ 53054 w 151230"/>
                  <a:gd name="connsiteY10" fmla="*/ 246440 h 251909"/>
                  <a:gd name="connsiteX11" fmla="*/ 54968 w 151230"/>
                  <a:gd name="connsiteY11" fmla="*/ 245346 h 251909"/>
                  <a:gd name="connsiteX12" fmla="*/ 60437 w 151230"/>
                  <a:gd name="connsiteY12" fmla="*/ 241790 h 251909"/>
                  <a:gd name="connsiteX13" fmla="*/ 60437 w 151230"/>
                  <a:gd name="connsiteY13" fmla="*/ 101225 h 251909"/>
                  <a:gd name="connsiteX14" fmla="*/ 151231 w 151230"/>
                  <a:gd name="connsiteY14" fmla="*/ 860 h 251909"/>
                  <a:gd name="connsiteX15" fmla="*/ 103920 w 151230"/>
                  <a:gd name="connsiteY15" fmla="*/ 7424 h 25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1230" h="251909">
                    <a:moveTo>
                      <a:pt x="103920" y="7424"/>
                    </a:moveTo>
                    <a:cubicBezTo>
                      <a:pt x="65087" y="23832"/>
                      <a:pt x="40748" y="63212"/>
                      <a:pt x="40748" y="105327"/>
                    </a:cubicBezTo>
                    <a:lnTo>
                      <a:pt x="40748" y="208700"/>
                    </a:lnTo>
                    <a:cubicBezTo>
                      <a:pt x="40748" y="221827"/>
                      <a:pt x="28168" y="231672"/>
                      <a:pt x="15314" y="228117"/>
                    </a:cubicBezTo>
                    <a:cubicBezTo>
                      <a:pt x="9025" y="226476"/>
                      <a:pt x="3555" y="224288"/>
                      <a:pt x="0" y="221281"/>
                    </a:cubicBezTo>
                    <a:lnTo>
                      <a:pt x="0" y="241517"/>
                    </a:lnTo>
                    <a:cubicBezTo>
                      <a:pt x="7384" y="247807"/>
                      <a:pt x="18049" y="251909"/>
                      <a:pt x="30356" y="251909"/>
                    </a:cubicBezTo>
                    <a:cubicBezTo>
                      <a:pt x="33637" y="251909"/>
                      <a:pt x="37192" y="251636"/>
                      <a:pt x="40474" y="250815"/>
                    </a:cubicBezTo>
                    <a:cubicBezTo>
                      <a:pt x="42389" y="250542"/>
                      <a:pt x="44303" y="249995"/>
                      <a:pt x="46491" y="249448"/>
                    </a:cubicBezTo>
                    <a:cubicBezTo>
                      <a:pt x="47311" y="249175"/>
                      <a:pt x="48405" y="248901"/>
                      <a:pt x="49225" y="248354"/>
                    </a:cubicBezTo>
                    <a:cubicBezTo>
                      <a:pt x="50593" y="247807"/>
                      <a:pt x="51960" y="247260"/>
                      <a:pt x="53054" y="246440"/>
                    </a:cubicBezTo>
                    <a:cubicBezTo>
                      <a:pt x="53601" y="246166"/>
                      <a:pt x="54421" y="245893"/>
                      <a:pt x="54968" y="245346"/>
                    </a:cubicBezTo>
                    <a:cubicBezTo>
                      <a:pt x="56882" y="244252"/>
                      <a:pt x="58524" y="242884"/>
                      <a:pt x="60437" y="241790"/>
                    </a:cubicBezTo>
                    <a:lnTo>
                      <a:pt x="60437" y="101225"/>
                    </a:lnTo>
                    <a:cubicBezTo>
                      <a:pt x="60437" y="48991"/>
                      <a:pt x="100365" y="5783"/>
                      <a:pt x="151231" y="860"/>
                    </a:cubicBezTo>
                    <a:cubicBezTo>
                      <a:pt x="136737" y="-1328"/>
                      <a:pt x="120602" y="587"/>
                      <a:pt x="103920" y="7424"/>
                    </a:cubicBezTo>
                    <a:close/>
                  </a:path>
                </a:pathLst>
              </a:custGeom>
              <a:solidFill>
                <a:srgbClr val="003C6A"/>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sp>
            <p:nvSpPr>
              <p:cNvPr id="90" name="Freeform: Shape 89">
                <a:extLst>
                  <a:ext uri="{FF2B5EF4-FFF2-40B4-BE49-F238E27FC236}">
                    <a16:creationId xmlns:a16="http://schemas.microsoft.com/office/drawing/2014/main" id="{C4C12516-2A89-4D31-A6F0-CE555B18670D}"/>
                  </a:ext>
                </a:extLst>
              </p:cNvPr>
              <p:cNvSpPr/>
              <p:nvPr/>
            </p:nvSpPr>
            <p:spPr>
              <a:xfrm>
                <a:off x="5744703" y="2440858"/>
                <a:ext cx="171195" cy="312307"/>
              </a:xfrm>
              <a:custGeom>
                <a:avLst/>
                <a:gdLst>
                  <a:gd name="connsiteX0" fmla="*/ 10118 w 171195"/>
                  <a:gd name="connsiteY0" fmla="*/ 0 h 312307"/>
                  <a:gd name="connsiteX1" fmla="*/ 0 w 171195"/>
                  <a:gd name="connsiteY1" fmla="*/ 547 h 312307"/>
                  <a:gd name="connsiteX2" fmla="*/ 151231 w 171195"/>
                  <a:gd name="connsiteY2" fmla="*/ 161349 h 312307"/>
                  <a:gd name="connsiteX3" fmla="*/ 151231 w 171195"/>
                  <a:gd name="connsiteY3" fmla="*/ 269098 h 312307"/>
                  <a:gd name="connsiteX4" fmla="*/ 125798 w 171195"/>
                  <a:gd name="connsiteY4" fmla="*/ 288515 h 312307"/>
                  <a:gd name="connsiteX5" fmla="*/ 110483 w 171195"/>
                  <a:gd name="connsiteY5" fmla="*/ 281679 h 312307"/>
                  <a:gd name="connsiteX6" fmla="*/ 110483 w 171195"/>
                  <a:gd name="connsiteY6" fmla="*/ 301915 h 312307"/>
                  <a:gd name="connsiteX7" fmla="*/ 140839 w 171195"/>
                  <a:gd name="connsiteY7" fmla="*/ 312307 h 312307"/>
                  <a:gd name="connsiteX8" fmla="*/ 171195 w 171195"/>
                  <a:gd name="connsiteY8" fmla="*/ 301915 h 312307"/>
                  <a:gd name="connsiteX9" fmla="*/ 171195 w 171195"/>
                  <a:gd name="connsiteY9" fmla="*/ 161349 h 312307"/>
                  <a:gd name="connsiteX10" fmla="*/ 10118 w 171195"/>
                  <a:gd name="connsiteY10" fmla="*/ 0 h 312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1195" h="312307">
                    <a:moveTo>
                      <a:pt x="10118" y="0"/>
                    </a:moveTo>
                    <a:cubicBezTo>
                      <a:pt x="6836" y="0"/>
                      <a:pt x="3281" y="273"/>
                      <a:pt x="0" y="547"/>
                    </a:cubicBezTo>
                    <a:cubicBezTo>
                      <a:pt x="84503" y="6016"/>
                      <a:pt x="151231" y="75753"/>
                      <a:pt x="151231" y="161349"/>
                    </a:cubicBezTo>
                    <a:lnTo>
                      <a:pt x="151231" y="269098"/>
                    </a:lnTo>
                    <a:cubicBezTo>
                      <a:pt x="151231" y="282225"/>
                      <a:pt x="138651" y="292070"/>
                      <a:pt x="125798" y="288515"/>
                    </a:cubicBezTo>
                    <a:cubicBezTo>
                      <a:pt x="119508" y="286874"/>
                      <a:pt x="114039" y="284686"/>
                      <a:pt x="110483" y="281679"/>
                    </a:cubicBezTo>
                    <a:lnTo>
                      <a:pt x="110483" y="301915"/>
                    </a:lnTo>
                    <a:cubicBezTo>
                      <a:pt x="117867" y="308206"/>
                      <a:pt x="128806" y="312307"/>
                      <a:pt x="140839" y="312307"/>
                    </a:cubicBezTo>
                    <a:cubicBezTo>
                      <a:pt x="152872" y="312307"/>
                      <a:pt x="163538" y="308206"/>
                      <a:pt x="171195" y="301915"/>
                    </a:cubicBezTo>
                    <a:lnTo>
                      <a:pt x="171195" y="161349"/>
                    </a:lnTo>
                    <a:cubicBezTo>
                      <a:pt x="171468" y="72197"/>
                      <a:pt x="98997" y="0"/>
                      <a:pt x="10118" y="0"/>
                    </a:cubicBezTo>
                    <a:close/>
                  </a:path>
                </a:pathLst>
              </a:custGeom>
              <a:solidFill>
                <a:srgbClr val="003C6A"/>
              </a:solidFill>
              <a:ln w="7719" cap="flat">
                <a:noFill/>
                <a:prstDash val="solid"/>
                <a:miter/>
              </a:ln>
            </p:spPr>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mn-ea"/>
                  <a:cs typeface="+mn-cs"/>
                </a:endParaRPr>
              </a:p>
            </p:txBody>
          </p:sp>
        </p:grpSp>
        <p:sp>
          <p:nvSpPr>
            <p:cNvPr id="91" name="Rectangle: Rounded Corners 90">
              <a:extLst>
                <a:ext uri="{FF2B5EF4-FFF2-40B4-BE49-F238E27FC236}">
                  <a16:creationId xmlns:a16="http://schemas.microsoft.com/office/drawing/2014/main" id="{DE1696A4-9305-476B-8546-E6A5B8442129}"/>
                </a:ext>
              </a:extLst>
            </p:cNvPr>
            <p:cNvSpPr/>
            <p:nvPr/>
          </p:nvSpPr>
          <p:spPr bwMode="auto">
            <a:xfrm>
              <a:off x="5728498" y="3593499"/>
              <a:ext cx="5266306" cy="646472"/>
            </a:xfrm>
            <a:prstGeom prst="roundRect">
              <a:avLst>
                <a:gd name="adj" fmla="val 19005"/>
              </a:avLst>
            </a:prstGeom>
            <a:gradFill flip="none" rotWithShape="1">
              <a:gsLst>
                <a:gs pos="0">
                  <a:srgbClr val="000000"/>
                </a:gs>
                <a:gs pos="49000">
                  <a:srgbClr val="000000">
                    <a:lumMod val="85000"/>
                    <a:lumOff val="15000"/>
                  </a:srgbClr>
                </a:gs>
                <a:gs pos="100000">
                  <a:srgbClr val="000000"/>
                </a:gs>
              </a:gsLst>
              <a:lin ang="0" scaled="1"/>
              <a:tileRect/>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grpSp>
          <p:nvGrpSpPr>
            <p:cNvPr id="92" name="Group 91">
              <a:extLst>
                <a:ext uri="{FF2B5EF4-FFF2-40B4-BE49-F238E27FC236}">
                  <a16:creationId xmlns:a16="http://schemas.microsoft.com/office/drawing/2014/main" id="{9B2BE111-1EF9-42F0-BB9A-3721C400F12E}"/>
                </a:ext>
              </a:extLst>
            </p:cNvPr>
            <p:cNvGrpSpPr/>
            <p:nvPr/>
          </p:nvGrpSpPr>
          <p:grpSpPr>
            <a:xfrm>
              <a:off x="7613955" y="3704506"/>
              <a:ext cx="1812402" cy="424458"/>
              <a:chOff x="8286214" y="3677557"/>
              <a:chExt cx="2065707" cy="424458"/>
            </a:xfrm>
          </p:grpSpPr>
          <p:sp>
            <p:nvSpPr>
              <p:cNvPr id="93" name="TextBox 92">
                <a:extLst>
                  <a:ext uri="{FF2B5EF4-FFF2-40B4-BE49-F238E27FC236}">
                    <a16:creationId xmlns:a16="http://schemas.microsoft.com/office/drawing/2014/main" id="{676A926E-4D02-47B9-A108-7DED0CD5E369}"/>
                  </a:ext>
                </a:extLst>
              </p:cNvPr>
              <p:cNvSpPr txBox="1"/>
              <p:nvPr/>
            </p:nvSpPr>
            <p:spPr>
              <a:xfrm>
                <a:off x="8370624" y="3703001"/>
                <a:ext cx="1981297" cy="338554"/>
              </a:xfrm>
              <a:prstGeom prst="rect">
                <a:avLst/>
              </a:prstGeom>
              <a:noFill/>
            </p:spPr>
            <p:txBody>
              <a:bodyPr wrap="square" anchor="ctr">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mn-ea"/>
                    <a:cs typeface="+mn-cs"/>
                  </a:rPr>
                  <a:t>Azure Arc</a:t>
                </a:r>
              </a:p>
            </p:txBody>
          </p:sp>
          <p:pic>
            <p:nvPicPr>
              <p:cNvPr id="94" name="Graphic 93">
                <a:extLst>
                  <a:ext uri="{FF2B5EF4-FFF2-40B4-BE49-F238E27FC236}">
                    <a16:creationId xmlns:a16="http://schemas.microsoft.com/office/drawing/2014/main" id="{93CC0EDB-ABD7-4434-BAE2-6912EB62D9E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286214" y="3677557"/>
                <a:ext cx="424459" cy="424458"/>
              </a:xfrm>
              <a:prstGeom prst="rect">
                <a:avLst/>
              </a:prstGeom>
            </p:spPr>
          </p:pic>
        </p:grpSp>
        <p:sp>
          <p:nvSpPr>
            <p:cNvPr id="95" name="TextBox 94">
              <a:extLst>
                <a:ext uri="{FF2B5EF4-FFF2-40B4-BE49-F238E27FC236}">
                  <a16:creationId xmlns:a16="http://schemas.microsoft.com/office/drawing/2014/main" id="{1F354CBC-DBF4-4DD3-B05A-04ABDC02FFE9}"/>
                </a:ext>
              </a:extLst>
            </p:cNvPr>
            <p:cNvSpPr txBox="1"/>
            <p:nvPr/>
          </p:nvSpPr>
          <p:spPr>
            <a:xfrm>
              <a:off x="6790908" y="5640766"/>
              <a:ext cx="3155479" cy="215444"/>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w="3175">
                    <a:noFill/>
                  </a:ln>
                  <a:gradFill flip="none" rotWithShape="1">
                    <a:gsLst>
                      <a:gs pos="0">
                        <a:srgbClr val="50E6FF"/>
                      </a:gs>
                      <a:gs pos="100000">
                        <a:srgbClr val="0078D4"/>
                      </a:gs>
                    </a:gsLst>
                    <a:lin ang="18900000" scaled="1"/>
                    <a:tileRect/>
                  </a:gradFill>
                  <a:effectLst/>
                  <a:uLnTx/>
                  <a:uFillTx/>
                  <a:latin typeface="Segoe UI Semibold"/>
                  <a:ea typeface="+mn-ea"/>
                  <a:cs typeface="Segoe UI" pitchFamily="34" charset="0"/>
                </a:rPr>
                <a:t>On-premises, multicloud, and edge</a:t>
              </a:r>
            </a:p>
          </p:txBody>
        </p:sp>
        <p:sp>
          <p:nvSpPr>
            <p:cNvPr id="96" name="Freeform: Shape 95">
              <a:extLst>
                <a:ext uri="{FF2B5EF4-FFF2-40B4-BE49-F238E27FC236}">
                  <a16:creationId xmlns:a16="http://schemas.microsoft.com/office/drawing/2014/main" id="{AFF9A4AB-340F-4461-9B7B-A56453CFAB55}"/>
                </a:ext>
              </a:extLst>
            </p:cNvPr>
            <p:cNvSpPr/>
            <p:nvPr/>
          </p:nvSpPr>
          <p:spPr bwMode="auto">
            <a:xfrm>
              <a:off x="5735494" y="4432973"/>
              <a:ext cx="5266306" cy="1327409"/>
            </a:xfrm>
            <a:custGeom>
              <a:avLst/>
              <a:gdLst>
                <a:gd name="connsiteX0" fmla="*/ 82120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4122868 w 5266306"/>
                <a:gd name="connsiteY5" fmla="*/ 1689373 h 1689373"/>
                <a:gd name="connsiteX6" fmla="*/ 4122868 w 5266306"/>
                <a:gd name="connsiteY6" fmla="*/ 644196 h 1689373"/>
                <a:gd name="connsiteX7" fmla="*/ 1134472 w 5266306"/>
                <a:gd name="connsiteY7" fmla="*/ 644196 h 1689373"/>
                <a:gd name="connsiteX8" fmla="*/ 1134472 w 5266306"/>
                <a:gd name="connsiteY8" fmla="*/ 1689373 h 1689373"/>
                <a:gd name="connsiteX9" fmla="*/ 82120 w 5266306"/>
                <a:gd name="connsiteY9" fmla="*/ 1689373 h 1689373"/>
                <a:gd name="connsiteX10" fmla="*/ 0 w 5266306"/>
                <a:gd name="connsiteY10" fmla="*/ 1607253 h 1689373"/>
                <a:gd name="connsiteX11" fmla="*/ 0 w 5266306"/>
                <a:gd name="connsiteY11" fmla="*/ 82120 h 1689373"/>
                <a:gd name="connsiteX12" fmla="*/ 82120 w 5266306"/>
                <a:gd name="connsiteY12" fmla="*/ 0 h 1689373"/>
                <a:gd name="connsiteX0" fmla="*/ 82120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4122868 w 5266306"/>
                <a:gd name="connsiteY5" fmla="*/ 1689373 h 1689373"/>
                <a:gd name="connsiteX6" fmla="*/ 4122868 w 5266306"/>
                <a:gd name="connsiteY6" fmla="*/ 644196 h 1689373"/>
                <a:gd name="connsiteX7" fmla="*/ 1134472 w 5266306"/>
                <a:gd name="connsiteY7" fmla="*/ 1689373 h 1689373"/>
                <a:gd name="connsiteX8" fmla="*/ 82120 w 5266306"/>
                <a:gd name="connsiteY8" fmla="*/ 1689373 h 1689373"/>
                <a:gd name="connsiteX9" fmla="*/ 0 w 5266306"/>
                <a:gd name="connsiteY9" fmla="*/ 1607253 h 1689373"/>
                <a:gd name="connsiteX10" fmla="*/ 0 w 5266306"/>
                <a:gd name="connsiteY10" fmla="*/ 82120 h 1689373"/>
                <a:gd name="connsiteX11" fmla="*/ 82120 w 5266306"/>
                <a:gd name="connsiteY11" fmla="*/ 0 h 1689373"/>
                <a:gd name="connsiteX0" fmla="*/ 82120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4122868 w 5266306"/>
                <a:gd name="connsiteY5" fmla="*/ 1689373 h 1689373"/>
                <a:gd name="connsiteX6" fmla="*/ 1134472 w 5266306"/>
                <a:gd name="connsiteY6" fmla="*/ 1689373 h 1689373"/>
                <a:gd name="connsiteX7" fmla="*/ 82120 w 5266306"/>
                <a:gd name="connsiteY7" fmla="*/ 1689373 h 1689373"/>
                <a:gd name="connsiteX8" fmla="*/ 0 w 5266306"/>
                <a:gd name="connsiteY8" fmla="*/ 1607253 h 1689373"/>
                <a:gd name="connsiteX9" fmla="*/ 0 w 5266306"/>
                <a:gd name="connsiteY9" fmla="*/ 82120 h 1689373"/>
                <a:gd name="connsiteX10" fmla="*/ 82120 w 5266306"/>
                <a:gd name="connsiteY10" fmla="*/ 0 h 1689373"/>
                <a:gd name="connsiteX0" fmla="*/ 82120 w 5266306"/>
                <a:gd name="connsiteY0" fmla="*/ 0 h 1689373"/>
                <a:gd name="connsiteX1" fmla="*/ 5184186 w 5266306"/>
                <a:gd name="connsiteY1" fmla="*/ 0 h 1689373"/>
                <a:gd name="connsiteX2" fmla="*/ 5266306 w 5266306"/>
                <a:gd name="connsiteY2" fmla="*/ 82120 h 1689373"/>
                <a:gd name="connsiteX3" fmla="*/ 5266306 w 5266306"/>
                <a:gd name="connsiteY3" fmla="*/ 1607253 h 1689373"/>
                <a:gd name="connsiteX4" fmla="*/ 5184186 w 5266306"/>
                <a:gd name="connsiteY4" fmla="*/ 1689373 h 1689373"/>
                <a:gd name="connsiteX5" fmla="*/ 1134472 w 5266306"/>
                <a:gd name="connsiteY5" fmla="*/ 1689373 h 1689373"/>
                <a:gd name="connsiteX6" fmla="*/ 82120 w 5266306"/>
                <a:gd name="connsiteY6" fmla="*/ 1689373 h 1689373"/>
                <a:gd name="connsiteX7" fmla="*/ 0 w 5266306"/>
                <a:gd name="connsiteY7" fmla="*/ 1607253 h 1689373"/>
                <a:gd name="connsiteX8" fmla="*/ 0 w 5266306"/>
                <a:gd name="connsiteY8" fmla="*/ 82120 h 1689373"/>
                <a:gd name="connsiteX9" fmla="*/ 82120 w 5266306"/>
                <a:gd name="connsiteY9" fmla="*/ 0 h 1689373"/>
                <a:gd name="connsiteX0" fmla="*/ 1134472 w 5266306"/>
                <a:gd name="connsiteY0" fmla="*/ 1689373 h 1780813"/>
                <a:gd name="connsiteX1" fmla="*/ 82120 w 5266306"/>
                <a:gd name="connsiteY1" fmla="*/ 1689373 h 1780813"/>
                <a:gd name="connsiteX2" fmla="*/ 0 w 5266306"/>
                <a:gd name="connsiteY2" fmla="*/ 1607253 h 1780813"/>
                <a:gd name="connsiteX3" fmla="*/ 0 w 5266306"/>
                <a:gd name="connsiteY3" fmla="*/ 82120 h 1780813"/>
                <a:gd name="connsiteX4" fmla="*/ 82120 w 5266306"/>
                <a:gd name="connsiteY4" fmla="*/ 0 h 1780813"/>
                <a:gd name="connsiteX5" fmla="*/ 5184186 w 5266306"/>
                <a:gd name="connsiteY5" fmla="*/ 0 h 1780813"/>
                <a:gd name="connsiteX6" fmla="*/ 5266306 w 5266306"/>
                <a:gd name="connsiteY6" fmla="*/ 82120 h 1780813"/>
                <a:gd name="connsiteX7" fmla="*/ 5266306 w 5266306"/>
                <a:gd name="connsiteY7" fmla="*/ 1607253 h 1780813"/>
                <a:gd name="connsiteX8" fmla="*/ 5184186 w 5266306"/>
                <a:gd name="connsiteY8" fmla="*/ 1689373 h 1780813"/>
                <a:gd name="connsiteX9" fmla="*/ 1225912 w 5266306"/>
                <a:gd name="connsiteY9" fmla="*/ 1780813 h 1780813"/>
                <a:gd name="connsiteX0" fmla="*/ 1134472 w 5266306"/>
                <a:gd name="connsiteY0" fmla="*/ 1689373 h 1699533"/>
                <a:gd name="connsiteX1" fmla="*/ 82120 w 5266306"/>
                <a:gd name="connsiteY1" fmla="*/ 1689373 h 1699533"/>
                <a:gd name="connsiteX2" fmla="*/ 0 w 5266306"/>
                <a:gd name="connsiteY2" fmla="*/ 1607253 h 1699533"/>
                <a:gd name="connsiteX3" fmla="*/ 0 w 5266306"/>
                <a:gd name="connsiteY3" fmla="*/ 82120 h 1699533"/>
                <a:gd name="connsiteX4" fmla="*/ 82120 w 5266306"/>
                <a:gd name="connsiteY4" fmla="*/ 0 h 1699533"/>
                <a:gd name="connsiteX5" fmla="*/ 5184186 w 5266306"/>
                <a:gd name="connsiteY5" fmla="*/ 0 h 1699533"/>
                <a:gd name="connsiteX6" fmla="*/ 5266306 w 5266306"/>
                <a:gd name="connsiteY6" fmla="*/ 82120 h 1699533"/>
                <a:gd name="connsiteX7" fmla="*/ 5266306 w 5266306"/>
                <a:gd name="connsiteY7" fmla="*/ 1607253 h 1699533"/>
                <a:gd name="connsiteX8" fmla="*/ 5184186 w 5266306"/>
                <a:gd name="connsiteY8" fmla="*/ 1689373 h 1699533"/>
                <a:gd name="connsiteX9" fmla="*/ 4157072 w 5266306"/>
                <a:gd name="connsiteY9" fmla="*/ 1699533 h 1699533"/>
                <a:gd name="connsiteX0" fmla="*/ 1134472 w 5266306"/>
                <a:gd name="connsiteY0" fmla="*/ 1689373 h 1694453"/>
                <a:gd name="connsiteX1" fmla="*/ 82120 w 5266306"/>
                <a:gd name="connsiteY1" fmla="*/ 1689373 h 1694453"/>
                <a:gd name="connsiteX2" fmla="*/ 0 w 5266306"/>
                <a:gd name="connsiteY2" fmla="*/ 1607253 h 1694453"/>
                <a:gd name="connsiteX3" fmla="*/ 0 w 5266306"/>
                <a:gd name="connsiteY3" fmla="*/ 82120 h 1694453"/>
                <a:gd name="connsiteX4" fmla="*/ 82120 w 5266306"/>
                <a:gd name="connsiteY4" fmla="*/ 0 h 1694453"/>
                <a:gd name="connsiteX5" fmla="*/ 5184186 w 5266306"/>
                <a:gd name="connsiteY5" fmla="*/ 0 h 1694453"/>
                <a:gd name="connsiteX6" fmla="*/ 5266306 w 5266306"/>
                <a:gd name="connsiteY6" fmla="*/ 82120 h 1694453"/>
                <a:gd name="connsiteX7" fmla="*/ 5266306 w 5266306"/>
                <a:gd name="connsiteY7" fmla="*/ 1607253 h 1694453"/>
                <a:gd name="connsiteX8" fmla="*/ 5184186 w 5266306"/>
                <a:gd name="connsiteY8" fmla="*/ 1689373 h 1694453"/>
                <a:gd name="connsiteX9" fmla="*/ 4121512 w 5266306"/>
                <a:gd name="connsiteY9" fmla="*/ 1694453 h 169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66306" h="1694453">
                  <a:moveTo>
                    <a:pt x="1134472" y="1689373"/>
                  </a:moveTo>
                  <a:lnTo>
                    <a:pt x="82120" y="1689373"/>
                  </a:lnTo>
                  <a:cubicBezTo>
                    <a:pt x="36766" y="1689373"/>
                    <a:pt x="0" y="1652607"/>
                    <a:pt x="0" y="1607253"/>
                  </a:cubicBezTo>
                  <a:lnTo>
                    <a:pt x="0" y="82120"/>
                  </a:lnTo>
                  <a:cubicBezTo>
                    <a:pt x="0" y="36766"/>
                    <a:pt x="36766" y="0"/>
                    <a:pt x="82120" y="0"/>
                  </a:cubicBezTo>
                  <a:lnTo>
                    <a:pt x="5184186" y="0"/>
                  </a:lnTo>
                  <a:cubicBezTo>
                    <a:pt x="5229540" y="0"/>
                    <a:pt x="5266306" y="36766"/>
                    <a:pt x="5266306" y="82120"/>
                  </a:cubicBezTo>
                  <a:lnTo>
                    <a:pt x="5266306" y="1607253"/>
                  </a:lnTo>
                  <a:cubicBezTo>
                    <a:pt x="5266306" y="1652607"/>
                    <a:pt x="5229540" y="1689373"/>
                    <a:pt x="5184186" y="1689373"/>
                  </a:cubicBezTo>
                  <a:lnTo>
                    <a:pt x="4121512" y="1694453"/>
                  </a:lnTo>
                </a:path>
              </a:pathLst>
            </a:custGeom>
            <a:noFill/>
            <a:ln w="22225" cap="rnd" cmpd="sng" algn="ctr">
              <a:gradFill flip="none" rotWithShape="1">
                <a:gsLst>
                  <a:gs pos="0">
                    <a:srgbClr val="50E6FF"/>
                  </a:gs>
                  <a:gs pos="100000">
                    <a:srgbClr val="0078D4"/>
                  </a:gs>
                </a:gsLst>
                <a:lin ang="2700000" scaled="1"/>
                <a:tileRect/>
              </a:gradFill>
              <a:prstDash val="sysDot"/>
              <a:headEnd type="none" w="lg" len="med"/>
              <a:tailEnd type="none" w="lg"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97" name="Group 96">
              <a:extLst>
                <a:ext uri="{FF2B5EF4-FFF2-40B4-BE49-F238E27FC236}">
                  <a16:creationId xmlns:a16="http://schemas.microsoft.com/office/drawing/2014/main" id="{ACC986A3-D012-4802-BB1E-35DFF7350A36}"/>
                </a:ext>
              </a:extLst>
            </p:cNvPr>
            <p:cNvGrpSpPr/>
            <p:nvPr/>
          </p:nvGrpSpPr>
          <p:grpSpPr>
            <a:xfrm>
              <a:off x="9133238" y="4748241"/>
              <a:ext cx="586236" cy="359379"/>
              <a:chOff x="1624587" y="3554019"/>
              <a:chExt cx="539676" cy="313237"/>
            </a:xfrm>
          </p:grpSpPr>
          <p:pic>
            <p:nvPicPr>
              <p:cNvPr id="98" name="Picture 2" descr="Image result for aws logo png">
                <a:extLst>
                  <a:ext uri="{FF2B5EF4-FFF2-40B4-BE49-F238E27FC236}">
                    <a16:creationId xmlns:a16="http://schemas.microsoft.com/office/drawing/2014/main" id="{5BD37B14-62A4-4C7D-B634-CF2C29BD56D7}"/>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2580" t="65567" r="12580"/>
              <a:stretch/>
            </p:blipFill>
            <p:spPr bwMode="auto">
              <a:xfrm>
                <a:off x="1624587" y="3727587"/>
                <a:ext cx="539676" cy="139669"/>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2" descr="Image result for aws logo png">
                <a:extLst>
                  <a:ext uri="{FF2B5EF4-FFF2-40B4-BE49-F238E27FC236}">
                    <a16:creationId xmlns:a16="http://schemas.microsoft.com/office/drawing/2014/main" id="{E5CF5823-15FE-4D8D-B5A2-0B45D66C04EF}"/>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val="0"/>
                  </a:ext>
                </a:extLst>
              </a:blip>
              <a:srcRect l="12580" t="18764" r="12580" b="32417"/>
              <a:stretch/>
            </p:blipFill>
            <p:spPr bwMode="auto">
              <a:xfrm>
                <a:off x="1624587" y="3554019"/>
                <a:ext cx="539676" cy="198019"/>
              </a:xfrm>
              <a:prstGeom prst="rect">
                <a:avLst/>
              </a:prstGeom>
              <a:noFill/>
              <a:extLst>
                <a:ext uri="{909E8E84-426E-40DD-AFC4-6F175D3DCCD1}">
                  <a14:hiddenFill xmlns:a14="http://schemas.microsoft.com/office/drawing/2010/main">
                    <a:solidFill>
                      <a:srgbClr val="FFFFFF"/>
                    </a:solidFill>
                  </a14:hiddenFill>
                </a:ext>
              </a:extLst>
            </p:spPr>
          </p:pic>
        </p:grpSp>
        <p:pic>
          <p:nvPicPr>
            <p:cNvPr id="100" name="Picture 4" descr="Image result for google cloud logo png">
              <a:extLst>
                <a:ext uri="{FF2B5EF4-FFF2-40B4-BE49-F238E27FC236}">
                  <a16:creationId xmlns:a16="http://schemas.microsoft.com/office/drawing/2014/main" id="{EE88026B-C473-4F72-AD68-BD6239BE8BCC}"/>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r="79839"/>
            <a:stretch/>
          </p:blipFill>
          <p:spPr bwMode="auto">
            <a:xfrm>
              <a:off x="8368647" y="5047291"/>
              <a:ext cx="422735" cy="326103"/>
            </a:xfrm>
            <a:prstGeom prst="rect">
              <a:avLst/>
            </a:prstGeom>
            <a:noFill/>
            <a:extLst>
              <a:ext uri="{909E8E84-426E-40DD-AFC4-6F175D3DCCD1}">
                <a14:hiddenFill xmlns:a14="http://schemas.microsoft.com/office/drawing/2010/main">
                  <a:solidFill>
                    <a:srgbClr val="FFFFFF"/>
                  </a:solidFill>
                </a14:hiddenFill>
              </a:ext>
            </a:extLst>
          </p:spPr>
        </p:pic>
        <p:pic>
          <p:nvPicPr>
            <p:cNvPr id="101" name="Picture 2" descr="Vmware Png Logo - Free Transparent PNG Logos">
              <a:extLst>
                <a:ext uri="{FF2B5EF4-FFF2-40B4-BE49-F238E27FC236}">
                  <a16:creationId xmlns:a16="http://schemas.microsoft.com/office/drawing/2014/main" id="{3CF7DC2A-2BBC-4D11-9444-991BCD477619}"/>
                </a:ext>
              </a:extLst>
            </p:cNvPr>
            <p:cNvPicPr>
              <a:picLocks noChangeAspect="1" noChangeArrowheads="1"/>
            </p:cNvPicPr>
            <p:nvPr/>
          </p:nvPicPr>
          <p:blipFill>
            <a:blip r:embed="rId14">
              <a:extLst>
                <a:ext uri="{BEBA8EAE-BF5A-486C-A8C5-ECC9F3942E4B}">
                  <a14:imgProps xmlns:a14="http://schemas.microsoft.com/office/drawing/2010/main">
                    <a14:imgLayer r:embed="rId15">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418716" y="4813451"/>
              <a:ext cx="803630" cy="120658"/>
            </a:xfrm>
            <a:prstGeom prst="rect">
              <a:avLst/>
            </a:prstGeom>
            <a:noFill/>
            <a:extLst>
              <a:ext uri="{909E8E84-426E-40DD-AFC4-6F175D3DCCD1}">
                <a14:hiddenFill xmlns:a14="http://schemas.microsoft.com/office/drawing/2010/main">
                  <a:solidFill>
                    <a:srgbClr val="FFFFFF"/>
                  </a:solidFill>
                </a14:hiddenFill>
              </a:ext>
            </a:extLst>
          </p:spPr>
        </p:pic>
        <p:grpSp>
          <p:nvGrpSpPr>
            <p:cNvPr id="102" name="Group 101">
              <a:extLst>
                <a:ext uri="{FF2B5EF4-FFF2-40B4-BE49-F238E27FC236}">
                  <a16:creationId xmlns:a16="http://schemas.microsoft.com/office/drawing/2014/main" id="{BDD2E41E-ACE6-4405-BFCD-4769E8331F02}"/>
                </a:ext>
              </a:extLst>
            </p:cNvPr>
            <p:cNvGrpSpPr/>
            <p:nvPr/>
          </p:nvGrpSpPr>
          <p:grpSpPr>
            <a:xfrm>
              <a:off x="6467987" y="4688293"/>
              <a:ext cx="543768" cy="540275"/>
              <a:chOff x="6259453" y="4361532"/>
              <a:chExt cx="807055" cy="794657"/>
            </a:xfrm>
          </p:grpSpPr>
          <p:grpSp>
            <p:nvGrpSpPr>
              <p:cNvPr id="103" name="Group 102">
                <a:extLst>
                  <a:ext uri="{FF2B5EF4-FFF2-40B4-BE49-F238E27FC236}">
                    <a16:creationId xmlns:a16="http://schemas.microsoft.com/office/drawing/2014/main" id="{117DBDAD-9DDB-46E9-8F10-7652C588CC5A}"/>
                  </a:ext>
                </a:extLst>
              </p:cNvPr>
              <p:cNvGrpSpPr/>
              <p:nvPr/>
            </p:nvGrpSpPr>
            <p:grpSpPr>
              <a:xfrm>
                <a:off x="6259453" y="4486276"/>
                <a:ext cx="461310" cy="669913"/>
                <a:chOff x="4092782" y="3098405"/>
                <a:chExt cx="1847726" cy="2683257"/>
              </a:xfrm>
            </p:grpSpPr>
            <p:grpSp>
              <p:nvGrpSpPr>
                <p:cNvPr id="106" name="Group 105">
                  <a:extLst>
                    <a:ext uri="{FF2B5EF4-FFF2-40B4-BE49-F238E27FC236}">
                      <a16:creationId xmlns:a16="http://schemas.microsoft.com/office/drawing/2014/main" id="{5884B27C-0F49-4558-9F20-D2D1274EBB7B}"/>
                    </a:ext>
                  </a:extLst>
                </p:cNvPr>
                <p:cNvGrpSpPr/>
                <p:nvPr/>
              </p:nvGrpSpPr>
              <p:grpSpPr>
                <a:xfrm>
                  <a:off x="4092782" y="3098405"/>
                  <a:ext cx="1847726" cy="2683257"/>
                  <a:chOff x="5805254" y="2680531"/>
                  <a:chExt cx="464354" cy="674334"/>
                </a:xfrm>
              </p:grpSpPr>
              <p:grpSp>
                <p:nvGrpSpPr>
                  <p:cNvPr id="113" name="Group 112">
                    <a:extLst>
                      <a:ext uri="{FF2B5EF4-FFF2-40B4-BE49-F238E27FC236}">
                        <a16:creationId xmlns:a16="http://schemas.microsoft.com/office/drawing/2014/main" id="{ABE4BE77-A801-493A-87C4-9841E224F427}"/>
                      </a:ext>
                    </a:extLst>
                  </p:cNvPr>
                  <p:cNvGrpSpPr/>
                  <p:nvPr/>
                </p:nvGrpSpPr>
                <p:grpSpPr>
                  <a:xfrm>
                    <a:off x="5805254" y="2947233"/>
                    <a:ext cx="464354" cy="407632"/>
                    <a:chOff x="5293520" y="2499874"/>
                    <a:chExt cx="464354" cy="407632"/>
                  </a:xfrm>
                </p:grpSpPr>
                <p:sp>
                  <p:nvSpPr>
                    <p:cNvPr id="122" name="Rectangle 110">
                      <a:extLst>
                        <a:ext uri="{FF2B5EF4-FFF2-40B4-BE49-F238E27FC236}">
                          <a16:creationId xmlns:a16="http://schemas.microsoft.com/office/drawing/2014/main" id="{947598E4-1C7A-4219-9C32-C79052263C03}"/>
                        </a:ext>
                      </a:extLst>
                    </p:cNvPr>
                    <p:cNvSpPr/>
                    <p:nvPr/>
                  </p:nvSpPr>
                  <p:spPr bwMode="auto">
                    <a:xfrm>
                      <a:off x="5293520" y="2664619"/>
                      <a:ext cx="233362" cy="242887"/>
                    </a:xfrm>
                    <a:custGeom>
                      <a:avLst/>
                      <a:gdLst>
                        <a:gd name="connsiteX0" fmla="*/ 0 w 230981"/>
                        <a:gd name="connsiteY0" fmla="*/ 0 h 109537"/>
                        <a:gd name="connsiteX1" fmla="*/ 230981 w 230981"/>
                        <a:gd name="connsiteY1" fmla="*/ 0 h 109537"/>
                        <a:gd name="connsiteX2" fmla="*/ 230981 w 230981"/>
                        <a:gd name="connsiteY2" fmla="*/ 109537 h 109537"/>
                        <a:gd name="connsiteX3" fmla="*/ 0 w 230981"/>
                        <a:gd name="connsiteY3" fmla="*/ 109537 h 109537"/>
                        <a:gd name="connsiteX4" fmla="*/ 0 w 230981"/>
                        <a:gd name="connsiteY4" fmla="*/ 0 h 109537"/>
                        <a:gd name="connsiteX0" fmla="*/ 0 w 233362"/>
                        <a:gd name="connsiteY0" fmla="*/ 0 h 242887"/>
                        <a:gd name="connsiteX1" fmla="*/ 230981 w 233362"/>
                        <a:gd name="connsiteY1" fmla="*/ 0 h 242887"/>
                        <a:gd name="connsiteX2" fmla="*/ 233362 w 233362"/>
                        <a:gd name="connsiteY2" fmla="*/ 242887 h 242887"/>
                        <a:gd name="connsiteX3" fmla="*/ 0 w 233362"/>
                        <a:gd name="connsiteY3" fmla="*/ 109537 h 242887"/>
                        <a:gd name="connsiteX4" fmla="*/ 0 w 233362"/>
                        <a:gd name="connsiteY4" fmla="*/ 0 h 242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62" h="242887">
                          <a:moveTo>
                            <a:pt x="0" y="0"/>
                          </a:moveTo>
                          <a:lnTo>
                            <a:pt x="230981" y="0"/>
                          </a:lnTo>
                          <a:cubicBezTo>
                            <a:pt x="231775" y="80962"/>
                            <a:pt x="232568" y="161925"/>
                            <a:pt x="233362" y="242887"/>
                          </a:cubicBezTo>
                          <a:lnTo>
                            <a:pt x="0" y="109537"/>
                          </a:lnTo>
                          <a:lnTo>
                            <a:pt x="0" y="0"/>
                          </a:lnTo>
                          <a:close/>
                        </a:path>
                      </a:pathLst>
                    </a:custGeom>
                    <a:solidFill>
                      <a:srgbClr val="0078D4">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23" name="Rectangle 110">
                      <a:extLst>
                        <a:ext uri="{FF2B5EF4-FFF2-40B4-BE49-F238E27FC236}">
                          <a16:creationId xmlns:a16="http://schemas.microsoft.com/office/drawing/2014/main" id="{DCBB2AB0-4AE8-4589-8405-860FB98AF468}"/>
                        </a:ext>
                      </a:extLst>
                    </p:cNvPr>
                    <p:cNvSpPr/>
                    <p:nvPr/>
                  </p:nvSpPr>
                  <p:spPr bwMode="auto">
                    <a:xfrm flipH="1">
                      <a:off x="5524512" y="2664619"/>
                      <a:ext cx="233362" cy="242887"/>
                    </a:xfrm>
                    <a:custGeom>
                      <a:avLst/>
                      <a:gdLst>
                        <a:gd name="connsiteX0" fmla="*/ 0 w 230981"/>
                        <a:gd name="connsiteY0" fmla="*/ 0 h 109537"/>
                        <a:gd name="connsiteX1" fmla="*/ 230981 w 230981"/>
                        <a:gd name="connsiteY1" fmla="*/ 0 h 109537"/>
                        <a:gd name="connsiteX2" fmla="*/ 230981 w 230981"/>
                        <a:gd name="connsiteY2" fmla="*/ 109537 h 109537"/>
                        <a:gd name="connsiteX3" fmla="*/ 0 w 230981"/>
                        <a:gd name="connsiteY3" fmla="*/ 109537 h 109537"/>
                        <a:gd name="connsiteX4" fmla="*/ 0 w 230981"/>
                        <a:gd name="connsiteY4" fmla="*/ 0 h 109537"/>
                        <a:gd name="connsiteX0" fmla="*/ 0 w 233362"/>
                        <a:gd name="connsiteY0" fmla="*/ 0 h 242887"/>
                        <a:gd name="connsiteX1" fmla="*/ 230981 w 233362"/>
                        <a:gd name="connsiteY1" fmla="*/ 0 h 242887"/>
                        <a:gd name="connsiteX2" fmla="*/ 233362 w 233362"/>
                        <a:gd name="connsiteY2" fmla="*/ 242887 h 242887"/>
                        <a:gd name="connsiteX3" fmla="*/ 0 w 233362"/>
                        <a:gd name="connsiteY3" fmla="*/ 109537 h 242887"/>
                        <a:gd name="connsiteX4" fmla="*/ 0 w 233362"/>
                        <a:gd name="connsiteY4" fmla="*/ 0 h 242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62" h="242887">
                          <a:moveTo>
                            <a:pt x="0" y="0"/>
                          </a:moveTo>
                          <a:lnTo>
                            <a:pt x="230981" y="0"/>
                          </a:lnTo>
                          <a:cubicBezTo>
                            <a:pt x="231775" y="80962"/>
                            <a:pt x="232568" y="161925"/>
                            <a:pt x="233362" y="242887"/>
                          </a:cubicBezTo>
                          <a:lnTo>
                            <a:pt x="0" y="109537"/>
                          </a:lnTo>
                          <a:lnTo>
                            <a:pt x="0" y="0"/>
                          </a:lnTo>
                          <a:close/>
                        </a:path>
                      </a:pathLst>
                    </a:custGeom>
                    <a:solidFill>
                      <a:srgbClr val="0078D4">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24" name="Rectangle 123">
                      <a:extLst>
                        <a:ext uri="{FF2B5EF4-FFF2-40B4-BE49-F238E27FC236}">
                          <a16:creationId xmlns:a16="http://schemas.microsoft.com/office/drawing/2014/main" id="{AC5EF91B-0EDE-402E-AF60-8D36C89FBD62}"/>
                        </a:ext>
                      </a:extLst>
                    </p:cNvPr>
                    <p:cNvSpPr/>
                    <p:nvPr/>
                  </p:nvSpPr>
                  <p:spPr bwMode="auto">
                    <a:xfrm>
                      <a:off x="5360979" y="2499874"/>
                      <a:ext cx="329051" cy="329051"/>
                    </a:xfrm>
                    <a:prstGeom prst="rect">
                      <a:avLst/>
                    </a:prstGeom>
                    <a:solidFill>
                      <a:srgbClr val="0078D4"/>
                    </a:solidFill>
                    <a:ln w="9525" cap="flat" cmpd="sng" algn="ctr">
                      <a:noFill/>
                      <a:prstDash val="solid"/>
                      <a:headEnd type="none" w="med" len="med"/>
                      <a:tailEnd type="none" w="med" len="med"/>
                    </a:ln>
                    <a:effectLst/>
                    <a:scene3d>
                      <a:camera prst="isometricTopUp"/>
                      <a:lightRig rig="threePt" dir="t"/>
                    </a:scene3d>
                    <a:sp3d/>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grpSp>
                <p:nvGrpSpPr>
                  <p:cNvPr id="114" name="Group 113">
                    <a:extLst>
                      <a:ext uri="{FF2B5EF4-FFF2-40B4-BE49-F238E27FC236}">
                        <a16:creationId xmlns:a16="http://schemas.microsoft.com/office/drawing/2014/main" id="{8403AEE4-5B59-4211-8066-22EB5525ED08}"/>
                      </a:ext>
                    </a:extLst>
                  </p:cNvPr>
                  <p:cNvGrpSpPr/>
                  <p:nvPr/>
                </p:nvGrpSpPr>
                <p:grpSpPr>
                  <a:xfrm>
                    <a:off x="5805254" y="2813881"/>
                    <a:ext cx="464354" cy="407632"/>
                    <a:chOff x="5293520" y="2499874"/>
                    <a:chExt cx="464354" cy="407632"/>
                  </a:xfrm>
                </p:grpSpPr>
                <p:sp>
                  <p:nvSpPr>
                    <p:cNvPr id="119" name="Rectangle 110">
                      <a:extLst>
                        <a:ext uri="{FF2B5EF4-FFF2-40B4-BE49-F238E27FC236}">
                          <a16:creationId xmlns:a16="http://schemas.microsoft.com/office/drawing/2014/main" id="{C7E5C769-9BE4-4207-A4CC-703BF8D08A96}"/>
                        </a:ext>
                      </a:extLst>
                    </p:cNvPr>
                    <p:cNvSpPr/>
                    <p:nvPr/>
                  </p:nvSpPr>
                  <p:spPr bwMode="auto">
                    <a:xfrm>
                      <a:off x="5293520" y="2664619"/>
                      <a:ext cx="233362" cy="242887"/>
                    </a:xfrm>
                    <a:custGeom>
                      <a:avLst/>
                      <a:gdLst>
                        <a:gd name="connsiteX0" fmla="*/ 0 w 230981"/>
                        <a:gd name="connsiteY0" fmla="*/ 0 h 109537"/>
                        <a:gd name="connsiteX1" fmla="*/ 230981 w 230981"/>
                        <a:gd name="connsiteY1" fmla="*/ 0 h 109537"/>
                        <a:gd name="connsiteX2" fmla="*/ 230981 w 230981"/>
                        <a:gd name="connsiteY2" fmla="*/ 109537 h 109537"/>
                        <a:gd name="connsiteX3" fmla="*/ 0 w 230981"/>
                        <a:gd name="connsiteY3" fmla="*/ 109537 h 109537"/>
                        <a:gd name="connsiteX4" fmla="*/ 0 w 230981"/>
                        <a:gd name="connsiteY4" fmla="*/ 0 h 109537"/>
                        <a:gd name="connsiteX0" fmla="*/ 0 w 233362"/>
                        <a:gd name="connsiteY0" fmla="*/ 0 h 242887"/>
                        <a:gd name="connsiteX1" fmla="*/ 230981 w 233362"/>
                        <a:gd name="connsiteY1" fmla="*/ 0 h 242887"/>
                        <a:gd name="connsiteX2" fmla="*/ 233362 w 233362"/>
                        <a:gd name="connsiteY2" fmla="*/ 242887 h 242887"/>
                        <a:gd name="connsiteX3" fmla="*/ 0 w 233362"/>
                        <a:gd name="connsiteY3" fmla="*/ 109537 h 242887"/>
                        <a:gd name="connsiteX4" fmla="*/ 0 w 233362"/>
                        <a:gd name="connsiteY4" fmla="*/ 0 h 242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62" h="242887">
                          <a:moveTo>
                            <a:pt x="0" y="0"/>
                          </a:moveTo>
                          <a:lnTo>
                            <a:pt x="230981" y="0"/>
                          </a:lnTo>
                          <a:cubicBezTo>
                            <a:pt x="231775" y="80962"/>
                            <a:pt x="232568" y="161925"/>
                            <a:pt x="233362" y="242887"/>
                          </a:cubicBezTo>
                          <a:lnTo>
                            <a:pt x="0" y="109537"/>
                          </a:lnTo>
                          <a:lnTo>
                            <a:pt x="0" y="0"/>
                          </a:lnTo>
                          <a:close/>
                        </a:path>
                      </a:pathLst>
                    </a:custGeom>
                    <a:solidFill>
                      <a:srgbClr val="0078D4">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20" name="Rectangle 110">
                      <a:extLst>
                        <a:ext uri="{FF2B5EF4-FFF2-40B4-BE49-F238E27FC236}">
                          <a16:creationId xmlns:a16="http://schemas.microsoft.com/office/drawing/2014/main" id="{8B620AA0-B522-436B-8970-D18C20B07DC8}"/>
                        </a:ext>
                      </a:extLst>
                    </p:cNvPr>
                    <p:cNvSpPr/>
                    <p:nvPr/>
                  </p:nvSpPr>
                  <p:spPr bwMode="auto">
                    <a:xfrm flipH="1">
                      <a:off x="5524512" y="2664619"/>
                      <a:ext cx="233362" cy="242887"/>
                    </a:xfrm>
                    <a:custGeom>
                      <a:avLst/>
                      <a:gdLst>
                        <a:gd name="connsiteX0" fmla="*/ 0 w 230981"/>
                        <a:gd name="connsiteY0" fmla="*/ 0 h 109537"/>
                        <a:gd name="connsiteX1" fmla="*/ 230981 w 230981"/>
                        <a:gd name="connsiteY1" fmla="*/ 0 h 109537"/>
                        <a:gd name="connsiteX2" fmla="*/ 230981 w 230981"/>
                        <a:gd name="connsiteY2" fmla="*/ 109537 h 109537"/>
                        <a:gd name="connsiteX3" fmla="*/ 0 w 230981"/>
                        <a:gd name="connsiteY3" fmla="*/ 109537 h 109537"/>
                        <a:gd name="connsiteX4" fmla="*/ 0 w 230981"/>
                        <a:gd name="connsiteY4" fmla="*/ 0 h 109537"/>
                        <a:gd name="connsiteX0" fmla="*/ 0 w 233362"/>
                        <a:gd name="connsiteY0" fmla="*/ 0 h 242887"/>
                        <a:gd name="connsiteX1" fmla="*/ 230981 w 233362"/>
                        <a:gd name="connsiteY1" fmla="*/ 0 h 242887"/>
                        <a:gd name="connsiteX2" fmla="*/ 233362 w 233362"/>
                        <a:gd name="connsiteY2" fmla="*/ 242887 h 242887"/>
                        <a:gd name="connsiteX3" fmla="*/ 0 w 233362"/>
                        <a:gd name="connsiteY3" fmla="*/ 109537 h 242887"/>
                        <a:gd name="connsiteX4" fmla="*/ 0 w 233362"/>
                        <a:gd name="connsiteY4" fmla="*/ 0 h 242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62" h="242887">
                          <a:moveTo>
                            <a:pt x="0" y="0"/>
                          </a:moveTo>
                          <a:lnTo>
                            <a:pt x="230981" y="0"/>
                          </a:lnTo>
                          <a:cubicBezTo>
                            <a:pt x="231775" y="80962"/>
                            <a:pt x="232568" y="161925"/>
                            <a:pt x="233362" y="242887"/>
                          </a:cubicBezTo>
                          <a:lnTo>
                            <a:pt x="0" y="109537"/>
                          </a:lnTo>
                          <a:lnTo>
                            <a:pt x="0" y="0"/>
                          </a:lnTo>
                          <a:close/>
                        </a:path>
                      </a:pathLst>
                    </a:custGeom>
                    <a:solidFill>
                      <a:srgbClr val="0078D4">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21" name="Rectangle 120">
                      <a:extLst>
                        <a:ext uri="{FF2B5EF4-FFF2-40B4-BE49-F238E27FC236}">
                          <a16:creationId xmlns:a16="http://schemas.microsoft.com/office/drawing/2014/main" id="{151873D5-A7B8-40BE-AC85-8C337F7C8146}"/>
                        </a:ext>
                      </a:extLst>
                    </p:cNvPr>
                    <p:cNvSpPr/>
                    <p:nvPr/>
                  </p:nvSpPr>
                  <p:spPr bwMode="auto">
                    <a:xfrm>
                      <a:off x="5360979" y="2499874"/>
                      <a:ext cx="329051" cy="329051"/>
                    </a:xfrm>
                    <a:prstGeom prst="rect">
                      <a:avLst/>
                    </a:prstGeom>
                    <a:solidFill>
                      <a:srgbClr val="0078D4"/>
                    </a:solidFill>
                    <a:ln w="9525" cap="flat" cmpd="sng" algn="ctr">
                      <a:noFill/>
                      <a:prstDash val="solid"/>
                      <a:headEnd type="none" w="med" len="med"/>
                      <a:tailEnd type="none" w="med" len="med"/>
                    </a:ln>
                    <a:effectLst/>
                    <a:scene3d>
                      <a:camera prst="isometricTopUp"/>
                      <a:lightRig rig="threePt" dir="t"/>
                    </a:scene3d>
                    <a:sp3d/>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grpSp>
                <p:nvGrpSpPr>
                  <p:cNvPr id="115" name="Group 114">
                    <a:extLst>
                      <a:ext uri="{FF2B5EF4-FFF2-40B4-BE49-F238E27FC236}">
                        <a16:creationId xmlns:a16="http://schemas.microsoft.com/office/drawing/2014/main" id="{F9C15E77-8F3E-42C9-B9DA-9057665AAD40}"/>
                      </a:ext>
                    </a:extLst>
                  </p:cNvPr>
                  <p:cNvGrpSpPr/>
                  <p:nvPr/>
                </p:nvGrpSpPr>
                <p:grpSpPr>
                  <a:xfrm>
                    <a:off x="5805254" y="2680531"/>
                    <a:ext cx="464354" cy="407632"/>
                    <a:chOff x="5293520" y="2499874"/>
                    <a:chExt cx="464354" cy="407632"/>
                  </a:xfrm>
                </p:grpSpPr>
                <p:sp>
                  <p:nvSpPr>
                    <p:cNvPr id="116" name="Rectangle 110">
                      <a:extLst>
                        <a:ext uri="{FF2B5EF4-FFF2-40B4-BE49-F238E27FC236}">
                          <a16:creationId xmlns:a16="http://schemas.microsoft.com/office/drawing/2014/main" id="{7F34742A-DC35-45DC-B66B-B63C558313D0}"/>
                        </a:ext>
                      </a:extLst>
                    </p:cNvPr>
                    <p:cNvSpPr/>
                    <p:nvPr/>
                  </p:nvSpPr>
                  <p:spPr bwMode="auto">
                    <a:xfrm>
                      <a:off x="5293520" y="2664619"/>
                      <a:ext cx="233362" cy="242887"/>
                    </a:xfrm>
                    <a:custGeom>
                      <a:avLst/>
                      <a:gdLst>
                        <a:gd name="connsiteX0" fmla="*/ 0 w 230981"/>
                        <a:gd name="connsiteY0" fmla="*/ 0 h 109537"/>
                        <a:gd name="connsiteX1" fmla="*/ 230981 w 230981"/>
                        <a:gd name="connsiteY1" fmla="*/ 0 h 109537"/>
                        <a:gd name="connsiteX2" fmla="*/ 230981 w 230981"/>
                        <a:gd name="connsiteY2" fmla="*/ 109537 h 109537"/>
                        <a:gd name="connsiteX3" fmla="*/ 0 w 230981"/>
                        <a:gd name="connsiteY3" fmla="*/ 109537 h 109537"/>
                        <a:gd name="connsiteX4" fmla="*/ 0 w 230981"/>
                        <a:gd name="connsiteY4" fmla="*/ 0 h 109537"/>
                        <a:gd name="connsiteX0" fmla="*/ 0 w 233362"/>
                        <a:gd name="connsiteY0" fmla="*/ 0 h 242887"/>
                        <a:gd name="connsiteX1" fmla="*/ 230981 w 233362"/>
                        <a:gd name="connsiteY1" fmla="*/ 0 h 242887"/>
                        <a:gd name="connsiteX2" fmla="*/ 233362 w 233362"/>
                        <a:gd name="connsiteY2" fmla="*/ 242887 h 242887"/>
                        <a:gd name="connsiteX3" fmla="*/ 0 w 233362"/>
                        <a:gd name="connsiteY3" fmla="*/ 109537 h 242887"/>
                        <a:gd name="connsiteX4" fmla="*/ 0 w 233362"/>
                        <a:gd name="connsiteY4" fmla="*/ 0 h 242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62" h="242887">
                          <a:moveTo>
                            <a:pt x="0" y="0"/>
                          </a:moveTo>
                          <a:lnTo>
                            <a:pt x="230981" y="0"/>
                          </a:lnTo>
                          <a:cubicBezTo>
                            <a:pt x="231775" y="80962"/>
                            <a:pt x="232568" y="161925"/>
                            <a:pt x="233362" y="242887"/>
                          </a:cubicBezTo>
                          <a:lnTo>
                            <a:pt x="0" y="109537"/>
                          </a:lnTo>
                          <a:lnTo>
                            <a:pt x="0" y="0"/>
                          </a:lnTo>
                          <a:close/>
                        </a:path>
                      </a:pathLst>
                    </a:custGeom>
                    <a:solidFill>
                      <a:srgbClr val="0078D4">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7" name="Rectangle 110">
                      <a:extLst>
                        <a:ext uri="{FF2B5EF4-FFF2-40B4-BE49-F238E27FC236}">
                          <a16:creationId xmlns:a16="http://schemas.microsoft.com/office/drawing/2014/main" id="{F7AECCA2-946C-446D-90BA-1D7B6F4C42AE}"/>
                        </a:ext>
                      </a:extLst>
                    </p:cNvPr>
                    <p:cNvSpPr/>
                    <p:nvPr/>
                  </p:nvSpPr>
                  <p:spPr bwMode="auto">
                    <a:xfrm flipH="1">
                      <a:off x="5524512" y="2664619"/>
                      <a:ext cx="233362" cy="242887"/>
                    </a:xfrm>
                    <a:custGeom>
                      <a:avLst/>
                      <a:gdLst>
                        <a:gd name="connsiteX0" fmla="*/ 0 w 230981"/>
                        <a:gd name="connsiteY0" fmla="*/ 0 h 109537"/>
                        <a:gd name="connsiteX1" fmla="*/ 230981 w 230981"/>
                        <a:gd name="connsiteY1" fmla="*/ 0 h 109537"/>
                        <a:gd name="connsiteX2" fmla="*/ 230981 w 230981"/>
                        <a:gd name="connsiteY2" fmla="*/ 109537 h 109537"/>
                        <a:gd name="connsiteX3" fmla="*/ 0 w 230981"/>
                        <a:gd name="connsiteY3" fmla="*/ 109537 h 109537"/>
                        <a:gd name="connsiteX4" fmla="*/ 0 w 230981"/>
                        <a:gd name="connsiteY4" fmla="*/ 0 h 109537"/>
                        <a:gd name="connsiteX0" fmla="*/ 0 w 233362"/>
                        <a:gd name="connsiteY0" fmla="*/ 0 h 242887"/>
                        <a:gd name="connsiteX1" fmla="*/ 230981 w 233362"/>
                        <a:gd name="connsiteY1" fmla="*/ 0 h 242887"/>
                        <a:gd name="connsiteX2" fmla="*/ 233362 w 233362"/>
                        <a:gd name="connsiteY2" fmla="*/ 242887 h 242887"/>
                        <a:gd name="connsiteX3" fmla="*/ 0 w 233362"/>
                        <a:gd name="connsiteY3" fmla="*/ 109537 h 242887"/>
                        <a:gd name="connsiteX4" fmla="*/ 0 w 233362"/>
                        <a:gd name="connsiteY4" fmla="*/ 0 h 242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62" h="242887">
                          <a:moveTo>
                            <a:pt x="0" y="0"/>
                          </a:moveTo>
                          <a:lnTo>
                            <a:pt x="230981" y="0"/>
                          </a:lnTo>
                          <a:cubicBezTo>
                            <a:pt x="231775" y="80962"/>
                            <a:pt x="232568" y="161925"/>
                            <a:pt x="233362" y="242887"/>
                          </a:cubicBezTo>
                          <a:lnTo>
                            <a:pt x="0" y="109537"/>
                          </a:lnTo>
                          <a:lnTo>
                            <a:pt x="0" y="0"/>
                          </a:lnTo>
                          <a:close/>
                        </a:path>
                      </a:pathLst>
                    </a:custGeom>
                    <a:solidFill>
                      <a:srgbClr val="0078D4">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8" name="Rectangle 117">
                      <a:extLst>
                        <a:ext uri="{FF2B5EF4-FFF2-40B4-BE49-F238E27FC236}">
                          <a16:creationId xmlns:a16="http://schemas.microsoft.com/office/drawing/2014/main" id="{27305E66-9D67-4811-80FE-9BAD577B8AEA}"/>
                        </a:ext>
                      </a:extLst>
                    </p:cNvPr>
                    <p:cNvSpPr/>
                    <p:nvPr/>
                  </p:nvSpPr>
                  <p:spPr bwMode="auto">
                    <a:xfrm>
                      <a:off x="5360979" y="2499874"/>
                      <a:ext cx="329051" cy="329051"/>
                    </a:xfrm>
                    <a:prstGeom prst="rect">
                      <a:avLst/>
                    </a:prstGeom>
                    <a:solidFill>
                      <a:srgbClr val="0078D4"/>
                    </a:solidFill>
                    <a:ln w="9525" cap="flat" cmpd="sng" algn="ctr">
                      <a:noFill/>
                      <a:prstDash val="solid"/>
                      <a:headEnd type="none" w="med" len="med"/>
                      <a:tailEnd type="none" w="med" len="med"/>
                    </a:ln>
                    <a:effectLst/>
                    <a:scene3d>
                      <a:camera prst="isometricTopUp"/>
                      <a:lightRig rig="threePt" dir="t"/>
                    </a:scene3d>
                    <a:sp3d/>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grpSp>
            <p:sp>
              <p:nvSpPr>
                <p:cNvPr id="107" name="Rectangle 114">
                  <a:extLst>
                    <a:ext uri="{FF2B5EF4-FFF2-40B4-BE49-F238E27FC236}">
                      <a16:creationId xmlns:a16="http://schemas.microsoft.com/office/drawing/2014/main" id="{563EEC06-E714-4911-90C4-76B49A54B64D}"/>
                    </a:ext>
                  </a:extLst>
                </p:cNvPr>
                <p:cNvSpPr/>
                <p:nvPr/>
              </p:nvSpPr>
              <p:spPr bwMode="auto">
                <a:xfrm>
                  <a:off x="4790909" y="4307303"/>
                  <a:ext cx="119230" cy="207764"/>
                </a:xfrm>
                <a:custGeom>
                  <a:avLst/>
                  <a:gdLst>
                    <a:gd name="connsiteX0" fmla="*/ 0 w 195427"/>
                    <a:gd name="connsiteY0" fmla="*/ 0 h 195427"/>
                    <a:gd name="connsiteX1" fmla="*/ 195427 w 195427"/>
                    <a:gd name="connsiteY1" fmla="*/ 0 h 195427"/>
                    <a:gd name="connsiteX2" fmla="*/ 195427 w 195427"/>
                    <a:gd name="connsiteY2" fmla="*/ 195427 h 195427"/>
                    <a:gd name="connsiteX3" fmla="*/ 0 w 195427"/>
                    <a:gd name="connsiteY3" fmla="*/ 195427 h 195427"/>
                    <a:gd name="connsiteX4" fmla="*/ 0 w 195427"/>
                    <a:gd name="connsiteY4" fmla="*/ 0 h 195427"/>
                    <a:gd name="connsiteX0" fmla="*/ 0 w 195427"/>
                    <a:gd name="connsiteY0" fmla="*/ 0 h 293059"/>
                    <a:gd name="connsiteX1" fmla="*/ 195427 w 195427"/>
                    <a:gd name="connsiteY1" fmla="*/ 0 h 293059"/>
                    <a:gd name="connsiteX2" fmla="*/ 190664 w 195427"/>
                    <a:gd name="connsiteY2" fmla="*/ 293059 h 293059"/>
                    <a:gd name="connsiteX3" fmla="*/ 0 w 195427"/>
                    <a:gd name="connsiteY3" fmla="*/ 195427 h 293059"/>
                    <a:gd name="connsiteX4" fmla="*/ 0 w 195427"/>
                    <a:gd name="connsiteY4" fmla="*/ 0 h 293059"/>
                    <a:gd name="connsiteX0" fmla="*/ 0 w 193046"/>
                    <a:gd name="connsiteY0" fmla="*/ 0 h 293059"/>
                    <a:gd name="connsiteX1" fmla="*/ 193046 w 193046"/>
                    <a:gd name="connsiteY1" fmla="*/ 71438 h 293059"/>
                    <a:gd name="connsiteX2" fmla="*/ 190664 w 193046"/>
                    <a:gd name="connsiteY2" fmla="*/ 293059 h 293059"/>
                    <a:gd name="connsiteX3" fmla="*/ 0 w 193046"/>
                    <a:gd name="connsiteY3" fmla="*/ 195427 h 293059"/>
                    <a:gd name="connsiteX4" fmla="*/ 0 w 193046"/>
                    <a:gd name="connsiteY4" fmla="*/ 0 h 293059"/>
                    <a:gd name="connsiteX0" fmla="*/ 0 w 193046"/>
                    <a:gd name="connsiteY0" fmla="*/ 0 h 319253"/>
                    <a:gd name="connsiteX1" fmla="*/ 193046 w 193046"/>
                    <a:gd name="connsiteY1" fmla="*/ 97632 h 319253"/>
                    <a:gd name="connsiteX2" fmla="*/ 190664 w 193046"/>
                    <a:gd name="connsiteY2" fmla="*/ 319253 h 319253"/>
                    <a:gd name="connsiteX3" fmla="*/ 0 w 193046"/>
                    <a:gd name="connsiteY3" fmla="*/ 221621 h 319253"/>
                    <a:gd name="connsiteX4" fmla="*/ 0 w 193046"/>
                    <a:gd name="connsiteY4" fmla="*/ 0 h 319253"/>
                    <a:gd name="connsiteX0" fmla="*/ 2381 w 195427"/>
                    <a:gd name="connsiteY0" fmla="*/ 0 h 319253"/>
                    <a:gd name="connsiteX1" fmla="*/ 195427 w 195427"/>
                    <a:gd name="connsiteY1" fmla="*/ 97632 h 319253"/>
                    <a:gd name="connsiteX2" fmla="*/ 193045 w 195427"/>
                    <a:gd name="connsiteY2" fmla="*/ 319253 h 319253"/>
                    <a:gd name="connsiteX3" fmla="*/ 0 w 195427"/>
                    <a:gd name="connsiteY3" fmla="*/ 195427 h 319253"/>
                    <a:gd name="connsiteX4" fmla="*/ 2381 w 195427"/>
                    <a:gd name="connsiteY4" fmla="*/ 0 h 319253"/>
                    <a:gd name="connsiteX0" fmla="*/ 2381 w 193503"/>
                    <a:gd name="connsiteY0" fmla="*/ 0 h 319253"/>
                    <a:gd name="connsiteX1" fmla="*/ 193046 w 193503"/>
                    <a:gd name="connsiteY1" fmla="*/ 109538 h 319253"/>
                    <a:gd name="connsiteX2" fmla="*/ 193045 w 193503"/>
                    <a:gd name="connsiteY2" fmla="*/ 319253 h 319253"/>
                    <a:gd name="connsiteX3" fmla="*/ 0 w 193503"/>
                    <a:gd name="connsiteY3" fmla="*/ 195427 h 319253"/>
                    <a:gd name="connsiteX4" fmla="*/ 2381 w 193503"/>
                    <a:gd name="connsiteY4" fmla="*/ 0 h 319253"/>
                    <a:gd name="connsiteX0" fmla="*/ 19050 w 193503"/>
                    <a:gd name="connsiteY0" fmla="*/ 0 h 307346"/>
                    <a:gd name="connsiteX1" fmla="*/ 193046 w 193503"/>
                    <a:gd name="connsiteY1" fmla="*/ 97631 h 307346"/>
                    <a:gd name="connsiteX2" fmla="*/ 193045 w 193503"/>
                    <a:gd name="connsiteY2" fmla="*/ 307346 h 307346"/>
                    <a:gd name="connsiteX3" fmla="*/ 0 w 193503"/>
                    <a:gd name="connsiteY3" fmla="*/ 183520 h 307346"/>
                    <a:gd name="connsiteX4" fmla="*/ 19050 w 193503"/>
                    <a:gd name="connsiteY4" fmla="*/ 0 h 307346"/>
                    <a:gd name="connsiteX0" fmla="*/ 2381 w 176834"/>
                    <a:gd name="connsiteY0" fmla="*/ 0 h 307346"/>
                    <a:gd name="connsiteX1" fmla="*/ 176377 w 176834"/>
                    <a:gd name="connsiteY1" fmla="*/ 97631 h 307346"/>
                    <a:gd name="connsiteX2" fmla="*/ 176376 w 176834"/>
                    <a:gd name="connsiteY2" fmla="*/ 307346 h 307346"/>
                    <a:gd name="connsiteX3" fmla="*/ 0 w 176834"/>
                    <a:gd name="connsiteY3" fmla="*/ 195427 h 307346"/>
                    <a:gd name="connsiteX4" fmla="*/ 2381 w 176834"/>
                    <a:gd name="connsiteY4" fmla="*/ 0 h 307346"/>
                    <a:gd name="connsiteX0" fmla="*/ 2381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1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2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213039 h 307346"/>
                    <a:gd name="connsiteX4" fmla="*/ 2382 w 176377"/>
                    <a:gd name="connsiteY4" fmla="*/ 0 h 307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77" h="307346">
                      <a:moveTo>
                        <a:pt x="2382" y="0"/>
                      </a:moveTo>
                      <a:lnTo>
                        <a:pt x="176377" y="97631"/>
                      </a:lnTo>
                      <a:cubicBezTo>
                        <a:pt x="174789" y="195317"/>
                        <a:pt x="173202" y="209660"/>
                        <a:pt x="171614" y="307346"/>
                      </a:cubicBezTo>
                      <a:lnTo>
                        <a:pt x="0" y="213039"/>
                      </a:lnTo>
                      <a:lnTo>
                        <a:pt x="2382" y="0"/>
                      </a:lnTo>
                      <a:close/>
                    </a:path>
                  </a:pathLst>
                </a:cu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08" name="Rectangle 114">
                  <a:extLst>
                    <a:ext uri="{FF2B5EF4-FFF2-40B4-BE49-F238E27FC236}">
                      <a16:creationId xmlns:a16="http://schemas.microsoft.com/office/drawing/2014/main" id="{262863B2-398C-45DA-8FAC-B23EE86557DF}"/>
                    </a:ext>
                  </a:extLst>
                </p:cNvPr>
                <p:cNvSpPr/>
                <p:nvPr/>
              </p:nvSpPr>
              <p:spPr bwMode="auto">
                <a:xfrm>
                  <a:off x="4790909" y="4835941"/>
                  <a:ext cx="119230" cy="207764"/>
                </a:xfrm>
                <a:custGeom>
                  <a:avLst/>
                  <a:gdLst>
                    <a:gd name="connsiteX0" fmla="*/ 0 w 195427"/>
                    <a:gd name="connsiteY0" fmla="*/ 0 h 195427"/>
                    <a:gd name="connsiteX1" fmla="*/ 195427 w 195427"/>
                    <a:gd name="connsiteY1" fmla="*/ 0 h 195427"/>
                    <a:gd name="connsiteX2" fmla="*/ 195427 w 195427"/>
                    <a:gd name="connsiteY2" fmla="*/ 195427 h 195427"/>
                    <a:gd name="connsiteX3" fmla="*/ 0 w 195427"/>
                    <a:gd name="connsiteY3" fmla="*/ 195427 h 195427"/>
                    <a:gd name="connsiteX4" fmla="*/ 0 w 195427"/>
                    <a:gd name="connsiteY4" fmla="*/ 0 h 195427"/>
                    <a:gd name="connsiteX0" fmla="*/ 0 w 195427"/>
                    <a:gd name="connsiteY0" fmla="*/ 0 h 293059"/>
                    <a:gd name="connsiteX1" fmla="*/ 195427 w 195427"/>
                    <a:gd name="connsiteY1" fmla="*/ 0 h 293059"/>
                    <a:gd name="connsiteX2" fmla="*/ 190664 w 195427"/>
                    <a:gd name="connsiteY2" fmla="*/ 293059 h 293059"/>
                    <a:gd name="connsiteX3" fmla="*/ 0 w 195427"/>
                    <a:gd name="connsiteY3" fmla="*/ 195427 h 293059"/>
                    <a:gd name="connsiteX4" fmla="*/ 0 w 195427"/>
                    <a:gd name="connsiteY4" fmla="*/ 0 h 293059"/>
                    <a:gd name="connsiteX0" fmla="*/ 0 w 193046"/>
                    <a:gd name="connsiteY0" fmla="*/ 0 h 293059"/>
                    <a:gd name="connsiteX1" fmla="*/ 193046 w 193046"/>
                    <a:gd name="connsiteY1" fmla="*/ 71438 h 293059"/>
                    <a:gd name="connsiteX2" fmla="*/ 190664 w 193046"/>
                    <a:gd name="connsiteY2" fmla="*/ 293059 h 293059"/>
                    <a:gd name="connsiteX3" fmla="*/ 0 w 193046"/>
                    <a:gd name="connsiteY3" fmla="*/ 195427 h 293059"/>
                    <a:gd name="connsiteX4" fmla="*/ 0 w 193046"/>
                    <a:gd name="connsiteY4" fmla="*/ 0 h 293059"/>
                    <a:gd name="connsiteX0" fmla="*/ 0 w 193046"/>
                    <a:gd name="connsiteY0" fmla="*/ 0 h 319253"/>
                    <a:gd name="connsiteX1" fmla="*/ 193046 w 193046"/>
                    <a:gd name="connsiteY1" fmla="*/ 97632 h 319253"/>
                    <a:gd name="connsiteX2" fmla="*/ 190664 w 193046"/>
                    <a:gd name="connsiteY2" fmla="*/ 319253 h 319253"/>
                    <a:gd name="connsiteX3" fmla="*/ 0 w 193046"/>
                    <a:gd name="connsiteY3" fmla="*/ 221621 h 319253"/>
                    <a:gd name="connsiteX4" fmla="*/ 0 w 193046"/>
                    <a:gd name="connsiteY4" fmla="*/ 0 h 319253"/>
                    <a:gd name="connsiteX0" fmla="*/ 2381 w 195427"/>
                    <a:gd name="connsiteY0" fmla="*/ 0 h 319253"/>
                    <a:gd name="connsiteX1" fmla="*/ 195427 w 195427"/>
                    <a:gd name="connsiteY1" fmla="*/ 97632 h 319253"/>
                    <a:gd name="connsiteX2" fmla="*/ 193045 w 195427"/>
                    <a:gd name="connsiteY2" fmla="*/ 319253 h 319253"/>
                    <a:gd name="connsiteX3" fmla="*/ 0 w 195427"/>
                    <a:gd name="connsiteY3" fmla="*/ 195427 h 319253"/>
                    <a:gd name="connsiteX4" fmla="*/ 2381 w 195427"/>
                    <a:gd name="connsiteY4" fmla="*/ 0 h 319253"/>
                    <a:gd name="connsiteX0" fmla="*/ 2381 w 193503"/>
                    <a:gd name="connsiteY0" fmla="*/ 0 h 319253"/>
                    <a:gd name="connsiteX1" fmla="*/ 193046 w 193503"/>
                    <a:gd name="connsiteY1" fmla="*/ 109538 h 319253"/>
                    <a:gd name="connsiteX2" fmla="*/ 193045 w 193503"/>
                    <a:gd name="connsiteY2" fmla="*/ 319253 h 319253"/>
                    <a:gd name="connsiteX3" fmla="*/ 0 w 193503"/>
                    <a:gd name="connsiteY3" fmla="*/ 195427 h 319253"/>
                    <a:gd name="connsiteX4" fmla="*/ 2381 w 193503"/>
                    <a:gd name="connsiteY4" fmla="*/ 0 h 319253"/>
                    <a:gd name="connsiteX0" fmla="*/ 19050 w 193503"/>
                    <a:gd name="connsiteY0" fmla="*/ 0 h 307346"/>
                    <a:gd name="connsiteX1" fmla="*/ 193046 w 193503"/>
                    <a:gd name="connsiteY1" fmla="*/ 97631 h 307346"/>
                    <a:gd name="connsiteX2" fmla="*/ 193045 w 193503"/>
                    <a:gd name="connsiteY2" fmla="*/ 307346 h 307346"/>
                    <a:gd name="connsiteX3" fmla="*/ 0 w 193503"/>
                    <a:gd name="connsiteY3" fmla="*/ 183520 h 307346"/>
                    <a:gd name="connsiteX4" fmla="*/ 19050 w 193503"/>
                    <a:gd name="connsiteY4" fmla="*/ 0 h 307346"/>
                    <a:gd name="connsiteX0" fmla="*/ 2381 w 176834"/>
                    <a:gd name="connsiteY0" fmla="*/ 0 h 307346"/>
                    <a:gd name="connsiteX1" fmla="*/ 176377 w 176834"/>
                    <a:gd name="connsiteY1" fmla="*/ 97631 h 307346"/>
                    <a:gd name="connsiteX2" fmla="*/ 176376 w 176834"/>
                    <a:gd name="connsiteY2" fmla="*/ 307346 h 307346"/>
                    <a:gd name="connsiteX3" fmla="*/ 0 w 176834"/>
                    <a:gd name="connsiteY3" fmla="*/ 195427 h 307346"/>
                    <a:gd name="connsiteX4" fmla="*/ 2381 w 176834"/>
                    <a:gd name="connsiteY4" fmla="*/ 0 h 307346"/>
                    <a:gd name="connsiteX0" fmla="*/ 2381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1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2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213039 h 307346"/>
                    <a:gd name="connsiteX4" fmla="*/ 2382 w 176377"/>
                    <a:gd name="connsiteY4" fmla="*/ 0 h 307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77" h="307346">
                      <a:moveTo>
                        <a:pt x="2382" y="0"/>
                      </a:moveTo>
                      <a:lnTo>
                        <a:pt x="176377" y="97631"/>
                      </a:lnTo>
                      <a:cubicBezTo>
                        <a:pt x="174789" y="195317"/>
                        <a:pt x="173202" y="209660"/>
                        <a:pt x="171614" y="307346"/>
                      </a:cubicBezTo>
                      <a:lnTo>
                        <a:pt x="0" y="213039"/>
                      </a:lnTo>
                      <a:lnTo>
                        <a:pt x="2382" y="0"/>
                      </a:lnTo>
                      <a:close/>
                    </a:path>
                  </a:pathLst>
                </a:cu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09" name="Rectangle 114">
                  <a:extLst>
                    <a:ext uri="{FF2B5EF4-FFF2-40B4-BE49-F238E27FC236}">
                      <a16:creationId xmlns:a16="http://schemas.microsoft.com/office/drawing/2014/main" id="{4F73DAB3-9390-42A7-A7DF-E638500F955E}"/>
                    </a:ext>
                  </a:extLst>
                </p:cNvPr>
                <p:cNvSpPr/>
                <p:nvPr/>
              </p:nvSpPr>
              <p:spPr bwMode="auto">
                <a:xfrm>
                  <a:off x="4790909" y="5369341"/>
                  <a:ext cx="119230" cy="207764"/>
                </a:xfrm>
                <a:custGeom>
                  <a:avLst/>
                  <a:gdLst>
                    <a:gd name="connsiteX0" fmla="*/ 0 w 195427"/>
                    <a:gd name="connsiteY0" fmla="*/ 0 h 195427"/>
                    <a:gd name="connsiteX1" fmla="*/ 195427 w 195427"/>
                    <a:gd name="connsiteY1" fmla="*/ 0 h 195427"/>
                    <a:gd name="connsiteX2" fmla="*/ 195427 w 195427"/>
                    <a:gd name="connsiteY2" fmla="*/ 195427 h 195427"/>
                    <a:gd name="connsiteX3" fmla="*/ 0 w 195427"/>
                    <a:gd name="connsiteY3" fmla="*/ 195427 h 195427"/>
                    <a:gd name="connsiteX4" fmla="*/ 0 w 195427"/>
                    <a:gd name="connsiteY4" fmla="*/ 0 h 195427"/>
                    <a:gd name="connsiteX0" fmla="*/ 0 w 195427"/>
                    <a:gd name="connsiteY0" fmla="*/ 0 h 293059"/>
                    <a:gd name="connsiteX1" fmla="*/ 195427 w 195427"/>
                    <a:gd name="connsiteY1" fmla="*/ 0 h 293059"/>
                    <a:gd name="connsiteX2" fmla="*/ 190664 w 195427"/>
                    <a:gd name="connsiteY2" fmla="*/ 293059 h 293059"/>
                    <a:gd name="connsiteX3" fmla="*/ 0 w 195427"/>
                    <a:gd name="connsiteY3" fmla="*/ 195427 h 293059"/>
                    <a:gd name="connsiteX4" fmla="*/ 0 w 195427"/>
                    <a:gd name="connsiteY4" fmla="*/ 0 h 293059"/>
                    <a:gd name="connsiteX0" fmla="*/ 0 w 193046"/>
                    <a:gd name="connsiteY0" fmla="*/ 0 h 293059"/>
                    <a:gd name="connsiteX1" fmla="*/ 193046 w 193046"/>
                    <a:gd name="connsiteY1" fmla="*/ 71438 h 293059"/>
                    <a:gd name="connsiteX2" fmla="*/ 190664 w 193046"/>
                    <a:gd name="connsiteY2" fmla="*/ 293059 h 293059"/>
                    <a:gd name="connsiteX3" fmla="*/ 0 w 193046"/>
                    <a:gd name="connsiteY3" fmla="*/ 195427 h 293059"/>
                    <a:gd name="connsiteX4" fmla="*/ 0 w 193046"/>
                    <a:gd name="connsiteY4" fmla="*/ 0 h 293059"/>
                    <a:gd name="connsiteX0" fmla="*/ 0 w 193046"/>
                    <a:gd name="connsiteY0" fmla="*/ 0 h 319253"/>
                    <a:gd name="connsiteX1" fmla="*/ 193046 w 193046"/>
                    <a:gd name="connsiteY1" fmla="*/ 97632 h 319253"/>
                    <a:gd name="connsiteX2" fmla="*/ 190664 w 193046"/>
                    <a:gd name="connsiteY2" fmla="*/ 319253 h 319253"/>
                    <a:gd name="connsiteX3" fmla="*/ 0 w 193046"/>
                    <a:gd name="connsiteY3" fmla="*/ 221621 h 319253"/>
                    <a:gd name="connsiteX4" fmla="*/ 0 w 193046"/>
                    <a:gd name="connsiteY4" fmla="*/ 0 h 319253"/>
                    <a:gd name="connsiteX0" fmla="*/ 2381 w 195427"/>
                    <a:gd name="connsiteY0" fmla="*/ 0 h 319253"/>
                    <a:gd name="connsiteX1" fmla="*/ 195427 w 195427"/>
                    <a:gd name="connsiteY1" fmla="*/ 97632 h 319253"/>
                    <a:gd name="connsiteX2" fmla="*/ 193045 w 195427"/>
                    <a:gd name="connsiteY2" fmla="*/ 319253 h 319253"/>
                    <a:gd name="connsiteX3" fmla="*/ 0 w 195427"/>
                    <a:gd name="connsiteY3" fmla="*/ 195427 h 319253"/>
                    <a:gd name="connsiteX4" fmla="*/ 2381 w 195427"/>
                    <a:gd name="connsiteY4" fmla="*/ 0 h 319253"/>
                    <a:gd name="connsiteX0" fmla="*/ 2381 w 193503"/>
                    <a:gd name="connsiteY0" fmla="*/ 0 h 319253"/>
                    <a:gd name="connsiteX1" fmla="*/ 193046 w 193503"/>
                    <a:gd name="connsiteY1" fmla="*/ 109538 h 319253"/>
                    <a:gd name="connsiteX2" fmla="*/ 193045 w 193503"/>
                    <a:gd name="connsiteY2" fmla="*/ 319253 h 319253"/>
                    <a:gd name="connsiteX3" fmla="*/ 0 w 193503"/>
                    <a:gd name="connsiteY3" fmla="*/ 195427 h 319253"/>
                    <a:gd name="connsiteX4" fmla="*/ 2381 w 193503"/>
                    <a:gd name="connsiteY4" fmla="*/ 0 h 319253"/>
                    <a:gd name="connsiteX0" fmla="*/ 19050 w 193503"/>
                    <a:gd name="connsiteY0" fmla="*/ 0 h 307346"/>
                    <a:gd name="connsiteX1" fmla="*/ 193046 w 193503"/>
                    <a:gd name="connsiteY1" fmla="*/ 97631 h 307346"/>
                    <a:gd name="connsiteX2" fmla="*/ 193045 w 193503"/>
                    <a:gd name="connsiteY2" fmla="*/ 307346 h 307346"/>
                    <a:gd name="connsiteX3" fmla="*/ 0 w 193503"/>
                    <a:gd name="connsiteY3" fmla="*/ 183520 h 307346"/>
                    <a:gd name="connsiteX4" fmla="*/ 19050 w 193503"/>
                    <a:gd name="connsiteY4" fmla="*/ 0 h 307346"/>
                    <a:gd name="connsiteX0" fmla="*/ 2381 w 176834"/>
                    <a:gd name="connsiteY0" fmla="*/ 0 h 307346"/>
                    <a:gd name="connsiteX1" fmla="*/ 176377 w 176834"/>
                    <a:gd name="connsiteY1" fmla="*/ 97631 h 307346"/>
                    <a:gd name="connsiteX2" fmla="*/ 176376 w 176834"/>
                    <a:gd name="connsiteY2" fmla="*/ 307346 h 307346"/>
                    <a:gd name="connsiteX3" fmla="*/ 0 w 176834"/>
                    <a:gd name="connsiteY3" fmla="*/ 195427 h 307346"/>
                    <a:gd name="connsiteX4" fmla="*/ 2381 w 176834"/>
                    <a:gd name="connsiteY4" fmla="*/ 0 h 307346"/>
                    <a:gd name="connsiteX0" fmla="*/ 2381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1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2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213039 h 307346"/>
                    <a:gd name="connsiteX4" fmla="*/ 2382 w 176377"/>
                    <a:gd name="connsiteY4" fmla="*/ 0 h 307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77" h="307346">
                      <a:moveTo>
                        <a:pt x="2382" y="0"/>
                      </a:moveTo>
                      <a:lnTo>
                        <a:pt x="176377" y="97631"/>
                      </a:lnTo>
                      <a:cubicBezTo>
                        <a:pt x="174789" y="195317"/>
                        <a:pt x="173202" y="209660"/>
                        <a:pt x="171614" y="307346"/>
                      </a:cubicBezTo>
                      <a:lnTo>
                        <a:pt x="0" y="213039"/>
                      </a:lnTo>
                      <a:lnTo>
                        <a:pt x="2382" y="0"/>
                      </a:lnTo>
                      <a:close/>
                    </a:path>
                  </a:pathLst>
                </a:cu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0" name="Rectangle 114">
                  <a:extLst>
                    <a:ext uri="{FF2B5EF4-FFF2-40B4-BE49-F238E27FC236}">
                      <a16:creationId xmlns:a16="http://schemas.microsoft.com/office/drawing/2014/main" id="{6F9734D4-4DC6-44E7-A205-24354A553A85}"/>
                    </a:ext>
                  </a:extLst>
                </p:cNvPr>
                <p:cNvSpPr/>
                <p:nvPr/>
              </p:nvSpPr>
              <p:spPr bwMode="auto">
                <a:xfrm>
                  <a:off x="4624768" y="4243388"/>
                  <a:ext cx="70512" cy="122870"/>
                </a:xfrm>
                <a:custGeom>
                  <a:avLst/>
                  <a:gdLst>
                    <a:gd name="connsiteX0" fmla="*/ 0 w 195427"/>
                    <a:gd name="connsiteY0" fmla="*/ 0 h 195427"/>
                    <a:gd name="connsiteX1" fmla="*/ 195427 w 195427"/>
                    <a:gd name="connsiteY1" fmla="*/ 0 h 195427"/>
                    <a:gd name="connsiteX2" fmla="*/ 195427 w 195427"/>
                    <a:gd name="connsiteY2" fmla="*/ 195427 h 195427"/>
                    <a:gd name="connsiteX3" fmla="*/ 0 w 195427"/>
                    <a:gd name="connsiteY3" fmla="*/ 195427 h 195427"/>
                    <a:gd name="connsiteX4" fmla="*/ 0 w 195427"/>
                    <a:gd name="connsiteY4" fmla="*/ 0 h 195427"/>
                    <a:gd name="connsiteX0" fmla="*/ 0 w 195427"/>
                    <a:gd name="connsiteY0" fmla="*/ 0 h 293059"/>
                    <a:gd name="connsiteX1" fmla="*/ 195427 w 195427"/>
                    <a:gd name="connsiteY1" fmla="*/ 0 h 293059"/>
                    <a:gd name="connsiteX2" fmla="*/ 190664 w 195427"/>
                    <a:gd name="connsiteY2" fmla="*/ 293059 h 293059"/>
                    <a:gd name="connsiteX3" fmla="*/ 0 w 195427"/>
                    <a:gd name="connsiteY3" fmla="*/ 195427 h 293059"/>
                    <a:gd name="connsiteX4" fmla="*/ 0 w 195427"/>
                    <a:gd name="connsiteY4" fmla="*/ 0 h 293059"/>
                    <a:gd name="connsiteX0" fmla="*/ 0 w 193046"/>
                    <a:gd name="connsiteY0" fmla="*/ 0 h 293059"/>
                    <a:gd name="connsiteX1" fmla="*/ 193046 w 193046"/>
                    <a:gd name="connsiteY1" fmla="*/ 71438 h 293059"/>
                    <a:gd name="connsiteX2" fmla="*/ 190664 w 193046"/>
                    <a:gd name="connsiteY2" fmla="*/ 293059 h 293059"/>
                    <a:gd name="connsiteX3" fmla="*/ 0 w 193046"/>
                    <a:gd name="connsiteY3" fmla="*/ 195427 h 293059"/>
                    <a:gd name="connsiteX4" fmla="*/ 0 w 193046"/>
                    <a:gd name="connsiteY4" fmla="*/ 0 h 293059"/>
                    <a:gd name="connsiteX0" fmla="*/ 0 w 193046"/>
                    <a:gd name="connsiteY0" fmla="*/ 0 h 319253"/>
                    <a:gd name="connsiteX1" fmla="*/ 193046 w 193046"/>
                    <a:gd name="connsiteY1" fmla="*/ 97632 h 319253"/>
                    <a:gd name="connsiteX2" fmla="*/ 190664 w 193046"/>
                    <a:gd name="connsiteY2" fmla="*/ 319253 h 319253"/>
                    <a:gd name="connsiteX3" fmla="*/ 0 w 193046"/>
                    <a:gd name="connsiteY3" fmla="*/ 221621 h 319253"/>
                    <a:gd name="connsiteX4" fmla="*/ 0 w 193046"/>
                    <a:gd name="connsiteY4" fmla="*/ 0 h 319253"/>
                    <a:gd name="connsiteX0" fmla="*/ 2381 w 195427"/>
                    <a:gd name="connsiteY0" fmla="*/ 0 h 319253"/>
                    <a:gd name="connsiteX1" fmla="*/ 195427 w 195427"/>
                    <a:gd name="connsiteY1" fmla="*/ 97632 h 319253"/>
                    <a:gd name="connsiteX2" fmla="*/ 193045 w 195427"/>
                    <a:gd name="connsiteY2" fmla="*/ 319253 h 319253"/>
                    <a:gd name="connsiteX3" fmla="*/ 0 w 195427"/>
                    <a:gd name="connsiteY3" fmla="*/ 195427 h 319253"/>
                    <a:gd name="connsiteX4" fmla="*/ 2381 w 195427"/>
                    <a:gd name="connsiteY4" fmla="*/ 0 h 319253"/>
                    <a:gd name="connsiteX0" fmla="*/ 2381 w 193503"/>
                    <a:gd name="connsiteY0" fmla="*/ 0 h 319253"/>
                    <a:gd name="connsiteX1" fmla="*/ 193046 w 193503"/>
                    <a:gd name="connsiteY1" fmla="*/ 109538 h 319253"/>
                    <a:gd name="connsiteX2" fmla="*/ 193045 w 193503"/>
                    <a:gd name="connsiteY2" fmla="*/ 319253 h 319253"/>
                    <a:gd name="connsiteX3" fmla="*/ 0 w 193503"/>
                    <a:gd name="connsiteY3" fmla="*/ 195427 h 319253"/>
                    <a:gd name="connsiteX4" fmla="*/ 2381 w 193503"/>
                    <a:gd name="connsiteY4" fmla="*/ 0 h 319253"/>
                    <a:gd name="connsiteX0" fmla="*/ 19050 w 193503"/>
                    <a:gd name="connsiteY0" fmla="*/ 0 h 307346"/>
                    <a:gd name="connsiteX1" fmla="*/ 193046 w 193503"/>
                    <a:gd name="connsiteY1" fmla="*/ 97631 h 307346"/>
                    <a:gd name="connsiteX2" fmla="*/ 193045 w 193503"/>
                    <a:gd name="connsiteY2" fmla="*/ 307346 h 307346"/>
                    <a:gd name="connsiteX3" fmla="*/ 0 w 193503"/>
                    <a:gd name="connsiteY3" fmla="*/ 183520 h 307346"/>
                    <a:gd name="connsiteX4" fmla="*/ 19050 w 193503"/>
                    <a:gd name="connsiteY4" fmla="*/ 0 h 307346"/>
                    <a:gd name="connsiteX0" fmla="*/ 2381 w 176834"/>
                    <a:gd name="connsiteY0" fmla="*/ 0 h 307346"/>
                    <a:gd name="connsiteX1" fmla="*/ 176377 w 176834"/>
                    <a:gd name="connsiteY1" fmla="*/ 97631 h 307346"/>
                    <a:gd name="connsiteX2" fmla="*/ 176376 w 176834"/>
                    <a:gd name="connsiteY2" fmla="*/ 307346 h 307346"/>
                    <a:gd name="connsiteX3" fmla="*/ 0 w 176834"/>
                    <a:gd name="connsiteY3" fmla="*/ 195427 h 307346"/>
                    <a:gd name="connsiteX4" fmla="*/ 2381 w 176834"/>
                    <a:gd name="connsiteY4" fmla="*/ 0 h 307346"/>
                    <a:gd name="connsiteX0" fmla="*/ 2381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1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2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213039 h 307346"/>
                    <a:gd name="connsiteX4" fmla="*/ 2382 w 176377"/>
                    <a:gd name="connsiteY4" fmla="*/ 0 h 307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77" h="307346">
                      <a:moveTo>
                        <a:pt x="2382" y="0"/>
                      </a:moveTo>
                      <a:lnTo>
                        <a:pt x="176377" y="97631"/>
                      </a:lnTo>
                      <a:cubicBezTo>
                        <a:pt x="174789" y="195317"/>
                        <a:pt x="173202" y="209660"/>
                        <a:pt x="171614" y="307346"/>
                      </a:cubicBezTo>
                      <a:lnTo>
                        <a:pt x="0" y="213039"/>
                      </a:lnTo>
                      <a:lnTo>
                        <a:pt x="2382" y="0"/>
                      </a:lnTo>
                      <a:close/>
                    </a:path>
                  </a:pathLst>
                </a:custGeom>
                <a:solidFill>
                  <a:srgbClr val="292A28"/>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1" name="Rectangle 114">
                  <a:extLst>
                    <a:ext uri="{FF2B5EF4-FFF2-40B4-BE49-F238E27FC236}">
                      <a16:creationId xmlns:a16="http://schemas.microsoft.com/office/drawing/2014/main" id="{7BB87E43-0EC9-46E9-B118-FC1B86CF8A91}"/>
                    </a:ext>
                  </a:extLst>
                </p:cNvPr>
                <p:cNvSpPr/>
                <p:nvPr/>
              </p:nvSpPr>
              <p:spPr bwMode="auto">
                <a:xfrm>
                  <a:off x="4624768" y="4772026"/>
                  <a:ext cx="70512" cy="122870"/>
                </a:xfrm>
                <a:custGeom>
                  <a:avLst/>
                  <a:gdLst>
                    <a:gd name="connsiteX0" fmla="*/ 0 w 195427"/>
                    <a:gd name="connsiteY0" fmla="*/ 0 h 195427"/>
                    <a:gd name="connsiteX1" fmla="*/ 195427 w 195427"/>
                    <a:gd name="connsiteY1" fmla="*/ 0 h 195427"/>
                    <a:gd name="connsiteX2" fmla="*/ 195427 w 195427"/>
                    <a:gd name="connsiteY2" fmla="*/ 195427 h 195427"/>
                    <a:gd name="connsiteX3" fmla="*/ 0 w 195427"/>
                    <a:gd name="connsiteY3" fmla="*/ 195427 h 195427"/>
                    <a:gd name="connsiteX4" fmla="*/ 0 w 195427"/>
                    <a:gd name="connsiteY4" fmla="*/ 0 h 195427"/>
                    <a:gd name="connsiteX0" fmla="*/ 0 w 195427"/>
                    <a:gd name="connsiteY0" fmla="*/ 0 h 293059"/>
                    <a:gd name="connsiteX1" fmla="*/ 195427 w 195427"/>
                    <a:gd name="connsiteY1" fmla="*/ 0 h 293059"/>
                    <a:gd name="connsiteX2" fmla="*/ 190664 w 195427"/>
                    <a:gd name="connsiteY2" fmla="*/ 293059 h 293059"/>
                    <a:gd name="connsiteX3" fmla="*/ 0 w 195427"/>
                    <a:gd name="connsiteY3" fmla="*/ 195427 h 293059"/>
                    <a:gd name="connsiteX4" fmla="*/ 0 w 195427"/>
                    <a:gd name="connsiteY4" fmla="*/ 0 h 293059"/>
                    <a:gd name="connsiteX0" fmla="*/ 0 w 193046"/>
                    <a:gd name="connsiteY0" fmla="*/ 0 h 293059"/>
                    <a:gd name="connsiteX1" fmla="*/ 193046 w 193046"/>
                    <a:gd name="connsiteY1" fmla="*/ 71438 h 293059"/>
                    <a:gd name="connsiteX2" fmla="*/ 190664 w 193046"/>
                    <a:gd name="connsiteY2" fmla="*/ 293059 h 293059"/>
                    <a:gd name="connsiteX3" fmla="*/ 0 w 193046"/>
                    <a:gd name="connsiteY3" fmla="*/ 195427 h 293059"/>
                    <a:gd name="connsiteX4" fmla="*/ 0 w 193046"/>
                    <a:gd name="connsiteY4" fmla="*/ 0 h 293059"/>
                    <a:gd name="connsiteX0" fmla="*/ 0 w 193046"/>
                    <a:gd name="connsiteY0" fmla="*/ 0 h 319253"/>
                    <a:gd name="connsiteX1" fmla="*/ 193046 w 193046"/>
                    <a:gd name="connsiteY1" fmla="*/ 97632 h 319253"/>
                    <a:gd name="connsiteX2" fmla="*/ 190664 w 193046"/>
                    <a:gd name="connsiteY2" fmla="*/ 319253 h 319253"/>
                    <a:gd name="connsiteX3" fmla="*/ 0 w 193046"/>
                    <a:gd name="connsiteY3" fmla="*/ 221621 h 319253"/>
                    <a:gd name="connsiteX4" fmla="*/ 0 w 193046"/>
                    <a:gd name="connsiteY4" fmla="*/ 0 h 319253"/>
                    <a:gd name="connsiteX0" fmla="*/ 2381 w 195427"/>
                    <a:gd name="connsiteY0" fmla="*/ 0 h 319253"/>
                    <a:gd name="connsiteX1" fmla="*/ 195427 w 195427"/>
                    <a:gd name="connsiteY1" fmla="*/ 97632 h 319253"/>
                    <a:gd name="connsiteX2" fmla="*/ 193045 w 195427"/>
                    <a:gd name="connsiteY2" fmla="*/ 319253 h 319253"/>
                    <a:gd name="connsiteX3" fmla="*/ 0 w 195427"/>
                    <a:gd name="connsiteY3" fmla="*/ 195427 h 319253"/>
                    <a:gd name="connsiteX4" fmla="*/ 2381 w 195427"/>
                    <a:gd name="connsiteY4" fmla="*/ 0 h 319253"/>
                    <a:gd name="connsiteX0" fmla="*/ 2381 w 193503"/>
                    <a:gd name="connsiteY0" fmla="*/ 0 h 319253"/>
                    <a:gd name="connsiteX1" fmla="*/ 193046 w 193503"/>
                    <a:gd name="connsiteY1" fmla="*/ 109538 h 319253"/>
                    <a:gd name="connsiteX2" fmla="*/ 193045 w 193503"/>
                    <a:gd name="connsiteY2" fmla="*/ 319253 h 319253"/>
                    <a:gd name="connsiteX3" fmla="*/ 0 w 193503"/>
                    <a:gd name="connsiteY3" fmla="*/ 195427 h 319253"/>
                    <a:gd name="connsiteX4" fmla="*/ 2381 w 193503"/>
                    <a:gd name="connsiteY4" fmla="*/ 0 h 319253"/>
                    <a:gd name="connsiteX0" fmla="*/ 19050 w 193503"/>
                    <a:gd name="connsiteY0" fmla="*/ 0 h 307346"/>
                    <a:gd name="connsiteX1" fmla="*/ 193046 w 193503"/>
                    <a:gd name="connsiteY1" fmla="*/ 97631 h 307346"/>
                    <a:gd name="connsiteX2" fmla="*/ 193045 w 193503"/>
                    <a:gd name="connsiteY2" fmla="*/ 307346 h 307346"/>
                    <a:gd name="connsiteX3" fmla="*/ 0 w 193503"/>
                    <a:gd name="connsiteY3" fmla="*/ 183520 h 307346"/>
                    <a:gd name="connsiteX4" fmla="*/ 19050 w 193503"/>
                    <a:gd name="connsiteY4" fmla="*/ 0 h 307346"/>
                    <a:gd name="connsiteX0" fmla="*/ 2381 w 176834"/>
                    <a:gd name="connsiteY0" fmla="*/ 0 h 307346"/>
                    <a:gd name="connsiteX1" fmla="*/ 176377 w 176834"/>
                    <a:gd name="connsiteY1" fmla="*/ 97631 h 307346"/>
                    <a:gd name="connsiteX2" fmla="*/ 176376 w 176834"/>
                    <a:gd name="connsiteY2" fmla="*/ 307346 h 307346"/>
                    <a:gd name="connsiteX3" fmla="*/ 0 w 176834"/>
                    <a:gd name="connsiteY3" fmla="*/ 195427 h 307346"/>
                    <a:gd name="connsiteX4" fmla="*/ 2381 w 176834"/>
                    <a:gd name="connsiteY4" fmla="*/ 0 h 307346"/>
                    <a:gd name="connsiteX0" fmla="*/ 2381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1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2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213039 h 307346"/>
                    <a:gd name="connsiteX4" fmla="*/ 2382 w 176377"/>
                    <a:gd name="connsiteY4" fmla="*/ 0 h 307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77" h="307346">
                      <a:moveTo>
                        <a:pt x="2382" y="0"/>
                      </a:moveTo>
                      <a:lnTo>
                        <a:pt x="176377" y="97631"/>
                      </a:lnTo>
                      <a:cubicBezTo>
                        <a:pt x="174789" y="195317"/>
                        <a:pt x="173202" y="209660"/>
                        <a:pt x="171614" y="307346"/>
                      </a:cubicBezTo>
                      <a:lnTo>
                        <a:pt x="0" y="213039"/>
                      </a:lnTo>
                      <a:lnTo>
                        <a:pt x="2382" y="0"/>
                      </a:lnTo>
                      <a:close/>
                    </a:path>
                  </a:pathLst>
                </a:custGeom>
                <a:solidFill>
                  <a:srgbClr val="292A28"/>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 name="Rectangle 114">
                  <a:extLst>
                    <a:ext uri="{FF2B5EF4-FFF2-40B4-BE49-F238E27FC236}">
                      <a16:creationId xmlns:a16="http://schemas.microsoft.com/office/drawing/2014/main" id="{1C9E496A-AAAF-4B5B-B105-9A00232FD53E}"/>
                    </a:ext>
                  </a:extLst>
                </p:cNvPr>
                <p:cNvSpPr/>
                <p:nvPr/>
              </p:nvSpPr>
              <p:spPr bwMode="auto">
                <a:xfrm>
                  <a:off x="4624768" y="5305426"/>
                  <a:ext cx="70512" cy="122870"/>
                </a:xfrm>
                <a:custGeom>
                  <a:avLst/>
                  <a:gdLst>
                    <a:gd name="connsiteX0" fmla="*/ 0 w 195427"/>
                    <a:gd name="connsiteY0" fmla="*/ 0 h 195427"/>
                    <a:gd name="connsiteX1" fmla="*/ 195427 w 195427"/>
                    <a:gd name="connsiteY1" fmla="*/ 0 h 195427"/>
                    <a:gd name="connsiteX2" fmla="*/ 195427 w 195427"/>
                    <a:gd name="connsiteY2" fmla="*/ 195427 h 195427"/>
                    <a:gd name="connsiteX3" fmla="*/ 0 w 195427"/>
                    <a:gd name="connsiteY3" fmla="*/ 195427 h 195427"/>
                    <a:gd name="connsiteX4" fmla="*/ 0 w 195427"/>
                    <a:gd name="connsiteY4" fmla="*/ 0 h 195427"/>
                    <a:gd name="connsiteX0" fmla="*/ 0 w 195427"/>
                    <a:gd name="connsiteY0" fmla="*/ 0 h 293059"/>
                    <a:gd name="connsiteX1" fmla="*/ 195427 w 195427"/>
                    <a:gd name="connsiteY1" fmla="*/ 0 h 293059"/>
                    <a:gd name="connsiteX2" fmla="*/ 190664 w 195427"/>
                    <a:gd name="connsiteY2" fmla="*/ 293059 h 293059"/>
                    <a:gd name="connsiteX3" fmla="*/ 0 w 195427"/>
                    <a:gd name="connsiteY3" fmla="*/ 195427 h 293059"/>
                    <a:gd name="connsiteX4" fmla="*/ 0 w 195427"/>
                    <a:gd name="connsiteY4" fmla="*/ 0 h 293059"/>
                    <a:gd name="connsiteX0" fmla="*/ 0 w 193046"/>
                    <a:gd name="connsiteY0" fmla="*/ 0 h 293059"/>
                    <a:gd name="connsiteX1" fmla="*/ 193046 w 193046"/>
                    <a:gd name="connsiteY1" fmla="*/ 71438 h 293059"/>
                    <a:gd name="connsiteX2" fmla="*/ 190664 w 193046"/>
                    <a:gd name="connsiteY2" fmla="*/ 293059 h 293059"/>
                    <a:gd name="connsiteX3" fmla="*/ 0 w 193046"/>
                    <a:gd name="connsiteY3" fmla="*/ 195427 h 293059"/>
                    <a:gd name="connsiteX4" fmla="*/ 0 w 193046"/>
                    <a:gd name="connsiteY4" fmla="*/ 0 h 293059"/>
                    <a:gd name="connsiteX0" fmla="*/ 0 w 193046"/>
                    <a:gd name="connsiteY0" fmla="*/ 0 h 319253"/>
                    <a:gd name="connsiteX1" fmla="*/ 193046 w 193046"/>
                    <a:gd name="connsiteY1" fmla="*/ 97632 h 319253"/>
                    <a:gd name="connsiteX2" fmla="*/ 190664 w 193046"/>
                    <a:gd name="connsiteY2" fmla="*/ 319253 h 319253"/>
                    <a:gd name="connsiteX3" fmla="*/ 0 w 193046"/>
                    <a:gd name="connsiteY3" fmla="*/ 221621 h 319253"/>
                    <a:gd name="connsiteX4" fmla="*/ 0 w 193046"/>
                    <a:gd name="connsiteY4" fmla="*/ 0 h 319253"/>
                    <a:gd name="connsiteX0" fmla="*/ 2381 w 195427"/>
                    <a:gd name="connsiteY0" fmla="*/ 0 h 319253"/>
                    <a:gd name="connsiteX1" fmla="*/ 195427 w 195427"/>
                    <a:gd name="connsiteY1" fmla="*/ 97632 h 319253"/>
                    <a:gd name="connsiteX2" fmla="*/ 193045 w 195427"/>
                    <a:gd name="connsiteY2" fmla="*/ 319253 h 319253"/>
                    <a:gd name="connsiteX3" fmla="*/ 0 w 195427"/>
                    <a:gd name="connsiteY3" fmla="*/ 195427 h 319253"/>
                    <a:gd name="connsiteX4" fmla="*/ 2381 w 195427"/>
                    <a:gd name="connsiteY4" fmla="*/ 0 h 319253"/>
                    <a:gd name="connsiteX0" fmla="*/ 2381 w 193503"/>
                    <a:gd name="connsiteY0" fmla="*/ 0 h 319253"/>
                    <a:gd name="connsiteX1" fmla="*/ 193046 w 193503"/>
                    <a:gd name="connsiteY1" fmla="*/ 109538 h 319253"/>
                    <a:gd name="connsiteX2" fmla="*/ 193045 w 193503"/>
                    <a:gd name="connsiteY2" fmla="*/ 319253 h 319253"/>
                    <a:gd name="connsiteX3" fmla="*/ 0 w 193503"/>
                    <a:gd name="connsiteY3" fmla="*/ 195427 h 319253"/>
                    <a:gd name="connsiteX4" fmla="*/ 2381 w 193503"/>
                    <a:gd name="connsiteY4" fmla="*/ 0 h 319253"/>
                    <a:gd name="connsiteX0" fmla="*/ 19050 w 193503"/>
                    <a:gd name="connsiteY0" fmla="*/ 0 h 307346"/>
                    <a:gd name="connsiteX1" fmla="*/ 193046 w 193503"/>
                    <a:gd name="connsiteY1" fmla="*/ 97631 h 307346"/>
                    <a:gd name="connsiteX2" fmla="*/ 193045 w 193503"/>
                    <a:gd name="connsiteY2" fmla="*/ 307346 h 307346"/>
                    <a:gd name="connsiteX3" fmla="*/ 0 w 193503"/>
                    <a:gd name="connsiteY3" fmla="*/ 183520 h 307346"/>
                    <a:gd name="connsiteX4" fmla="*/ 19050 w 193503"/>
                    <a:gd name="connsiteY4" fmla="*/ 0 h 307346"/>
                    <a:gd name="connsiteX0" fmla="*/ 2381 w 176834"/>
                    <a:gd name="connsiteY0" fmla="*/ 0 h 307346"/>
                    <a:gd name="connsiteX1" fmla="*/ 176377 w 176834"/>
                    <a:gd name="connsiteY1" fmla="*/ 97631 h 307346"/>
                    <a:gd name="connsiteX2" fmla="*/ 176376 w 176834"/>
                    <a:gd name="connsiteY2" fmla="*/ 307346 h 307346"/>
                    <a:gd name="connsiteX3" fmla="*/ 0 w 176834"/>
                    <a:gd name="connsiteY3" fmla="*/ 195427 h 307346"/>
                    <a:gd name="connsiteX4" fmla="*/ 2381 w 176834"/>
                    <a:gd name="connsiteY4" fmla="*/ 0 h 307346"/>
                    <a:gd name="connsiteX0" fmla="*/ 2381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1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195427 h 307346"/>
                    <a:gd name="connsiteX4" fmla="*/ 2382 w 176377"/>
                    <a:gd name="connsiteY4" fmla="*/ 0 h 307346"/>
                    <a:gd name="connsiteX0" fmla="*/ 2382 w 176377"/>
                    <a:gd name="connsiteY0" fmla="*/ 0 h 307346"/>
                    <a:gd name="connsiteX1" fmla="*/ 176377 w 176377"/>
                    <a:gd name="connsiteY1" fmla="*/ 97631 h 307346"/>
                    <a:gd name="connsiteX2" fmla="*/ 171614 w 176377"/>
                    <a:gd name="connsiteY2" fmla="*/ 307346 h 307346"/>
                    <a:gd name="connsiteX3" fmla="*/ 0 w 176377"/>
                    <a:gd name="connsiteY3" fmla="*/ 213039 h 307346"/>
                    <a:gd name="connsiteX4" fmla="*/ 2382 w 176377"/>
                    <a:gd name="connsiteY4" fmla="*/ 0 h 307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77" h="307346">
                      <a:moveTo>
                        <a:pt x="2382" y="0"/>
                      </a:moveTo>
                      <a:lnTo>
                        <a:pt x="176377" y="97631"/>
                      </a:lnTo>
                      <a:cubicBezTo>
                        <a:pt x="174789" y="195317"/>
                        <a:pt x="173202" y="209660"/>
                        <a:pt x="171614" y="307346"/>
                      </a:cubicBezTo>
                      <a:lnTo>
                        <a:pt x="0" y="213039"/>
                      </a:lnTo>
                      <a:lnTo>
                        <a:pt x="2382" y="0"/>
                      </a:lnTo>
                      <a:close/>
                    </a:path>
                  </a:pathLst>
                </a:custGeom>
                <a:solidFill>
                  <a:srgbClr val="292A28"/>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sp>
            <p:nvSpPr>
              <p:cNvPr id="104" name="cloud 4" descr="cloud">
                <a:extLst>
                  <a:ext uri="{FF2B5EF4-FFF2-40B4-BE49-F238E27FC236}">
                    <a16:creationId xmlns:a16="http://schemas.microsoft.com/office/drawing/2014/main" id="{08BAB320-710D-49EA-A76A-ED2DE196E563}"/>
                  </a:ext>
                </a:extLst>
              </p:cNvPr>
              <p:cNvSpPr>
                <a:spLocks noChangeAspect="1"/>
              </p:cNvSpPr>
              <p:nvPr/>
            </p:nvSpPr>
            <p:spPr bwMode="auto">
              <a:xfrm flipV="1">
                <a:off x="6638675" y="4361532"/>
                <a:ext cx="427833" cy="229379"/>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gradFill>
                <a:gsLst>
                  <a:gs pos="0">
                    <a:srgbClr val="50E6FF"/>
                  </a:gs>
                  <a:gs pos="100000">
                    <a:srgbClr val="0078D4"/>
                  </a:gs>
                </a:gsLst>
                <a:lin ang="18600000" scaled="0"/>
              </a:gradFill>
              <a:ln w="25400" cap="flat">
                <a:noFill/>
                <a:prstDash val="solid"/>
                <a:miter lim="800000"/>
                <a:headEnd/>
                <a:tailEnd/>
              </a:ln>
              <a:effectLst>
                <a:outerShdw blurRad="50800" dir="2700000" algn="tl" rotWithShape="0">
                  <a:prstClr val="black">
                    <a:alpha val="49000"/>
                  </a:prstClr>
                </a:outerShdw>
              </a:effectLst>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353535"/>
                  </a:solidFill>
                  <a:effectLst/>
                  <a:uLnTx/>
                  <a:uFillTx/>
                  <a:latin typeface="Segoe UI Semilight"/>
                  <a:ea typeface="+mn-ea"/>
                  <a:cs typeface="+mn-cs"/>
                </a:endParaRPr>
              </a:p>
            </p:txBody>
          </p:sp>
          <p:sp>
            <p:nvSpPr>
              <p:cNvPr id="105" name="Oval 260">
                <a:extLst>
                  <a:ext uri="{FF2B5EF4-FFF2-40B4-BE49-F238E27FC236}">
                    <a16:creationId xmlns:a16="http://schemas.microsoft.com/office/drawing/2014/main" id="{4D6C2E0E-88D7-4958-B086-A0DB0EBDA836}"/>
                  </a:ext>
                </a:extLst>
              </p:cNvPr>
              <p:cNvSpPr/>
              <p:nvPr/>
            </p:nvSpPr>
            <p:spPr bwMode="auto">
              <a:xfrm rot="1800000">
                <a:off x="6671340" y="4568169"/>
                <a:ext cx="161095" cy="350478"/>
              </a:xfrm>
              <a:custGeom>
                <a:avLst/>
                <a:gdLst>
                  <a:gd name="connsiteX0" fmla="*/ 0 w 238125"/>
                  <a:gd name="connsiteY0" fmla="*/ 119063 h 238125"/>
                  <a:gd name="connsiteX1" fmla="*/ 119063 w 238125"/>
                  <a:gd name="connsiteY1" fmla="*/ 0 h 238125"/>
                  <a:gd name="connsiteX2" fmla="*/ 238126 w 238125"/>
                  <a:gd name="connsiteY2" fmla="*/ 119063 h 238125"/>
                  <a:gd name="connsiteX3" fmla="*/ 119063 w 238125"/>
                  <a:gd name="connsiteY3" fmla="*/ 238126 h 238125"/>
                  <a:gd name="connsiteX4" fmla="*/ 0 w 238125"/>
                  <a:gd name="connsiteY4" fmla="*/ 119063 h 238125"/>
                  <a:gd name="connsiteX0" fmla="*/ 119063 w 238126"/>
                  <a:gd name="connsiteY0" fmla="*/ 0 h 238126"/>
                  <a:gd name="connsiteX1" fmla="*/ 238126 w 238126"/>
                  <a:gd name="connsiteY1" fmla="*/ 119063 h 238126"/>
                  <a:gd name="connsiteX2" fmla="*/ 119063 w 238126"/>
                  <a:gd name="connsiteY2" fmla="*/ 238126 h 238126"/>
                  <a:gd name="connsiteX3" fmla="*/ 0 w 238126"/>
                  <a:gd name="connsiteY3" fmla="*/ 119063 h 238126"/>
                  <a:gd name="connsiteX4" fmla="*/ 210503 w 238126"/>
                  <a:gd name="connsiteY4" fmla="*/ 91440 h 238126"/>
                  <a:gd name="connsiteX0" fmla="*/ 119063 w 238126"/>
                  <a:gd name="connsiteY0" fmla="*/ 0 h 238126"/>
                  <a:gd name="connsiteX1" fmla="*/ 238126 w 238126"/>
                  <a:gd name="connsiteY1" fmla="*/ 119063 h 238126"/>
                  <a:gd name="connsiteX2" fmla="*/ 119063 w 238126"/>
                  <a:gd name="connsiteY2" fmla="*/ 238126 h 238126"/>
                  <a:gd name="connsiteX3" fmla="*/ 0 w 238126"/>
                  <a:gd name="connsiteY3" fmla="*/ 119063 h 238126"/>
                  <a:gd name="connsiteX0" fmla="*/ 0 w 119063"/>
                  <a:gd name="connsiteY0" fmla="*/ 0 h 238126"/>
                  <a:gd name="connsiteX1" fmla="*/ 119063 w 119063"/>
                  <a:gd name="connsiteY1" fmla="*/ 119063 h 238126"/>
                  <a:gd name="connsiteX2" fmla="*/ 0 w 119063"/>
                  <a:gd name="connsiteY2" fmla="*/ 238126 h 238126"/>
                  <a:gd name="connsiteX0" fmla="*/ 35930 w 119063"/>
                  <a:gd name="connsiteY0" fmla="*/ 0 h 261619"/>
                  <a:gd name="connsiteX1" fmla="*/ 119063 w 119063"/>
                  <a:gd name="connsiteY1" fmla="*/ 142556 h 261619"/>
                  <a:gd name="connsiteX2" fmla="*/ 0 w 119063"/>
                  <a:gd name="connsiteY2" fmla="*/ 261619 h 261619"/>
                  <a:gd name="connsiteX0" fmla="*/ 35930 w 119063"/>
                  <a:gd name="connsiteY0" fmla="*/ 0 h 261619"/>
                  <a:gd name="connsiteX1" fmla="*/ 119063 w 119063"/>
                  <a:gd name="connsiteY1" fmla="*/ 142556 h 261619"/>
                  <a:gd name="connsiteX2" fmla="*/ 0 w 119063"/>
                  <a:gd name="connsiteY2" fmla="*/ 261619 h 261619"/>
                  <a:gd name="connsiteX0" fmla="*/ 58700 w 119063"/>
                  <a:gd name="connsiteY0" fmla="*/ 0 h 255517"/>
                  <a:gd name="connsiteX1" fmla="*/ 119063 w 119063"/>
                  <a:gd name="connsiteY1" fmla="*/ 136454 h 255517"/>
                  <a:gd name="connsiteX2" fmla="*/ 0 w 119063"/>
                  <a:gd name="connsiteY2" fmla="*/ 255517 h 255517"/>
                  <a:gd name="connsiteX0" fmla="*/ 58700 w 119063"/>
                  <a:gd name="connsiteY0" fmla="*/ 0 h 255517"/>
                  <a:gd name="connsiteX1" fmla="*/ 119063 w 119063"/>
                  <a:gd name="connsiteY1" fmla="*/ 136454 h 255517"/>
                  <a:gd name="connsiteX2" fmla="*/ 0 w 119063"/>
                  <a:gd name="connsiteY2" fmla="*/ 255517 h 255517"/>
                  <a:gd name="connsiteX0" fmla="*/ 58700 w 119063"/>
                  <a:gd name="connsiteY0" fmla="*/ 0 h 255517"/>
                  <a:gd name="connsiteX1" fmla="*/ 119063 w 119063"/>
                  <a:gd name="connsiteY1" fmla="*/ 136454 h 255517"/>
                  <a:gd name="connsiteX2" fmla="*/ 0 w 119063"/>
                  <a:gd name="connsiteY2" fmla="*/ 255517 h 255517"/>
                  <a:gd name="connsiteX0" fmla="*/ 67035 w 119063"/>
                  <a:gd name="connsiteY0" fmla="*/ 0 h 259034"/>
                  <a:gd name="connsiteX1" fmla="*/ 119063 w 119063"/>
                  <a:gd name="connsiteY1" fmla="*/ 139971 h 259034"/>
                  <a:gd name="connsiteX2" fmla="*/ 0 w 119063"/>
                  <a:gd name="connsiteY2" fmla="*/ 259034 h 259034"/>
                  <a:gd name="connsiteX0" fmla="*/ 67035 w 119063"/>
                  <a:gd name="connsiteY0" fmla="*/ 0 h 259034"/>
                  <a:gd name="connsiteX1" fmla="*/ 119063 w 119063"/>
                  <a:gd name="connsiteY1" fmla="*/ 139971 h 259034"/>
                  <a:gd name="connsiteX2" fmla="*/ 0 w 119063"/>
                  <a:gd name="connsiteY2" fmla="*/ 259034 h 259034"/>
                </a:gdLst>
                <a:ahLst/>
                <a:cxnLst>
                  <a:cxn ang="0">
                    <a:pos x="connsiteX0" y="connsiteY0"/>
                  </a:cxn>
                  <a:cxn ang="0">
                    <a:pos x="connsiteX1" y="connsiteY1"/>
                  </a:cxn>
                  <a:cxn ang="0">
                    <a:pos x="connsiteX2" y="connsiteY2"/>
                  </a:cxn>
                </a:cxnLst>
                <a:rect l="l" t="t" r="r" b="b"/>
                <a:pathLst>
                  <a:path w="119063" h="259034">
                    <a:moveTo>
                      <a:pt x="67035" y="0"/>
                    </a:moveTo>
                    <a:cubicBezTo>
                      <a:pt x="72737" y="11104"/>
                      <a:pt x="119063" y="74214"/>
                      <a:pt x="119063" y="139971"/>
                    </a:cubicBezTo>
                    <a:cubicBezTo>
                      <a:pt x="119063" y="205728"/>
                      <a:pt x="65757" y="259034"/>
                      <a:pt x="0" y="259034"/>
                    </a:cubicBezTo>
                  </a:path>
                </a:pathLst>
              </a:custGeom>
              <a:noFill/>
              <a:ln w="15875" cap="rnd" cmpd="sng" algn="ctr">
                <a:solidFill>
                  <a:srgbClr val="50E6FF"/>
                </a:solidFill>
                <a:prstDash val="sysDot"/>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sp>
          <p:nvSpPr>
            <p:cNvPr id="125" name="TextBox 124">
              <a:extLst>
                <a:ext uri="{FF2B5EF4-FFF2-40B4-BE49-F238E27FC236}">
                  <a16:creationId xmlns:a16="http://schemas.microsoft.com/office/drawing/2014/main" id="{C0A83C95-CBE0-44E6-85DE-0F1E3A59B4C5}"/>
                </a:ext>
              </a:extLst>
            </p:cNvPr>
            <p:cNvSpPr txBox="1"/>
            <p:nvPr/>
          </p:nvSpPr>
          <p:spPr>
            <a:xfrm>
              <a:off x="5966013" y="5318281"/>
              <a:ext cx="1356659"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gradFill>
                    <a:gsLst>
                      <a:gs pos="2917">
                        <a:srgbClr val="FFFFFF"/>
                      </a:gs>
                      <a:gs pos="30000">
                        <a:srgbClr val="FFFFFF"/>
                      </a:gs>
                    </a:gsLst>
                    <a:lin ang="5400000" scaled="0"/>
                  </a:gradFill>
                  <a:effectLst/>
                  <a:uLnTx/>
                  <a:uFillTx/>
                  <a:latin typeface="Segoe UI Semibold"/>
                  <a:ea typeface="+mn-ea"/>
                  <a:cs typeface="+mn-cs"/>
                </a:rPr>
                <a:t>Azure Stack HCI</a:t>
              </a:r>
            </a:p>
          </p:txBody>
        </p:sp>
        <p:sp>
          <p:nvSpPr>
            <p:cNvPr id="126" name="TextBox 125">
              <a:extLst>
                <a:ext uri="{FF2B5EF4-FFF2-40B4-BE49-F238E27FC236}">
                  <a16:creationId xmlns:a16="http://schemas.microsoft.com/office/drawing/2014/main" id="{914884A2-DC24-4EBF-80AC-CCC4F48C333A}"/>
                </a:ext>
              </a:extLst>
            </p:cNvPr>
            <p:cNvSpPr txBox="1"/>
            <p:nvPr/>
          </p:nvSpPr>
          <p:spPr>
            <a:xfrm>
              <a:off x="9585917" y="5318281"/>
              <a:ext cx="1356659"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gradFill>
                    <a:gsLst>
                      <a:gs pos="2917">
                        <a:srgbClr val="FFFFFF"/>
                      </a:gs>
                      <a:gs pos="30000">
                        <a:srgbClr val="FFFFFF"/>
                      </a:gs>
                    </a:gsLst>
                    <a:lin ang="5400000" scaled="0"/>
                  </a:gradFill>
                  <a:effectLst/>
                  <a:uLnTx/>
                  <a:uFillTx/>
                  <a:latin typeface="Segoe UI Semibold"/>
                  <a:ea typeface="+mn-ea"/>
                  <a:cs typeface="+mn-cs"/>
                </a:rPr>
                <a:t>Azure IoT</a:t>
              </a:r>
            </a:p>
          </p:txBody>
        </p:sp>
        <p:sp>
          <p:nvSpPr>
            <p:cNvPr id="127" name="IoT_Hub" title="Icon of circles connecting to a center circle surrounded by brackets">
              <a:extLst>
                <a:ext uri="{FF2B5EF4-FFF2-40B4-BE49-F238E27FC236}">
                  <a16:creationId xmlns:a16="http://schemas.microsoft.com/office/drawing/2014/main" id="{B7D08496-645B-40F3-8B86-A53F36543264}"/>
                </a:ext>
              </a:extLst>
            </p:cNvPr>
            <p:cNvSpPr>
              <a:spLocks noChangeAspect="1" noEditPoints="1"/>
            </p:cNvSpPr>
            <p:nvPr/>
          </p:nvSpPr>
          <p:spPr bwMode="auto">
            <a:xfrm>
              <a:off x="10080355" y="4849206"/>
              <a:ext cx="367783" cy="367782"/>
            </a:xfrm>
            <a:custGeom>
              <a:avLst/>
              <a:gdLst>
                <a:gd name="T0" fmla="*/ 274 w 360"/>
                <a:gd name="T1" fmla="*/ 0 h 360"/>
                <a:gd name="T2" fmla="*/ 360 w 360"/>
                <a:gd name="T3" fmla="*/ 0 h 360"/>
                <a:gd name="T4" fmla="*/ 360 w 360"/>
                <a:gd name="T5" fmla="*/ 85 h 360"/>
                <a:gd name="T6" fmla="*/ 0 w 360"/>
                <a:gd name="T7" fmla="*/ 275 h 360"/>
                <a:gd name="T8" fmla="*/ 0 w 360"/>
                <a:gd name="T9" fmla="*/ 360 h 360"/>
                <a:gd name="T10" fmla="*/ 85 w 360"/>
                <a:gd name="T11" fmla="*/ 360 h 360"/>
                <a:gd name="T12" fmla="*/ 196 w 360"/>
                <a:gd name="T13" fmla="*/ 176 h 360"/>
                <a:gd name="T14" fmla="*/ 235 w 360"/>
                <a:gd name="T15" fmla="*/ 215 h 360"/>
                <a:gd name="T16" fmla="*/ 274 w 360"/>
                <a:gd name="T17" fmla="*/ 176 h 360"/>
                <a:gd name="T18" fmla="*/ 235 w 360"/>
                <a:gd name="T19" fmla="*/ 137 h 360"/>
                <a:gd name="T20" fmla="*/ 196 w 360"/>
                <a:gd name="T21" fmla="*/ 176 h 360"/>
                <a:gd name="T22" fmla="*/ 263 w 360"/>
                <a:gd name="T23" fmla="*/ 260 h 360"/>
                <a:gd name="T24" fmla="*/ 290 w 360"/>
                <a:gd name="T25" fmla="*/ 286 h 360"/>
                <a:gd name="T26" fmla="*/ 316 w 360"/>
                <a:gd name="T27" fmla="*/ 260 h 360"/>
                <a:gd name="T28" fmla="*/ 290 w 360"/>
                <a:gd name="T29" fmla="*/ 233 h 360"/>
                <a:gd name="T30" fmla="*/ 263 w 360"/>
                <a:gd name="T31" fmla="*/ 260 h 360"/>
                <a:gd name="T32" fmla="*/ 123 w 360"/>
                <a:gd name="T33" fmla="*/ 258 h 360"/>
                <a:gd name="T34" fmla="*/ 144 w 360"/>
                <a:gd name="T35" fmla="*/ 279 h 360"/>
                <a:gd name="T36" fmla="*/ 165 w 360"/>
                <a:gd name="T37" fmla="*/ 258 h 360"/>
                <a:gd name="T38" fmla="*/ 144 w 360"/>
                <a:gd name="T39" fmla="*/ 236 h 360"/>
                <a:gd name="T40" fmla="*/ 123 w 360"/>
                <a:gd name="T41" fmla="*/ 258 h 360"/>
                <a:gd name="T42" fmla="*/ 32 w 360"/>
                <a:gd name="T43" fmla="*/ 170 h 360"/>
                <a:gd name="T44" fmla="*/ 59 w 360"/>
                <a:gd name="T45" fmla="*/ 196 h 360"/>
                <a:gd name="T46" fmla="*/ 85 w 360"/>
                <a:gd name="T47" fmla="*/ 170 h 360"/>
                <a:gd name="T48" fmla="*/ 59 w 360"/>
                <a:gd name="T49" fmla="*/ 143 h 360"/>
                <a:gd name="T50" fmla="*/ 32 w 360"/>
                <a:gd name="T51" fmla="*/ 170 h 360"/>
                <a:gd name="T52" fmla="*/ 133 w 360"/>
                <a:gd name="T53" fmla="*/ 74 h 360"/>
                <a:gd name="T54" fmla="*/ 160 w 360"/>
                <a:gd name="T55" fmla="*/ 100 h 360"/>
                <a:gd name="T56" fmla="*/ 187 w 360"/>
                <a:gd name="T57" fmla="*/ 74 h 360"/>
                <a:gd name="T58" fmla="*/ 160 w 360"/>
                <a:gd name="T59" fmla="*/ 47 h 360"/>
                <a:gd name="T60" fmla="*/ 133 w 360"/>
                <a:gd name="T61" fmla="*/ 74 h 360"/>
                <a:gd name="T62" fmla="*/ 176 w 360"/>
                <a:gd name="T63" fmla="*/ 95 h 360"/>
                <a:gd name="T64" fmla="*/ 214 w 360"/>
                <a:gd name="T65" fmla="*/ 143 h 360"/>
                <a:gd name="T66" fmla="*/ 274 w 360"/>
                <a:gd name="T67" fmla="*/ 238 h 360"/>
                <a:gd name="T68" fmla="*/ 256 w 360"/>
                <a:gd name="T69" fmla="*/ 211 h 360"/>
                <a:gd name="T70" fmla="*/ 161 w 360"/>
                <a:gd name="T71" fmla="*/ 245 h 360"/>
                <a:gd name="T72" fmla="*/ 208 w 360"/>
                <a:gd name="T73" fmla="*/ 204 h 360"/>
                <a:gd name="T74" fmla="*/ 85 w 360"/>
                <a:gd name="T75" fmla="*/ 173 h 360"/>
                <a:gd name="T76" fmla="*/ 196 w 360"/>
                <a:gd name="T77" fmla="*/ 17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0" h="360">
                  <a:moveTo>
                    <a:pt x="274" y="0"/>
                  </a:moveTo>
                  <a:cubicBezTo>
                    <a:pt x="360" y="0"/>
                    <a:pt x="360" y="0"/>
                    <a:pt x="360" y="0"/>
                  </a:cubicBezTo>
                  <a:cubicBezTo>
                    <a:pt x="360" y="85"/>
                    <a:pt x="360" y="85"/>
                    <a:pt x="360" y="85"/>
                  </a:cubicBezTo>
                  <a:moveTo>
                    <a:pt x="0" y="275"/>
                  </a:moveTo>
                  <a:cubicBezTo>
                    <a:pt x="0" y="360"/>
                    <a:pt x="0" y="360"/>
                    <a:pt x="0" y="360"/>
                  </a:cubicBezTo>
                  <a:cubicBezTo>
                    <a:pt x="85" y="360"/>
                    <a:pt x="85" y="360"/>
                    <a:pt x="85" y="360"/>
                  </a:cubicBezTo>
                  <a:moveTo>
                    <a:pt x="196" y="176"/>
                  </a:moveTo>
                  <a:cubicBezTo>
                    <a:pt x="196" y="198"/>
                    <a:pt x="213" y="215"/>
                    <a:pt x="235" y="215"/>
                  </a:cubicBezTo>
                  <a:cubicBezTo>
                    <a:pt x="256" y="215"/>
                    <a:pt x="274" y="198"/>
                    <a:pt x="274" y="176"/>
                  </a:cubicBezTo>
                  <a:cubicBezTo>
                    <a:pt x="274" y="155"/>
                    <a:pt x="256" y="137"/>
                    <a:pt x="235" y="137"/>
                  </a:cubicBezTo>
                  <a:cubicBezTo>
                    <a:pt x="213" y="137"/>
                    <a:pt x="196" y="155"/>
                    <a:pt x="196" y="176"/>
                  </a:cubicBezTo>
                  <a:close/>
                  <a:moveTo>
                    <a:pt x="263" y="260"/>
                  </a:moveTo>
                  <a:cubicBezTo>
                    <a:pt x="263" y="274"/>
                    <a:pt x="275" y="286"/>
                    <a:pt x="290" y="286"/>
                  </a:cubicBezTo>
                  <a:cubicBezTo>
                    <a:pt x="304" y="286"/>
                    <a:pt x="316" y="274"/>
                    <a:pt x="316" y="260"/>
                  </a:cubicBezTo>
                  <a:cubicBezTo>
                    <a:pt x="316" y="245"/>
                    <a:pt x="304" y="233"/>
                    <a:pt x="290" y="233"/>
                  </a:cubicBezTo>
                  <a:cubicBezTo>
                    <a:pt x="275" y="233"/>
                    <a:pt x="263" y="245"/>
                    <a:pt x="263" y="260"/>
                  </a:cubicBezTo>
                  <a:close/>
                  <a:moveTo>
                    <a:pt x="123" y="258"/>
                  </a:moveTo>
                  <a:cubicBezTo>
                    <a:pt x="123" y="270"/>
                    <a:pt x="132" y="279"/>
                    <a:pt x="144" y="279"/>
                  </a:cubicBezTo>
                  <a:cubicBezTo>
                    <a:pt x="156" y="279"/>
                    <a:pt x="165" y="270"/>
                    <a:pt x="165" y="258"/>
                  </a:cubicBezTo>
                  <a:cubicBezTo>
                    <a:pt x="165" y="246"/>
                    <a:pt x="156" y="236"/>
                    <a:pt x="144" y="236"/>
                  </a:cubicBezTo>
                  <a:cubicBezTo>
                    <a:pt x="132" y="236"/>
                    <a:pt x="123" y="246"/>
                    <a:pt x="123" y="258"/>
                  </a:cubicBezTo>
                  <a:close/>
                  <a:moveTo>
                    <a:pt x="32" y="170"/>
                  </a:moveTo>
                  <a:cubicBezTo>
                    <a:pt x="32" y="184"/>
                    <a:pt x="44" y="196"/>
                    <a:pt x="59" y="196"/>
                  </a:cubicBezTo>
                  <a:cubicBezTo>
                    <a:pt x="73" y="196"/>
                    <a:pt x="85" y="184"/>
                    <a:pt x="85" y="170"/>
                  </a:cubicBezTo>
                  <a:cubicBezTo>
                    <a:pt x="85" y="155"/>
                    <a:pt x="73" y="143"/>
                    <a:pt x="59" y="143"/>
                  </a:cubicBezTo>
                  <a:cubicBezTo>
                    <a:pt x="44" y="143"/>
                    <a:pt x="32" y="155"/>
                    <a:pt x="32" y="170"/>
                  </a:cubicBezTo>
                  <a:close/>
                  <a:moveTo>
                    <a:pt x="133" y="74"/>
                  </a:moveTo>
                  <a:cubicBezTo>
                    <a:pt x="133" y="88"/>
                    <a:pt x="145" y="100"/>
                    <a:pt x="160" y="100"/>
                  </a:cubicBezTo>
                  <a:cubicBezTo>
                    <a:pt x="175" y="100"/>
                    <a:pt x="187" y="88"/>
                    <a:pt x="187" y="74"/>
                  </a:cubicBezTo>
                  <a:cubicBezTo>
                    <a:pt x="187" y="59"/>
                    <a:pt x="175" y="47"/>
                    <a:pt x="160" y="47"/>
                  </a:cubicBezTo>
                  <a:cubicBezTo>
                    <a:pt x="145" y="47"/>
                    <a:pt x="133" y="59"/>
                    <a:pt x="133" y="74"/>
                  </a:cubicBezTo>
                  <a:close/>
                  <a:moveTo>
                    <a:pt x="176" y="95"/>
                  </a:moveTo>
                  <a:cubicBezTo>
                    <a:pt x="214" y="143"/>
                    <a:pt x="214" y="143"/>
                    <a:pt x="214" y="143"/>
                  </a:cubicBezTo>
                  <a:moveTo>
                    <a:pt x="274" y="238"/>
                  </a:moveTo>
                  <a:cubicBezTo>
                    <a:pt x="256" y="211"/>
                    <a:pt x="256" y="211"/>
                    <a:pt x="256" y="211"/>
                  </a:cubicBezTo>
                  <a:moveTo>
                    <a:pt x="161" y="245"/>
                  </a:moveTo>
                  <a:cubicBezTo>
                    <a:pt x="208" y="204"/>
                    <a:pt x="208" y="204"/>
                    <a:pt x="208" y="204"/>
                  </a:cubicBezTo>
                  <a:moveTo>
                    <a:pt x="85" y="173"/>
                  </a:moveTo>
                  <a:cubicBezTo>
                    <a:pt x="196" y="176"/>
                    <a:pt x="196" y="176"/>
                    <a:pt x="196" y="176"/>
                  </a:cubicBezTo>
                </a:path>
              </a:pathLst>
            </a:custGeom>
            <a:noFill/>
            <a:ln w="15875" cap="sq">
              <a:gradFill>
                <a:gsLst>
                  <a:gs pos="0">
                    <a:srgbClr val="50E6FF"/>
                  </a:gs>
                  <a:gs pos="100000">
                    <a:srgbClr val="0078D3"/>
                  </a:gs>
                </a:gsLst>
                <a:lin ang="5400000" scaled="1"/>
              </a:gradFill>
              <a:prstDash val="soli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rgbClr val="505050"/>
                    </a:gs>
                    <a:gs pos="100000">
                      <a:srgbClr val="505050"/>
                    </a:gs>
                  </a:gsLst>
                </a:gradFill>
                <a:effectLst/>
                <a:uLnTx/>
                <a:uFillTx/>
                <a:latin typeface="Segoe UI Semibold"/>
                <a:ea typeface="+mn-ea"/>
                <a:cs typeface="+mn-cs"/>
              </a:endParaRPr>
            </a:p>
          </p:txBody>
        </p:sp>
      </p:grpSp>
      <p:pic>
        <p:nvPicPr>
          <p:cNvPr id="65" name="Graphic 64" descr="Azure Arc logo">
            <a:extLst>
              <a:ext uri="{FF2B5EF4-FFF2-40B4-BE49-F238E27FC236}">
                <a16:creationId xmlns:a16="http://schemas.microsoft.com/office/drawing/2014/main" id="{2FB33922-C567-4DE4-9BF2-B16E652E6BA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853484" y="167945"/>
            <a:ext cx="859304" cy="859304"/>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3E4C5A89-CDA2-20BA-5EC7-584FDED97486}"/>
              </a:ext>
            </a:extLst>
          </p:cNvPr>
          <p:cNvPicPr>
            <a:picLocks noChangeAspect="1"/>
          </p:cNvPicPr>
          <p:nvPr/>
        </p:nvPicPr>
        <p:blipFill>
          <a:blip r:embed="rId16"/>
          <a:stretch>
            <a:fillRect/>
          </a:stretch>
        </p:blipFill>
        <p:spPr>
          <a:xfrm>
            <a:off x="0" y="5699929"/>
            <a:ext cx="1258519" cy="1258519"/>
          </a:xfrm>
          <a:prstGeom prst="rect">
            <a:avLst/>
          </a:prstGeom>
        </p:spPr>
      </p:pic>
    </p:spTree>
    <p:extLst>
      <p:ext uri="{BB962C8B-B14F-4D97-AF65-F5344CB8AC3E}">
        <p14:creationId xmlns:p14="http://schemas.microsoft.com/office/powerpoint/2010/main" val="1782660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Graphic 2" descr="Azure Arc logo">
            <a:extLst>
              <a:ext uri="{FF2B5EF4-FFF2-40B4-BE49-F238E27FC236}">
                <a16:creationId xmlns:a16="http://schemas.microsoft.com/office/drawing/2014/main" id="{BA9AC7E5-36B3-4EF5-85E5-20ABEEF878D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96313" y="496545"/>
            <a:ext cx="859304" cy="859304"/>
          </a:xfrm>
          <a:prstGeom prst="rect">
            <a:avLst/>
          </a:prstGeom>
        </p:spPr>
      </p:pic>
      <p:sp>
        <p:nvSpPr>
          <p:cNvPr id="2" name="Title 1">
            <a:extLst>
              <a:ext uri="{FF2B5EF4-FFF2-40B4-BE49-F238E27FC236}">
                <a16:creationId xmlns:a16="http://schemas.microsoft.com/office/drawing/2014/main" id="{A619C88F-CA7F-4240-935E-086C83FD1B8A}"/>
              </a:ext>
            </a:extLst>
          </p:cNvPr>
          <p:cNvSpPr>
            <a:spLocks noGrp="1"/>
          </p:cNvSpPr>
          <p:nvPr>
            <p:ph type="title"/>
          </p:nvPr>
        </p:nvSpPr>
        <p:spPr>
          <a:xfrm>
            <a:off x="1057992" y="626803"/>
            <a:ext cx="11018520" cy="664797"/>
          </a:xfrm>
        </p:spPr>
        <p:txBody>
          <a:bodyPr>
            <a:normAutofit fontScale="90000"/>
          </a:bodyPr>
          <a:lstStyle/>
          <a:p>
            <a:pPr marL="0" marR="0" lvl="0" indent="0" algn="ctr" defTabSz="932472" rtl="0" eaLnBrk="1" fontAlgn="base" latinLnBrk="0" hangingPunct="1">
              <a:lnSpc>
                <a:spcPct val="90000"/>
              </a:lnSpc>
              <a:spcBef>
                <a:spcPts val="600"/>
              </a:spcBef>
              <a:spcAft>
                <a:spcPts val="600"/>
              </a:spcAft>
              <a:tabLst/>
              <a:defRPr/>
            </a:pPr>
            <a:r>
              <a:rPr kumimoji="0" lang="en-US" sz="48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rPr>
              <a:t>Azure Arc</a:t>
            </a:r>
            <a:endParaRPr lang="en-US" sz="4800"/>
          </a:p>
        </p:txBody>
      </p:sp>
      <p:sp>
        <p:nvSpPr>
          <p:cNvPr id="19" name="TextBox 18">
            <a:extLst>
              <a:ext uri="{FF2B5EF4-FFF2-40B4-BE49-F238E27FC236}">
                <a16:creationId xmlns:a16="http://schemas.microsoft.com/office/drawing/2014/main" id="{C0363C4E-8E5E-434E-B128-749478D0635C}"/>
              </a:ext>
            </a:extLst>
          </p:cNvPr>
          <p:cNvSpPr txBox="1"/>
          <p:nvPr/>
        </p:nvSpPr>
        <p:spPr>
          <a:xfrm>
            <a:off x="1501543" y="1510279"/>
            <a:ext cx="9253135" cy="751380"/>
          </a:xfrm>
          <a:prstGeom prst="rect">
            <a:avLst/>
          </a:prstGeom>
          <a:noFill/>
        </p:spPr>
        <p:txBody>
          <a:bodyPr wrap="square" lIns="0" tIns="0" rIns="0" bIns="0" rtlCol="0">
            <a:noAutofit/>
          </a:bodyPr>
          <a:lstStyle/>
          <a:p>
            <a:pPr algn="ctr">
              <a:defRPr/>
            </a:pPr>
            <a:r>
              <a:rPr lang="en-US" sz="2000">
                <a:latin typeface="Segoe UI Semibold"/>
              </a:rPr>
              <a:t>Extend Azure management and services anywhere</a:t>
            </a:r>
          </a:p>
        </p:txBody>
      </p:sp>
      <p:sp>
        <p:nvSpPr>
          <p:cNvPr id="8" name="Text Placeholder 1">
            <a:extLst>
              <a:ext uri="{FF2B5EF4-FFF2-40B4-BE49-F238E27FC236}">
                <a16:creationId xmlns:a16="http://schemas.microsoft.com/office/drawing/2014/main" id="{409D3E70-6448-4AB6-856A-0F790B875397}"/>
              </a:ext>
            </a:extLst>
          </p:cNvPr>
          <p:cNvSpPr txBox="1">
            <a:spLocks/>
          </p:cNvSpPr>
          <p:nvPr/>
        </p:nvSpPr>
        <p:spPr>
          <a:xfrm>
            <a:off x="839520" y="10107767"/>
            <a:ext cx="2936911" cy="1969770"/>
          </a:xfrm>
          <a:prstGeom prst="rect">
            <a:avLst/>
          </a:prstGeom>
        </p:spPr>
        <p:txBody>
          <a:bodyPr vert="horz" wrap="square" lIns="0" tIns="0" rIns="0" bIns="0" rtlCol="0">
            <a:spAutoFit/>
          </a:bodyPr>
          <a:lstStyle>
            <a:lvl1pPr marL="0" marR="0" indent="0"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sz="2000" kern="1200" spc="0" baseline="0">
                <a:solidFill>
                  <a:srgbClr val="000000"/>
                </a:solidFill>
                <a:latin typeface="+mj-lt"/>
                <a:ea typeface="+mn-ea"/>
                <a:cs typeface="+mn-cs"/>
              </a:defRPr>
            </a:lvl1pPr>
            <a:lvl2pPr marL="0" marR="0" indent="0"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0" marR="0" indent="0" algn="l" defTabSz="914016" rtl="0" eaLnBrk="1" fontAlgn="auto" latinLnBrk="0" hangingPunct="1">
              <a:lnSpc>
                <a:spcPct val="100000"/>
              </a:lnSpc>
              <a:spcBef>
                <a:spcPts val="1200"/>
              </a:spcBef>
              <a:spcAft>
                <a:spcPts val="0"/>
              </a:spcAft>
              <a:buClrTx/>
              <a:buSzPct val="90000"/>
              <a:buFont typeface="Wingdings" panose="05000000000000000000" pitchFamily="2" charset="2"/>
              <a:buNone/>
              <a:tabLst/>
              <a:defRPr sz="1400" b="1" kern="1200" spc="0" baseline="0">
                <a:solidFill>
                  <a:srgbClr val="000000"/>
                </a:solidFill>
                <a:latin typeface="+mn-lt"/>
                <a:ea typeface="+mn-ea"/>
                <a:cs typeface="+mn-cs"/>
              </a:defRPr>
            </a:lvl3pPr>
            <a:lvl4pPr marL="0" marR="0" indent="0" algn="l" defTabSz="914016" rtl="0" eaLnBrk="1" fontAlgn="auto" latinLnBrk="0" hangingPunct="1">
              <a:lnSpc>
                <a:spcPct val="100000"/>
              </a:lnSpc>
              <a:spcBef>
                <a:spcPts val="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0" marR="0" indent="0" algn="l" defTabSz="914016" rtl="0" eaLnBrk="1" fontAlgn="auto" latinLnBrk="0" hangingPunct="1">
              <a:lnSpc>
                <a:spcPct val="100000"/>
              </a:lnSpc>
              <a:spcBef>
                <a:spcPts val="0"/>
              </a:spcBef>
              <a:spcAft>
                <a:spcPts val="0"/>
              </a:spcAft>
              <a:buClrTx/>
              <a:buSzPct val="90000"/>
              <a:buFont typeface="Wingdings" panose="05000000000000000000" pitchFamily="2" charset="2"/>
              <a:buNone/>
              <a:tabLst/>
              <a:defRPr sz="1100" kern="1200" spc="0" baseline="0">
                <a:solidFill>
                  <a:srgbClr val="000000"/>
                </a:solidFill>
                <a:latin typeface="+mn-lt"/>
                <a:ea typeface="+mn-ea"/>
                <a:cs typeface="+mn-cs"/>
              </a:defRPr>
            </a:lvl5pPr>
            <a:lvl6pPr marL="2513543"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0552"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7561"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4569"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R="0" lvl="0" algn="l" defTabSz="914016" rtl="0" eaLnBrk="1" fontAlgn="base"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FFFFFF"/>
                </a:solidFill>
                <a:effectLst/>
                <a:uLnTx/>
                <a:uFillTx/>
                <a:latin typeface="Segoe UI"/>
                <a:ea typeface="+mn-ea"/>
                <a:cs typeface="+mn-cs"/>
              </a:rPr>
              <a:t>Azure is already trusted and proven by our customers. Azure Arc uses the same APIs and the same control plane as Azure, providing consistency across</a:t>
            </a:r>
            <a:br>
              <a:rPr kumimoji="0" lang="en-US" sz="1600" b="0" i="0" u="none" strike="noStrike" kern="1200" cap="none" spc="0" normalizeH="0" baseline="0" noProof="0">
                <a:ln>
                  <a:noFill/>
                </a:ln>
                <a:solidFill>
                  <a:srgbClr val="FFFFFF"/>
                </a:solidFill>
                <a:effectLst/>
                <a:uLnTx/>
                <a:uFillTx/>
                <a:latin typeface="Segoe UI"/>
                <a:ea typeface="+mn-ea"/>
                <a:cs typeface="+mn-cs"/>
              </a:rPr>
            </a:br>
            <a:r>
              <a:rPr kumimoji="0" lang="en-US" sz="1600" b="0" i="0" u="none" strike="noStrike" kern="1200" cap="none" spc="0" normalizeH="0" baseline="0" noProof="0">
                <a:ln>
                  <a:noFill/>
                </a:ln>
                <a:solidFill>
                  <a:srgbClr val="FFFFFF"/>
                </a:solidFill>
                <a:effectLst/>
                <a:uLnTx/>
                <a:uFillTx/>
                <a:latin typeface="Segoe UI"/>
                <a:ea typeface="+mn-ea"/>
                <a:cs typeface="+mn-cs"/>
              </a:rPr>
              <a:t>the hybrid infrastructure, which increases productivity and reduces risk.”</a:t>
            </a:r>
          </a:p>
        </p:txBody>
      </p:sp>
      <p:grpSp>
        <p:nvGrpSpPr>
          <p:cNvPr id="4" name="Group 3">
            <a:extLst>
              <a:ext uri="{FF2B5EF4-FFF2-40B4-BE49-F238E27FC236}">
                <a16:creationId xmlns:a16="http://schemas.microsoft.com/office/drawing/2014/main" id="{52048894-57F1-42A6-ADF9-E0413D302733}"/>
              </a:ext>
              <a:ext uri="{C183D7F6-B498-43B3-948B-1728B52AA6E4}">
                <adec:decorative xmlns:adec="http://schemas.microsoft.com/office/drawing/2017/decorative" val="1"/>
              </a:ext>
            </a:extLst>
          </p:cNvPr>
          <p:cNvGrpSpPr/>
          <p:nvPr/>
        </p:nvGrpSpPr>
        <p:grpSpPr>
          <a:xfrm>
            <a:off x="478958" y="2295921"/>
            <a:ext cx="11220327" cy="3329645"/>
            <a:chOff x="478958" y="2295921"/>
            <a:chExt cx="11220327" cy="3329645"/>
          </a:xfrm>
        </p:grpSpPr>
        <p:sp useBgFill="1">
          <p:nvSpPr>
            <p:cNvPr id="93" name="Rectangle 92">
              <a:extLst>
                <a:ext uri="{FF2B5EF4-FFF2-40B4-BE49-F238E27FC236}">
                  <a16:creationId xmlns:a16="http://schemas.microsoft.com/office/drawing/2014/main" id="{982032FD-14E9-4B5E-9A6D-2613B2775C5D}"/>
                </a:ext>
                <a:ext uri="{C183D7F6-B498-43B3-948B-1728B52AA6E4}">
                  <adec:decorative xmlns:adec="http://schemas.microsoft.com/office/drawing/2017/decorative" val="1"/>
                </a:ext>
              </a:extLst>
            </p:cNvPr>
            <p:cNvSpPr/>
            <p:nvPr/>
          </p:nvSpPr>
          <p:spPr bwMode="auto">
            <a:xfrm>
              <a:off x="478958" y="2295921"/>
              <a:ext cx="3622770" cy="3329645"/>
            </a:xfrm>
            <a:prstGeom prst="rect">
              <a:avLst/>
            </a:prstGeom>
            <a:ln w="28575" cap="flat" cmpd="sng" algn="ctr">
              <a:solidFill>
                <a:schemeClr val="accent1"/>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sp useBgFill="1">
          <p:nvSpPr>
            <p:cNvPr id="103" name="Rectangle 102">
              <a:extLst>
                <a:ext uri="{FF2B5EF4-FFF2-40B4-BE49-F238E27FC236}">
                  <a16:creationId xmlns:a16="http://schemas.microsoft.com/office/drawing/2014/main" id="{C7AC46D8-9BA7-41A8-AE76-88A4A287CF16}"/>
                </a:ext>
                <a:ext uri="{C183D7F6-B498-43B3-948B-1728B52AA6E4}">
                  <adec:decorative xmlns:adec="http://schemas.microsoft.com/office/drawing/2017/decorative" val="1"/>
                </a:ext>
              </a:extLst>
            </p:cNvPr>
            <p:cNvSpPr/>
            <p:nvPr/>
          </p:nvSpPr>
          <p:spPr bwMode="auto">
            <a:xfrm>
              <a:off x="4316286" y="2295922"/>
              <a:ext cx="3576605" cy="3329644"/>
            </a:xfrm>
            <a:prstGeom prst="rect">
              <a:avLst/>
            </a:prstGeom>
            <a:ln w="28575" cap="flat" cmpd="sng" algn="ctr">
              <a:solidFill>
                <a:schemeClr val="accent1"/>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Segoe UI" pitchFamily="34" charset="0"/>
                <a:cs typeface="Segoe UI" pitchFamily="34" charset="0"/>
              </a:endParaRPr>
            </a:p>
          </p:txBody>
        </p:sp>
        <p:sp useBgFill="1">
          <p:nvSpPr>
            <p:cNvPr id="104" name="Rectangle 103">
              <a:extLst>
                <a:ext uri="{FF2B5EF4-FFF2-40B4-BE49-F238E27FC236}">
                  <a16:creationId xmlns:a16="http://schemas.microsoft.com/office/drawing/2014/main" id="{78A3D090-D35F-4929-8886-325DCF3A7BC3}"/>
                </a:ext>
                <a:ext uri="{C183D7F6-B498-43B3-948B-1728B52AA6E4}">
                  <adec:decorative xmlns:adec="http://schemas.microsoft.com/office/drawing/2017/decorative" val="1"/>
                </a:ext>
              </a:extLst>
            </p:cNvPr>
            <p:cNvSpPr/>
            <p:nvPr/>
          </p:nvSpPr>
          <p:spPr bwMode="auto">
            <a:xfrm>
              <a:off x="8126105" y="2295921"/>
              <a:ext cx="3573180" cy="3329643"/>
            </a:xfrm>
            <a:prstGeom prst="rect">
              <a:avLst/>
            </a:prstGeom>
            <a:ln w="28575" cap="flat" cmpd="sng" algn="ctr">
              <a:solidFill>
                <a:schemeClr val="accent1"/>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25" name="Text Placeholder 7">
              <a:extLst>
                <a:ext uri="{FF2B5EF4-FFF2-40B4-BE49-F238E27FC236}">
                  <a16:creationId xmlns:a16="http://schemas.microsoft.com/office/drawing/2014/main" id="{73D7CDAC-3602-4DB5-B969-91EE332723BB}"/>
                </a:ext>
              </a:extLst>
            </p:cNvPr>
            <p:cNvSpPr txBox="1">
              <a:spLocks/>
            </p:cNvSpPr>
            <p:nvPr/>
          </p:nvSpPr>
          <p:spPr>
            <a:xfrm>
              <a:off x="734862" y="4637355"/>
              <a:ext cx="3117592" cy="498598"/>
            </a:xfrm>
            <a:prstGeom prst="rect">
              <a:avLst/>
            </a:prstGeom>
            <a:noFill/>
          </p:spPr>
          <p:txBody>
            <a:bodyPr vert="horz" wrap="square" lIns="0" tIns="0" rIns="0" bIns="0" rtlCol="0">
              <a:spAutoFit/>
            </a:bodyPr>
            <a:lstStyle>
              <a:lvl1pPr marL="0" marR="0" indent="0" algn="ctr" defTabSz="932742" rtl="0" eaLnBrk="1" fontAlgn="auto" latinLnBrk="0" hangingPunct="1">
                <a:lnSpc>
                  <a:spcPct val="100000"/>
                </a:lnSpc>
                <a:spcBef>
                  <a:spcPts val="0"/>
                </a:spcBef>
                <a:spcAft>
                  <a:spcPts val="0"/>
                </a:spcAft>
                <a:buClrTx/>
                <a:buSzPct val="90000"/>
                <a:buFont typeface="Arial" panose="020B0604020202020204" pitchFamily="34" charset="0"/>
                <a:buNone/>
                <a:tabLst/>
                <a:defRPr sz="2000" kern="1200" spc="0" baseline="0">
                  <a:solidFill>
                    <a:schemeClr val="accent2"/>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32472" fontAlgn="base">
                <a:lnSpc>
                  <a:spcPct val="90000"/>
                </a:lnSpc>
                <a:spcBef>
                  <a:spcPts val="600"/>
                </a:spcBef>
                <a:spcAft>
                  <a:spcPts val="600"/>
                </a:spcAft>
                <a:buSzTx/>
                <a:defRPr/>
              </a:pPr>
              <a:r>
                <a:rPr lang="en-US" sz="1800">
                  <a:gradFill>
                    <a:gsLst>
                      <a:gs pos="0">
                        <a:srgbClr val="FFFFFF"/>
                      </a:gs>
                      <a:gs pos="100000">
                        <a:srgbClr val="FFFFFF"/>
                      </a:gs>
                    </a:gsLst>
                    <a:lin ang="5400000" scaled="0"/>
                  </a:gradFill>
                  <a:latin typeface="Segoe UI Semibold"/>
                </a:rPr>
                <a:t>Gain central visibility, operations, and compliance</a:t>
              </a:r>
            </a:p>
          </p:txBody>
        </p:sp>
        <p:sp>
          <p:nvSpPr>
            <p:cNvPr id="125" name="Text Placeholder 7">
              <a:extLst>
                <a:ext uri="{FF2B5EF4-FFF2-40B4-BE49-F238E27FC236}">
                  <a16:creationId xmlns:a16="http://schemas.microsoft.com/office/drawing/2014/main" id="{86436D47-0B75-409F-A4C5-58D503CE6AE3}"/>
                </a:ext>
              </a:extLst>
            </p:cNvPr>
            <p:cNvSpPr txBox="1">
              <a:spLocks/>
            </p:cNvSpPr>
            <p:nvPr/>
          </p:nvSpPr>
          <p:spPr>
            <a:xfrm>
              <a:off x="4656682" y="4637355"/>
              <a:ext cx="2914225" cy="498598"/>
            </a:xfrm>
            <a:prstGeom prst="rect">
              <a:avLst/>
            </a:prstGeom>
            <a:noFill/>
          </p:spPr>
          <p:txBody>
            <a:bodyPr vert="horz" wrap="square" lIns="0" tIns="0" rIns="0" bIns="0" rtlCol="0">
              <a:spAutoFit/>
            </a:bodyPr>
            <a:lstStyle>
              <a:lvl1pPr marL="0" marR="0" indent="0" algn="ctr" defTabSz="932742" rtl="0" eaLnBrk="1" fontAlgn="auto" latinLnBrk="0" hangingPunct="1">
                <a:lnSpc>
                  <a:spcPct val="100000"/>
                </a:lnSpc>
                <a:spcBef>
                  <a:spcPts val="0"/>
                </a:spcBef>
                <a:spcAft>
                  <a:spcPts val="0"/>
                </a:spcAft>
                <a:buClrTx/>
                <a:buSzPct val="90000"/>
                <a:buFont typeface="Arial" panose="020B0604020202020204" pitchFamily="34" charset="0"/>
                <a:buNone/>
                <a:tabLst/>
                <a:defRPr sz="2000" kern="1200" spc="0" baseline="0">
                  <a:solidFill>
                    <a:schemeClr val="accent2"/>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472" rtl="0" eaLnBrk="1" fontAlgn="base" latinLnBrk="0" hangingPunct="1">
                <a:lnSpc>
                  <a:spcPct val="90000"/>
                </a:lnSpc>
                <a:spcBef>
                  <a:spcPts val="600"/>
                </a:spcBef>
                <a:spcAft>
                  <a:spcPts val="600"/>
                </a:spcAft>
                <a:buClrTx/>
                <a:buSzTx/>
                <a:buFontTx/>
                <a:buNone/>
                <a:tabLst/>
                <a:defRPr/>
              </a:pPr>
              <a:r>
                <a:rPr lang="en-US" sz="1800">
                  <a:gradFill>
                    <a:gsLst>
                      <a:gs pos="0">
                        <a:srgbClr val="FFFFFF"/>
                      </a:gs>
                      <a:gs pos="100000">
                        <a:srgbClr val="FFFFFF"/>
                      </a:gs>
                    </a:gsLst>
                    <a:lin ang="5400000" scaled="0"/>
                  </a:gradFill>
                  <a:latin typeface="Segoe UI Semibold"/>
                </a:rPr>
                <a:t>Build Cloud native apps anywhere, at scale</a:t>
              </a:r>
            </a:p>
          </p:txBody>
        </p:sp>
        <p:sp>
          <p:nvSpPr>
            <p:cNvPr id="126" name="Text Placeholder 7">
              <a:extLst>
                <a:ext uri="{FF2B5EF4-FFF2-40B4-BE49-F238E27FC236}">
                  <a16:creationId xmlns:a16="http://schemas.microsoft.com/office/drawing/2014/main" id="{37F62926-7747-4956-A3D0-CE282AA8E3B3}"/>
                </a:ext>
              </a:extLst>
            </p:cNvPr>
            <p:cNvSpPr txBox="1">
              <a:spLocks/>
            </p:cNvSpPr>
            <p:nvPr/>
          </p:nvSpPr>
          <p:spPr>
            <a:xfrm>
              <a:off x="8469938" y="4637355"/>
              <a:ext cx="2914225" cy="498598"/>
            </a:xfrm>
            <a:prstGeom prst="rect">
              <a:avLst/>
            </a:prstGeom>
            <a:noFill/>
          </p:spPr>
          <p:txBody>
            <a:bodyPr vert="horz" wrap="square" lIns="0" tIns="0" rIns="0" bIns="0" rtlCol="0">
              <a:spAutoFit/>
            </a:bodyPr>
            <a:lstStyle>
              <a:lvl1pPr marL="0" marR="0" indent="0" algn="ctr" defTabSz="932742" rtl="0" eaLnBrk="1" fontAlgn="auto" latinLnBrk="0" hangingPunct="1">
                <a:lnSpc>
                  <a:spcPct val="100000"/>
                </a:lnSpc>
                <a:spcBef>
                  <a:spcPts val="0"/>
                </a:spcBef>
                <a:spcAft>
                  <a:spcPts val="0"/>
                </a:spcAft>
                <a:buClrTx/>
                <a:buSzPct val="90000"/>
                <a:buFont typeface="Arial" panose="020B0604020202020204" pitchFamily="34" charset="0"/>
                <a:buNone/>
                <a:tabLst/>
                <a:defRPr sz="2000" kern="1200" spc="0" baseline="0">
                  <a:solidFill>
                    <a:schemeClr val="accent2"/>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32472" fontAlgn="base">
                <a:lnSpc>
                  <a:spcPct val="90000"/>
                </a:lnSpc>
                <a:spcBef>
                  <a:spcPts val="600"/>
                </a:spcBef>
                <a:spcAft>
                  <a:spcPts val="600"/>
                </a:spcAft>
                <a:buSzTx/>
                <a:defRPr/>
              </a:pPr>
              <a:r>
                <a:rPr lang="en-US" sz="1800">
                  <a:gradFill>
                    <a:gsLst>
                      <a:gs pos="0">
                        <a:srgbClr val="FFFFFF"/>
                      </a:gs>
                      <a:gs pos="100000">
                        <a:srgbClr val="FFFFFF"/>
                      </a:gs>
                    </a:gsLst>
                    <a:lin ang="5400000" scaled="0"/>
                  </a:gradFill>
                  <a:latin typeface="Segoe UI Semibold"/>
                </a:rPr>
                <a:t>Run Azure</a:t>
              </a:r>
              <a:br>
                <a:rPr lang="en-US" sz="1800">
                  <a:gradFill>
                    <a:gsLst>
                      <a:gs pos="0">
                        <a:srgbClr val="FFFFFF"/>
                      </a:gs>
                      <a:gs pos="100000">
                        <a:srgbClr val="FFFFFF"/>
                      </a:gs>
                    </a:gsLst>
                    <a:lin ang="5400000" scaled="0"/>
                  </a:gradFill>
                  <a:latin typeface="Segoe UI Semibold"/>
                </a:rPr>
              </a:br>
              <a:r>
                <a:rPr lang="en-US" sz="1800">
                  <a:gradFill>
                    <a:gsLst>
                      <a:gs pos="0">
                        <a:srgbClr val="FFFFFF"/>
                      </a:gs>
                      <a:gs pos="100000">
                        <a:srgbClr val="FFFFFF"/>
                      </a:gs>
                    </a:gsLst>
                    <a:lin ang="5400000" scaled="0"/>
                  </a:gradFill>
                  <a:latin typeface="Segoe UI Semibold"/>
                </a:rPr>
                <a:t>services anywhere</a:t>
              </a:r>
            </a:p>
          </p:txBody>
        </p:sp>
        <p:grpSp>
          <p:nvGrpSpPr>
            <p:cNvPr id="20" name="Group 19">
              <a:extLst>
                <a:ext uri="{FF2B5EF4-FFF2-40B4-BE49-F238E27FC236}">
                  <a16:creationId xmlns:a16="http://schemas.microsoft.com/office/drawing/2014/main" id="{8FD56404-9CEF-4F24-A796-546843B0A703}"/>
                </a:ext>
                <a:ext uri="{C183D7F6-B498-43B3-948B-1728B52AA6E4}">
                  <adec:decorative xmlns:adec="http://schemas.microsoft.com/office/drawing/2017/decorative" val="1"/>
                </a:ext>
              </a:extLst>
            </p:cNvPr>
            <p:cNvGrpSpPr/>
            <p:nvPr/>
          </p:nvGrpSpPr>
          <p:grpSpPr>
            <a:xfrm>
              <a:off x="931011" y="2771050"/>
              <a:ext cx="2716711" cy="1612797"/>
              <a:chOff x="941980" y="2293266"/>
              <a:chExt cx="2716711" cy="1612797"/>
            </a:xfrm>
          </p:grpSpPr>
          <p:grpSp>
            <p:nvGrpSpPr>
              <p:cNvPr id="21" name="Group 20">
                <a:extLst>
                  <a:ext uri="{FF2B5EF4-FFF2-40B4-BE49-F238E27FC236}">
                    <a16:creationId xmlns:a16="http://schemas.microsoft.com/office/drawing/2014/main" id="{36428A0B-69BE-4B11-890C-D2AD73850E9F}"/>
                  </a:ext>
                </a:extLst>
              </p:cNvPr>
              <p:cNvGrpSpPr/>
              <p:nvPr/>
            </p:nvGrpSpPr>
            <p:grpSpPr>
              <a:xfrm>
                <a:off x="1163631" y="2479127"/>
                <a:ext cx="2495060" cy="1261024"/>
                <a:chOff x="1147337" y="2070101"/>
                <a:chExt cx="2495060" cy="1182727"/>
              </a:xfrm>
            </p:grpSpPr>
            <p:sp>
              <p:nvSpPr>
                <p:cNvPr id="47" name="Rectangle 46">
                  <a:extLst>
                    <a:ext uri="{FF2B5EF4-FFF2-40B4-BE49-F238E27FC236}">
                      <a16:creationId xmlns:a16="http://schemas.microsoft.com/office/drawing/2014/main" id="{E83E4781-7CAF-4C85-9C3F-F7D60C0395B2}"/>
                    </a:ext>
                  </a:extLst>
                </p:cNvPr>
                <p:cNvSpPr/>
                <p:nvPr/>
              </p:nvSpPr>
              <p:spPr bwMode="auto">
                <a:xfrm>
                  <a:off x="1147337" y="2070101"/>
                  <a:ext cx="2495060" cy="589496"/>
                </a:xfrm>
                <a:prstGeom prst="rect">
                  <a:avLst/>
                </a:prstGeom>
                <a:noFill/>
                <a:ln w="15875">
                  <a:solidFill>
                    <a:schemeClr val="tx1"/>
                  </a:solidFill>
                  <a:prstDash val="dash"/>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48" name="Rectangle 47">
                  <a:extLst>
                    <a:ext uri="{FF2B5EF4-FFF2-40B4-BE49-F238E27FC236}">
                      <a16:creationId xmlns:a16="http://schemas.microsoft.com/office/drawing/2014/main" id="{F01283B3-5DE5-46C1-BB42-E0432599363D}"/>
                    </a:ext>
                  </a:extLst>
                </p:cNvPr>
                <p:cNvSpPr/>
                <p:nvPr/>
              </p:nvSpPr>
              <p:spPr bwMode="auto">
                <a:xfrm>
                  <a:off x="1147337" y="2823547"/>
                  <a:ext cx="2495060" cy="429281"/>
                </a:xfrm>
                <a:prstGeom prst="rect">
                  <a:avLst/>
                </a:prstGeom>
                <a:noFill/>
                <a:ln w="15875">
                  <a:solidFill>
                    <a:schemeClr val="tx1"/>
                  </a:solidFill>
                  <a:prstDash val="dash"/>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grpSp>
          <p:sp useBgFill="1">
            <p:nvSpPr>
              <p:cNvPr id="22" name="TextBox 21">
                <a:extLst>
                  <a:ext uri="{FF2B5EF4-FFF2-40B4-BE49-F238E27FC236}">
                    <a16:creationId xmlns:a16="http://schemas.microsoft.com/office/drawing/2014/main" id="{21CBF317-20A9-49E1-8EF5-1C37D220A987}"/>
                  </a:ext>
                </a:extLst>
              </p:cNvPr>
              <p:cNvSpPr txBox="1"/>
              <p:nvPr/>
            </p:nvSpPr>
            <p:spPr>
              <a:xfrm>
                <a:off x="2276079" y="2310209"/>
                <a:ext cx="867545" cy="338554"/>
              </a:xfrm>
              <a:prstGeom prst="rect">
                <a:avLst/>
              </a:prstGeom>
            </p:spPr>
            <p:txBody>
              <a:bodyPr wrap="none" lIns="91440" tIns="91440" rIns="91440" bIns="9144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Segoe UI Semibold"/>
                    <a:ea typeface="+mn-ea"/>
                    <a:cs typeface="+mn-cs"/>
                  </a:rPr>
                  <a:t>Multi-cloud</a:t>
                </a:r>
              </a:p>
            </p:txBody>
          </p:sp>
          <p:sp useBgFill="1">
            <p:nvSpPr>
              <p:cNvPr id="23" name="TextBox 22">
                <a:extLst>
                  <a:ext uri="{FF2B5EF4-FFF2-40B4-BE49-F238E27FC236}">
                    <a16:creationId xmlns:a16="http://schemas.microsoft.com/office/drawing/2014/main" id="{2CEFFCAD-831E-4587-AA2A-2A2249543114}"/>
                  </a:ext>
                </a:extLst>
              </p:cNvPr>
              <p:cNvSpPr txBox="1"/>
              <p:nvPr/>
            </p:nvSpPr>
            <p:spPr>
              <a:xfrm>
                <a:off x="2149079" y="3567509"/>
                <a:ext cx="1386918" cy="338554"/>
              </a:xfrm>
              <a:prstGeom prst="rect">
                <a:avLst/>
              </a:prstGeom>
            </p:spPr>
            <p:txBody>
              <a:bodyPr wrap="none" lIns="91440" tIns="91440" rIns="91440" bIns="9144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Segoe UI Semibold"/>
                    <a:ea typeface="+mn-ea"/>
                    <a:cs typeface="+mn-cs"/>
                  </a:rPr>
                  <a:t>Datacenter &amp; hosted</a:t>
                </a:r>
              </a:p>
            </p:txBody>
          </p:sp>
          <p:grpSp>
            <p:nvGrpSpPr>
              <p:cNvPr id="24" name="Group 23">
                <a:extLst>
                  <a:ext uri="{FF2B5EF4-FFF2-40B4-BE49-F238E27FC236}">
                    <a16:creationId xmlns:a16="http://schemas.microsoft.com/office/drawing/2014/main" id="{F16AFCBA-4441-4B0B-8456-42AF4CD56E88}"/>
                  </a:ext>
                </a:extLst>
              </p:cNvPr>
              <p:cNvGrpSpPr/>
              <p:nvPr/>
            </p:nvGrpSpPr>
            <p:grpSpPr>
              <a:xfrm>
                <a:off x="1716688" y="2791061"/>
                <a:ext cx="1388947" cy="807972"/>
                <a:chOff x="1700394" y="2341903"/>
                <a:chExt cx="1388947" cy="807972"/>
              </a:xfrm>
            </p:grpSpPr>
            <p:pic>
              <p:nvPicPr>
                <p:cNvPr id="31" name="Graphic 30">
                  <a:extLst>
                    <a:ext uri="{FF2B5EF4-FFF2-40B4-BE49-F238E27FC236}">
                      <a16:creationId xmlns:a16="http://schemas.microsoft.com/office/drawing/2014/main" id="{6A49A0FC-D4AF-4E12-A4ED-54AE728B103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00394" y="2348857"/>
                  <a:ext cx="247970" cy="247969"/>
                </a:xfrm>
                <a:prstGeom prst="rect">
                  <a:avLst/>
                </a:prstGeom>
              </p:spPr>
            </p:pic>
            <p:grpSp>
              <p:nvGrpSpPr>
                <p:cNvPr id="32" name="storage3" descr="storage">
                  <a:extLst>
                    <a:ext uri="{FF2B5EF4-FFF2-40B4-BE49-F238E27FC236}">
                      <a16:creationId xmlns:a16="http://schemas.microsoft.com/office/drawing/2014/main" id="{D04ACB2B-A20C-4EF9-92B3-9B0F04410404}"/>
                    </a:ext>
                  </a:extLst>
                </p:cNvPr>
                <p:cNvGrpSpPr/>
                <p:nvPr/>
              </p:nvGrpSpPr>
              <p:grpSpPr>
                <a:xfrm>
                  <a:off x="2298699" y="2341903"/>
                  <a:ext cx="197143" cy="261872"/>
                  <a:chOff x="19547751" y="2337953"/>
                  <a:chExt cx="652767" cy="867099"/>
                </a:xfrm>
              </p:grpSpPr>
              <p:sp>
                <p:nvSpPr>
                  <p:cNvPr id="44" name="Freeform: Shape 43">
                    <a:extLst>
                      <a:ext uri="{FF2B5EF4-FFF2-40B4-BE49-F238E27FC236}">
                        <a16:creationId xmlns:a16="http://schemas.microsoft.com/office/drawing/2014/main" id="{138CCFCE-FF2E-40B6-A3AE-5CF9818302A8}"/>
                      </a:ext>
                    </a:extLst>
                  </p:cNvPr>
                  <p:cNvSpPr/>
                  <p:nvPr/>
                </p:nvSpPr>
                <p:spPr>
                  <a:xfrm>
                    <a:off x="19547751" y="2337953"/>
                    <a:ext cx="652743" cy="265932"/>
                  </a:xfrm>
                  <a:custGeom>
                    <a:avLst/>
                    <a:gdLst>
                      <a:gd name="connsiteX0" fmla="*/ 665832 w 665832"/>
                      <a:gd name="connsiteY0" fmla="*/ 135632 h 271264"/>
                      <a:gd name="connsiteX1" fmla="*/ 332916 w 665832"/>
                      <a:gd name="connsiteY1" fmla="*/ 271264 h 271264"/>
                      <a:gd name="connsiteX2" fmla="*/ 0 w 665832"/>
                      <a:gd name="connsiteY2" fmla="*/ 135632 h 271264"/>
                      <a:gd name="connsiteX3" fmla="*/ 332916 w 665832"/>
                      <a:gd name="connsiteY3" fmla="*/ 0 h 271264"/>
                      <a:gd name="connsiteX4" fmla="*/ 665832 w 665832"/>
                      <a:gd name="connsiteY4" fmla="*/ 135632 h 271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832" h="271264">
                        <a:moveTo>
                          <a:pt x="665832" y="135632"/>
                        </a:moveTo>
                        <a:cubicBezTo>
                          <a:pt x="665832" y="210540"/>
                          <a:pt x="516780" y="271264"/>
                          <a:pt x="332916" y="271264"/>
                        </a:cubicBezTo>
                        <a:cubicBezTo>
                          <a:pt x="149052" y="271264"/>
                          <a:pt x="0" y="210540"/>
                          <a:pt x="0" y="135632"/>
                        </a:cubicBezTo>
                        <a:cubicBezTo>
                          <a:pt x="0" y="60725"/>
                          <a:pt x="149052" y="0"/>
                          <a:pt x="332916" y="0"/>
                        </a:cubicBezTo>
                        <a:cubicBezTo>
                          <a:pt x="516780" y="0"/>
                          <a:pt x="665832" y="60725"/>
                          <a:pt x="665832" y="135632"/>
                        </a:cubicBezTo>
                        <a:close/>
                      </a:path>
                    </a:pathLst>
                  </a:custGeom>
                  <a:solidFill>
                    <a:srgbClr val="005A9F"/>
                  </a:solidFill>
                  <a:ln w="8114" cap="flat">
                    <a:noFill/>
                    <a:prstDash val="solid"/>
                    <a:miter/>
                  </a:ln>
                </p:spPr>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5" name="Freeform: Shape 44">
                    <a:extLst>
                      <a:ext uri="{FF2B5EF4-FFF2-40B4-BE49-F238E27FC236}">
                        <a16:creationId xmlns:a16="http://schemas.microsoft.com/office/drawing/2014/main" id="{B26A45F2-781A-4C97-BEF7-05291E47323C}"/>
                      </a:ext>
                    </a:extLst>
                  </p:cNvPr>
                  <p:cNvSpPr/>
                  <p:nvPr/>
                </p:nvSpPr>
                <p:spPr>
                  <a:xfrm>
                    <a:off x="19547774" y="2471726"/>
                    <a:ext cx="652744" cy="733326"/>
                  </a:xfrm>
                  <a:custGeom>
                    <a:avLst/>
                    <a:gdLst>
                      <a:gd name="connsiteX0" fmla="*/ 332916 w 665832"/>
                      <a:gd name="connsiteY0" fmla="*/ 135632 h 748031"/>
                      <a:gd name="connsiteX1" fmla="*/ 0 w 665832"/>
                      <a:gd name="connsiteY1" fmla="*/ 0 h 748031"/>
                      <a:gd name="connsiteX2" fmla="*/ 0 w 665832"/>
                      <a:gd name="connsiteY2" fmla="*/ 617332 h 748031"/>
                      <a:gd name="connsiteX3" fmla="*/ 332916 w 665832"/>
                      <a:gd name="connsiteY3" fmla="*/ 752964 h 748031"/>
                      <a:gd name="connsiteX4" fmla="*/ 665832 w 665832"/>
                      <a:gd name="connsiteY4" fmla="*/ 617332 h 748031"/>
                      <a:gd name="connsiteX5" fmla="*/ 665832 w 665832"/>
                      <a:gd name="connsiteY5" fmla="*/ 0 h 748031"/>
                      <a:gd name="connsiteX6" fmla="*/ 332916 w 665832"/>
                      <a:gd name="connsiteY6" fmla="*/ 135632 h 748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5832" h="748031">
                        <a:moveTo>
                          <a:pt x="332916" y="135632"/>
                        </a:moveTo>
                        <a:cubicBezTo>
                          <a:pt x="149607" y="135632"/>
                          <a:pt x="0" y="74803"/>
                          <a:pt x="0" y="0"/>
                        </a:cubicBezTo>
                        <a:lnTo>
                          <a:pt x="0" y="617332"/>
                        </a:lnTo>
                        <a:cubicBezTo>
                          <a:pt x="0" y="692135"/>
                          <a:pt x="148785" y="752964"/>
                          <a:pt x="332916" y="752964"/>
                        </a:cubicBezTo>
                        <a:cubicBezTo>
                          <a:pt x="517047" y="752964"/>
                          <a:pt x="665832" y="692135"/>
                          <a:pt x="665832" y="617332"/>
                        </a:cubicBezTo>
                        <a:lnTo>
                          <a:pt x="665832" y="0"/>
                        </a:lnTo>
                        <a:cubicBezTo>
                          <a:pt x="666654" y="74803"/>
                          <a:pt x="517047" y="135632"/>
                          <a:pt x="332916" y="135632"/>
                        </a:cubicBezTo>
                        <a:close/>
                      </a:path>
                    </a:pathLst>
                  </a:custGeom>
                  <a:solidFill>
                    <a:srgbClr val="0078D4"/>
                  </a:solidFill>
                  <a:ln w="8114" cap="flat">
                    <a:noFill/>
                    <a:prstDash val="solid"/>
                    <a:miter/>
                  </a:ln>
                </p:spPr>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6" name="Freeform: Shape 45">
                    <a:extLst>
                      <a:ext uri="{FF2B5EF4-FFF2-40B4-BE49-F238E27FC236}">
                        <a16:creationId xmlns:a16="http://schemas.microsoft.com/office/drawing/2014/main" id="{84A39E96-1E89-47C6-8EEF-AF8A79A29309}"/>
                      </a:ext>
                    </a:extLst>
                  </p:cNvPr>
                  <p:cNvSpPr/>
                  <p:nvPr/>
                </p:nvSpPr>
                <p:spPr>
                  <a:xfrm>
                    <a:off x="19617055" y="2416928"/>
                    <a:ext cx="507689" cy="185346"/>
                  </a:xfrm>
                  <a:custGeom>
                    <a:avLst/>
                    <a:gdLst>
                      <a:gd name="connsiteX0" fmla="*/ 524445 w 517869"/>
                      <a:gd name="connsiteY0" fmla="*/ 106862 h 189062"/>
                      <a:gd name="connsiteX1" fmla="*/ 262223 w 517869"/>
                      <a:gd name="connsiteY1" fmla="*/ 0 h 189062"/>
                      <a:gd name="connsiteX2" fmla="*/ 0 w 517869"/>
                      <a:gd name="connsiteY2" fmla="*/ 106862 h 189062"/>
                      <a:gd name="connsiteX3" fmla="*/ 22194 w 517869"/>
                      <a:gd name="connsiteY3" fmla="*/ 149606 h 189062"/>
                      <a:gd name="connsiteX4" fmla="*/ 262223 w 517869"/>
                      <a:gd name="connsiteY4" fmla="*/ 190707 h 189062"/>
                      <a:gd name="connsiteX5" fmla="*/ 503073 w 517869"/>
                      <a:gd name="connsiteY5" fmla="*/ 149606 h 189062"/>
                      <a:gd name="connsiteX6" fmla="*/ 524445 w 517869"/>
                      <a:gd name="connsiteY6" fmla="*/ 106862 h 189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7869" h="189062">
                        <a:moveTo>
                          <a:pt x="524445" y="106862"/>
                        </a:moveTo>
                        <a:cubicBezTo>
                          <a:pt x="524445" y="47677"/>
                          <a:pt x="406897" y="0"/>
                          <a:pt x="262223" y="0"/>
                        </a:cubicBezTo>
                        <a:cubicBezTo>
                          <a:pt x="117548" y="0"/>
                          <a:pt x="0" y="47677"/>
                          <a:pt x="0" y="106862"/>
                        </a:cubicBezTo>
                        <a:cubicBezTo>
                          <a:pt x="0" y="121658"/>
                          <a:pt x="7398" y="136454"/>
                          <a:pt x="22194" y="149606"/>
                        </a:cubicBezTo>
                        <a:cubicBezTo>
                          <a:pt x="83024" y="175089"/>
                          <a:pt x="167691" y="190707"/>
                          <a:pt x="262223" y="190707"/>
                        </a:cubicBezTo>
                        <a:cubicBezTo>
                          <a:pt x="356754" y="190707"/>
                          <a:pt x="442244" y="175089"/>
                          <a:pt x="503073" y="149606"/>
                        </a:cubicBezTo>
                        <a:cubicBezTo>
                          <a:pt x="517047" y="136454"/>
                          <a:pt x="524445" y="121658"/>
                          <a:pt x="524445" y="106862"/>
                        </a:cubicBezTo>
                        <a:close/>
                      </a:path>
                    </a:pathLst>
                  </a:custGeom>
                  <a:solidFill>
                    <a:srgbClr val="50E6FF"/>
                  </a:solidFill>
                  <a:ln w="8114" cap="flat">
                    <a:noFill/>
                    <a:prstDash val="solid"/>
                    <a:miter/>
                  </a:ln>
                </p:spPr>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33" name="Kubernetes" descr="Kubernetes">
                  <a:extLst>
                    <a:ext uri="{FF2B5EF4-FFF2-40B4-BE49-F238E27FC236}">
                      <a16:creationId xmlns:a16="http://schemas.microsoft.com/office/drawing/2014/main" id="{A729C793-E713-4D2D-AA55-F9CEA2FD199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46188" y="2351265"/>
                  <a:ext cx="243153" cy="243153"/>
                </a:xfrm>
                <a:prstGeom prst="rect">
                  <a:avLst/>
                </a:prstGeom>
              </p:spPr>
            </p:pic>
            <p:grpSp>
              <p:nvGrpSpPr>
                <p:cNvPr id="34" name="Group 33">
                  <a:extLst>
                    <a:ext uri="{FF2B5EF4-FFF2-40B4-BE49-F238E27FC236}">
                      <a16:creationId xmlns:a16="http://schemas.microsoft.com/office/drawing/2014/main" id="{789FC758-55AC-49A2-B8BC-A77F475F3B10}"/>
                    </a:ext>
                  </a:extLst>
                </p:cNvPr>
                <p:cNvGrpSpPr/>
                <p:nvPr/>
              </p:nvGrpSpPr>
              <p:grpSpPr>
                <a:xfrm>
                  <a:off x="1700394" y="2888003"/>
                  <a:ext cx="1388947" cy="261872"/>
                  <a:chOff x="1721424" y="2341903"/>
                  <a:chExt cx="1388947" cy="261872"/>
                </a:xfrm>
              </p:grpSpPr>
              <p:pic>
                <p:nvPicPr>
                  <p:cNvPr id="38" name="Graphic 37">
                    <a:extLst>
                      <a:ext uri="{FF2B5EF4-FFF2-40B4-BE49-F238E27FC236}">
                        <a16:creationId xmlns:a16="http://schemas.microsoft.com/office/drawing/2014/main" id="{986F0D28-4A0A-4BE0-82BE-EFE1D554A44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21424" y="2348857"/>
                    <a:ext cx="247970" cy="247969"/>
                  </a:xfrm>
                  <a:prstGeom prst="rect">
                    <a:avLst/>
                  </a:prstGeom>
                </p:spPr>
              </p:pic>
              <p:grpSp>
                <p:nvGrpSpPr>
                  <p:cNvPr id="39" name="storage3" descr="storage">
                    <a:extLst>
                      <a:ext uri="{FF2B5EF4-FFF2-40B4-BE49-F238E27FC236}">
                        <a16:creationId xmlns:a16="http://schemas.microsoft.com/office/drawing/2014/main" id="{C6E5DF20-EFBB-4EA5-AFC9-31EEC0B98271}"/>
                      </a:ext>
                    </a:extLst>
                  </p:cNvPr>
                  <p:cNvGrpSpPr/>
                  <p:nvPr/>
                </p:nvGrpSpPr>
                <p:grpSpPr>
                  <a:xfrm>
                    <a:off x="2319729" y="2341903"/>
                    <a:ext cx="197143" cy="261872"/>
                    <a:chOff x="19547751" y="2337953"/>
                    <a:chExt cx="652767" cy="867099"/>
                  </a:xfrm>
                </p:grpSpPr>
                <p:sp>
                  <p:nvSpPr>
                    <p:cNvPr id="41" name="Freeform: Shape 40">
                      <a:extLst>
                        <a:ext uri="{FF2B5EF4-FFF2-40B4-BE49-F238E27FC236}">
                          <a16:creationId xmlns:a16="http://schemas.microsoft.com/office/drawing/2014/main" id="{2743A36F-819E-4D50-9AFC-B331023ECFDA}"/>
                        </a:ext>
                      </a:extLst>
                    </p:cNvPr>
                    <p:cNvSpPr/>
                    <p:nvPr/>
                  </p:nvSpPr>
                  <p:spPr>
                    <a:xfrm>
                      <a:off x="19547751" y="2337953"/>
                      <a:ext cx="652743" cy="265932"/>
                    </a:xfrm>
                    <a:custGeom>
                      <a:avLst/>
                      <a:gdLst>
                        <a:gd name="connsiteX0" fmla="*/ 665832 w 665832"/>
                        <a:gd name="connsiteY0" fmla="*/ 135632 h 271264"/>
                        <a:gd name="connsiteX1" fmla="*/ 332916 w 665832"/>
                        <a:gd name="connsiteY1" fmla="*/ 271264 h 271264"/>
                        <a:gd name="connsiteX2" fmla="*/ 0 w 665832"/>
                        <a:gd name="connsiteY2" fmla="*/ 135632 h 271264"/>
                        <a:gd name="connsiteX3" fmla="*/ 332916 w 665832"/>
                        <a:gd name="connsiteY3" fmla="*/ 0 h 271264"/>
                        <a:gd name="connsiteX4" fmla="*/ 665832 w 665832"/>
                        <a:gd name="connsiteY4" fmla="*/ 135632 h 271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832" h="271264">
                          <a:moveTo>
                            <a:pt x="665832" y="135632"/>
                          </a:moveTo>
                          <a:cubicBezTo>
                            <a:pt x="665832" y="210540"/>
                            <a:pt x="516780" y="271264"/>
                            <a:pt x="332916" y="271264"/>
                          </a:cubicBezTo>
                          <a:cubicBezTo>
                            <a:pt x="149052" y="271264"/>
                            <a:pt x="0" y="210540"/>
                            <a:pt x="0" y="135632"/>
                          </a:cubicBezTo>
                          <a:cubicBezTo>
                            <a:pt x="0" y="60725"/>
                            <a:pt x="149052" y="0"/>
                            <a:pt x="332916" y="0"/>
                          </a:cubicBezTo>
                          <a:cubicBezTo>
                            <a:pt x="516780" y="0"/>
                            <a:pt x="665832" y="60725"/>
                            <a:pt x="665832" y="135632"/>
                          </a:cubicBezTo>
                          <a:close/>
                        </a:path>
                      </a:pathLst>
                    </a:custGeom>
                    <a:solidFill>
                      <a:srgbClr val="005A9F"/>
                    </a:solidFill>
                    <a:ln w="8114" cap="flat">
                      <a:noFill/>
                      <a:prstDash val="solid"/>
                      <a:miter/>
                    </a:ln>
                  </p:spPr>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2" name="Freeform: Shape 41">
                      <a:extLst>
                        <a:ext uri="{FF2B5EF4-FFF2-40B4-BE49-F238E27FC236}">
                          <a16:creationId xmlns:a16="http://schemas.microsoft.com/office/drawing/2014/main" id="{583280AB-3469-4929-B6A3-C871148DDE36}"/>
                        </a:ext>
                      </a:extLst>
                    </p:cNvPr>
                    <p:cNvSpPr/>
                    <p:nvPr/>
                  </p:nvSpPr>
                  <p:spPr>
                    <a:xfrm>
                      <a:off x="19547774" y="2471726"/>
                      <a:ext cx="652744" cy="733326"/>
                    </a:xfrm>
                    <a:custGeom>
                      <a:avLst/>
                      <a:gdLst>
                        <a:gd name="connsiteX0" fmla="*/ 332916 w 665832"/>
                        <a:gd name="connsiteY0" fmla="*/ 135632 h 748031"/>
                        <a:gd name="connsiteX1" fmla="*/ 0 w 665832"/>
                        <a:gd name="connsiteY1" fmla="*/ 0 h 748031"/>
                        <a:gd name="connsiteX2" fmla="*/ 0 w 665832"/>
                        <a:gd name="connsiteY2" fmla="*/ 617332 h 748031"/>
                        <a:gd name="connsiteX3" fmla="*/ 332916 w 665832"/>
                        <a:gd name="connsiteY3" fmla="*/ 752964 h 748031"/>
                        <a:gd name="connsiteX4" fmla="*/ 665832 w 665832"/>
                        <a:gd name="connsiteY4" fmla="*/ 617332 h 748031"/>
                        <a:gd name="connsiteX5" fmla="*/ 665832 w 665832"/>
                        <a:gd name="connsiteY5" fmla="*/ 0 h 748031"/>
                        <a:gd name="connsiteX6" fmla="*/ 332916 w 665832"/>
                        <a:gd name="connsiteY6" fmla="*/ 135632 h 748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5832" h="748031">
                          <a:moveTo>
                            <a:pt x="332916" y="135632"/>
                          </a:moveTo>
                          <a:cubicBezTo>
                            <a:pt x="149607" y="135632"/>
                            <a:pt x="0" y="74803"/>
                            <a:pt x="0" y="0"/>
                          </a:cubicBezTo>
                          <a:lnTo>
                            <a:pt x="0" y="617332"/>
                          </a:lnTo>
                          <a:cubicBezTo>
                            <a:pt x="0" y="692135"/>
                            <a:pt x="148785" y="752964"/>
                            <a:pt x="332916" y="752964"/>
                          </a:cubicBezTo>
                          <a:cubicBezTo>
                            <a:pt x="517047" y="752964"/>
                            <a:pt x="665832" y="692135"/>
                            <a:pt x="665832" y="617332"/>
                          </a:cubicBezTo>
                          <a:lnTo>
                            <a:pt x="665832" y="0"/>
                          </a:lnTo>
                          <a:cubicBezTo>
                            <a:pt x="666654" y="74803"/>
                            <a:pt x="517047" y="135632"/>
                            <a:pt x="332916" y="135632"/>
                          </a:cubicBezTo>
                          <a:close/>
                        </a:path>
                      </a:pathLst>
                    </a:custGeom>
                    <a:solidFill>
                      <a:srgbClr val="0078D4"/>
                    </a:solidFill>
                    <a:ln w="8114" cap="flat">
                      <a:noFill/>
                      <a:prstDash val="solid"/>
                      <a:miter/>
                    </a:ln>
                  </p:spPr>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3" name="Freeform: Shape 42">
                      <a:extLst>
                        <a:ext uri="{FF2B5EF4-FFF2-40B4-BE49-F238E27FC236}">
                          <a16:creationId xmlns:a16="http://schemas.microsoft.com/office/drawing/2014/main" id="{023BF4D5-ED29-4779-9E54-6868289D9A12}"/>
                        </a:ext>
                      </a:extLst>
                    </p:cNvPr>
                    <p:cNvSpPr/>
                    <p:nvPr/>
                  </p:nvSpPr>
                  <p:spPr>
                    <a:xfrm>
                      <a:off x="19617055" y="2416928"/>
                      <a:ext cx="507689" cy="185346"/>
                    </a:xfrm>
                    <a:custGeom>
                      <a:avLst/>
                      <a:gdLst>
                        <a:gd name="connsiteX0" fmla="*/ 524445 w 517869"/>
                        <a:gd name="connsiteY0" fmla="*/ 106862 h 189062"/>
                        <a:gd name="connsiteX1" fmla="*/ 262223 w 517869"/>
                        <a:gd name="connsiteY1" fmla="*/ 0 h 189062"/>
                        <a:gd name="connsiteX2" fmla="*/ 0 w 517869"/>
                        <a:gd name="connsiteY2" fmla="*/ 106862 h 189062"/>
                        <a:gd name="connsiteX3" fmla="*/ 22194 w 517869"/>
                        <a:gd name="connsiteY3" fmla="*/ 149606 h 189062"/>
                        <a:gd name="connsiteX4" fmla="*/ 262223 w 517869"/>
                        <a:gd name="connsiteY4" fmla="*/ 190707 h 189062"/>
                        <a:gd name="connsiteX5" fmla="*/ 503073 w 517869"/>
                        <a:gd name="connsiteY5" fmla="*/ 149606 h 189062"/>
                        <a:gd name="connsiteX6" fmla="*/ 524445 w 517869"/>
                        <a:gd name="connsiteY6" fmla="*/ 106862 h 189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7869" h="189062">
                          <a:moveTo>
                            <a:pt x="524445" y="106862"/>
                          </a:moveTo>
                          <a:cubicBezTo>
                            <a:pt x="524445" y="47677"/>
                            <a:pt x="406897" y="0"/>
                            <a:pt x="262223" y="0"/>
                          </a:cubicBezTo>
                          <a:cubicBezTo>
                            <a:pt x="117548" y="0"/>
                            <a:pt x="0" y="47677"/>
                            <a:pt x="0" y="106862"/>
                          </a:cubicBezTo>
                          <a:cubicBezTo>
                            <a:pt x="0" y="121658"/>
                            <a:pt x="7398" y="136454"/>
                            <a:pt x="22194" y="149606"/>
                          </a:cubicBezTo>
                          <a:cubicBezTo>
                            <a:pt x="83024" y="175089"/>
                            <a:pt x="167691" y="190707"/>
                            <a:pt x="262223" y="190707"/>
                          </a:cubicBezTo>
                          <a:cubicBezTo>
                            <a:pt x="356754" y="190707"/>
                            <a:pt x="442244" y="175089"/>
                            <a:pt x="503073" y="149606"/>
                          </a:cubicBezTo>
                          <a:cubicBezTo>
                            <a:pt x="517047" y="136454"/>
                            <a:pt x="524445" y="121658"/>
                            <a:pt x="524445" y="106862"/>
                          </a:cubicBezTo>
                          <a:close/>
                        </a:path>
                      </a:pathLst>
                    </a:custGeom>
                    <a:solidFill>
                      <a:srgbClr val="50E6FF"/>
                    </a:solidFill>
                    <a:ln w="8114" cap="flat">
                      <a:noFill/>
                      <a:prstDash val="solid"/>
                      <a:miter/>
                    </a:ln>
                  </p:spPr>
                  <p:txBody>
                    <a:bodyPr rot="0" spcFirstLastPara="0" vertOverflow="overflow" horzOverflow="overflow" vert="horz" wrap="square" lIns="89642" tIns="44821" rIns="89642" bIns="44821"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40" name="Kubernetes" descr="Kubernetes">
                    <a:extLst>
                      <a:ext uri="{FF2B5EF4-FFF2-40B4-BE49-F238E27FC236}">
                        <a16:creationId xmlns:a16="http://schemas.microsoft.com/office/drawing/2014/main" id="{B19B1289-0B87-41D9-A57F-625BFF006B6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67218" y="2351265"/>
                    <a:ext cx="243153" cy="243153"/>
                  </a:xfrm>
                  <a:prstGeom prst="rect">
                    <a:avLst/>
                  </a:prstGeom>
                </p:spPr>
              </p:pic>
            </p:grpSp>
            <p:cxnSp>
              <p:nvCxnSpPr>
                <p:cNvPr id="35" name="Straight Connector 34">
                  <a:extLst>
                    <a:ext uri="{FF2B5EF4-FFF2-40B4-BE49-F238E27FC236}">
                      <a16:creationId xmlns:a16="http://schemas.microsoft.com/office/drawing/2014/main" id="{DBDE8340-77E3-40D8-A180-0E9372D4CFCB}"/>
                    </a:ext>
                  </a:extLst>
                </p:cNvPr>
                <p:cNvCxnSpPr>
                  <a:cxnSpLocks/>
                </p:cNvCxnSpPr>
                <p:nvPr/>
              </p:nvCxnSpPr>
              <p:spPr>
                <a:xfrm>
                  <a:off x="1824379" y="2615416"/>
                  <a:ext cx="0" cy="254000"/>
                </a:xfrm>
                <a:prstGeom prst="line">
                  <a:avLst/>
                </a:prstGeom>
                <a:ln w="15875" cap="rnd">
                  <a:solidFill>
                    <a:schemeClr val="accent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1F992B5-81FB-4553-95FE-BEC6643F9FFF}"/>
                    </a:ext>
                  </a:extLst>
                </p:cNvPr>
                <p:cNvCxnSpPr>
                  <a:cxnSpLocks/>
                </p:cNvCxnSpPr>
                <p:nvPr/>
              </p:nvCxnSpPr>
              <p:spPr>
                <a:xfrm>
                  <a:off x="2397276" y="2615416"/>
                  <a:ext cx="0" cy="254000"/>
                </a:xfrm>
                <a:prstGeom prst="line">
                  <a:avLst/>
                </a:prstGeom>
                <a:ln w="15875" cap="rnd">
                  <a:solidFill>
                    <a:schemeClr val="accent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A592EBA-0BAB-4731-B62F-288D5D978072}"/>
                    </a:ext>
                  </a:extLst>
                </p:cNvPr>
                <p:cNvCxnSpPr>
                  <a:cxnSpLocks/>
                </p:cNvCxnSpPr>
                <p:nvPr/>
              </p:nvCxnSpPr>
              <p:spPr>
                <a:xfrm>
                  <a:off x="2967764" y="2615416"/>
                  <a:ext cx="0" cy="254000"/>
                </a:xfrm>
                <a:prstGeom prst="line">
                  <a:avLst/>
                </a:prstGeom>
                <a:ln w="15875" cap="rnd">
                  <a:solidFill>
                    <a:schemeClr val="accent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grpSp>
          <p:pic>
            <p:nvPicPr>
              <p:cNvPr id="26" name="Picture 25">
                <a:extLst>
                  <a:ext uri="{FF2B5EF4-FFF2-40B4-BE49-F238E27FC236}">
                    <a16:creationId xmlns:a16="http://schemas.microsoft.com/office/drawing/2014/main" id="{B675C67C-373D-40DC-83BB-F7C3B8618C19}"/>
                  </a:ext>
                </a:extLst>
              </p:cNvPr>
              <p:cNvPicPr>
                <a:picLocks noChangeAspect="1"/>
              </p:cNvPicPr>
              <p:nvPr/>
            </p:nvPicPr>
            <p:blipFill rotWithShape="1">
              <a:blip r:embed="rId9"/>
              <a:srcRect l="7868" t="75623" r="62322" b="1137"/>
              <a:stretch/>
            </p:blipFill>
            <p:spPr>
              <a:xfrm>
                <a:off x="941980" y="3354397"/>
                <a:ext cx="476250" cy="353606"/>
              </a:xfrm>
              <a:prstGeom prst="rect">
                <a:avLst/>
              </a:prstGeom>
              <a:solidFill>
                <a:schemeClr val="bg1"/>
              </a:solidFill>
            </p:spPr>
          </p:pic>
          <p:grpSp>
            <p:nvGrpSpPr>
              <p:cNvPr id="27" name="Group 26">
                <a:extLst>
                  <a:ext uri="{FF2B5EF4-FFF2-40B4-BE49-F238E27FC236}">
                    <a16:creationId xmlns:a16="http://schemas.microsoft.com/office/drawing/2014/main" id="{81E5BCED-A742-470A-9377-351015659C57}"/>
                  </a:ext>
                </a:extLst>
              </p:cNvPr>
              <p:cNvGrpSpPr/>
              <p:nvPr/>
            </p:nvGrpSpPr>
            <p:grpSpPr>
              <a:xfrm>
                <a:off x="1678698" y="2293266"/>
                <a:ext cx="575953" cy="290130"/>
                <a:chOff x="1419697" y="2812532"/>
                <a:chExt cx="1091632" cy="549900"/>
              </a:xfrm>
            </p:grpSpPr>
            <p:sp>
              <p:nvSpPr>
                <p:cNvPr id="28" name="cloud 4" descr="cloud">
                  <a:extLst>
                    <a:ext uri="{FF2B5EF4-FFF2-40B4-BE49-F238E27FC236}">
                      <a16:creationId xmlns:a16="http://schemas.microsoft.com/office/drawing/2014/main" id="{A26D05DD-9532-455A-A3E4-96A19BB49C8C}"/>
                    </a:ext>
                  </a:extLst>
                </p:cNvPr>
                <p:cNvSpPr>
                  <a:spLocks noChangeAspect="1"/>
                </p:cNvSpPr>
                <p:nvPr/>
              </p:nvSpPr>
              <p:spPr bwMode="auto">
                <a:xfrm flipV="1">
                  <a:off x="1419697" y="2812532"/>
                  <a:ext cx="558499" cy="307874"/>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chemeClr val="accent2"/>
                </a:solidFill>
                <a:ln w="25400" cap="flat">
                  <a:no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a typeface="+mn-ea"/>
                    <a:cs typeface="+mn-cs"/>
                  </a:endParaRPr>
                </a:p>
              </p:txBody>
            </p:sp>
            <p:sp>
              <p:nvSpPr>
                <p:cNvPr id="29" name="cloud 4" descr="cloud">
                  <a:extLst>
                    <a:ext uri="{FF2B5EF4-FFF2-40B4-BE49-F238E27FC236}">
                      <a16:creationId xmlns:a16="http://schemas.microsoft.com/office/drawing/2014/main" id="{161A5FC8-3B2C-45E4-8B68-BA345A069EC7}"/>
                    </a:ext>
                  </a:extLst>
                </p:cNvPr>
                <p:cNvSpPr>
                  <a:spLocks noChangeAspect="1"/>
                </p:cNvSpPr>
                <p:nvPr/>
              </p:nvSpPr>
              <p:spPr bwMode="auto">
                <a:xfrm flipV="1">
                  <a:off x="2078600" y="2940283"/>
                  <a:ext cx="432729" cy="238544"/>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chemeClr val="accent2"/>
                </a:solidFill>
                <a:ln w="25400" cap="flat">
                  <a:no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a typeface="+mn-ea"/>
                    <a:cs typeface="+mn-cs"/>
                  </a:endParaRPr>
                </a:p>
              </p:txBody>
            </p:sp>
            <p:sp>
              <p:nvSpPr>
                <p:cNvPr id="30" name="cloud 4" descr="cloud">
                  <a:extLst>
                    <a:ext uri="{FF2B5EF4-FFF2-40B4-BE49-F238E27FC236}">
                      <a16:creationId xmlns:a16="http://schemas.microsoft.com/office/drawing/2014/main" id="{2FBBC776-7456-475D-8935-6D5DDE4374C6}"/>
                    </a:ext>
                  </a:extLst>
                </p:cNvPr>
                <p:cNvSpPr>
                  <a:spLocks noChangeAspect="1"/>
                </p:cNvSpPr>
                <p:nvPr/>
              </p:nvSpPr>
              <p:spPr bwMode="auto">
                <a:xfrm flipV="1">
                  <a:off x="1701951" y="2984384"/>
                  <a:ext cx="685800" cy="378048"/>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chemeClr val="accent1"/>
                </a:solidFill>
                <a:ln w="25400" cap="flat">
                  <a:no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a typeface="+mn-ea"/>
                    <a:cs typeface="+mn-cs"/>
                  </a:endParaRPr>
                </a:p>
              </p:txBody>
            </p:sp>
          </p:grpSp>
        </p:grpSp>
        <p:grpSp>
          <p:nvGrpSpPr>
            <p:cNvPr id="49" name="Group 48">
              <a:extLst>
                <a:ext uri="{FF2B5EF4-FFF2-40B4-BE49-F238E27FC236}">
                  <a16:creationId xmlns:a16="http://schemas.microsoft.com/office/drawing/2014/main" id="{4B3F4F0A-B381-491D-9935-0E3F778A19FE}"/>
                </a:ext>
                <a:ext uri="{C183D7F6-B498-43B3-948B-1728B52AA6E4}">
                  <adec:decorative xmlns:adec="http://schemas.microsoft.com/office/drawing/2017/decorative" val="1"/>
                </a:ext>
              </a:extLst>
            </p:cNvPr>
            <p:cNvGrpSpPr/>
            <p:nvPr/>
          </p:nvGrpSpPr>
          <p:grpSpPr>
            <a:xfrm>
              <a:off x="4928430" y="3154258"/>
              <a:ext cx="2362264" cy="830647"/>
              <a:chOff x="5155718" y="2572948"/>
              <a:chExt cx="2362264" cy="830647"/>
            </a:xfrm>
          </p:grpSpPr>
          <p:grpSp>
            <p:nvGrpSpPr>
              <p:cNvPr id="50" name="Group 49">
                <a:extLst>
                  <a:ext uri="{FF2B5EF4-FFF2-40B4-BE49-F238E27FC236}">
                    <a16:creationId xmlns:a16="http://schemas.microsoft.com/office/drawing/2014/main" id="{495E305C-FE26-454F-84ED-6167CA53B780}"/>
                  </a:ext>
                </a:extLst>
              </p:cNvPr>
              <p:cNvGrpSpPr/>
              <p:nvPr/>
            </p:nvGrpSpPr>
            <p:grpSpPr>
              <a:xfrm>
                <a:off x="5155718" y="2682058"/>
                <a:ext cx="2362264" cy="721537"/>
                <a:chOff x="4607560" y="2803716"/>
                <a:chExt cx="1880033" cy="574244"/>
              </a:xfrm>
            </p:grpSpPr>
            <p:grpSp>
              <p:nvGrpSpPr>
                <p:cNvPr id="52" name="Group 51">
                  <a:extLst>
                    <a:ext uri="{FF2B5EF4-FFF2-40B4-BE49-F238E27FC236}">
                      <a16:creationId xmlns:a16="http://schemas.microsoft.com/office/drawing/2014/main" id="{22B5F0A0-03AD-4C58-ADC8-0DF40E968D66}"/>
                    </a:ext>
                  </a:extLst>
                </p:cNvPr>
                <p:cNvGrpSpPr/>
                <p:nvPr/>
              </p:nvGrpSpPr>
              <p:grpSpPr>
                <a:xfrm>
                  <a:off x="4836485" y="3049171"/>
                  <a:ext cx="1267691" cy="83127"/>
                  <a:chOff x="1558636" y="2758787"/>
                  <a:chExt cx="1267691" cy="83127"/>
                </a:xfrm>
              </p:grpSpPr>
              <p:cxnSp>
                <p:nvCxnSpPr>
                  <p:cNvPr id="75" name="Straight Connector 74">
                    <a:extLst>
                      <a:ext uri="{FF2B5EF4-FFF2-40B4-BE49-F238E27FC236}">
                        <a16:creationId xmlns:a16="http://schemas.microsoft.com/office/drawing/2014/main" id="{D779260D-AA0D-44C1-9A47-99B0379C4D16}"/>
                      </a:ext>
                    </a:extLst>
                  </p:cNvPr>
                  <p:cNvCxnSpPr>
                    <a:cxnSpLocks/>
                  </p:cNvCxnSpPr>
                  <p:nvPr/>
                </p:nvCxnSpPr>
                <p:spPr>
                  <a:xfrm>
                    <a:off x="1558636" y="2800350"/>
                    <a:ext cx="1267691" cy="0"/>
                  </a:xfrm>
                  <a:prstGeom prst="line">
                    <a:avLst/>
                  </a:prstGeom>
                  <a:noFill/>
                  <a:ln w="15875">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sp>
                <p:nvSpPr>
                  <p:cNvPr id="76" name="Rectangle 40">
                    <a:extLst>
                      <a:ext uri="{FF2B5EF4-FFF2-40B4-BE49-F238E27FC236}">
                        <a16:creationId xmlns:a16="http://schemas.microsoft.com/office/drawing/2014/main" id="{94E7AFFF-EDAF-4B82-BB53-7CDF1FE2BC6F}"/>
                      </a:ext>
                    </a:extLst>
                  </p:cNvPr>
                  <p:cNvSpPr/>
                  <p:nvPr/>
                </p:nvSpPr>
                <p:spPr bwMode="auto">
                  <a:xfrm rot="8100000">
                    <a:off x="2729346" y="2758787"/>
                    <a:ext cx="83127" cy="83127"/>
                  </a:xfrm>
                  <a:custGeom>
                    <a:avLst/>
                    <a:gdLst>
                      <a:gd name="connsiteX0" fmla="*/ 0 w 256310"/>
                      <a:gd name="connsiteY0" fmla="*/ 0 h 256310"/>
                      <a:gd name="connsiteX1" fmla="*/ 256310 w 256310"/>
                      <a:gd name="connsiteY1" fmla="*/ 0 h 256310"/>
                      <a:gd name="connsiteX2" fmla="*/ 256310 w 256310"/>
                      <a:gd name="connsiteY2" fmla="*/ 256310 h 256310"/>
                      <a:gd name="connsiteX3" fmla="*/ 0 w 256310"/>
                      <a:gd name="connsiteY3" fmla="*/ 256310 h 256310"/>
                      <a:gd name="connsiteX4" fmla="*/ 0 w 256310"/>
                      <a:gd name="connsiteY4" fmla="*/ 0 h 256310"/>
                      <a:gd name="connsiteX0" fmla="*/ 256310 w 347750"/>
                      <a:gd name="connsiteY0" fmla="*/ 256310 h 347750"/>
                      <a:gd name="connsiteX1" fmla="*/ 0 w 347750"/>
                      <a:gd name="connsiteY1" fmla="*/ 256310 h 347750"/>
                      <a:gd name="connsiteX2" fmla="*/ 0 w 347750"/>
                      <a:gd name="connsiteY2" fmla="*/ 0 h 347750"/>
                      <a:gd name="connsiteX3" fmla="*/ 256310 w 347750"/>
                      <a:gd name="connsiteY3" fmla="*/ 0 h 347750"/>
                      <a:gd name="connsiteX4" fmla="*/ 347750 w 347750"/>
                      <a:gd name="connsiteY4" fmla="*/ 347750 h 347750"/>
                      <a:gd name="connsiteX0" fmla="*/ 256310 w 256310"/>
                      <a:gd name="connsiteY0" fmla="*/ 256310 h 256310"/>
                      <a:gd name="connsiteX1" fmla="*/ 0 w 256310"/>
                      <a:gd name="connsiteY1" fmla="*/ 256310 h 256310"/>
                      <a:gd name="connsiteX2" fmla="*/ 0 w 256310"/>
                      <a:gd name="connsiteY2" fmla="*/ 0 h 256310"/>
                      <a:gd name="connsiteX3" fmla="*/ 256310 w 256310"/>
                      <a:gd name="connsiteY3" fmla="*/ 0 h 256310"/>
                      <a:gd name="connsiteX0" fmla="*/ 0 w 256310"/>
                      <a:gd name="connsiteY0" fmla="*/ 256310 h 256310"/>
                      <a:gd name="connsiteX1" fmla="*/ 0 w 256310"/>
                      <a:gd name="connsiteY1" fmla="*/ 0 h 256310"/>
                      <a:gd name="connsiteX2" fmla="*/ 256310 w 256310"/>
                      <a:gd name="connsiteY2" fmla="*/ 0 h 256310"/>
                    </a:gdLst>
                    <a:ahLst/>
                    <a:cxnLst>
                      <a:cxn ang="0">
                        <a:pos x="connsiteX0" y="connsiteY0"/>
                      </a:cxn>
                      <a:cxn ang="0">
                        <a:pos x="connsiteX1" y="connsiteY1"/>
                      </a:cxn>
                      <a:cxn ang="0">
                        <a:pos x="connsiteX2" y="connsiteY2"/>
                      </a:cxn>
                    </a:cxnLst>
                    <a:rect l="l" t="t" r="r" b="b"/>
                    <a:pathLst>
                      <a:path w="256310" h="256310">
                        <a:moveTo>
                          <a:pt x="0" y="256310"/>
                        </a:moveTo>
                        <a:lnTo>
                          <a:pt x="0" y="0"/>
                        </a:lnTo>
                        <a:lnTo>
                          <a:pt x="256310" y="0"/>
                        </a:lnTo>
                      </a:path>
                    </a:pathLst>
                  </a:custGeom>
                  <a:noFill/>
                  <a:ln w="15875">
                    <a:solidFill>
                      <a:schemeClr val="bg1">
                        <a:lumMod val="85000"/>
                      </a:schemeClr>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mn-ea"/>
                      <a:cs typeface="Segoe UI" pitchFamily="34" charset="0"/>
                    </a:endParaRPr>
                  </a:p>
                </p:txBody>
              </p:sp>
            </p:grpSp>
            <p:sp useBgFill="1">
              <p:nvSpPr>
                <p:cNvPr id="53" name="Oval 52">
                  <a:extLst>
                    <a:ext uri="{FF2B5EF4-FFF2-40B4-BE49-F238E27FC236}">
                      <a16:creationId xmlns:a16="http://schemas.microsoft.com/office/drawing/2014/main" id="{DA2FE374-F85F-401C-BE44-CAF6BD1221A0}"/>
                    </a:ext>
                  </a:extLst>
                </p:cNvPr>
                <p:cNvSpPr/>
                <p:nvPr/>
              </p:nvSpPr>
              <p:spPr bwMode="auto">
                <a:xfrm>
                  <a:off x="5308848" y="2844800"/>
                  <a:ext cx="533160" cy="533160"/>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nvGrpSpPr>
                <p:cNvPr id="54" name="spreadsheet" descr="spreadsheet, data, paper, list">
                  <a:extLst>
                    <a:ext uri="{FF2B5EF4-FFF2-40B4-BE49-F238E27FC236}">
                      <a16:creationId xmlns:a16="http://schemas.microsoft.com/office/drawing/2014/main" id="{CE01EBBF-3547-43A6-BA19-4ECEF78EEC12}"/>
                    </a:ext>
                  </a:extLst>
                </p:cNvPr>
                <p:cNvGrpSpPr/>
                <p:nvPr/>
              </p:nvGrpSpPr>
              <p:grpSpPr>
                <a:xfrm>
                  <a:off x="6223458" y="2922863"/>
                  <a:ext cx="264135" cy="333644"/>
                  <a:chOff x="6392789" y="3964742"/>
                  <a:chExt cx="297505" cy="375795"/>
                </a:xfrm>
              </p:grpSpPr>
              <p:sp>
                <p:nvSpPr>
                  <p:cNvPr id="67" name="Freeform: Shape 66">
                    <a:extLst>
                      <a:ext uri="{FF2B5EF4-FFF2-40B4-BE49-F238E27FC236}">
                        <a16:creationId xmlns:a16="http://schemas.microsoft.com/office/drawing/2014/main" id="{6AE5A5C9-35C2-4F92-BBF3-9D4CE0E0638F}"/>
                      </a:ext>
                    </a:extLst>
                  </p:cNvPr>
                  <p:cNvSpPr/>
                  <p:nvPr/>
                </p:nvSpPr>
                <p:spPr>
                  <a:xfrm>
                    <a:off x="6392789" y="3964742"/>
                    <a:ext cx="297505" cy="375795"/>
                  </a:xfrm>
                  <a:custGeom>
                    <a:avLst/>
                    <a:gdLst>
                      <a:gd name="connsiteX0" fmla="*/ 1180 w 297504"/>
                      <a:gd name="connsiteY0" fmla="*/ 376584 h 375795"/>
                      <a:gd name="connsiteX1" fmla="*/ 298294 w 297504"/>
                      <a:gd name="connsiteY1" fmla="*/ 376584 h 375795"/>
                      <a:gd name="connsiteX2" fmla="*/ 298294 w 297504"/>
                      <a:gd name="connsiteY2" fmla="*/ 1180 h 375795"/>
                      <a:gd name="connsiteX3" fmla="*/ 1180 w 297504"/>
                      <a:gd name="connsiteY3" fmla="*/ 1180 h 375795"/>
                      <a:gd name="connsiteX4" fmla="*/ 1180 w 297504"/>
                      <a:gd name="connsiteY4" fmla="*/ 376584 h 375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504" h="375795">
                        <a:moveTo>
                          <a:pt x="1180" y="376584"/>
                        </a:moveTo>
                        <a:lnTo>
                          <a:pt x="298294" y="376584"/>
                        </a:lnTo>
                        <a:lnTo>
                          <a:pt x="298294" y="1180"/>
                        </a:lnTo>
                        <a:lnTo>
                          <a:pt x="1180" y="1180"/>
                        </a:lnTo>
                        <a:lnTo>
                          <a:pt x="1180" y="376584"/>
                        </a:lnTo>
                        <a:close/>
                      </a:path>
                    </a:pathLst>
                  </a:custGeom>
                  <a:solidFill>
                    <a:srgbClr val="0078D4"/>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8" name="Freeform: Shape 67">
                    <a:extLst>
                      <a:ext uri="{FF2B5EF4-FFF2-40B4-BE49-F238E27FC236}">
                        <a16:creationId xmlns:a16="http://schemas.microsoft.com/office/drawing/2014/main" id="{897B3B83-CF64-4AB1-95D2-DFBF5C7B6D63}"/>
                      </a:ext>
                    </a:extLst>
                  </p:cNvPr>
                  <p:cNvSpPr/>
                  <p:nvPr/>
                </p:nvSpPr>
                <p:spPr>
                  <a:xfrm>
                    <a:off x="6452680" y="4242276"/>
                    <a:ext cx="180069" cy="39145"/>
                  </a:xfrm>
                  <a:custGeom>
                    <a:avLst/>
                    <a:gdLst>
                      <a:gd name="connsiteX0" fmla="*/ 1180 w 180068"/>
                      <a:gd name="connsiteY0" fmla="*/ 40326 h 39145"/>
                      <a:gd name="connsiteX1" fmla="*/ 179292 w 180068"/>
                      <a:gd name="connsiteY1" fmla="*/ 40326 h 39145"/>
                      <a:gd name="connsiteX2" fmla="*/ 179292 w 180068"/>
                      <a:gd name="connsiteY2" fmla="*/ 1180 h 39145"/>
                      <a:gd name="connsiteX3" fmla="*/ 1180 w 180068"/>
                      <a:gd name="connsiteY3" fmla="*/ 1180 h 39145"/>
                      <a:gd name="connsiteX4" fmla="*/ 1180 w 180068"/>
                      <a:gd name="connsiteY4" fmla="*/ 40326 h 3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68" h="39145">
                        <a:moveTo>
                          <a:pt x="1180" y="40326"/>
                        </a:moveTo>
                        <a:lnTo>
                          <a:pt x="179292" y="40326"/>
                        </a:lnTo>
                        <a:lnTo>
                          <a:pt x="179292" y="1180"/>
                        </a:lnTo>
                        <a:lnTo>
                          <a:pt x="1180" y="1180"/>
                        </a:lnTo>
                        <a:lnTo>
                          <a:pt x="1180" y="40326"/>
                        </a:lnTo>
                        <a:close/>
                      </a:path>
                    </a:pathLst>
                  </a:custGeom>
                  <a:solidFill>
                    <a:srgbClr val="50E6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9" name="Freeform: Shape 68">
                    <a:extLst>
                      <a:ext uri="{FF2B5EF4-FFF2-40B4-BE49-F238E27FC236}">
                        <a16:creationId xmlns:a16="http://schemas.microsoft.com/office/drawing/2014/main" id="{771C39DC-E208-4615-9BA3-0FF0653747BE}"/>
                      </a:ext>
                    </a:extLst>
                  </p:cNvPr>
                  <p:cNvSpPr/>
                  <p:nvPr/>
                </p:nvSpPr>
                <p:spPr>
                  <a:xfrm>
                    <a:off x="6452680" y="4182778"/>
                    <a:ext cx="180069" cy="39145"/>
                  </a:xfrm>
                  <a:custGeom>
                    <a:avLst/>
                    <a:gdLst>
                      <a:gd name="connsiteX0" fmla="*/ 1180 w 180068"/>
                      <a:gd name="connsiteY0" fmla="*/ 40717 h 39145"/>
                      <a:gd name="connsiteX1" fmla="*/ 179292 w 180068"/>
                      <a:gd name="connsiteY1" fmla="*/ 40717 h 39145"/>
                      <a:gd name="connsiteX2" fmla="*/ 179292 w 180068"/>
                      <a:gd name="connsiteY2" fmla="*/ 1180 h 39145"/>
                      <a:gd name="connsiteX3" fmla="*/ 1180 w 180068"/>
                      <a:gd name="connsiteY3" fmla="*/ 1180 h 39145"/>
                      <a:gd name="connsiteX4" fmla="*/ 1180 w 180068"/>
                      <a:gd name="connsiteY4" fmla="*/ 40717 h 3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68" h="39145">
                        <a:moveTo>
                          <a:pt x="1180" y="40717"/>
                        </a:moveTo>
                        <a:lnTo>
                          <a:pt x="179292" y="40717"/>
                        </a:lnTo>
                        <a:lnTo>
                          <a:pt x="179292" y="1180"/>
                        </a:lnTo>
                        <a:lnTo>
                          <a:pt x="1180" y="1180"/>
                        </a:lnTo>
                        <a:lnTo>
                          <a:pt x="1180" y="40717"/>
                        </a:lnTo>
                        <a:close/>
                      </a:path>
                    </a:pathLst>
                  </a:custGeom>
                  <a:solidFill>
                    <a:srgbClr val="50E6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0" name="Freeform: Shape 69">
                    <a:extLst>
                      <a:ext uri="{FF2B5EF4-FFF2-40B4-BE49-F238E27FC236}">
                        <a16:creationId xmlns:a16="http://schemas.microsoft.com/office/drawing/2014/main" id="{064D5CD1-AB7A-4552-9089-1F4AB0DCF027}"/>
                      </a:ext>
                    </a:extLst>
                  </p:cNvPr>
                  <p:cNvSpPr/>
                  <p:nvPr/>
                </p:nvSpPr>
                <p:spPr>
                  <a:xfrm>
                    <a:off x="6452680" y="4122883"/>
                    <a:ext cx="180069" cy="39145"/>
                  </a:xfrm>
                  <a:custGeom>
                    <a:avLst/>
                    <a:gdLst>
                      <a:gd name="connsiteX0" fmla="*/ 1180 w 180068"/>
                      <a:gd name="connsiteY0" fmla="*/ 40717 h 39145"/>
                      <a:gd name="connsiteX1" fmla="*/ 179292 w 180068"/>
                      <a:gd name="connsiteY1" fmla="*/ 40717 h 39145"/>
                      <a:gd name="connsiteX2" fmla="*/ 179292 w 180068"/>
                      <a:gd name="connsiteY2" fmla="*/ 1180 h 39145"/>
                      <a:gd name="connsiteX3" fmla="*/ 1180 w 180068"/>
                      <a:gd name="connsiteY3" fmla="*/ 1180 h 39145"/>
                      <a:gd name="connsiteX4" fmla="*/ 1180 w 180068"/>
                      <a:gd name="connsiteY4" fmla="*/ 40717 h 3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68" h="39145">
                        <a:moveTo>
                          <a:pt x="1180" y="40717"/>
                        </a:moveTo>
                        <a:lnTo>
                          <a:pt x="179292" y="40717"/>
                        </a:lnTo>
                        <a:lnTo>
                          <a:pt x="179292" y="1180"/>
                        </a:lnTo>
                        <a:lnTo>
                          <a:pt x="1180" y="1180"/>
                        </a:lnTo>
                        <a:lnTo>
                          <a:pt x="1180" y="40717"/>
                        </a:lnTo>
                        <a:close/>
                      </a:path>
                    </a:pathLst>
                  </a:custGeom>
                  <a:solidFill>
                    <a:srgbClr val="50E6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1" name="Freeform: Shape 70">
                    <a:extLst>
                      <a:ext uri="{FF2B5EF4-FFF2-40B4-BE49-F238E27FC236}">
                        <a16:creationId xmlns:a16="http://schemas.microsoft.com/office/drawing/2014/main" id="{9FAFF597-DBEC-41A2-BDB8-9444B0F71F33}"/>
                      </a:ext>
                    </a:extLst>
                  </p:cNvPr>
                  <p:cNvSpPr/>
                  <p:nvPr/>
                </p:nvSpPr>
                <p:spPr>
                  <a:xfrm>
                    <a:off x="6570510" y="4063003"/>
                    <a:ext cx="62633" cy="39145"/>
                  </a:xfrm>
                  <a:custGeom>
                    <a:avLst/>
                    <a:gdLst>
                      <a:gd name="connsiteX0" fmla="*/ 1180 w 62632"/>
                      <a:gd name="connsiteY0" fmla="*/ 40717 h 39145"/>
                      <a:gd name="connsiteX1" fmla="*/ 61464 w 62632"/>
                      <a:gd name="connsiteY1" fmla="*/ 40717 h 39145"/>
                      <a:gd name="connsiteX2" fmla="*/ 61464 w 62632"/>
                      <a:gd name="connsiteY2" fmla="*/ 1180 h 39145"/>
                      <a:gd name="connsiteX3" fmla="*/ 1180 w 62632"/>
                      <a:gd name="connsiteY3" fmla="*/ 1180 h 39145"/>
                      <a:gd name="connsiteX4" fmla="*/ 1180 w 62632"/>
                      <a:gd name="connsiteY4" fmla="*/ 40717 h 3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32" h="39145">
                        <a:moveTo>
                          <a:pt x="1180" y="40717"/>
                        </a:moveTo>
                        <a:lnTo>
                          <a:pt x="61464" y="40717"/>
                        </a:lnTo>
                        <a:lnTo>
                          <a:pt x="61464" y="1180"/>
                        </a:lnTo>
                        <a:lnTo>
                          <a:pt x="1180" y="1180"/>
                        </a:lnTo>
                        <a:lnTo>
                          <a:pt x="1180" y="40717"/>
                        </a:lnTo>
                        <a:close/>
                      </a:path>
                    </a:pathLst>
                  </a:custGeom>
                  <a:solidFill>
                    <a:srgbClr val="50E6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2" name="Freeform: Shape 71">
                    <a:extLst>
                      <a:ext uri="{FF2B5EF4-FFF2-40B4-BE49-F238E27FC236}">
                        <a16:creationId xmlns:a16="http://schemas.microsoft.com/office/drawing/2014/main" id="{29668BA9-128A-46CF-8D91-D3DB19D6FAE9}"/>
                      </a:ext>
                    </a:extLst>
                  </p:cNvPr>
                  <p:cNvSpPr/>
                  <p:nvPr/>
                </p:nvSpPr>
                <p:spPr>
                  <a:xfrm>
                    <a:off x="6570510" y="4004285"/>
                    <a:ext cx="62633" cy="39145"/>
                  </a:xfrm>
                  <a:custGeom>
                    <a:avLst/>
                    <a:gdLst>
                      <a:gd name="connsiteX0" fmla="*/ 1180 w 62632"/>
                      <a:gd name="connsiteY0" fmla="*/ 40326 h 39145"/>
                      <a:gd name="connsiteX1" fmla="*/ 61464 w 62632"/>
                      <a:gd name="connsiteY1" fmla="*/ 40326 h 39145"/>
                      <a:gd name="connsiteX2" fmla="*/ 61464 w 62632"/>
                      <a:gd name="connsiteY2" fmla="*/ 1180 h 39145"/>
                      <a:gd name="connsiteX3" fmla="*/ 1180 w 62632"/>
                      <a:gd name="connsiteY3" fmla="*/ 1180 h 39145"/>
                      <a:gd name="connsiteX4" fmla="*/ 1180 w 62632"/>
                      <a:gd name="connsiteY4" fmla="*/ 40326 h 3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32" h="39145">
                        <a:moveTo>
                          <a:pt x="1180" y="40326"/>
                        </a:moveTo>
                        <a:lnTo>
                          <a:pt x="61464" y="40326"/>
                        </a:lnTo>
                        <a:lnTo>
                          <a:pt x="61464" y="1180"/>
                        </a:lnTo>
                        <a:lnTo>
                          <a:pt x="1180" y="1180"/>
                        </a:lnTo>
                        <a:lnTo>
                          <a:pt x="1180" y="40326"/>
                        </a:lnTo>
                        <a:close/>
                      </a:path>
                    </a:pathLst>
                  </a:custGeom>
                  <a:solidFill>
                    <a:srgbClr val="50E6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3" name="Freeform: Shape 72">
                    <a:extLst>
                      <a:ext uri="{FF2B5EF4-FFF2-40B4-BE49-F238E27FC236}">
                        <a16:creationId xmlns:a16="http://schemas.microsoft.com/office/drawing/2014/main" id="{C2D4A351-4B76-4F28-9967-F2272DD74968}"/>
                      </a:ext>
                    </a:extLst>
                  </p:cNvPr>
                  <p:cNvSpPr/>
                  <p:nvPr/>
                </p:nvSpPr>
                <p:spPr>
                  <a:xfrm>
                    <a:off x="6473821" y="4019148"/>
                    <a:ext cx="78291" cy="78291"/>
                  </a:xfrm>
                  <a:custGeom>
                    <a:avLst/>
                    <a:gdLst>
                      <a:gd name="connsiteX0" fmla="*/ 1180 w 78290"/>
                      <a:gd name="connsiteY0" fmla="*/ 68119 h 78290"/>
                      <a:gd name="connsiteX1" fmla="*/ 13315 w 78290"/>
                      <a:gd name="connsiteY1" fmla="*/ 80254 h 78290"/>
                      <a:gd name="connsiteX2" fmla="*/ 80254 w 78290"/>
                      <a:gd name="connsiteY2" fmla="*/ 13315 h 78290"/>
                      <a:gd name="connsiteX3" fmla="*/ 68119 w 78290"/>
                      <a:gd name="connsiteY3" fmla="*/ 1180 h 78290"/>
                      <a:gd name="connsiteX4" fmla="*/ 1180 w 78290"/>
                      <a:gd name="connsiteY4" fmla="*/ 68119 h 78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290" h="78290">
                        <a:moveTo>
                          <a:pt x="1180" y="68119"/>
                        </a:moveTo>
                        <a:lnTo>
                          <a:pt x="13315" y="80254"/>
                        </a:lnTo>
                        <a:lnTo>
                          <a:pt x="80254" y="13315"/>
                        </a:lnTo>
                        <a:lnTo>
                          <a:pt x="68119" y="1180"/>
                        </a:lnTo>
                        <a:lnTo>
                          <a:pt x="1180" y="68119"/>
                        </a:lnTo>
                        <a:close/>
                      </a:path>
                    </a:pathLst>
                  </a:custGeom>
                  <a:solidFill>
                    <a:srgbClr val="FFFF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4" name="Freeform: Shape 73">
                    <a:extLst>
                      <a:ext uri="{FF2B5EF4-FFF2-40B4-BE49-F238E27FC236}">
                        <a16:creationId xmlns:a16="http://schemas.microsoft.com/office/drawing/2014/main" id="{8B809CAE-1D72-4855-B426-FDC3ABA732C2}"/>
                      </a:ext>
                    </a:extLst>
                  </p:cNvPr>
                  <p:cNvSpPr/>
                  <p:nvPr/>
                </p:nvSpPr>
                <p:spPr>
                  <a:xfrm>
                    <a:off x="6447199" y="4047727"/>
                    <a:ext cx="50889" cy="50889"/>
                  </a:xfrm>
                  <a:custGeom>
                    <a:avLst/>
                    <a:gdLst>
                      <a:gd name="connsiteX0" fmla="*/ 39543 w 50888"/>
                      <a:gd name="connsiteY0" fmla="*/ 51286 h 50888"/>
                      <a:gd name="connsiteX1" fmla="*/ 51678 w 50888"/>
                      <a:gd name="connsiteY1" fmla="*/ 39151 h 50888"/>
                      <a:gd name="connsiteX2" fmla="*/ 13315 w 50888"/>
                      <a:gd name="connsiteY2" fmla="*/ 1180 h 50888"/>
                      <a:gd name="connsiteX3" fmla="*/ 1180 w 50888"/>
                      <a:gd name="connsiteY3" fmla="*/ 13315 h 50888"/>
                      <a:gd name="connsiteX4" fmla="*/ 39543 w 50888"/>
                      <a:gd name="connsiteY4" fmla="*/ 51286 h 50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88" h="50888">
                        <a:moveTo>
                          <a:pt x="39543" y="51286"/>
                        </a:moveTo>
                        <a:lnTo>
                          <a:pt x="51678" y="39151"/>
                        </a:lnTo>
                        <a:lnTo>
                          <a:pt x="13315" y="1180"/>
                        </a:lnTo>
                        <a:lnTo>
                          <a:pt x="1180" y="13315"/>
                        </a:lnTo>
                        <a:lnTo>
                          <a:pt x="39543" y="51286"/>
                        </a:lnTo>
                        <a:close/>
                      </a:path>
                    </a:pathLst>
                  </a:custGeom>
                  <a:solidFill>
                    <a:srgbClr val="FFFFFF"/>
                  </a:solidFill>
                  <a:ln w="38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55" name="code samples" descr="code samples">
                  <a:extLst>
                    <a:ext uri="{FF2B5EF4-FFF2-40B4-BE49-F238E27FC236}">
                      <a16:creationId xmlns:a16="http://schemas.microsoft.com/office/drawing/2014/main" id="{77CE5323-5FD4-4C8D-9D72-3611955820B8}"/>
                    </a:ext>
                  </a:extLst>
                </p:cNvPr>
                <p:cNvGrpSpPr/>
                <p:nvPr/>
              </p:nvGrpSpPr>
              <p:grpSpPr>
                <a:xfrm>
                  <a:off x="5379789" y="3013129"/>
                  <a:ext cx="393190" cy="198902"/>
                  <a:chOff x="2548477" y="4015530"/>
                  <a:chExt cx="500554" cy="253214"/>
                </a:xfrm>
              </p:grpSpPr>
              <p:sp>
                <p:nvSpPr>
                  <p:cNvPr id="62" name="Freeform: Shape 61">
                    <a:extLst>
                      <a:ext uri="{FF2B5EF4-FFF2-40B4-BE49-F238E27FC236}">
                        <a16:creationId xmlns:a16="http://schemas.microsoft.com/office/drawing/2014/main" id="{F618E235-183C-458B-9993-F2FF875B2362}"/>
                      </a:ext>
                    </a:extLst>
                  </p:cNvPr>
                  <p:cNvSpPr/>
                  <p:nvPr/>
                </p:nvSpPr>
                <p:spPr>
                  <a:xfrm>
                    <a:off x="2548477" y="4015912"/>
                    <a:ext cx="143871" cy="247459"/>
                  </a:xfrm>
                  <a:custGeom>
                    <a:avLst/>
                    <a:gdLst>
                      <a:gd name="connsiteX0" fmla="*/ 146150 w 143871"/>
                      <a:gd name="connsiteY0" fmla="*/ 22842 h 247458"/>
                      <a:gd name="connsiteX1" fmla="*/ 125890 w 143871"/>
                      <a:gd name="connsiteY1" fmla="*/ 2581 h 247458"/>
                      <a:gd name="connsiteX2" fmla="*/ 2581 w 143871"/>
                      <a:gd name="connsiteY2" fmla="*/ 125890 h 247458"/>
                      <a:gd name="connsiteX3" fmla="*/ 125986 w 143871"/>
                      <a:gd name="connsiteY3" fmla="*/ 249296 h 247458"/>
                      <a:gd name="connsiteX4" fmla="*/ 146344 w 143871"/>
                      <a:gd name="connsiteY4" fmla="*/ 228938 h 247458"/>
                      <a:gd name="connsiteX5" fmla="*/ 43199 w 143871"/>
                      <a:gd name="connsiteY5" fmla="*/ 125793 h 247458"/>
                      <a:gd name="connsiteX6" fmla="*/ 146150 w 143871"/>
                      <a:gd name="connsiteY6" fmla="*/ 22842 h 247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3871" h="247458">
                        <a:moveTo>
                          <a:pt x="146150" y="22842"/>
                        </a:moveTo>
                        <a:lnTo>
                          <a:pt x="125890" y="2581"/>
                        </a:lnTo>
                        <a:lnTo>
                          <a:pt x="2581" y="125890"/>
                        </a:lnTo>
                        <a:lnTo>
                          <a:pt x="125986" y="249296"/>
                        </a:lnTo>
                        <a:lnTo>
                          <a:pt x="146344" y="228938"/>
                        </a:lnTo>
                        <a:lnTo>
                          <a:pt x="43199" y="125793"/>
                        </a:lnTo>
                        <a:lnTo>
                          <a:pt x="146150" y="22842"/>
                        </a:lnTo>
                        <a:close/>
                      </a:path>
                    </a:pathLst>
                  </a:custGeom>
                  <a:solidFill>
                    <a:srgbClr val="0078D4"/>
                  </a:solidFill>
                  <a:ln w="569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3" name="Freeform: Shape 62">
                    <a:extLst>
                      <a:ext uri="{FF2B5EF4-FFF2-40B4-BE49-F238E27FC236}">
                        <a16:creationId xmlns:a16="http://schemas.microsoft.com/office/drawing/2014/main" id="{270F87FE-5572-4A7F-93D6-9F45A8B0761A}"/>
                      </a:ext>
                    </a:extLst>
                  </p:cNvPr>
                  <p:cNvSpPr/>
                  <p:nvPr/>
                </p:nvSpPr>
                <p:spPr>
                  <a:xfrm>
                    <a:off x="2899405" y="4015530"/>
                    <a:ext cx="149626" cy="253214"/>
                  </a:xfrm>
                  <a:custGeom>
                    <a:avLst/>
                    <a:gdLst>
                      <a:gd name="connsiteX0" fmla="*/ 3259 w 149626"/>
                      <a:gd name="connsiteY0" fmla="*/ 230780 h 253213"/>
                      <a:gd name="connsiteX1" fmla="*/ 23520 w 149626"/>
                      <a:gd name="connsiteY1" fmla="*/ 251040 h 253213"/>
                      <a:gd name="connsiteX2" fmla="*/ 147410 w 149626"/>
                      <a:gd name="connsiteY2" fmla="*/ 127150 h 253213"/>
                      <a:gd name="connsiteX3" fmla="*/ 22841 w 149626"/>
                      <a:gd name="connsiteY3" fmla="*/ 2581 h 253213"/>
                      <a:gd name="connsiteX4" fmla="*/ 2581 w 149626"/>
                      <a:gd name="connsiteY4" fmla="*/ 22939 h 253213"/>
                      <a:gd name="connsiteX5" fmla="*/ 106792 w 149626"/>
                      <a:gd name="connsiteY5" fmla="*/ 127150 h 253213"/>
                      <a:gd name="connsiteX6" fmla="*/ 3259 w 149626"/>
                      <a:gd name="connsiteY6" fmla="*/ 230780 h 25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9626" h="253213">
                        <a:moveTo>
                          <a:pt x="3259" y="230780"/>
                        </a:moveTo>
                        <a:lnTo>
                          <a:pt x="23520" y="251040"/>
                        </a:lnTo>
                        <a:lnTo>
                          <a:pt x="147410" y="127150"/>
                        </a:lnTo>
                        <a:lnTo>
                          <a:pt x="22841" y="2581"/>
                        </a:lnTo>
                        <a:lnTo>
                          <a:pt x="2581" y="22939"/>
                        </a:lnTo>
                        <a:lnTo>
                          <a:pt x="106792" y="127150"/>
                        </a:lnTo>
                        <a:lnTo>
                          <a:pt x="3259" y="230780"/>
                        </a:lnTo>
                        <a:close/>
                      </a:path>
                    </a:pathLst>
                  </a:custGeom>
                  <a:solidFill>
                    <a:srgbClr val="0078D4"/>
                  </a:solidFill>
                  <a:ln w="569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4" name="Freeform: Shape 63">
                    <a:extLst>
                      <a:ext uri="{FF2B5EF4-FFF2-40B4-BE49-F238E27FC236}">
                        <a16:creationId xmlns:a16="http://schemas.microsoft.com/office/drawing/2014/main" id="{72300AAD-3F2A-4D71-A22A-D3956A4E91FC}"/>
                      </a:ext>
                    </a:extLst>
                  </p:cNvPr>
                  <p:cNvSpPr/>
                  <p:nvPr/>
                </p:nvSpPr>
                <p:spPr>
                  <a:xfrm>
                    <a:off x="2679933" y="4109361"/>
                    <a:ext cx="57549" cy="57549"/>
                  </a:xfrm>
                  <a:custGeom>
                    <a:avLst/>
                    <a:gdLst>
                      <a:gd name="connsiteX0" fmla="*/ 31566 w 57548"/>
                      <a:gd name="connsiteY0" fmla="*/ 60552 h 57548"/>
                      <a:gd name="connsiteX1" fmla="*/ 60552 w 57548"/>
                      <a:gd name="connsiteY1" fmla="*/ 31566 h 57548"/>
                      <a:gd name="connsiteX2" fmla="*/ 31566 w 57548"/>
                      <a:gd name="connsiteY2" fmla="*/ 2581 h 57548"/>
                      <a:gd name="connsiteX3" fmla="*/ 2581 w 57548"/>
                      <a:gd name="connsiteY3" fmla="*/ 31566 h 57548"/>
                      <a:gd name="connsiteX4" fmla="*/ 31566 w 57548"/>
                      <a:gd name="connsiteY4" fmla="*/ 60552 h 57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48" h="57548">
                        <a:moveTo>
                          <a:pt x="31566" y="60552"/>
                        </a:moveTo>
                        <a:cubicBezTo>
                          <a:pt x="47575" y="60552"/>
                          <a:pt x="60552" y="47575"/>
                          <a:pt x="60552" y="31566"/>
                        </a:cubicBezTo>
                        <a:cubicBezTo>
                          <a:pt x="60552" y="15558"/>
                          <a:pt x="47575" y="2581"/>
                          <a:pt x="31566" y="2581"/>
                        </a:cubicBezTo>
                        <a:cubicBezTo>
                          <a:pt x="15558" y="2581"/>
                          <a:pt x="2581" y="15558"/>
                          <a:pt x="2581" y="31566"/>
                        </a:cubicBezTo>
                        <a:cubicBezTo>
                          <a:pt x="2581" y="47575"/>
                          <a:pt x="15558" y="60552"/>
                          <a:pt x="31566" y="60552"/>
                        </a:cubicBezTo>
                        <a:close/>
                      </a:path>
                    </a:pathLst>
                  </a:custGeom>
                  <a:solidFill>
                    <a:srgbClr val="50E6FF"/>
                  </a:solidFill>
                  <a:ln w="569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5" name="Freeform: Shape 64">
                    <a:extLst>
                      <a:ext uri="{FF2B5EF4-FFF2-40B4-BE49-F238E27FC236}">
                        <a16:creationId xmlns:a16="http://schemas.microsoft.com/office/drawing/2014/main" id="{EB389DB8-2429-4BCC-970F-123835D59079}"/>
                      </a:ext>
                    </a:extLst>
                  </p:cNvPr>
                  <p:cNvSpPr/>
                  <p:nvPr/>
                </p:nvSpPr>
                <p:spPr>
                  <a:xfrm>
                    <a:off x="2766790" y="4109361"/>
                    <a:ext cx="57549" cy="57549"/>
                  </a:xfrm>
                  <a:custGeom>
                    <a:avLst/>
                    <a:gdLst>
                      <a:gd name="connsiteX0" fmla="*/ 31566 w 57548"/>
                      <a:gd name="connsiteY0" fmla="*/ 60552 h 57548"/>
                      <a:gd name="connsiteX1" fmla="*/ 60552 w 57548"/>
                      <a:gd name="connsiteY1" fmla="*/ 31566 h 57548"/>
                      <a:gd name="connsiteX2" fmla="*/ 31566 w 57548"/>
                      <a:gd name="connsiteY2" fmla="*/ 2581 h 57548"/>
                      <a:gd name="connsiteX3" fmla="*/ 2581 w 57548"/>
                      <a:gd name="connsiteY3" fmla="*/ 31566 h 57548"/>
                      <a:gd name="connsiteX4" fmla="*/ 31566 w 57548"/>
                      <a:gd name="connsiteY4" fmla="*/ 60552 h 57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48" h="57548">
                        <a:moveTo>
                          <a:pt x="31566" y="60552"/>
                        </a:moveTo>
                        <a:cubicBezTo>
                          <a:pt x="47575" y="60552"/>
                          <a:pt x="60552" y="47575"/>
                          <a:pt x="60552" y="31566"/>
                        </a:cubicBezTo>
                        <a:cubicBezTo>
                          <a:pt x="60552" y="15558"/>
                          <a:pt x="47575" y="2581"/>
                          <a:pt x="31566" y="2581"/>
                        </a:cubicBezTo>
                        <a:cubicBezTo>
                          <a:pt x="15558" y="2581"/>
                          <a:pt x="2581" y="15558"/>
                          <a:pt x="2581" y="31566"/>
                        </a:cubicBezTo>
                        <a:cubicBezTo>
                          <a:pt x="2581" y="47575"/>
                          <a:pt x="15558" y="60552"/>
                          <a:pt x="31566" y="60552"/>
                        </a:cubicBezTo>
                        <a:close/>
                      </a:path>
                    </a:pathLst>
                  </a:custGeom>
                  <a:solidFill>
                    <a:srgbClr val="50E6FF"/>
                  </a:solidFill>
                  <a:ln w="569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6" name="Freeform: Shape 65">
                    <a:extLst>
                      <a:ext uri="{FF2B5EF4-FFF2-40B4-BE49-F238E27FC236}">
                        <a16:creationId xmlns:a16="http://schemas.microsoft.com/office/drawing/2014/main" id="{5B7CD7DC-9D8A-4F9C-8169-0264D29FF02F}"/>
                      </a:ext>
                    </a:extLst>
                  </p:cNvPr>
                  <p:cNvSpPr/>
                  <p:nvPr/>
                </p:nvSpPr>
                <p:spPr>
                  <a:xfrm>
                    <a:off x="2854226" y="4109361"/>
                    <a:ext cx="57549" cy="57549"/>
                  </a:xfrm>
                  <a:custGeom>
                    <a:avLst/>
                    <a:gdLst>
                      <a:gd name="connsiteX0" fmla="*/ 31566 w 57548"/>
                      <a:gd name="connsiteY0" fmla="*/ 60552 h 57548"/>
                      <a:gd name="connsiteX1" fmla="*/ 60551 w 57548"/>
                      <a:gd name="connsiteY1" fmla="*/ 31566 h 57548"/>
                      <a:gd name="connsiteX2" fmla="*/ 31566 w 57548"/>
                      <a:gd name="connsiteY2" fmla="*/ 2581 h 57548"/>
                      <a:gd name="connsiteX3" fmla="*/ 2581 w 57548"/>
                      <a:gd name="connsiteY3" fmla="*/ 31566 h 57548"/>
                      <a:gd name="connsiteX4" fmla="*/ 31566 w 57548"/>
                      <a:gd name="connsiteY4" fmla="*/ 60552 h 57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48" h="57548">
                        <a:moveTo>
                          <a:pt x="31566" y="60552"/>
                        </a:moveTo>
                        <a:cubicBezTo>
                          <a:pt x="47574" y="60552"/>
                          <a:pt x="60551" y="47575"/>
                          <a:pt x="60551" y="31566"/>
                        </a:cubicBezTo>
                        <a:cubicBezTo>
                          <a:pt x="60551" y="15558"/>
                          <a:pt x="47574" y="2581"/>
                          <a:pt x="31566" y="2581"/>
                        </a:cubicBezTo>
                        <a:cubicBezTo>
                          <a:pt x="15558" y="2581"/>
                          <a:pt x="2581" y="15558"/>
                          <a:pt x="2581" y="31566"/>
                        </a:cubicBezTo>
                        <a:cubicBezTo>
                          <a:pt x="2581" y="47575"/>
                          <a:pt x="15558" y="60552"/>
                          <a:pt x="31566" y="60552"/>
                        </a:cubicBezTo>
                        <a:close/>
                      </a:path>
                    </a:pathLst>
                  </a:custGeom>
                  <a:solidFill>
                    <a:srgbClr val="0078D4"/>
                  </a:solidFill>
                  <a:ln w="569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56" name="globe" descr="globe, earth">
                  <a:extLst>
                    <a:ext uri="{FF2B5EF4-FFF2-40B4-BE49-F238E27FC236}">
                      <a16:creationId xmlns:a16="http://schemas.microsoft.com/office/drawing/2014/main" id="{281CFB98-058C-4358-9869-EB288F9FC1E2}"/>
                    </a:ext>
                  </a:extLst>
                </p:cNvPr>
                <p:cNvGrpSpPr/>
                <p:nvPr/>
              </p:nvGrpSpPr>
              <p:grpSpPr>
                <a:xfrm>
                  <a:off x="4607560" y="2803716"/>
                  <a:ext cx="574039" cy="574036"/>
                  <a:chOff x="8617745" y="2840833"/>
                  <a:chExt cx="896938" cy="896934"/>
                </a:xfrm>
              </p:grpSpPr>
              <p:sp>
                <p:nvSpPr>
                  <p:cNvPr id="57" name="Oval 56">
                    <a:extLst>
                      <a:ext uri="{FF2B5EF4-FFF2-40B4-BE49-F238E27FC236}">
                        <a16:creationId xmlns:a16="http://schemas.microsoft.com/office/drawing/2014/main" id="{334F8774-1EF2-4DE4-8205-A4EB60B4C81C}"/>
                      </a:ext>
                    </a:extLst>
                  </p:cNvPr>
                  <p:cNvSpPr/>
                  <p:nvPr/>
                </p:nvSpPr>
                <p:spPr bwMode="auto">
                  <a:xfrm>
                    <a:off x="8618568" y="2840833"/>
                    <a:ext cx="896112" cy="896112"/>
                  </a:xfrm>
                  <a:prstGeom prst="ellipse">
                    <a:avLst/>
                  </a:prstGeom>
                  <a:solidFill>
                    <a:srgbClr val="50E6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nvGrpSpPr>
                  <p:cNvPr id="58" name="Group 4">
                    <a:extLst>
                      <a:ext uri="{FF2B5EF4-FFF2-40B4-BE49-F238E27FC236}">
                        <a16:creationId xmlns:a16="http://schemas.microsoft.com/office/drawing/2014/main" id="{A231F22E-11E4-48F5-91D2-C894F9498A75}"/>
                      </a:ext>
                    </a:extLst>
                  </p:cNvPr>
                  <p:cNvGrpSpPr>
                    <a:grpSpLocks noChangeAspect="1"/>
                  </p:cNvGrpSpPr>
                  <p:nvPr/>
                </p:nvGrpSpPr>
                <p:grpSpPr bwMode="auto">
                  <a:xfrm>
                    <a:off x="8617745" y="2840833"/>
                    <a:ext cx="896938" cy="896934"/>
                    <a:chOff x="2177" y="498"/>
                    <a:chExt cx="3324" cy="3324"/>
                  </a:xfrm>
                  <a:solidFill>
                    <a:srgbClr val="243A5E"/>
                  </a:solidFill>
                </p:grpSpPr>
                <p:sp>
                  <p:nvSpPr>
                    <p:cNvPr id="59" name="Freeform 5">
                      <a:extLst>
                        <a:ext uri="{FF2B5EF4-FFF2-40B4-BE49-F238E27FC236}">
                          <a16:creationId xmlns:a16="http://schemas.microsoft.com/office/drawing/2014/main" id="{FF375E61-F30B-43F4-9D1A-FB4A5C4DE8AE}"/>
                        </a:ext>
                      </a:extLst>
                    </p:cNvPr>
                    <p:cNvSpPr>
                      <a:spLocks/>
                    </p:cNvSpPr>
                    <p:nvPr/>
                  </p:nvSpPr>
                  <p:spPr bwMode="auto">
                    <a:xfrm>
                      <a:off x="2177" y="2063"/>
                      <a:ext cx="766" cy="1462"/>
                    </a:xfrm>
                    <a:custGeom>
                      <a:avLst/>
                      <a:gdLst>
                        <a:gd name="T0" fmla="*/ 429 w 435"/>
                        <a:gd name="T1" fmla="*/ 729 h 830"/>
                        <a:gd name="T2" fmla="*/ 404 w 435"/>
                        <a:gd name="T3" fmla="*/ 683 h 830"/>
                        <a:gd name="T4" fmla="*/ 411 w 435"/>
                        <a:gd name="T5" fmla="*/ 596 h 830"/>
                        <a:gd name="T6" fmla="*/ 315 w 435"/>
                        <a:gd name="T7" fmla="*/ 499 h 830"/>
                        <a:gd name="T8" fmla="*/ 255 w 435"/>
                        <a:gd name="T9" fmla="*/ 382 h 830"/>
                        <a:gd name="T10" fmla="*/ 271 w 435"/>
                        <a:gd name="T11" fmla="*/ 323 h 830"/>
                        <a:gd name="T12" fmla="*/ 266 w 435"/>
                        <a:gd name="T13" fmla="*/ 301 h 830"/>
                        <a:gd name="T14" fmla="*/ 285 w 435"/>
                        <a:gd name="T15" fmla="*/ 274 h 830"/>
                        <a:gd name="T16" fmla="*/ 313 w 435"/>
                        <a:gd name="T17" fmla="*/ 194 h 830"/>
                        <a:gd name="T18" fmla="*/ 290 w 435"/>
                        <a:gd name="T19" fmla="*/ 182 h 830"/>
                        <a:gd name="T20" fmla="*/ 263 w 435"/>
                        <a:gd name="T21" fmla="*/ 186 h 830"/>
                        <a:gd name="T22" fmla="*/ 213 w 435"/>
                        <a:gd name="T23" fmla="*/ 151 h 830"/>
                        <a:gd name="T24" fmla="*/ 177 w 435"/>
                        <a:gd name="T25" fmla="*/ 106 h 830"/>
                        <a:gd name="T26" fmla="*/ 107 w 435"/>
                        <a:gd name="T27" fmla="*/ 90 h 830"/>
                        <a:gd name="T28" fmla="*/ 35 w 435"/>
                        <a:gd name="T29" fmla="*/ 47 h 830"/>
                        <a:gd name="T30" fmla="*/ 1 w 435"/>
                        <a:gd name="T31" fmla="*/ 0 h 830"/>
                        <a:gd name="T32" fmla="*/ 0 w 435"/>
                        <a:gd name="T33" fmla="*/ 55 h 830"/>
                        <a:gd name="T34" fmla="*/ 404 w 435"/>
                        <a:gd name="T35" fmla="*/ 830 h 830"/>
                        <a:gd name="T36" fmla="*/ 429 w 435"/>
                        <a:gd name="T37" fmla="*/ 729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5" h="830">
                          <a:moveTo>
                            <a:pt x="429" y="729"/>
                          </a:moveTo>
                          <a:cubicBezTo>
                            <a:pt x="423" y="710"/>
                            <a:pt x="408" y="705"/>
                            <a:pt x="404" y="683"/>
                          </a:cubicBezTo>
                          <a:cubicBezTo>
                            <a:pt x="401" y="661"/>
                            <a:pt x="416" y="610"/>
                            <a:pt x="411" y="596"/>
                          </a:cubicBezTo>
                          <a:cubicBezTo>
                            <a:pt x="406" y="581"/>
                            <a:pt x="336" y="525"/>
                            <a:pt x="315" y="499"/>
                          </a:cubicBezTo>
                          <a:cubicBezTo>
                            <a:pt x="294" y="473"/>
                            <a:pt x="257" y="406"/>
                            <a:pt x="255" y="382"/>
                          </a:cubicBezTo>
                          <a:cubicBezTo>
                            <a:pt x="254" y="358"/>
                            <a:pt x="270" y="330"/>
                            <a:pt x="271" y="323"/>
                          </a:cubicBezTo>
                          <a:cubicBezTo>
                            <a:pt x="272" y="316"/>
                            <a:pt x="268" y="311"/>
                            <a:pt x="266" y="301"/>
                          </a:cubicBezTo>
                          <a:cubicBezTo>
                            <a:pt x="265" y="290"/>
                            <a:pt x="277" y="285"/>
                            <a:pt x="285" y="274"/>
                          </a:cubicBezTo>
                          <a:cubicBezTo>
                            <a:pt x="294" y="262"/>
                            <a:pt x="313" y="194"/>
                            <a:pt x="313" y="194"/>
                          </a:cubicBezTo>
                          <a:cubicBezTo>
                            <a:pt x="313" y="194"/>
                            <a:pt x="299" y="183"/>
                            <a:pt x="290" y="182"/>
                          </a:cubicBezTo>
                          <a:cubicBezTo>
                            <a:pt x="281" y="181"/>
                            <a:pt x="276" y="187"/>
                            <a:pt x="263" y="186"/>
                          </a:cubicBezTo>
                          <a:cubicBezTo>
                            <a:pt x="250" y="185"/>
                            <a:pt x="231" y="170"/>
                            <a:pt x="213" y="151"/>
                          </a:cubicBezTo>
                          <a:cubicBezTo>
                            <a:pt x="194" y="132"/>
                            <a:pt x="193" y="120"/>
                            <a:pt x="177" y="106"/>
                          </a:cubicBezTo>
                          <a:cubicBezTo>
                            <a:pt x="161" y="93"/>
                            <a:pt x="128" y="93"/>
                            <a:pt x="107" y="90"/>
                          </a:cubicBezTo>
                          <a:cubicBezTo>
                            <a:pt x="85" y="86"/>
                            <a:pt x="54" y="61"/>
                            <a:pt x="35" y="47"/>
                          </a:cubicBezTo>
                          <a:cubicBezTo>
                            <a:pt x="19" y="35"/>
                            <a:pt x="6" y="9"/>
                            <a:pt x="1" y="0"/>
                          </a:cubicBezTo>
                          <a:cubicBezTo>
                            <a:pt x="0" y="18"/>
                            <a:pt x="0" y="37"/>
                            <a:pt x="0" y="55"/>
                          </a:cubicBezTo>
                          <a:cubicBezTo>
                            <a:pt x="0" y="376"/>
                            <a:pt x="160" y="659"/>
                            <a:pt x="404" y="830"/>
                          </a:cubicBezTo>
                          <a:cubicBezTo>
                            <a:pt x="405" y="829"/>
                            <a:pt x="435" y="747"/>
                            <a:pt x="429" y="729"/>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0" name="Freeform 6">
                      <a:extLst>
                        <a:ext uri="{FF2B5EF4-FFF2-40B4-BE49-F238E27FC236}">
                          <a16:creationId xmlns:a16="http://schemas.microsoft.com/office/drawing/2014/main" id="{630EA577-836B-481F-A6BD-0BBDAEAB373F}"/>
                        </a:ext>
                      </a:extLst>
                    </p:cNvPr>
                    <p:cNvSpPr>
                      <a:spLocks/>
                    </p:cNvSpPr>
                    <p:nvPr/>
                  </p:nvSpPr>
                  <p:spPr bwMode="auto">
                    <a:xfrm>
                      <a:off x="2774" y="808"/>
                      <a:ext cx="98" cy="81"/>
                    </a:xfrm>
                    <a:custGeom>
                      <a:avLst/>
                      <a:gdLst>
                        <a:gd name="T0" fmla="*/ 41 w 56"/>
                        <a:gd name="T1" fmla="*/ 43 h 46"/>
                        <a:gd name="T2" fmla="*/ 56 w 56"/>
                        <a:gd name="T3" fmla="*/ 0 h 46"/>
                        <a:gd name="T4" fmla="*/ 0 w 56"/>
                        <a:gd name="T5" fmla="*/ 43 h 46"/>
                        <a:gd name="T6" fmla="*/ 41 w 56"/>
                        <a:gd name="T7" fmla="*/ 43 h 46"/>
                      </a:gdLst>
                      <a:ahLst/>
                      <a:cxnLst>
                        <a:cxn ang="0">
                          <a:pos x="T0" y="T1"/>
                        </a:cxn>
                        <a:cxn ang="0">
                          <a:pos x="T2" y="T3"/>
                        </a:cxn>
                        <a:cxn ang="0">
                          <a:pos x="T4" y="T5"/>
                        </a:cxn>
                        <a:cxn ang="0">
                          <a:pos x="T6" y="T7"/>
                        </a:cxn>
                      </a:cxnLst>
                      <a:rect l="0" t="0" r="r" b="b"/>
                      <a:pathLst>
                        <a:path w="56" h="46">
                          <a:moveTo>
                            <a:pt x="41" y="43"/>
                          </a:moveTo>
                          <a:cubicBezTo>
                            <a:pt x="46" y="40"/>
                            <a:pt x="49" y="5"/>
                            <a:pt x="56" y="0"/>
                          </a:cubicBezTo>
                          <a:cubicBezTo>
                            <a:pt x="37" y="13"/>
                            <a:pt x="18" y="28"/>
                            <a:pt x="0" y="43"/>
                          </a:cubicBezTo>
                          <a:cubicBezTo>
                            <a:pt x="1" y="43"/>
                            <a:pt x="35" y="46"/>
                            <a:pt x="4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1" name="Freeform 7">
                      <a:extLst>
                        <a:ext uri="{FF2B5EF4-FFF2-40B4-BE49-F238E27FC236}">
                          <a16:creationId xmlns:a16="http://schemas.microsoft.com/office/drawing/2014/main" id="{CE5B3B69-AFF4-47D9-83F4-0D4204F33E31}"/>
                        </a:ext>
                      </a:extLst>
                    </p:cNvPr>
                    <p:cNvSpPr>
                      <a:spLocks noEditPoints="1"/>
                    </p:cNvSpPr>
                    <p:nvPr/>
                  </p:nvSpPr>
                  <p:spPr bwMode="auto">
                    <a:xfrm>
                      <a:off x="2333" y="498"/>
                      <a:ext cx="3168" cy="3324"/>
                    </a:xfrm>
                    <a:custGeom>
                      <a:avLst/>
                      <a:gdLst>
                        <a:gd name="T0" fmla="*/ 1630 w 1799"/>
                        <a:gd name="T1" fmla="*/ 741 h 1888"/>
                        <a:gd name="T2" fmla="*/ 1732 w 1799"/>
                        <a:gd name="T3" fmla="*/ 850 h 1888"/>
                        <a:gd name="T4" fmla="*/ 1574 w 1799"/>
                        <a:gd name="T5" fmla="*/ 975 h 1888"/>
                        <a:gd name="T6" fmla="*/ 1459 w 1799"/>
                        <a:gd name="T7" fmla="*/ 770 h 1888"/>
                        <a:gd name="T8" fmla="*/ 1663 w 1799"/>
                        <a:gd name="T9" fmla="*/ 1004 h 1888"/>
                        <a:gd name="T10" fmla="*/ 1551 w 1799"/>
                        <a:gd name="T11" fmla="*/ 1367 h 1888"/>
                        <a:gd name="T12" fmla="*/ 1456 w 1799"/>
                        <a:gd name="T13" fmla="*/ 1563 h 1888"/>
                        <a:gd name="T14" fmla="*/ 1278 w 1799"/>
                        <a:gd name="T15" fmla="*/ 1690 h 1888"/>
                        <a:gd name="T16" fmla="*/ 1229 w 1799"/>
                        <a:gd name="T17" fmla="*/ 1383 h 1888"/>
                        <a:gd name="T18" fmla="*/ 1203 w 1799"/>
                        <a:gd name="T19" fmla="*/ 1132 h 1888"/>
                        <a:gd name="T20" fmla="*/ 1052 w 1799"/>
                        <a:gd name="T21" fmla="*/ 1102 h 1888"/>
                        <a:gd name="T22" fmla="*/ 879 w 1799"/>
                        <a:gd name="T23" fmla="*/ 944 h 1888"/>
                        <a:gd name="T24" fmla="*/ 961 w 1799"/>
                        <a:gd name="T25" fmla="*/ 739 h 1888"/>
                        <a:gd name="T26" fmla="*/ 1272 w 1799"/>
                        <a:gd name="T27" fmla="*/ 723 h 1888"/>
                        <a:gd name="T28" fmla="*/ 1478 w 1799"/>
                        <a:gd name="T29" fmla="*/ 665 h 1888"/>
                        <a:gd name="T30" fmla="*/ 1325 w 1799"/>
                        <a:gd name="T31" fmla="*/ 607 h 1888"/>
                        <a:gd name="T32" fmla="*/ 1248 w 1799"/>
                        <a:gd name="T33" fmla="*/ 536 h 1888"/>
                        <a:gd name="T34" fmla="*/ 1256 w 1799"/>
                        <a:gd name="T35" fmla="*/ 590 h 1888"/>
                        <a:gd name="T36" fmla="*/ 1213 w 1799"/>
                        <a:gd name="T37" fmla="*/ 562 h 1888"/>
                        <a:gd name="T38" fmla="*/ 1073 w 1799"/>
                        <a:gd name="T39" fmla="*/ 627 h 1888"/>
                        <a:gd name="T40" fmla="*/ 984 w 1799"/>
                        <a:gd name="T41" fmla="*/ 599 h 1888"/>
                        <a:gd name="T42" fmla="*/ 1045 w 1799"/>
                        <a:gd name="T43" fmla="*/ 477 h 1888"/>
                        <a:gd name="T44" fmla="*/ 1164 w 1799"/>
                        <a:gd name="T45" fmla="*/ 361 h 1888"/>
                        <a:gd name="T46" fmla="*/ 1291 w 1799"/>
                        <a:gd name="T47" fmla="*/ 336 h 1888"/>
                        <a:gd name="T48" fmla="*/ 1290 w 1799"/>
                        <a:gd name="T49" fmla="*/ 233 h 1888"/>
                        <a:gd name="T50" fmla="*/ 1201 w 1799"/>
                        <a:gd name="T51" fmla="*/ 348 h 1888"/>
                        <a:gd name="T52" fmla="*/ 1178 w 1799"/>
                        <a:gd name="T53" fmla="*/ 245 h 1888"/>
                        <a:gd name="T54" fmla="*/ 1435 w 1799"/>
                        <a:gd name="T55" fmla="*/ 210 h 1888"/>
                        <a:gd name="T56" fmla="*/ 1438 w 1799"/>
                        <a:gd name="T57" fmla="*/ 251 h 1888"/>
                        <a:gd name="T58" fmla="*/ 353 w 1799"/>
                        <a:gd name="T59" fmla="*/ 191 h 1888"/>
                        <a:gd name="T60" fmla="*/ 302 w 1799"/>
                        <a:gd name="T61" fmla="*/ 387 h 1888"/>
                        <a:gd name="T62" fmla="*/ 429 w 1799"/>
                        <a:gd name="T63" fmla="*/ 286 h 1888"/>
                        <a:gd name="T64" fmla="*/ 536 w 1799"/>
                        <a:gd name="T65" fmla="*/ 389 h 1888"/>
                        <a:gd name="T66" fmla="*/ 389 w 1799"/>
                        <a:gd name="T67" fmla="*/ 475 h 1888"/>
                        <a:gd name="T68" fmla="*/ 307 w 1799"/>
                        <a:gd name="T69" fmla="*/ 603 h 1888"/>
                        <a:gd name="T70" fmla="*/ 114 w 1799"/>
                        <a:gd name="T71" fmla="*/ 740 h 1888"/>
                        <a:gd name="T72" fmla="*/ 39 w 1799"/>
                        <a:gd name="T73" fmla="*/ 912 h 1888"/>
                        <a:gd name="T74" fmla="*/ 140 w 1799"/>
                        <a:gd name="T75" fmla="*/ 955 h 1888"/>
                        <a:gd name="T76" fmla="*/ 291 w 1799"/>
                        <a:gd name="T77" fmla="*/ 988 h 1888"/>
                        <a:gd name="T78" fmla="*/ 530 w 1799"/>
                        <a:gd name="T79" fmla="*/ 1170 h 1888"/>
                        <a:gd name="T80" fmla="*/ 632 w 1799"/>
                        <a:gd name="T81" fmla="*/ 1521 h 1888"/>
                        <a:gd name="T82" fmla="*/ 486 w 1799"/>
                        <a:gd name="T83" fmla="*/ 1700 h 1888"/>
                        <a:gd name="T84" fmla="*/ 855 w 1799"/>
                        <a:gd name="T85" fmla="*/ 1888 h 1888"/>
                        <a:gd name="T86" fmla="*/ 1091 w 1799"/>
                        <a:gd name="T87" fmla="*/ 388 h 1888"/>
                        <a:gd name="T88" fmla="*/ 1058 w 1799"/>
                        <a:gd name="T89" fmla="*/ 363 h 1888"/>
                        <a:gd name="T90" fmla="*/ 1042 w 1799"/>
                        <a:gd name="T91" fmla="*/ 409 h 1888"/>
                        <a:gd name="T92" fmla="*/ 905 w 1799"/>
                        <a:gd name="T93" fmla="*/ 257 h 1888"/>
                        <a:gd name="T94" fmla="*/ 454 w 1799"/>
                        <a:gd name="T95" fmla="*/ 99 h 1888"/>
                        <a:gd name="T96" fmla="*/ 615 w 1799"/>
                        <a:gd name="T97" fmla="*/ 67 h 1888"/>
                        <a:gd name="T98" fmla="*/ 454 w 1799"/>
                        <a:gd name="T99" fmla="*/ 99 h 1888"/>
                        <a:gd name="T100" fmla="*/ 516 w 1799"/>
                        <a:gd name="T101" fmla="*/ 249 h 1888"/>
                        <a:gd name="T102" fmla="*/ 549 w 1799"/>
                        <a:gd name="T103" fmla="*/ 504 h 1888"/>
                        <a:gd name="T104" fmla="*/ 395 w 1799"/>
                        <a:gd name="T105" fmla="*/ 225 h 1888"/>
                        <a:gd name="T106" fmla="*/ 388 w 1799"/>
                        <a:gd name="T107" fmla="*/ 198 h 1888"/>
                        <a:gd name="T108" fmla="*/ 448 w 1799"/>
                        <a:gd name="T109" fmla="*/ 145 h 1888"/>
                        <a:gd name="T110" fmla="*/ 574 w 1799"/>
                        <a:gd name="T111" fmla="*/ 240 h 1888"/>
                        <a:gd name="T112" fmla="*/ 642 w 1799"/>
                        <a:gd name="T113" fmla="*/ 228 h 1888"/>
                        <a:gd name="T114" fmla="*/ 746 w 1799"/>
                        <a:gd name="T115" fmla="*/ 46 h 1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99" h="1888">
                          <a:moveTo>
                            <a:pt x="1787" y="791"/>
                          </a:moveTo>
                          <a:cubicBezTo>
                            <a:pt x="1786" y="792"/>
                            <a:pt x="1758" y="822"/>
                            <a:pt x="1754" y="822"/>
                          </a:cubicBezTo>
                          <a:cubicBezTo>
                            <a:pt x="1751" y="822"/>
                            <a:pt x="1718" y="784"/>
                            <a:pt x="1711" y="782"/>
                          </a:cubicBezTo>
                          <a:cubicBezTo>
                            <a:pt x="1703" y="779"/>
                            <a:pt x="1679" y="779"/>
                            <a:pt x="1669" y="775"/>
                          </a:cubicBezTo>
                          <a:cubicBezTo>
                            <a:pt x="1660" y="771"/>
                            <a:pt x="1632" y="743"/>
                            <a:pt x="1630" y="741"/>
                          </a:cubicBezTo>
                          <a:cubicBezTo>
                            <a:pt x="1628" y="739"/>
                            <a:pt x="1624" y="787"/>
                            <a:pt x="1628" y="793"/>
                          </a:cubicBezTo>
                          <a:cubicBezTo>
                            <a:pt x="1633" y="799"/>
                            <a:pt x="1648" y="807"/>
                            <a:pt x="1655" y="809"/>
                          </a:cubicBezTo>
                          <a:cubicBezTo>
                            <a:pt x="1663" y="812"/>
                            <a:pt x="1678" y="825"/>
                            <a:pt x="1684" y="828"/>
                          </a:cubicBezTo>
                          <a:cubicBezTo>
                            <a:pt x="1691" y="831"/>
                            <a:pt x="1707" y="814"/>
                            <a:pt x="1713" y="814"/>
                          </a:cubicBezTo>
                          <a:cubicBezTo>
                            <a:pt x="1719" y="814"/>
                            <a:pt x="1730" y="841"/>
                            <a:pt x="1732" y="850"/>
                          </a:cubicBezTo>
                          <a:cubicBezTo>
                            <a:pt x="1734" y="859"/>
                            <a:pt x="1735" y="872"/>
                            <a:pt x="1732" y="891"/>
                          </a:cubicBezTo>
                          <a:cubicBezTo>
                            <a:pt x="1729" y="909"/>
                            <a:pt x="1712" y="918"/>
                            <a:pt x="1700" y="928"/>
                          </a:cubicBezTo>
                          <a:cubicBezTo>
                            <a:pt x="1688" y="939"/>
                            <a:pt x="1659" y="956"/>
                            <a:pt x="1644" y="965"/>
                          </a:cubicBezTo>
                          <a:cubicBezTo>
                            <a:pt x="1630" y="974"/>
                            <a:pt x="1606" y="1009"/>
                            <a:pt x="1599" y="1009"/>
                          </a:cubicBezTo>
                          <a:cubicBezTo>
                            <a:pt x="1591" y="1009"/>
                            <a:pt x="1576" y="981"/>
                            <a:pt x="1574" y="975"/>
                          </a:cubicBezTo>
                          <a:cubicBezTo>
                            <a:pt x="1571" y="969"/>
                            <a:pt x="1586" y="951"/>
                            <a:pt x="1583" y="942"/>
                          </a:cubicBezTo>
                          <a:cubicBezTo>
                            <a:pt x="1579" y="932"/>
                            <a:pt x="1565" y="923"/>
                            <a:pt x="1555" y="908"/>
                          </a:cubicBezTo>
                          <a:cubicBezTo>
                            <a:pt x="1545" y="892"/>
                            <a:pt x="1522" y="821"/>
                            <a:pt x="1506" y="804"/>
                          </a:cubicBezTo>
                          <a:cubicBezTo>
                            <a:pt x="1490" y="786"/>
                            <a:pt x="1470" y="763"/>
                            <a:pt x="1466" y="762"/>
                          </a:cubicBezTo>
                          <a:cubicBezTo>
                            <a:pt x="1463" y="761"/>
                            <a:pt x="1459" y="764"/>
                            <a:pt x="1459" y="770"/>
                          </a:cubicBezTo>
                          <a:cubicBezTo>
                            <a:pt x="1458" y="775"/>
                            <a:pt x="1465" y="822"/>
                            <a:pt x="1471" y="833"/>
                          </a:cubicBezTo>
                          <a:cubicBezTo>
                            <a:pt x="1478" y="844"/>
                            <a:pt x="1491" y="849"/>
                            <a:pt x="1498" y="860"/>
                          </a:cubicBezTo>
                          <a:cubicBezTo>
                            <a:pt x="1505" y="871"/>
                            <a:pt x="1552" y="1007"/>
                            <a:pt x="1563" y="1011"/>
                          </a:cubicBezTo>
                          <a:cubicBezTo>
                            <a:pt x="1573" y="1015"/>
                            <a:pt x="1594" y="1012"/>
                            <a:pt x="1602" y="1012"/>
                          </a:cubicBezTo>
                          <a:cubicBezTo>
                            <a:pt x="1610" y="1012"/>
                            <a:pt x="1661" y="1002"/>
                            <a:pt x="1663" y="1004"/>
                          </a:cubicBezTo>
                          <a:cubicBezTo>
                            <a:pt x="1665" y="1006"/>
                            <a:pt x="1663" y="1018"/>
                            <a:pt x="1663" y="1032"/>
                          </a:cubicBezTo>
                          <a:cubicBezTo>
                            <a:pt x="1663" y="1045"/>
                            <a:pt x="1633" y="1121"/>
                            <a:pt x="1626" y="1129"/>
                          </a:cubicBezTo>
                          <a:cubicBezTo>
                            <a:pt x="1620" y="1138"/>
                            <a:pt x="1595" y="1158"/>
                            <a:pt x="1588" y="1170"/>
                          </a:cubicBezTo>
                          <a:cubicBezTo>
                            <a:pt x="1580" y="1182"/>
                            <a:pt x="1556" y="1228"/>
                            <a:pt x="1550" y="1246"/>
                          </a:cubicBezTo>
                          <a:cubicBezTo>
                            <a:pt x="1545" y="1265"/>
                            <a:pt x="1548" y="1350"/>
                            <a:pt x="1551" y="1367"/>
                          </a:cubicBezTo>
                          <a:cubicBezTo>
                            <a:pt x="1555" y="1383"/>
                            <a:pt x="1560" y="1399"/>
                            <a:pt x="1560" y="1405"/>
                          </a:cubicBezTo>
                          <a:cubicBezTo>
                            <a:pt x="1560" y="1412"/>
                            <a:pt x="1533" y="1430"/>
                            <a:pt x="1533" y="1430"/>
                          </a:cubicBezTo>
                          <a:cubicBezTo>
                            <a:pt x="1533" y="1430"/>
                            <a:pt x="1486" y="1460"/>
                            <a:pt x="1484" y="1468"/>
                          </a:cubicBezTo>
                          <a:cubicBezTo>
                            <a:pt x="1482" y="1476"/>
                            <a:pt x="1493" y="1518"/>
                            <a:pt x="1491" y="1524"/>
                          </a:cubicBezTo>
                          <a:cubicBezTo>
                            <a:pt x="1490" y="1529"/>
                            <a:pt x="1459" y="1555"/>
                            <a:pt x="1456" y="1563"/>
                          </a:cubicBezTo>
                          <a:cubicBezTo>
                            <a:pt x="1453" y="1570"/>
                            <a:pt x="1459" y="1583"/>
                            <a:pt x="1456" y="1592"/>
                          </a:cubicBezTo>
                          <a:cubicBezTo>
                            <a:pt x="1453" y="1600"/>
                            <a:pt x="1397" y="1656"/>
                            <a:pt x="1387" y="1661"/>
                          </a:cubicBezTo>
                          <a:cubicBezTo>
                            <a:pt x="1376" y="1667"/>
                            <a:pt x="1355" y="1667"/>
                            <a:pt x="1341" y="1670"/>
                          </a:cubicBezTo>
                          <a:cubicBezTo>
                            <a:pt x="1327" y="1673"/>
                            <a:pt x="1299" y="1688"/>
                            <a:pt x="1294" y="1690"/>
                          </a:cubicBezTo>
                          <a:cubicBezTo>
                            <a:pt x="1289" y="1692"/>
                            <a:pt x="1282" y="1695"/>
                            <a:pt x="1278" y="1690"/>
                          </a:cubicBezTo>
                          <a:cubicBezTo>
                            <a:pt x="1274" y="1685"/>
                            <a:pt x="1276" y="1650"/>
                            <a:pt x="1276" y="1650"/>
                          </a:cubicBezTo>
                          <a:cubicBezTo>
                            <a:pt x="1276" y="1650"/>
                            <a:pt x="1274" y="1621"/>
                            <a:pt x="1273" y="1610"/>
                          </a:cubicBezTo>
                          <a:cubicBezTo>
                            <a:pt x="1272" y="1598"/>
                            <a:pt x="1246" y="1527"/>
                            <a:pt x="1246" y="1527"/>
                          </a:cubicBezTo>
                          <a:cubicBezTo>
                            <a:pt x="1229" y="1469"/>
                            <a:pt x="1229" y="1469"/>
                            <a:pt x="1229" y="1469"/>
                          </a:cubicBezTo>
                          <a:cubicBezTo>
                            <a:pt x="1225" y="1454"/>
                            <a:pt x="1225" y="1396"/>
                            <a:pt x="1229" y="1383"/>
                          </a:cubicBezTo>
                          <a:cubicBezTo>
                            <a:pt x="1233" y="1371"/>
                            <a:pt x="1248" y="1350"/>
                            <a:pt x="1247" y="1340"/>
                          </a:cubicBezTo>
                          <a:cubicBezTo>
                            <a:pt x="1245" y="1329"/>
                            <a:pt x="1225" y="1313"/>
                            <a:pt x="1223" y="1298"/>
                          </a:cubicBezTo>
                          <a:cubicBezTo>
                            <a:pt x="1220" y="1284"/>
                            <a:pt x="1227" y="1240"/>
                            <a:pt x="1223" y="1231"/>
                          </a:cubicBezTo>
                          <a:cubicBezTo>
                            <a:pt x="1219" y="1222"/>
                            <a:pt x="1197" y="1201"/>
                            <a:pt x="1194" y="1188"/>
                          </a:cubicBezTo>
                          <a:cubicBezTo>
                            <a:pt x="1191" y="1175"/>
                            <a:pt x="1206" y="1143"/>
                            <a:pt x="1203" y="1132"/>
                          </a:cubicBezTo>
                          <a:cubicBezTo>
                            <a:pt x="1200" y="1122"/>
                            <a:pt x="1187" y="1111"/>
                            <a:pt x="1178" y="1107"/>
                          </a:cubicBezTo>
                          <a:cubicBezTo>
                            <a:pt x="1169" y="1103"/>
                            <a:pt x="1137" y="1106"/>
                            <a:pt x="1130" y="1103"/>
                          </a:cubicBezTo>
                          <a:cubicBezTo>
                            <a:pt x="1122" y="1100"/>
                            <a:pt x="1123" y="1097"/>
                            <a:pt x="1113" y="1097"/>
                          </a:cubicBezTo>
                          <a:cubicBezTo>
                            <a:pt x="1103" y="1098"/>
                            <a:pt x="1087" y="1110"/>
                            <a:pt x="1079" y="1110"/>
                          </a:cubicBezTo>
                          <a:cubicBezTo>
                            <a:pt x="1071" y="1111"/>
                            <a:pt x="1058" y="1099"/>
                            <a:pt x="1052" y="1102"/>
                          </a:cubicBezTo>
                          <a:cubicBezTo>
                            <a:pt x="1046" y="1104"/>
                            <a:pt x="1047" y="1106"/>
                            <a:pt x="1040" y="1111"/>
                          </a:cubicBezTo>
                          <a:cubicBezTo>
                            <a:pt x="1034" y="1117"/>
                            <a:pt x="1008" y="1134"/>
                            <a:pt x="1003" y="1132"/>
                          </a:cubicBezTo>
                          <a:cubicBezTo>
                            <a:pt x="998" y="1131"/>
                            <a:pt x="974" y="1106"/>
                            <a:pt x="958" y="1091"/>
                          </a:cubicBezTo>
                          <a:cubicBezTo>
                            <a:pt x="942" y="1076"/>
                            <a:pt x="924" y="1052"/>
                            <a:pt x="912" y="1030"/>
                          </a:cubicBezTo>
                          <a:cubicBezTo>
                            <a:pt x="899" y="1007"/>
                            <a:pt x="879" y="954"/>
                            <a:pt x="879" y="944"/>
                          </a:cubicBezTo>
                          <a:cubicBezTo>
                            <a:pt x="879" y="934"/>
                            <a:pt x="896" y="919"/>
                            <a:pt x="900" y="913"/>
                          </a:cubicBezTo>
                          <a:cubicBezTo>
                            <a:pt x="904" y="906"/>
                            <a:pt x="907" y="903"/>
                            <a:pt x="906" y="895"/>
                          </a:cubicBezTo>
                          <a:cubicBezTo>
                            <a:pt x="904" y="888"/>
                            <a:pt x="895" y="883"/>
                            <a:pt x="895" y="876"/>
                          </a:cubicBezTo>
                          <a:cubicBezTo>
                            <a:pt x="895" y="869"/>
                            <a:pt x="925" y="794"/>
                            <a:pt x="931" y="783"/>
                          </a:cubicBezTo>
                          <a:cubicBezTo>
                            <a:pt x="938" y="771"/>
                            <a:pt x="952" y="748"/>
                            <a:pt x="961" y="739"/>
                          </a:cubicBezTo>
                          <a:cubicBezTo>
                            <a:pt x="971" y="729"/>
                            <a:pt x="1017" y="678"/>
                            <a:pt x="1029" y="671"/>
                          </a:cubicBezTo>
                          <a:cubicBezTo>
                            <a:pt x="1042" y="664"/>
                            <a:pt x="1082" y="654"/>
                            <a:pt x="1092" y="651"/>
                          </a:cubicBezTo>
                          <a:cubicBezTo>
                            <a:pt x="1103" y="648"/>
                            <a:pt x="1130" y="646"/>
                            <a:pt x="1157" y="646"/>
                          </a:cubicBezTo>
                          <a:cubicBezTo>
                            <a:pt x="1183" y="647"/>
                            <a:pt x="1189" y="649"/>
                            <a:pt x="1205" y="655"/>
                          </a:cubicBezTo>
                          <a:cubicBezTo>
                            <a:pt x="1222" y="661"/>
                            <a:pt x="1272" y="723"/>
                            <a:pt x="1272" y="723"/>
                          </a:cubicBezTo>
                          <a:cubicBezTo>
                            <a:pt x="1272" y="723"/>
                            <a:pt x="1286" y="700"/>
                            <a:pt x="1292" y="697"/>
                          </a:cubicBezTo>
                          <a:cubicBezTo>
                            <a:pt x="1299" y="694"/>
                            <a:pt x="1319" y="692"/>
                            <a:pt x="1327" y="693"/>
                          </a:cubicBezTo>
                          <a:cubicBezTo>
                            <a:pt x="1335" y="694"/>
                            <a:pt x="1362" y="711"/>
                            <a:pt x="1380" y="715"/>
                          </a:cubicBezTo>
                          <a:cubicBezTo>
                            <a:pt x="1398" y="719"/>
                            <a:pt x="1429" y="714"/>
                            <a:pt x="1439" y="711"/>
                          </a:cubicBezTo>
                          <a:cubicBezTo>
                            <a:pt x="1449" y="707"/>
                            <a:pt x="1480" y="674"/>
                            <a:pt x="1478" y="665"/>
                          </a:cubicBezTo>
                          <a:cubicBezTo>
                            <a:pt x="1475" y="657"/>
                            <a:pt x="1453" y="645"/>
                            <a:pt x="1445" y="644"/>
                          </a:cubicBezTo>
                          <a:cubicBezTo>
                            <a:pt x="1436" y="643"/>
                            <a:pt x="1403" y="641"/>
                            <a:pt x="1394" y="636"/>
                          </a:cubicBezTo>
                          <a:cubicBezTo>
                            <a:pt x="1385" y="631"/>
                            <a:pt x="1353" y="581"/>
                            <a:pt x="1347" y="581"/>
                          </a:cubicBezTo>
                          <a:cubicBezTo>
                            <a:pt x="1342" y="580"/>
                            <a:pt x="1333" y="582"/>
                            <a:pt x="1330" y="586"/>
                          </a:cubicBezTo>
                          <a:cubicBezTo>
                            <a:pt x="1326" y="591"/>
                            <a:pt x="1326" y="601"/>
                            <a:pt x="1325" y="607"/>
                          </a:cubicBezTo>
                          <a:cubicBezTo>
                            <a:pt x="1324" y="613"/>
                            <a:pt x="1323" y="637"/>
                            <a:pt x="1320" y="637"/>
                          </a:cubicBezTo>
                          <a:cubicBezTo>
                            <a:pt x="1318" y="637"/>
                            <a:pt x="1305" y="627"/>
                            <a:pt x="1301" y="621"/>
                          </a:cubicBezTo>
                          <a:cubicBezTo>
                            <a:pt x="1297" y="614"/>
                            <a:pt x="1291" y="607"/>
                            <a:pt x="1289" y="601"/>
                          </a:cubicBezTo>
                          <a:cubicBezTo>
                            <a:pt x="1287" y="595"/>
                            <a:pt x="1286" y="574"/>
                            <a:pt x="1283" y="565"/>
                          </a:cubicBezTo>
                          <a:cubicBezTo>
                            <a:pt x="1280" y="557"/>
                            <a:pt x="1256" y="540"/>
                            <a:pt x="1248" y="536"/>
                          </a:cubicBezTo>
                          <a:cubicBezTo>
                            <a:pt x="1241" y="533"/>
                            <a:pt x="1235" y="535"/>
                            <a:pt x="1235" y="535"/>
                          </a:cubicBezTo>
                          <a:cubicBezTo>
                            <a:pt x="1235" y="535"/>
                            <a:pt x="1238" y="545"/>
                            <a:pt x="1244" y="555"/>
                          </a:cubicBezTo>
                          <a:cubicBezTo>
                            <a:pt x="1248" y="561"/>
                            <a:pt x="1264" y="577"/>
                            <a:pt x="1264" y="584"/>
                          </a:cubicBezTo>
                          <a:cubicBezTo>
                            <a:pt x="1265" y="591"/>
                            <a:pt x="1253" y="575"/>
                            <a:pt x="1254" y="577"/>
                          </a:cubicBezTo>
                          <a:cubicBezTo>
                            <a:pt x="1255" y="579"/>
                            <a:pt x="1256" y="585"/>
                            <a:pt x="1256" y="590"/>
                          </a:cubicBezTo>
                          <a:cubicBezTo>
                            <a:pt x="1256" y="596"/>
                            <a:pt x="1254" y="602"/>
                            <a:pt x="1254" y="602"/>
                          </a:cubicBezTo>
                          <a:cubicBezTo>
                            <a:pt x="1254" y="602"/>
                            <a:pt x="1251" y="612"/>
                            <a:pt x="1247" y="613"/>
                          </a:cubicBezTo>
                          <a:cubicBezTo>
                            <a:pt x="1243" y="613"/>
                            <a:pt x="1243" y="610"/>
                            <a:pt x="1243" y="610"/>
                          </a:cubicBezTo>
                          <a:cubicBezTo>
                            <a:pt x="1243" y="610"/>
                            <a:pt x="1247" y="599"/>
                            <a:pt x="1240" y="587"/>
                          </a:cubicBezTo>
                          <a:cubicBezTo>
                            <a:pt x="1233" y="576"/>
                            <a:pt x="1219" y="569"/>
                            <a:pt x="1213" y="562"/>
                          </a:cubicBezTo>
                          <a:cubicBezTo>
                            <a:pt x="1206" y="555"/>
                            <a:pt x="1193" y="541"/>
                            <a:pt x="1182" y="536"/>
                          </a:cubicBezTo>
                          <a:cubicBezTo>
                            <a:pt x="1170" y="531"/>
                            <a:pt x="1135" y="543"/>
                            <a:pt x="1130" y="547"/>
                          </a:cubicBezTo>
                          <a:cubicBezTo>
                            <a:pt x="1126" y="550"/>
                            <a:pt x="1125" y="561"/>
                            <a:pt x="1119" y="565"/>
                          </a:cubicBezTo>
                          <a:cubicBezTo>
                            <a:pt x="1113" y="569"/>
                            <a:pt x="1097" y="573"/>
                            <a:pt x="1089" y="582"/>
                          </a:cubicBezTo>
                          <a:cubicBezTo>
                            <a:pt x="1081" y="591"/>
                            <a:pt x="1076" y="620"/>
                            <a:pt x="1073" y="627"/>
                          </a:cubicBezTo>
                          <a:cubicBezTo>
                            <a:pt x="1070" y="634"/>
                            <a:pt x="1069" y="637"/>
                            <a:pt x="1063" y="640"/>
                          </a:cubicBezTo>
                          <a:cubicBezTo>
                            <a:pt x="1058" y="644"/>
                            <a:pt x="1034" y="649"/>
                            <a:pt x="1029" y="648"/>
                          </a:cubicBezTo>
                          <a:cubicBezTo>
                            <a:pt x="1023" y="647"/>
                            <a:pt x="1015" y="628"/>
                            <a:pt x="1008" y="627"/>
                          </a:cubicBezTo>
                          <a:cubicBezTo>
                            <a:pt x="1002" y="626"/>
                            <a:pt x="990" y="629"/>
                            <a:pt x="988" y="627"/>
                          </a:cubicBezTo>
                          <a:cubicBezTo>
                            <a:pt x="985" y="626"/>
                            <a:pt x="985" y="612"/>
                            <a:pt x="984" y="599"/>
                          </a:cubicBezTo>
                          <a:cubicBezTo>
                            <a:pt x="982" y="587"/>
                            <a:pt x="983" y="564"/>
                            <a:pt x="988" y="556"/>
                          </a:cubicBezTo>
                          <a:cubicBezTo>
                            <a:pt x="993" y="548"/>
                            <a:pt x="1024" y="534"/>
                            <a:pt x="1033" y="531"/>
                          </a:cubicBezTo>
                          <a:cubicBezTo>
                            <a:pt x="1042" y="528"/>
                            <a:pt x="1063" y="536"/>
                            <a:pt x="1066" y="531"/>
                          </a:cubicBezTo>
                          <a:cubicBezTo>
                            <a:pt x="1069" y="526"/>
                            <a:pt x="1063" y="508"/>
                            <a:pt x="1062" y="501"/>
                          </a:cubicBezTo>
                          <a:cubicBezTo>
                            <a:pt x="1061" y="494"/>
                            <a:pt x="1042" y="481"/>
                            <a:pt x="1045" y="477"/>
                          </a:cubicBezTo>
                          <a:cubicBezTo>
                            <a:pt x="1048" y="473"/>
                            <a:pt x="1078" y="469"/>
                            <a:pt x="1082" y="465"/>
                          </a:cubicBezTo>
                          <a:cubicBezTo>
                            <a:pt x="1087" y="461"/>
                            <a:pt x="1124" y="405"/>
                            <a:pt x="1130" y="401"/>
                          </a:cubicBezTo>
                          <a:cubicBezTo>
                            <a:pt x="1137" y="398"/>
                            <a:pt x="1169" y="398"/>
                            <a:pt x="1169" y="398"/>
                          </a:cubicBezTo>
                          <a:cubicBezTo>
                            <a:pt x="1169" y="398"/>
                            <a:pt x="1157" y="378"/>
                            <a:pt x="1158" y="373"/>
                          </a:cubicBezTo>
                          <a:cubicBezTo>
                            <a:pt x="1158" y="369"/>
                            <a:pt x="1159" y="365"/>
                            <a:pt x="1164" y="361"/>
                          </a:cubicBezTo>
                          <a:cubicBezTo>
                            <a:pt x="1168" y="358"/>
                            <a:pt x="1177" y="355"/>
                            <a:pt x="1180" y="358"/>
                          </a:cubicBezTo>
                          <a:cubicBezTo>
                            <a:pt x="1184" y="360"/>
                            <a:pt x="1180" y="379"/>
                            <a:pt x="1183" y="387"/>
                          </a:cubicBezTo>
                          <a:cubicBezTo>
                            <a:pt x="1187" y="395"/>
                            <a:pt x="1222" y="398"/>
                            <a:pt x="1240" y="398"/>
                          </a:cubicBezTo>
                          <a:cubicBezTo>
                            <a:pt x="1259" y="399"/>
                            <a:pt x="1289" y="359"/>
                            <a:pt x="1290" y="353"/>
                          </a:cubicBezTo>
                          <a:cubicBezTo>
                            <a:pt x="1291" y="347"/>
                            <a:pt x="1289" y="342"/>
                            <a:pt x="1291" y="336"/>
                          </a:cubicBezTo>
                          <a:cubicBezTo>
                            <a:pt x="1294" y="329"/>
                            <a:pt x="1338" y="302"/>
                            <a:pt x="1338" y="302"/>
                          </a:cubicBezTo>
                          <a:cubicBezTo>
                            <a:pt x="1338" y="302"/>
                            <a:pt x="1293" y="309"/>
                            <a:pt x="1290" y="305"/>
                          </a:cubicBezTo>
                          <a:cubicBezTo>
                            <a:pt x="1286" y="300"/>
                            <a:pt x="1286" y="276"/>
                            <a:pt x="1291" y="268"/>
                          </a:cubicBezTo>
                          <a:cubicBezTo>
                            <a:pt x="1297" y="260"/>
                            <a:pt x="1307" y="235"/>
                            <a:pt x="1305" y="233"/>
                          </a:cubicBezTo>
                          <a:cubicBezTo>
                            <a:pt x="1302" y="230"/>
                            <a:pt x="1297" y="230"/>
                            <a:pt x="1290" y="233"/>
                          </a:cubicBezTo>
                          <a:cubicBezTo>
                            <a:pt x="1283" y="236"/>
                            <a:pt x="1264" y="256"/>
                            <a:pt x="1254" y="266"/>
                          </a:cubicBezTo>
                          <a:cubicBezTo>
                            <a:pt x="1244" y="277"/>
                            <a:pt x="1240" y="281"/>
                            <a:pt x="1240" y="286"/>
                          </a:cubicBezTo>
                          <a:cubicBezTo>
                            <a:pt x="1239" y="290"/>
                            <a:pt x="1250" y="307"/>
                            <a:pt x="1250" y="313"/>
                          </a:cubicBezTo>
                          <a:cubicBezTo>
                            <a:pt x="1250" y="320"/>
                            <a:pt x="1236" y="363"/>
                            <a:pt x="1232" y="364"/>
                          </a:cubicBezTo>
                          <a:cubicBezTo>
                            <a:pt x="1228" y="365"/>
                            <a:pt x="1201" y="348"/>
                            <a:pt x="1201" y="348"/>
                          </a:cubicBezTo>
                          <a:cubicBezTo>
                            <a:pt x="1201" y="348"/>
                            <a:pt x="1188" y="333"/>
                            <a:pt x="1179" y="331"/>
                          </a:cubicBezTo>
                          <a:cubicBezTo>
                            <a:pt x="1170" y="329"/>
                            <a:pt x="1149" y="350"/>
                            <a:pt x="1140" y="348"/>
                          </a:cubicBezTo>
                          <a:cubicBezTo>
                            <a:pt x="1131" y="346"/>
                            <a:pt x="1126" y="326"/>
                            <a:pt x="1126" y="317"/>
                          </a:cubicBezTo>
                          <a:cubicBezTo>
                            <a:pt x="1126" y="308"/>
                            <a:pt x="1123" y="293"/>
                            <a:pt x="1126" y="286"/>
                          </a:cubicBezTo>
                          <a:cubicBezTo>
                            <a:pt x="1134" y="271"/>
                            <a:pt x="1170" y="255"/>
                            <a:pt x="1178" y="245"/>
                          </a:cubicBezTo>
                          <a:cubicBezTo>
                            <a:pt x="1186" y="235"/>
                            <a:pt x="1188" y="222"/>
                            <a:pt x="1194" y="215"/>
                          </a:cubicBezTo>
                          <a:cubicBezTo>
                            <a:pt x="1199" y="208"/>
                            <a:pt x="1227" y="193"/>
                            <a:pt x="1236" y="190"/>
                          </a:cubicBezTo>
                          <a:cubicBezTo>
                            <a:pt x="1246" y="187"/>
                            <a:pt x="1293" y="173"/>
                            <a:pt x="1306" y="173"/>
                          </a:cubicBezTo>
                          <a:cubicBezTo>
                            <a:pt x="1319" y="173"/>
                            <a:pt x="1400" y="198"/>
                            <a:pt x="1400" y="198"/>
                          </a:cubicBezTo>
                          <a:cubicBezTo>
                            <a:pt x="1400" y="198"/>
                            <a:pt x="1429" y="206"/>
                            <a:pt x="1435" y="210"/>
                          </a:cubicBezTo>
                          <a:cubicBezTo>
                            <a:pt x="1440" y="214"/>
                            <a:pt x="1420" y="233"/>
                            <a:pt x="1412" y="233"/>
                          </a:cubicBezTo>
                          <a:cubicBezTo>
                            <a:pt x="1404" y="232"/>
                            <a:pt x="1380" y="230"/>
                            <a:pt x="1373" y="233"/>
                          </a:cubicBezTo>
                          <a:cubicBezTo>
                            <a:pt x="1367" y="235"/>
                            <a:pt x="1383" y="244"/>
                            <a:pt x="1388" y="250"/>
                          </a:cubicBezTo>
                          <a:cubicBezTo>
                            <a:pt x="1393" y="255"/>
                            <a:pt x="1408" y="266"/>
                            <a:pt x="1416" y="265"/>
                          </a:cubicBezTo>
                          <a:cubicBezTo>
                            <a:pt x="1424" y="264"/>
                            <a:pt x="1434" y="255"/>
                            <a:pt x="1438" y="251"/>
                          </a:cubicBezTo>
                          <a:cubicBezTo>
                            <a:pt x="1443" y="247"/>
                            <a:pt x="1462" y="223"/>
                            <a:pt x="1463" y="222"/>
                          </a:cubicBezTo>
                          <a:cubicBezTo>
                            <a:pt x="1299" y="83"/>
                            <a:pt x="1086" y="0"/>
                            <a:pt x="855" y="0"/>
                          </a:cubicBezTo>
                          <a:cubicBezTo>
                            <a:pt x="650" y="0"/>
                            <a:pt x="461" y="65"/>
                            <a:pt x="307" y="175"/>
                          </a:cubicBezTo>
                          <a:cubicBezTo>
                            <a:pt x="314" y="171"/>
                            <a:pt x="329" y="173"/>
                            <a:pt x="337" y="176"/>
                          </a:cubicBezTo>
                          <a:cubicBezTo>
                            <a:pt x="344" y="178"/>
                            <a:pt x="351" y="185"/>
                            <a:pt x="353" y="191"/>
                          </a:cubicBezTo>
                          <a:cubicBezTo>
                            <a:pt x="355" y="196"/>
                            <a:pt x="356" y="223"/>
                            <a:pt x="353" y="230"/>
                          </a:cubicBezTo>
                          <a:cubicBezTo>
                            <a:pt x="350" y="238"/>
                            <a:pt x="313" y="270"/>
                            <a:pt x="310" y="271"/>
                          </a:cubicBezTo>
                          <a:cubicBezTo>
                            <a:pt x="308" y="273"/>
                            <a:pt x="226" y="317"/>
                            <a:pt x="225" y="321"/>
                          </a:cubicBezTo>
                          <a:cubicBezTo>
                            <a:pt x="224" y="325"/>
                            <a:pt x="227" y="349"/>
                            <a:pt x="236" y="358"/>
                          </a:cubicBezTo>
                          <a:cubicBezTo>
                            <a:pt x="245" y="367"/>
                            <a:pt x="295" y="380"/>
                            <a:pt x="302" y="387"/>
                          </a:cubicBezTo>
                          <a:cubicBezTo>
                            <a:pt x="309" y="394"/>
                            <a:pt x="313" y="435"/>
                            <a:pt x="313" y="435"/>
                          </a:cubicBezTo>
                          <a:cubicBezTo>
                            <a:pt x="313" y="435"/>
                            <a:pt x="331" y="389"/>
                            <a:pt x="340" y="382"/>
                          </a:cubicBezTo>
                          <a:cubicBezTo>
                            <a:pt x="348" y="375"/>
                            <a:pt x="368" y="368"/>
                            <a:pt x="373" y="364"/>
                          </a:cubicBezTo>
                          <a:cubicBezTo>
                            <a:pt x="377" y="360"/>
                            <a:pt x="373" y="342"/>
                            <a:pt x="378" y="335"/>
                          </a:cubicBezTo>
                          <a:cubicBezTo>
                            <a:pt x="382" y="329"/>
                            <a:pt x="408" y="279"/>
                            <a:pt x="429" y="286"/>
                          </a:cubicBezTo>
                          <a:cubicBezTo>
                            <a:pt x="451" y="293"/>
                            <a:pt x="459" y="301"/>
                            <a:pt x="461" y="305"/>
                          </a:cubicBezTo>
                          <a:cubicBezTo>
                            <a:pt x="464" y="309"/>
                            <a:pt x="461" y="321"/>
                            <a:pt x="464" y="322"/>
                          </a:cubicBezTo>
                          <a:cubicBezTo>
                            <a:pt x="467" y="324"/>
                            <a:pt x="488" y="331"/>
                            <a:pt x="495" y="334"/>
                          </a:cubicBezTo>
                          <a:cubicBezTo>
                            <a:pt x="501" y="337"/>
                            <a:pt x="516" y="349"/>
                            <a:pt x="518" y="360"/>
                          </a:cubicBezTo>
                          <a:cubicBezTo>
                            <a:pt x="519" y="371"/>
                            <a:pt x="536" y="389"/>
                            <a:pt x="536" y="389"/>
                          </a:cubicBezTo>
                          <a:cubicBezTo>
                            <a:pt x="553" y="407"/>
                            <a:pt x="553" y="407"/>
                            <a:pt x="553" y="407"/>
                          </a:cubicBezTo>
                          <a:cubicBezTo>
                            <a:pt x="548" y="428"/>
                            <a:pt x="548" y="428"/>
                            <a:pt x="548" y="428"/>
                          </a:cubicBezTo>
                          <a:cubicBezTo>
                            <a:pt x="548" y="428"/>
                            <a:pt x="496" y="451"/>
                            <a:pt x="487" y="451"/>
                          </a:cubicBezTo>
                          <a:cubicBezTo>
                            <a:pt x="477" y="451"/>
                            <a:pt x="457" y="450"/>
                            <a:pt x="446" y="451"/>
                          </a:cubicBezTo>
                          <a:cubicBezTo>
                            <a:pt x="434" y="452"/>
                            <a:pt x="389" y="475"/>
                            <a:pt x="389" y="475"/>
                          </a:cubicBezTo>
                          <a:cubicBezTo>
                            <a:pt x="389" y="475"/>
                            <a:pt x="470" y="479"/>
                            <a:pt x="474" y="483"/>
                          </a:cubicBezTo>
                          <a:cubicBezTo>
                            <a:pt x="479" y="487"/>
                            <a:pt x="456" y="523"/>
                            <a:pt x="450" y="528"/>
                          </a:cubicBezTo>
                          <a:cubicBezTo>
                            <a:pt x="443" y="532"/>
                            <a:pt x="389" y="536"/>
                            <a:pt x="382" y="539"/>
                          </a:cubicBezTo>
                          <a:cubicBezTo>
                            <a:pt x="375" y="543"/>
                            <a:pt x="365" y="568"/>
                            <a:pt x="356" y="579"/>
                          </a:cubicBezTo>
                          <a:cubicBezTo>
                            <a:pt x="346" y="591"/>
                            <a:pt x="313" y="597"/>
                            <a:pt x="307" y="603"/>
                          </a:cubicBezTo>
                          <a:cubicBezTo>
                            <a:pt x="301" y="610"/>
                            <a:pt x="291" y="644"/>
                            <a:pt x="282" y="658"/>
                          </a:cubicBezTo>
                          <a:cubicBezTo>
                            <a:pt x="274" y="672"/>
                            <a:pt x="218" y="715"/>
                            <a:pt x="214" y="720"/>
                          </a:cubicBezTo>
                          <a:cubicBezTo>
                            <a:pt x="210" y="725"/>
                            <a:pt x="210" y="788"/>
                            <a:pt x="206" y="795"/>
                          </a:cubicBezTo>
                          <a:cubicBezTo>
                            <a:pt x="201" y="802"/>
                            <a:pt x="176" y="751"/>
                            <a:pt x="167" y="747"/>
                          </a:cubicBezTo>
                          <a:cubicBezTo>
                            <a:pt x="158" y="742"/>
                            <a:pt x="120" y="737"/>
                            <a:pt x="114" y="740"/>
                          </a:cubicBezTo>
                          <a:cubicBezTo>
                            <a:pt x="107" y="742"/>
                            <a:pt x="111" y="754"/>
                            <a:pt x="107" y="758"/>
                          </a:cubicBezTo>
                          <a:cubicBezTo>
                            <a:pt x="103" y="761"/>
                            <a:pt x="75" y="758"/>
                            <a:pt x="62" y="762"/>
                          </a:cubicBezTo>
                          <a:cubicBezTo>
                            <a:pt x="49" y="766"/>
                            <a:pt x="20" y="784"/>
                            <a:pt x="10" y="801"/>
                          </a:cubicBezTo>
                          <a:cubicBezTo>
                            <a:pt x="0" y="818"/>
                            <a:pt x="4" y="892"/>
                            <a:pt x="10" y="898"/>
                          </a:cubicBezTo>
                          <a:cubicBezTo>
                            <a:pt x="15" y="903"/>
                            <a:pt x="26" y="911"/>
                            <a:pt x="39" y="912"/>
                          </a:cubicBezTo>
                          <a:cubicBezTo>
                            <a:pt x="52" y="914"/>
                            <a:pt x="66" y="902"/>
                            <a:pt x="66" y="902"/>
                          </a:cubicBezTo>
                          <a:cubicBezTo>
                            <a:pt x="66" y="902"/>
                            <a:pt x="90" y="875"/>
                            <a:pt x="94" y="871"/>
                          </a:cubicBezTo>
                          <a:cubicBezTo>
                            <a:pt x="99" y="868"/>
                            <a:pt x="109" y="866"/>
                            <a:pt x="112" y="870"/>
                          </a:cubicBezTo>
                          <a:cubicBezTo>
                            <a:pt x="115" y="874"/>
                            <a:pt x="113" y="937"/>
                            <a:pt x="116" y="942"/>
                          </a:cubicBezTo>
                          <a:cubicBezTo>
                            <a:pt x="119" y="946"/>
                            <a:pt x="137" y="950"/>
                            <a:pt x="140" y="955"/>
                          </a:cubicBezTo>
                          <a:cubicBezTo>
                            <a:pt x="144" y="959"/>
                            <a:pt x="143" y="973"/>
                            <a:pt x="148" y="991"/>
                          </a:cubicBezTo>
                          <a:cubicBezTo>
                            <a:pt x="154" y="1010"/>
                            <a:pt x="159" y="1029"/>
                            <a:pt x="169" y="1034"/>
                          </a:cubicBezTo>
                          <a:cubicBezTo>
                            <a:pt x="178" y="1039"/>
                            <a:pt x="224" y="1055"/>
                            <a:pt x="224" y="1055"/>
                          </a:cubicBezTo>
                          <a:cubicBezTo>
                            <a:pt x="224" y="1055"/>
                            <a:pt x="222" y="1047"/>
                            <a:pt x="224" y="1041"/>
                          </a:cubicBezTo>
                          <a:cubicBezTo>
                            <a:pt x="225" y="1034"/>
                            <a:pt x="284" y="988"/>
                            <a:pt x="291" y="988"/>
                          </a:cubicBezTo>
                          <a:cubicBezTo>
                            <a:pt x="297" y="987"/>
                            <a:pt x="338" y="1028"/>
                            <a:pt x="347" y="1030"/>
                          </a:cubicBezTo>
                          <a:cubicBezTo>
                            <a:pt x="355" y="1032"/>
                            <a:pt x="410" y="1018"/>
                            <a:pt x="419" y="1025"/>
                          </a:cubicBezTo>
                          <a:cubicBezTo>
                            <a:pt x="427" y="1031"/>
                            <a:pt x="437" y="1088"/>
                            <a:pt x="449" y="1099"/>
                          </a:cubicBezTo>
                          <a:cubicBezTo>
                            <a:pt x="461" y="1110"/>
                            <a:pt x="485" y="1103"/>
                            <a:pt x="501" y="1113"/>
                          </a:cubicBezTo>
                          <a:cubicBezTo>
                            <a:pt x="516" y="1123"/>
                            <a:pt x="520" y="1156"/>
                            <a:pt x="530" y="1170"/>
                          </a:cubicBezTo>
                          <a:cubicBezTo>
                            <a:pt x="541" y="1184"/>
                            <a:pt x="694" y="1244"/>
                            <a:pt x="703" y="1258"/>
                          </a:cubicBezTo>
                          <a:cubicBezTo>
                            <a:pt x="711" y="1272"/>
                            <a:pt x="706" y="1306"/>
                            <a:pt x="699" y="1316"/>
                          </a:cubicBezTo>
                          <a:cubicBezTo>
                            <a:pt x="692" y="1326"/>
                            <a:pt x="663" y="1358"/>
                            <a:pt x="656" y="1378"/>
                          </a:cubicBezTo>
                          <a:cubicBezTo>
                            <a:pt x="650" y="1398"/>
                            <a:pt x="664" y="1445"/>
                            <a:pt x="662" y="1458"/>
                          </a:cubicBezTo>
                          <a:cubicBezTo>
                            <a:pt x="660" y="1470"/>
                            <a:pt x="639" y="1515"/>
                            <a:pt x="632" y="1521"/>
                          </a:cubicBezTo>
                          <a:cubicBezTo>
                            <a:pt x="624" y="1527"/>
                            <a:pt x="587" y="1526"/>
                            <a:pt x="578" y="1532"/>
                          </a:cubicBezTo>
                          <a:cubicBezTo>
                            <a:pt x="569" y="1538"/>
                            <a:pt x="559" y="1561"/>
                            <a:pt x="556" y="1570"/>
                          </a:cubicBezTo>
                          <a:cubicBezTo>
                            <a:pt x="554" y="1579"/>
                            <a:pt x="566" y="1590"/>
                            <a:pt x="566" y="1598"/>
                          </a:cubicBezTo>
                          <a:cubicBezTo>
                            <a:pt x="565" y="1606"/>
                            <a:pt x="537" y="1678"/>
                            <a:pt x="529" y="1683"/>
                          </a:cubicBezTo>
                          <a:cubicBezTo>
                            <a:pt x="522" y="1688"/>
                            <a:pt x="495" y="1694"/>
                            <a:pt x="486" y="1700"/>
                          </a:cubicBezTo>
                          <a:cubicBezTo>
                            <a:pt x="477" y="1706"/>
                            <a:pt x="479" y="1719"/>
                            <a:pt x="475" y="1728"/>
                          </a:cubicBezTo>
                          <a:cubicBezTo>
                            <a:pt x="471" y="1737"/>
                            <a:pt x="450" y="1748"/>
                            <a:pt x="447" y="1755"/>
                          </a:cubicBezTo>
                          <a:cubicBezTo>
                            <a:pt x="445" y="1762"/>
                            <a:pt x="451" y="1769"/>
                            <a:pt x="450" y="1776"/>
                          </a:cubicBezTo>
                          <a:cubicBezTo>
                            <a:pt x="448" y="1783"/>
                            <a:pt x="437" y="1791"/>
                            <a:pt x="437" y="1791"/>
                          </a:cubicBezTo>
                          <a:cubicBezTo>
                            <a:pt x="563" y="1853"/>
                            <a:pt x="705" y="1888"/>
                            <a:pt x="855" y="1888"/>
                          </a:cubicBezTo>
                          <a:cubicBezTo>
                            <a:pt x="1376" y="1888"/>
                            <a:pt x="1799" y="1466"/>
                            <a:pt x="1799" y="944"/>
                          </a:cubicBezTo>
                          <a:cubicBezTo>
                            <a:pt x="1799" y="892"/>
                            <a:pt x="1795" y="841"/>
                            <a:pt x="1787" y="791"/>
                          </a:cubicBezTo>
                          <a:close/>
                          <a:moveTo>
                            <a:pt x="1042" y="325"/>
                          </a:moveTo>
                          <a:cubicBezTo>
                            <a:pt x="1046" y="322"/>
                            <a:pt x="1060" y="321"/>
                            <a:pt x="1064" y="325"/>
                          </a:cubicBezTo>
                          <a:cubicBezTo>
                            <a:pt x="1068" y="329"/>
                            <a:pt x="1085" y="380"/>
                            <a:pt x="1091" y="388"/>
                          </a:cubicBezTo>
                          <a:cubicBezTo>
                            <a:pt x="1097" y="397"/>
                            <a:pt x="1115" y="409"/>
                            <a:pt x="1115" y="413"/>
                          </a:cubicBezTo>
                          <a:cubicBezTo>
                            <a:pt x="1115" y="416"/>
                            <a:pt x="1097" y="436"/>
                            <a:pt x="1091" y="441"/>
                          </a:cubicBezTo>
                          <a:cubicBezTo>
                            <a:pt x="1085" y="445"/>
                            <a:pt x="1058" y="451"/>
                            <a:pt x="1052" y="449"/>
                          </a:cubicBezTo>
                          <a:cubicBezTo>
                            <a:pt x="1047" y="447"/>
                            <a:pt x="1058" y="406"/>
                            <a:pt x="1060" y="394"/>
                          </a:cubicBezTo>
                          <a:cubicBezTo>
                            <a:pt x="1062" y="383"/>
                            <a:pt x="1062" y="367"/>
                            <a:pt x="1058" y="363"/>
                          </a:cubicBezTo>
                          <a:cubicBezTo>
                            <a:pt x="1055" y="358"/>
                            <a:pt x="1048" y="355"/>
                            <a:pt x="1045" y="351"/>
                          </a:cubicBezTo>
                          <a:cubicBezTo>
                            <a:pt x="1042" y="347"/>
                            <a:pt x="1037" y="328"/>
                            <a:pt x="1042" y="325"/>
                          </a:cubicBezTo>
                          <a:close/>
                          <a:moveTo>
                            <a:pt x="1006" y="382"/>
                          </a:moveTo>
                          <a:cubicBezTo>
                            <a:pt x="1010" y="380"/>
                            <a:pt x="1027" y="376"/>
                            <a:pt x="1032" y="378"/>
                          </a:cubicBezTo>
                          <a:cubicBezTo>
                            <a:pt x="1038" y="380"/>
                            <a:pt x="1045" y="401"/>
                            <a:pt x="1042" y="409"/>
                          </a:cubicBezTo>
                          <a:cubicBezTo>
                            <a:pt x="1039" y="417"/>
                            <a:pt x="1015" y="428"/>
                            <a:pt x="1012" y="425"/>
                          </a:cubicBezTo>
                          <a:cubicBezTo>
                            <a:pt x="1008" y="422"/>
                            <a:pt x="1002" y="384"/>
                            <a:pt x="1006" y="382"/>
                          </a:cubicBezTo>
                          <a:close/>
                          <a:moveTo>
                            <a:pt x="971" y="247"/>
                          </a:moveTo>
                          <a:cubicBezTo>
                            <a:pt x="969" y="251"/>
                            <a:pt x="940" y="276"/>
                            <a:pt x="932" y="276"/>
                          </a:cubicBezTo>
                          <a:cubicBezTo>
                            <a:pt x="924" y="276"/>
                            <a:pt x="908" y="263"/>
                            <a:pt x="905" y="257"/>
                          </a:cubicBezTo>
                          <a:cubicBezTo>
                            <a:pt x="902" y="250"/>
                            <a:pt x="905" y="238"/>
                            <a:pt x="909" y="236"/>
                          </a:cubicBezTo>
                          <a:cubicBezTo>
                            <a:pt x="912" y="235"/>
                            <a:pt x="919" y="241"/>
                            <a:pt x="923" y="242"/>
                          </a:cubicBezTo>
                          <a:cubicBezTo>
                            <a:pt x="926" y="243"/>
                            <a:pt x="938" y="231"/>
                            <a:pt x="947" y="228"/>
                          </a:cubicBezTo>
                          <a:cubicBezTo>
                            <a:pt x="956" y="225"/>
                            <a:pt x="974" y="243"/>
                            <a:pt x="971" y="247"/>
                          </a:cubicBezTo>
                          <a:close/>
                          <a:moveTo>
                            <a:pt x="454" y="99"/>
                          </a:moveTo>
                          <a:cubicBezTo>
                            <a:pt x="459" y="94"/>
                            <a:pt x="496" y="77"/>
                            <a:pt x="504" y="77"/>
                          </a:cubicBezTo>
                          <a:cubicBezTo>
                            <a:pt x="513" y="76"/>
                            <a:pt x="531" y="79"/>
                            <a:pt x="536" y="77"/>
                          </a:cubicBezTo>
                          <a:cubicBezTo>
                            <a:pt x="542" y="74"/>
                            <a:pt x="549" y="54"/>
                            <a:pt x="555" y="52"/>
                          </a:cubicBezTo>
                          <a:cubicBezTo>
                            <a:pt x="561" y="49"/>
                            <a:pt x="594" y="42"/>
                            <a:pt x="603" y="46"/>
                          </a:cubicBezTo>
                          <a:cubicBezTo>
                            <a:pt x="611" y="49"/>
                            <a:pt x="615" y="64"/>
                            <a:pt x="615" y="67"/>
                          </a:cubicBezTo>
                          <a:cubicBezTo>
                            <a:pt x="615" y="71"/>
                            <a:pt x="553" y="94"/>
                            <a:pt x="546" y="97"/>
                          </a:cubicBezTo>
                          <a:cubicBezTo>
                            <a:pt x="539" y="99"/>
                            <a:pt x="507" y="101"/>
                            <a:pt x="501" y="104"/>
                          </a:cubicBezTo>
                          <a:cubicBezTo>
                            <a:pt x="495" y="107"/>
                            <a:pt x="493" y="114"/>
                            <a:pt x="488" y="117"/>
                          </a:cubicBezTo>
                          <a:cubicBezTo>
                            <a:pt x="482" y="119"/>
                            <a:pt x="446" y="111"/>
                            <a:pt x="446" y="109"/>
                          </a:cubicBezTo>
                          <a:cubicBezTo>
                            <a:pt x="446" y="107"/>
                            <a:pt x="450" y="103"/>
                            <a:pt x="454" y="99"/>
                          </a:cubicBezTo>
                          <a:close/>
                          <a:moveTo>
                            <a:pt x="516" y="276"/>
                          </a:moveTo>
                          <a:cubicBezTo>
                            <a:pt x="514" y="279"/>
                            <a:pt x="493" y="279"/>
                            <a:pt x="486" y="276"/>
                          </a:cubicBezTo>
                          <a:cubicBezTo>
                            <a:pt x="478" y="273"/>
                            <a:pt x="452" y="260"/>
                            <a:pt x="452" y="255"/>
                          </a:cubicBezTo>
                          <a:cubicBezTo>
                            <a:pt x="452" y="250"/>
                            <a:pt x="474" y="232"/>
                            <a:pt x="480" y="233"/>
                          </a:cubicBezTo>
                          <a:cubicBezTo>
                            <a:pt x="486" y="235"/>
                            <a:pt x="512" y="244"/>
                            <a:pt x="516" y="249"/>
                          </a:cubicBezTo>
                          <a:cubicBezTo>
                            <a:pt x="520" y="254"/>
                            <a:pt x="518" y="274"/>
                            <a:pt x="516" y="276"/>
                          </a:cubicBezTo>
                          <a:close/>
                          <a:moveTo>
                            <a:pt x="549" y="504"/>
                          </a:moveTo>
                          <a:cubicBezTo>
                            <a:pt x="540" y="495"/>
                            <a:pt x="532" y="456"/>
                            <a:pt x="540" y="452"/>
                          </a:cubicBezTo>
                          <a:cubicBezTo>
                            <a:pt x="549" y="449"/>
                            <a:pt x="564" y="459"/>
                            <a:pt x="569" y="469"/>
                          </a:cubicBezTo>
                          <a:cubicBezTo>
                            <a:pt x="574" y="479"/>
                            <a:pt x="558" y="513"/>
                            <a:pt x="549" y="504"/>
                          </a:cubicBezTo>
                          <a:close/>
                          <a:moveTo>
                            <a:pt x="574" y="240"/>
                          </a:moveTo>
                          <a:cubicBezTo>
                            <a:pt x="567" y="246"/>
                            <a:pt x="550" y="253"/>
                            <a:pt x="547" y="252"/>
                          </a:cubicBezTo>
                          <a:cubicBezTo>
                            <a:pt x="544" y="251"/>
                            <a:pt x="498" y="215"/>
                            <a:pt x="484" y="207"/>
                          </a:cubicBezTo>
                          <a:cubicBezTo>
                            <a:pt x="469" y="199"/>
                            <a:pt x="452" y="193"/>
                            <a:pt x="446" y="193"/>
                          </a:cubicBezTo>
                          <a:cubicBezTo>
                            <a:pt x="439" y="192"/>
                            <a:pt x="405" y="217"/>
                            <a:pt x="395" y="225"/>
                          </a:cubicBezTo>
                          <a:cubicBezTo>
                            <a:pt x="384" y="232"/>
                            <a:pt x="381" y="266"/>
                            <a:pt x="377" y="268"/>
                          </a:cubicBezTo>
                          <a:cubicBezTo>
                            <a:pt x="372" y="270"/>
                            <a:pt x="363" y="270"/>
                            <a:pt x="358" y="269"/>
                          </a:cubicBezTo>
                          <a:cubicBezTo>
                            <a:pt x="354" y="269"/>
                            <a:pt x="345" y="270"/>
                            <a:pt x="344" y="267"/>
                          </a:cubicBezTo>
                          <a:cubicBezTo>
                            <a:pt x="343" y="264"/>
                            <a:pt x="357" y="229"/>
                            <a:pt x="361" y="222"/>
                          </a:cubicBezTo>
                          <a:cubicBezTo>
                            <a:pt x="365" y="216"/>
                            <a:pt x="386" y="209"/>
                            <a:pt x="388" y="198"/>
                          </a:cubicBezTo>
                          <a:cubicBezTo>
                            <a:pt x="391" y="187"/>
                            <a:pt x="383" y="158"/>
                            <a:pt x="386" y="153"/>
                          </a:cubicBezTo>
                          <a:cubicBezTo>
                            <a:pt x="388" y="147"/>
                            <a:pt x="390" y="143"/>
                            <a:pt x="392" y="143"/>
                          </a:cubicBezTo>
                          <a:cubicBezTo>
                            <a:pt x="395" y="143"/>
                            <a:pt x="410" y="179"/>
                            <a:pt x="410" y="179"/>
                          </a:cubicBezTo>
                          <a:cubicBezTo>
                            <a:pt x="410" y="179"/>
                            <a:pt x="416" y="155"/>
                            <a:pt x="422" y="150"/>
                          </a:cubicBezTo>
                          <a:cubicBezTo>
                            <a:pt x="428" y="144"/>
                            <a:pt x="442" y="143"/>
                            <a:pt x="448" y="145"/>
                          </a:cubicBezTo>
                          <a:cubicBezTo>
                            <a:pt x="454" y="147"/>
                            <a:pt x="455" y="159"/>
                            <a:pt x="460" y="162"/>
                          </a:cubicBezTo>
                          <a:cubicBezTo>
                            <a:pt x="464" y="165"/>
                            <a:pt x="521" y="166"/>
                            <a:pt x="528" y="171"/>
                          </a:cubicBezTo>
                          <a:cubicBezTo>
                            <a:pt x="535" y="175"/>
                            <a:pt x="538" y="200"/>
                            <a:pt x="544" y="206"/>
                          </a:cubicBezTo>
                          <a:cubicBezTo>
                            <a:pt x="549" y="212"/>
                            <a:pt x="579" y="221"/>
                            <a:pt x="583" y="222"/>
                          </a:cubicBezTo>
                          <a:cubicBezTo>
                            <a:pt x="587" y="223"/>
                            <a:pt x="580" y="233"/>
                            <a:pt x="574" y="240"/>
                          </a:cubicBezTo>
                          <a:close/>
                          <a:moveTo>
                            <a:pt x="749" y="241"/>
                          </a:moveTo>
                          <a:cubicBezTo>
                            <a:pt x="734" y="252"/>
                            <a:pt x="720" y="286"/>
                            <a:pt x="713" y="298"/>
                          </a:cubicBezTo>
                          <a:cubicBezTo>
                            <a:pt x="707" y="309"/>
                            <a:pt x="694" y="311"/>
                            <a:pt x="687" y="310"/>
                          </a:cubicBezTo>
                          <a:cubicBezTo>
                            <a:pt x="679" y="309"/>
                            <a:pt x="665" y="281"/>
                            <a:pt x="660" y="273"/>
                          </a:cubicBezTo>
                          <a:cubicBezTo>
                            <a:pt x="655" y="266"/>
                            <a:pt x="640" y="236"/>
                            <a:pt x="642" y="228"/>
                          </a:cubicBezTo>
                          <a:cubicBezTo>
                            <a:pt x="644" y="220"/>
                            <a:pt x="672" y="206"/>
                            <a:pt x="676" y="197"/>
                          </a:cubicBezTo>
                          <a:cubicBezTo>
                            <a:pt x="680" y="188"/>
                            <a:pt x="682" y="185"/>
                            <a:pt x="674" y="164"/>
                          </a:cubicBezTo>
                          <a:cubicBezTo>
                            <a:pt x="666" y="143"/>
                            <a:pt x="601" y="110"/>
                            <a:pt x="592" y="109"/>
                          </a:cubicBezTo>
                          <a:cubicBezTo>
                            <a:pt x="583" y="108"/>
                            <a:pt x="598" y="95"/>
                            <a:pt x="615" y="85"/>
                          </a:cubicBezTo>
                          <a:cubicBezTo>
                            <a:pt x="633" y="75"/>
                            <a:pt x="730" y="48"/>
                            <a:pt x="746" y="46"/>
                          </a:cubicBezTo>
                          <a:cubicBezTo>
                            <a:pt x="762" y="43"/>
                            <a:pt x="827" y="31"/>
                            <a:pt x="851" y="35"/>
                          </a:cubicBezTo>
                          <a:cubicBezTo>
                            <a:pt x="875" y="39"/>
                            <a:pt x="941" y="61"/>
                            <a:pt x="947" y="71"/>
                          </a:cubicBezTo>
                          <a:cubicBezTo>
                            <a:pt x="952" y="82"/>
                            <a:pt x="920" y="171"/>
                            <a:pt x="906" y="182"/>
                          </a:cubicBezTo>
                          <a:cubicBezTo>
                            <a:pt x="893" y="192"/>
                            <a:pt x="765" y="230"/>
                            <a:pt x="749" y="241"/>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grpSp>
          <p:pic>
            <p:nvPicPr>
              <p:cNvPr id="51" name="Kubernetes" descr="Kubernetes">
                <a:extLst>
                  <a:ext uri="{FF2B5EF4-FFF2-40B4-BE49-F238E27FC236}">
                    <a16:creationId xmlns:a16="http://schemas.microsoft.com/office/drawing/2014/main" id="{C1AEF9E2-C701-4F2A-BD43-0CA306EC993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67718" y="2572948"/>
                <a:ext cx="352754" cy="352754"/>
              </a:xfrm>
              <a:prstGeom prst="rect">
                <a:avLst/>
              </a:prstGeom>
            </p:spPr>
          </p:pic>
        </p:grpSp>
        <p:grpSp>
          <p:nvGrpSpPr>
            <p:cNvPr id="77" name="Group 76">
              <a:extLst>
                <a:ext uri="{FF2B5EF4-FFF2-40B4-BE49-F238E27FC236}">
                  <a16:creationId xmlns:a16="http://schemas.microsoft.com/office/drawing/2014/main" id="{D412F997-4EBB-4F42-9451-5B42B75299DE}"/>
                </a:ext>
                <a:ext uri="{C183D7F6-B498-43B3-948B-1728B52AA6E4}">
                  <adec:decorative xmlns:adec="http://schemas.microsoft.com/office/drawing/2017/decorative" val="1"/>
                </a:ext>
              </a:extLst>
            </p:cNvPr>
            <p:cNvGrpSpPr/>
            <p:nvPr/>
          </p:nvGrpSpPr>
          <p:grpSpPr>
            <a:xfrm>
              <a:off x="9104815" y="2730494"/>
              <a:ext cx="1635184" cy="1492599"/>
              <a:chOff x="9333793" y="2297385"/>
              <a:chExt cx="1635184" cy="1492599"/>
            </a:xfrm>
          </p:grpSpPr>
          <p:sp>
            <p:nvSpPr>
              <p:cNvPr id="78" name="Oval 77">
                <a:extLst>
                  <a:ext uri="{FF2B5EF4-FFF2-40B4-BE49-F238E27FC236}">
                    <a16:creationId xmlns:a16="http://schemas.microsoft.com/office/drawing/2014/main" id="{B492A7F1-CA11-4D39-8EC2-F1D479FA8F3D}"/>
                  </a:ext>
                </a:extLst>
              </p:cNvPr>
              <p:cNvSpPr/>
              <p:nvPr/>
            </p:nvSpPr>
            <p:spPr bwMode="auto">
              <a:xfrm>
                <a:off x="9446536" y="2421529"/>
                <a:ext cx="1362075" cy="1362075"/>
              </a:xfrm>
              <a:prstGeom prst="ellipse">
                <a:avLst/>
              </a:prstGeom>
              <a:noFill/>
              <a:ln w="15875">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useBgFill="1">
            <p:nvSpPr>
              <p:cNvPr id="79" name="Oval 78">
                <a:extLst>
                  <a:ext uri="{FF2B5EF4-FFF2-40B4-BE49-F238E27FC236}">
                    <a16:creationId xmlns:a16="http://schemas.microsoft.com/office/drawing/2014/main" id="{C756E84B-506C-4D8D-ADCD-0BC97B5C07CA}"/>
                  </a:ext>
                </a:extLst>
              </p:cNvPr>
              <p:cNvSpPr/>
              <p:nvPr/>
            </p:nvSpPr>
            <p:spPr bwMode="auto">
              <a:xfrm>
                <a:off x="9968793" y="2297385"/>
                <a:ext cx="317560" cy="317560"/>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useBgFill="1">
            <p:nvSpPr>
              <p:cNvPr id="80" name="Oval 79">
                <a:extLst>
                  <a:ext uri="{FF2B5EF4-FFF2-40B4-BE49-F238E27FC236}">
                    <a16:creationId xmlns:a16="http://schemas.microsoft.com/office/drawing/2014/main" id="{4ABDE915-DB11-4BDA-A278-7E36286A96D5}"/>
                  </a:ext>
                </a:extLst>
              </p:cNvPr>
              <p:cNvSpPr/>
              <p:nvPr/>
            </p:nvSpPr>
            <p:spPr bwMode="auto">
              <a:xfrm>
                <a:off x="10651417" y="2770460"/>
                <a:ext cx="317560" cy="317560"/>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nvGrpSpPr>
              <p:cNvPr id="81" name="Group 80">
                <a:extLst>
                  <a:ext uri="{FF2B5EF4-FFF2-40B4-BE49-F238E27FC236}">
                    <a16:creationId xmlns:a16="http://schemas.microsoft.com/office/drawing/2014/main" id="{E8EAAE54-FE31-41C6-94ED-A55CDE11F330}"/>
                  </a:ext>
                </a:extLst>
              </p:cNvPr>
              <p:cNvGrpSpPr/>
              <p:nvPr/>
            </p:nvGrpSpPr>
            <p:grpSpPr>
              <a:xfrm>
                <a:off x="9846235" y="2765517"/>
                <a:ext cx="562679" cy="674104"/>
                <a:chOff x="9542400" y="2520955"/>
                <a:chExt cx="562679" cy="674104"/>
              </a:xfrm>
            </p:grpSpPr>
            <p:grpSp>
              <p:nvGrpSpPr>
                <p:cNvPr id="100" name="Group 99">
                  <a:extLst>
                    <a:ext uri="{FF2B5EF4-FFF2-40B4-BE49-F238E27FC236}">
                      <a16:creationId xmlns:a16="http://schemas.microsoft.com/office/drawing/2014/main" id="{554341AF-648E-486A-91AF-627B07094A33}"/>
                    </a:ext>
                  </a:extLst>
                </p:cNvPr>
                <p:cNvGrpSpPr/>
                <p:nvPr/>
              </p:nvGrpSpPr>
              <p:grpSpPr>
                <a:xfrm>
                  <a:off x="9542400" y="2520955"/>
                  <a:ext cx="562679" cy="283443"/>
                  <a:chOff x="1419697" y="2812532"/>
                  <a:chExt cx="1091633" cy="549900"/>
                </a:xfrm>
              </p:grpSpPr>
              <p:sp>
                <p:nvSpPr>
                  <p:cNvPr id="118" name="cloud 4" descr="cloud">
                    <a:extLst>
                      <a:ext uri="{FF2B5EF4-FFF2-40B4-BE49-F238E27FC236}">
                        <a16:creationId xmlns:a16="http://schemas.microsoft.com/office/drawing/2014/main" id="{97A5E3D1-D325-4914-99CD-7347B43B147A}"/>
                      </a:ext>
                    </a:extLst>
                  </p:cNvPr>
                  <p:cNvSpPr>
                    <a:spLocks noChangeAspect="1"/>
                  </p:cNvSpPr>
                  <p:nvPr/>
                </p:nvSpPr>
                <p:spPr bwMode="auto">
                  <a:xfrm flipV="1">
                    <a:off x="1419697" y="2812532"/>
                    <a:ext cx="558500" cy="307875"/>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chemeClr val="accent1"/>
                  </a:solidFill>
                  <a:ln w="25400" cap="flat">
                    <a:no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a typeface="+mn-ea"/>
                      <a:cs typeface="+mn-cs"/>
                    </a:endParaRPr>
                  </a:p>
                </p:txBody>
              </p:sp>
              <p:sp>
                <p:nvSpPr>
                  <p:cNvPr id="119" name="cloud 4" descr="cloud">
                    <a:extLst>
                      <a:ext uri="{FF2B5EF4-FFF2-40B4-BE49-F238E27FC236}">
                        <a16:creationId xmlns:a16="http://schemas.microsoft.com/office/drawing/2014/main" id="{FF7EE734-BB3D-4D7D-B8DF-B64BF76E3085}"/>
                      </a:ext>
                    </a:extLst>
                  </p:cNvPr>
                  <p:cNvSpPr>
                    <a:spLocks noChangeAspect="1"/>
                  </p:cNvSpPr>
                  <p:nvPr/>
                </p:nvSpPr>
                <p:spPr bwMode="auto">
                  <a:xfrm flipV="1">
                    <a:off x="2078600" y="2940282"/>
                    <a:ext cx="432730" cy="238544"/>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chemeClr val="accent1"/>
                  </a:solidFill>
                  <a:ln w="25400" cap="flat">
                    <a:no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a typeface="+mn-ea"/>
                      <a:cs typeface="+mn-cs"/>
                    </a:endParaRPr>
                  </a:p>
                </p:txBody>
              </p:sp>
              <p:sp>
                <p:nvSpPr>
                  <p:cNvPr id="120" name="cloud 4" descr="cloud">
                    <a:extLst>
                      <a:ext uri="{FF2B5EF4-FFF2-40B4-BE49-F238E27FC236}">
                        <a16:creationId xmlns:a16="http://schemas.microsoft.com/office/drawing/2014/main" id="{561C780D-416A-4EB4-8E84-013194B9A0C7}"/>
                      </a:ext>
                    </a:extLst>
                  </p:cNvPr>
                  <p:cNvSpPr>
                    <a:spLocks noChangeAspect="1"/>
                  </p:cNvSpPr>
                  <p:nvPr/>
                </p:nvSpPr>
                <p:spPr bwMode="auto">
                  <a:xfrm flipV="1">
                    <a:off x="1701950" y="2984384"/>
                    <a:ext cx="685800" cy="378048"/>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chemeClr val="accent2"/>
                  </a:solidFill>
                  <a:ln w="25400" cap="flat">
                    <a:no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a typeface="+mn-ea"/>
                      <a:cs typeface="+mn-cs"/>
                    </a:endParaRPr>
                  </a:p>
                </p:txBody>
              </p:sp>
            </p:grpSp>
            <p:grpSp>
              <p:nvGrpSpPr>
                <p:cNvPr id="101" name="Group 100">
                  <a:extLst>
                    <a:ext uri="{FF2B5EF4-FFF2-40B4-BE49-F238E27FC236}">
                      <a16:creationId xmlns:a16="http://schemas.microsoft.com/office/drawing/2014/main" id="{6A274DE6-CC95-40FF-BB09-F2A2E77AC722}"/>
                    </a:ext>
                  </a:extLst>
                </p:cNvPr>
                <p:cNvGrpSpPr/>
                <p:nvPr/>
              </p:nvGrpSpPr>
              <p:grpSpPr>
                <a:xfrm>
                  <a:off x="9562077" y="2746782"/>
                  <a:ext cx="423298" cy="448277"/>
                  <a:chOff x="6510727" y="4347819"/>
                  <a:chExt cx="499674" cy="529160"/>
                </a:xfrm>
              </p:grpSpPr>
              <p:sp>
                <p:nvSpPr>
                  <p:cNvPr id="102" name="Freeform: Shape 101">
                    <a:extLst>
                      <a:ext uri="{FF2B5EF4-FFF2-40B4-BE49-F238E27FC236}">
                        <a16:creationId xmlns:a16="http://schemas.microsoft.com/office/drawing/2014/main" id="{70D14597-6375-4033-B542-F4359EB693D8}"/>
                      </a:ext>
                    </a:extLst>
                  </p:cNvPr>
                  <p:cNvSpPr/>
                  <p:nvPr/>
                </p:nvSpPr>
                <p:spPr bwMode="auto">
                  <a:xfrm>
                    <a:off x="6510727" y="4347819"/>
                    <a:ext cx="378013" cy="529160"/>
                  </a:xfrm>
                  <a:custGeom>
                    <a:avLst/>
                    <a:gdLst>
                      <a:gd name="connsiteX0" fmla="*/ 112487 w 800100"/>
                      <a:gd name="connsiteY0" fmla="*/ 0 h 1120016"/>
                      <a:gd name="connsiteX1" fmla="*/ 687614 w 800100"/>
                      <a:gd name="connsiteY1" fmla="*/ 0 h 1120016"/>
                      <a:gd name="connsiteX2" fmla="*/ 687614 w 800100"/>
                      <a:gd name="connsiteY2" fmla="*/ 110366 h 1120016"/>
                      <a:gd name="connsiteX3" fmla="*/ 800100 w 800100"/>
                      <a:gd name="connsiteY3" fmla="*/ 110366 h 1120016"/>
                      <a:gd name="connsiteX4" fmla="*/ 800100 w 800100"/>
                      <a:gd name="connsiteY4" fmla="*/ 1120016 h 1120016"/>
                      <a:gd name="connsiteX5" fmla="*/ 530283 w 800100"/>
                      <a:gd name="connsiteY5" fmla="*/ 1120016 h 1120016"/>
                      <a:gd name="connsiteX6" fmla="*/ 530283 w 800100"/>
                      <a:gd name="connsiteY6" fmla="*/ 791269 h 1120016"/>
                      <a:gd name="connsiteX7" fmla="*/ 269817 w 800100"/>
                      <a:gd name="connsiteY7" fmla="*/ 791269 h 1120016"/>
                      <a:gd name="connsiteX8" fmla="*/ 269817 w 800100"/>
                      <a:gd name="connsiteY8" fmla="*/ 1120016 h 1120016"/>
                      <a:gd name="connsiteX9" fmla="*/ 0 w 800100"/>
                      <a:gd name="connsiteY9" fmla="*/ 1120016 h 1120016"/>
                      <a:gd name="connsiteX10" fmla="*/ 0 w 800100"/>
                      <a:gd name="connsiteY10" fmla="*/ 110366 h 1120016"/>
                      <a:gd name="connsiteX11" fmla="*/ 112487 w 800100"/>
                      <a:gd name="connsiteY11" fmla="*/ 110366 h 112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0100" h="1120016">
                        <a:moveTo>
                          <a:pt x="112487" y="0"/>
                        </a:moveTo>
                        <a:lnTo>
                          <a:pt x="687614" y="0"/>
                        </a:lnTo>
                        <a:lnTo>
                          <a:pt x="687614" y="110366"/>
                        </a:lnTo>
                        <a:lnTo>
                          <a:pt x="800100" y="110366"/>
                        </a:lnTo>
                        <a:lnTo>
                          <a:pt x="800100" y="1120016"/>
                        </a:lnTo>
                        <a:lnTo>
                          <a:pt x="530283" y="1120016"/>
                        </a:lnTo>
                        <a:lnTo>
                          <a:pt x="530283" y="791269"/>
                        </a:lnTo>
                        <a:lnTo>
                          <a:pt x="269817" y="791269"/>
                        </a:lnTo>
                        <a:lnTo>
                          <a:pt x="269817" y="1120016"/>
                        </a:lnTo>
                        <a:lnTo>
                          <a:pt x="0" y="1120016"/>
                        </a:lnTo>
                        <a:lnTo>
                          <a:pt x="0" y="110366"/>
                        </a:lnTo>
                        <a:lnTo>
                          <a:pt x="112487" y="110366"/>
                        </a:lnTo>
                        <a:close/>
                      </a:path>
                    </a:pathLst>
                  </a:custGeom>
                  <a:solidFill>
                    <a:srgbClr val="0078D4"/>
                  </a:solidFill>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grpSp>
                <p:nvGrpSpPr>
                  <p:cNvPr id="105" name="Group 104">
                    <a:extLst>
                      <a:ext uri="{FF2B5EF4-FFF2-40B4-BE49-F238E27FC236}">
                        <a16:creationId xmlns:a16="http://schemas.microsoft.com/office/drawing/2014/main" id="{4CD8F4E9-3D3E-45E1-9840-C17DFD41AD51}"/>
                      </a:ext>
                    </a:extLst>
                  </p:cNvPr>
                  <p:cNvGrpSpPr/>
                  <p:nvPr/>
                </p:nvGrpSpPr>
                <p:grpSpPr>
                  <a:xfrm>
                    <a:off x="6558497" y="4441365"/>
                    <a:ext cx="282498" cy="101334"/>
                    <a:chOff x="3292936" y="2556427"/>
                    <a:chExt cx="597929" cy="214484"/>
                  </a:xfrm>
                  <a:solidFill>
                    <a:schemeClr val="bg1"/>
                  </a:solidFill>
                </p:grpSpPr>
                <p:sp useBgFill="1">
                  <p:nvSpPr>
                    <p:cNvPr id="114" name="Rectangle 113">
                      <a:extLst>
                        <a:ext uri="{FF2B5EF4-FFF2-40B4-BE49-F238E27FC236}">
                          <a16:creationId xmlns:a16="http://schemas.microsoft.com/office/drawing/2014/main" id="{81EBC739-3DDD-4E39-BDB1-BE6B1DF2AE2C}"/>
                        </a:ext>
                      </a:extLst>
                    </p:cNvPr>
                    <p:cNvSpPr/>
                    <p:nvPr/>
                  </p:nvSpPr>
                  <p:spPr bwMode="auto">
                    <a:xfrm>
                      <a:off x="3292936"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15" name="Rectangle 114">
                      <a:extLst>
                        <a:ext uri="{FF2B5EF4-FFF2-40B4-BE49-F238E27FC236}">
                          <a16:creationId xmlns:a16="http://schemas.microsoft.com/office/drawing/2014/main" id="{01C4C849-060C-4EA2-81A1-2F0330E3BBCD}"/>
                        </a:ext>
                      </a:extLst>
                    </p:cNvPr>
                    <p:cNvSpPr/>
                    <p:nvPr/>
                  </p:nvSpPr>
                  <p:spPr bwMode="auto">
                    <a:xfrm>
                      <a:off x="3451971"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16" name="Rectangle 115">
                      <a:extLst>
                        <a:ext uri="{FF2B5EF4-FFF2-40B4-BE49-F238E27FC236}">
                          <a16:creationId xmlns:a16="http://schemas.microsoft.com/office/drawing/2014/main" id="{AD4983FD-0155-41E1-9100-85CED18D91E2}"/>
                        </a:ext>
                      </a:extLst>
                    </p:cNvPr>
                    <p:cNvSpPr/>
                    <p:nvPr/>
                  </p:nvSpPr>
                  <p:spPr bwMode="auto">
                    <a:xfrm>
                      <a:off x="3611006"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17" name="Rectangle 116">
                      <a:extLst>
                        <a:ext uri="{FF2B5EF4-FFF2-40B4-BE49-F238E27FC236}">
                          <a16:creationId xmlns:a16="http://schemas.microsoft.com/office/drawing/2014/main" id="{8C67FFE8-ACE8-499A-B952-BFD36B2120C3}"/>
                        </a:ext>
                      </a:extLst>
                    </p:cNvPr>
                    <p:cNvSpPr/>
                    <p:nvPr/>
                  </p:nvSpPr>
                  <p:spPr bwMode="auto">
                    <a:xfrm>
                      <a:off x="3770042"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grpSp>
              <p:grpSp>
                <p:nvGrpSpPr>
                  <p:cNvPr id="106" name="Group 105">
                    <a:extLst>
                      <a:ext uri="{FF2B5EF4-FFF2-40B4-BE49-F238E27FC236}">
                        <a16:creationId xmlns:a16="http://schemas.microsoft.com/office/drawing/2014/main" id="{73904D11-5AB1-4862-BF5E-0932A1998CD2}"/>
                      </a:ext>
                    </a:extLst>
                  </p:cNvPr>
                  <p:cNvGrpSpPr/>
                  <p:nvPr/>
                </p:nvGrpSpPr>
                <p:grpSpPr>
                  <a:xfrm>
                    <a:off x="6558497" y="4576276"/>
                    <a:ext cx="282498" cy="101334"/>
                    <a:chOff x="3292936" y="2556427"/>
                    <a:chExt cx="597929" cy="214484"/>
                  </a:xfrm>
                  <a:solidFill>
                    <a:schemeClr val="bg1"/>
                  </a:solidFill>
                </p:grpSpPr>
                <p:sp useBgFill="1">
                  <p:nvSpPr>
                    <p:cNvPr id="110" name="Rectangle 109">
                      <a:extLst>
                        <a:ext uri="{FF2B5EF4-FFF2-40B4-BE49-F238E27FC236}">
                          <a16:creationId xmlns:a16="http://schemas.microsoft.com/office/drawing/2014/main" id="{CEFE5521-19CF-4CA3-AC09-EA29281E7F32}"/>
                        </a:ext>
                      </a:extLst>
                    </p:cNvPr>
                    <p:cNvSpPr/>
                    <p:nvPr/>
                  </p:nvSpPr>
                  <p:spPr bwMode="auto">
                    <a:xfrm>
                      <a:off x="3292936"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11" name="Rectangle 110">
                      <a:extLst>
                        <a:ext uri="{FF2B5EF4-FFF2-40B4-BE49-F238E27FC236}">
                          <a16:creationId xmlns:a16="http://schemas.microsoft.com/office/drawing/2014/main" id="{FCCAD899-9F3A-4FB5-9D8F-8F7D47D99829}"/>
                        </a:ext>
                      </a:extLst>
                    </p:cNvPr>
                    <p:cNvSpPr/>
                    <p:nvPr/>
                  </p:nvSpPr>
                  <p:spPr bwMode="auto">
                    <a:xfrm>
                      <a:off x="3451971"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12" name="Rectangle 111">
                      <a:extLst>
                        <a:ext uri="{FF2B5EF4-FFF2-40B4-BE49-F238E27FC236}">
                          <a16:creationId xmlns:a16="http://schemas.microsoft.com/office/drawing/2014/main" id="{A1AA9A01-CE04-4166-8586-60B41B02F5A7}"/>
                        </a:ext>
                      </a:extLst>
                    </p:cNvPr>
                    <p:cNvSpPr/>
                    <p:nvPr/>
                  </p:nvSpPr>
                  <p:spPr bwMode="auto">
                    <a:xfrm>
                      <a:off x="3611006"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13" name="Rectangle 112">
                      <a:extLst>
                        <a:ext uri="{FF2B5EF4-FFF2-40B4-BE49-F238E27FC236}">
                          <a16:creationId xmlns:a16="http://schemas.microsoft.com/office/drawing/2014/main" id="{FD46D25F-A252-47B0-80B9-B71DCCA13A48}"/>
                        </a:ext>
                      </a:extLst>
                    </p:cNvPr>
                    <p:cNvSpPr/>
                    <p:nvPr/>
                  </p:nvSpPr>
                  <p:spPr bwMode="auto">
                    <a:xfrm>
                      <a:off x="3770042" y="2556427"/>
                      <a:ext cx="120823" cy="214484"/>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grpSp>
              <p:sp>
                <p:nvSpPr>
                  <p:cNvPr id="107" name="Rectangle 106">
                    <a:extLst>
                      <a:ext uri="{FF2B5EF4-FFF2-40B4-BE49-F238E27FC236}">
                        <a16:creationId xmlns:a16="http://schemas.microsoft.com/office/drawing/2014/main" id="{BFF55675-356D-4518-A203-E94EE387BD11}"/>
                      </a:ext>
                    </a:extLst>
                  </p:cNvPr>
                  <p:cNvSpPr/>
                  <p:nvPr/>
                </p:nvSpPr>
                <p:spPr bwMode="auto">
                  <a:xfrm>
                    <a:off x="6888741" y="4519134"/>
                    <a:ext cx="121660" cy="357845"/>
                  </a:xfrm>
                  <a:prstGeom prst="rect">
                    <a:avLst/>
                  </a:prstGeom>
                  <a:solidFill>
                    <a:srgbClr val="50E6FF"/>
                  </a:solidFill>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08" name="Rectangle 107">
                    <a:extLst>
                      <a:ext uri="{FF2B5EF4-FFF2-40B4-BE49-F238E27FC236}">
                        <a16:creationId xmlns:a16="http://schemas.microsoft.com/office/drawing/2014/main" id="{064D996D-F907-4357-A455-C868FDF0A271}"/>
                      </a:ext>
                    </a:extLst>
                  </p:cNvPr>
                  <p:cNvSpPr/>
                  <p:nvPr/>
                </p:nvSpPr>
                <p:spPr bwMode="auto">
                  <a:xfrm>
                    <a:off x="6924294" y="4569730"/>
                    <a:ext cx="50555" cy="101335"/>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sp useBgFill="1">
                <p:nvSpPr>
                  <p:cNvPr id="109" name="Rectangle 108">
                    <a:extLst>
                      <a:ext uri="{FF2B5EF4-FFF2-40B4-BE49-F238E27FC236}">
                        <a16:creationId xmlns:a16="http://schemas.microsoft.com/office/drawing/2014/main" id="{7A078870-3381-439E-B49D-9B82D62B3DC5}"/>
                      </a:ext>
                    </a:extLst>
                  </p:cNvPr>
                  <p:cNvSpPr/>
                  <p:nvPr/>
                </p:nvSpPr>
                <p:spPr bwMode="auto">
                  <a:xfrm>
                    <a:off x="6924294" y="4707190"/>
                    <a:ext cx="50555" cy="101335"/>
                  </a:xfrm>
                  <a:prstGeom prst="rect">
                    <a:avLst/>
                  </a:prstGeom>
                  <a:ln w="15875" cap="rnd">
                    <a:noFill/>
                    <a:prstDash val="solid"/>
                    <a:miter lim="800000"/>
                    <a:headEnd/>
                    <a:tailEnd/>
                  </a:ln>
                </p:spPr>
                <p:txBody>
                  <a:bodyPr vert="horz" wrap="square" lIns="61103" tIns="30552" rIns="61103" bIns="30552" numCol="1" anchor="t" anchorCtr="0" compatLnSpc="1">
                    <a:prstTxWarp prst="textNoShape">
                      <a:avLst/>
                    </a:prstTxWarp>
                  </a:bodyPr>
                  <a:lstStyle/>
                  <a:p>
                    <a:pPr marL="0" marR="0" lvl="0" indent="0" algn="l" defTabSz="623233" rtl="0" eaLnBrk="1" fontAlgn="auto" latinLnBrk="0" hangingPunct="1">
                      <a:lnSpc>
                        <a:spcPct val="100000"/>
                      </a:lnSpc>
                      <a:spcBef>
                        <a:spcPts val="0"/>
                      </a:spcBef>
                      <a:spcAft>
                        <a:spcPts val="0"/>
                      </a:spcAft>
                      <a:buClrTx/>
                      <a:buSzTx/>
                      <a:buFontTx/>
                      <a:buNone/>
                      <a:tabLst/>
                      <a:defRPr/>
                    </a:pPr>
                    <a:endParaRPr kumimoji="0" lang="en-US" sz="1203" b="0" i="0" u="none" strike="noStrike" kern="1200" cap="none" spc="0" normalizeH="0" baseline="0" noProof="0" err="1">
                      <a:ln>
                        <a:noFill/>
                      </a:ln>
                      <a:solidFill>
                        <a:srgbClr val="FFFFFF"/>
                      </a:solidFill>
                      <a:effectLst/>
                      <a:uLnTx/>
                      <a:uFillTx/>
                      <a:latin typeface="Segoe UI Semilight"/>
                      <a:ea typeface="+mn-ea"/>
                      <a:cs typeface="+mn-cs"/>
                    </a:endParaRPr>
                  </a:p>
                </p:txBody>
              </p:sp>
            </p:grpSp>
          </p:grpSp>
          <p:grpSp>
            <p:nvGrpSpPr>
              <p:cNvPr id="82" name="Group 81">
                <a:extLst>
                  <a:ext uri="{FF2B5EF4-FFF2-40B4-BE49-F238E27FC236}">
                    <a16:creationId xmlns:a16="http://schemas.microsoft.com/office/drawing/2014/main" id="{135BF0A4-C721-4F35-9B48-38009F051510}"/>
                  </a:ext>
                </a:extLst>
              </p:cNvPr>
              <p:cNvGrpSpPr/>
              <p:nvPr/>
            </p:nvGrpSpPr>
            <p:grpSpPr>
              <a:xfrm>
                <a:off x="10450816" y="3472424"/>
                <a:ext cx="317560" cy="317560"/>
                <a:chOff x="9978965" y="3311263"/>
                <a:chExt cx="317560" cy="317560"/>
              </a:xfrm>
            </p:grpSpPr>
            <p:sp useBgFill="1">
              <p:nvSpPr>
                <p:cNvPr id="98" name="Oval 97">
                  <a:extLst>
                    <a:ext uri="{FF2B5EF4-FFF2-40B4-BE49-F238E27FC236}">
                      <a16:creationId xmlns:a16="http://schemas.microsoft.com/office/drawing/2014/main" id="{AF74D8A5-25B1-4FCE-8C5D-F7BC23E2CDE8}"/>
                    </a:ext>
                  </a:extLst>
                </p:cNvPr>
                <p:cNvSpPr/>
                <p:nvPr/>
              </p:nvSpPr>
              <p:spPr bwMode="auto">
                <a:xfrm>
                  <a:off x="9978965" y="3311263"/>
                  <a:ext cx="317560" cy="317560"/>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99" name="Graphic 98">
                  <a:extLst>
                    <a:ext uri="{FF2B5EF4-FFF2-40B4-BE49-F238E27FC236}">
                      <a16:creationId xmlns:a16="http://schemas.microsoft.com/office/drawing/2014/main" id="{0A15791B-47ED-4540-B6BE-023E664B0E2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26141" y="3370345"/>
                  <a:ext cx="204159" cy="204159"/>
                </a:xfrm>
                <a:prstGeom prst="rect">
                  <a:avLst/>
                </a:prstGeom>
              </p:spPr>
            </p:pic>
          </p:grpSp>
          <p:grpSp>
            <p:nvGrpSpPr>
              <p:cNvPr id="83" name="Group 82">
                <a:extLst>
                  <a:ext uri="{FF2B5EF4-FFF2-40B4-BE49-F238E27FC236}">
                    <a16:creationId xmlns:a16="http://schemas.microsoft.com/office/drawing/2014/main" id="{E3FC21F2-D4CC-4E88-A4DA-7C8DA9D14B08}"/>
                  </a:ext>
                </a:extLst>
              </p:cNvPr>
              <p:cNvGrpSpPr/>
              <p:nvPr/>
            </p:nvGrpSpPr>
            <p:grpSpPr>
              <a:xfrm>
                <a:off x="9333793" y="2770460"/>
                <a:ext cx="317560" cy="317560"/>
                <a:chOff x="9109015" y="2269863"/>
                <a:chExt cx="317560" cy="317560"/>
              </a:xfrm>
            </p:grpSpPr>
            <p:sp useBgFill="1">
              <p:nvSpPr>
                <p:cNvPr id="94" name="Oval 93">
                  <a:extLst>
                    <a:ext uri="{FF2B5EF4-FFF2-40B4-BE49-F238E27FC236}">
                      <a16:creationId xmlns:a16="http://schemas.microsoft.com/office/drawing/2014/main" id="{08F9148F-C9B2-44C8-9AEA-E385E681108F}"/>
                    </a:ext>
                  </a:extLst>
                </p:cNvPr>
                <p:cNvSpPr/>
                <p:nvPr/>
              </p:nvSpPr>
              <p:spPr bwMode="auto">
                <a:xfrm>
                  <a:off x="9109015" y="2269863"/>
                  <a:ext cx="317560" cy="317560"/>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97" name="Graphic 96">
                  <a:extLst>
                    <a:ext uri="{FF2B5EF4-FFF2-40B4-BE49-F238E27FC236}">
                      <a16:creationId xmlns:a16="http://schemas.microsoft.com/office/drawing/2014/main" id="{08FB56E5-B25A-4E0F-97EC-AA331EC53CC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148702" y="2309550"/>
                  <a:ext cx="238186" cy="238186"/>
                </a:xfrm>
                <a:prstGeom prst="rect">
                  <a:avLst/>
                </a:prstGeom>
              </p:spPr>
            </p:pic>
          </p:grpSp>
          <p:grpSp>
            <p:nvGrpSpPr>
              <p:cNvPr id="84" name="Group 83">
                <a:extLst>
                  <a:ext uri="{FF2B5EF4-FFF2-40B4-BE49-F238E27FC236}">
                    <a16:creationId xmlns:a16="http://schemas.microsoft.com/office/drawing/2014/main" id="{C37D634F-60E2-47B6-A8E3-03C74432CA80}"/>
                  </a:ext>
                </a:extLst>
              </p:cNvPr>
              <p:cNvGrpSpPr/>
              <p:nvPr/>
            </p:nvGrpSpPr>
            <p:grpSpPr>
              <a:xfrm>
                <a:off x="9537570" y="3472424"/>
                <a:ext cx="317560" cy="317560"/>
                <a:chOff x="8975665" y="2882638"/>
                <a:chExt cx="317560" cy="317560"/>
              </a:xfrm>
            </p:grpSpPr>
            <p:sp useBgFill="1">
              <p:nvSpPr>
                <p:cNvPr id="87" name="Oval 86">
                  <a:extLst>
                    <a:ext uri="{FF2B5EF4-FFF2-40B4-BE49-F238E27FC236}">
                      <a16:creationId xmlns:a16="http://schemas.microsoft.com/office/drawing/2014/main" id="{CE6714CF-1270-4F46-BB2A-26A99B12B2AE}"/>
                    </a:ext>
                  </a:extLst>
                </p:cNvPr>
                <p:cNvSpPr/>
                <p:nvPr/>
              </p:nvSpPr>
              <p:spPr bwMode="auto">
                <a:xfrm>
                  <a:off x="8975665" y="2882638"/>
                  <a:ext cx="317560" cy="317560"/>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92" name="Graphic 91">
                  <a:extLst>
                    <a:ext uri="{FF2B5EF4-FFF2-40B4-BE49-F238E27FC236}">
                      <a16:creationId xmlns:a16="http://schemas.microsoft.com/office/drawing/2014/main" id="{4E85C044-7C9D-425F-B860-83179B71CEF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012971" y="2919944"/>
                  <a:ext cx="242948" cy="242948"/>
                </a:xfrm>
                <a:prstGeom prst="rect">
                  <a:avLst/>
                </a:prstGeom>
              </p:spPr>
            </p:pic>
          </p:grpSp>
          <p:pic>
            <p:nvPicPr>
              <p:cNvPr id="85" name="Graphic 84">
                <a:extLst>
                  <a:ext uri="{FF2B5EF4-FFF2-40B4-BE49-F238E27FC236}">
                    <a16:creationId xmlns:a16="http://schemas.microsoft.com/office/drawing/2014/main" id="{ABA0390F-3FA1-4D18-92DC-B4211A25F7A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001888" y="2330480"/>
                <a:ext cx="251370" cy="251370"/>
              </a:xfrm>
              <a:prstGeom prst="rect">
                <a:avLst/>
              </a:prstGeom>
            </p:spPr>
          </p:pic>
          <p:pic>
            <p:nvPicPr>
              <p:cNvPr id="86" name="Kubernetes" descr="Kubernetes">
                <a:extLst>
                  <a:ext uri="{FF2B5EF4-FFF2-40B4-BE49-F238E27FC236}">
                    <a16:creationId xmlns:a16="http://schemas.microsoft.com/office/drawing/2014/main" id="{4ADEF16F-27EA-4711-946A-7E93BBA6C97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683197" y="2802240"/>
                <a:ext cx="254000" cy="254000"/>
              </a:xfrm>
              <a:prstGeom prst="rect">
                <a:avLst/>
              </a:prstGeom>
            </p:spPr>
          </p:pic>
        </p:grpSp>
      </p:grpSp>
      <p:sp>
        <p:nvSpPr>
          <p:cNvPr id="9" name="Text Placeholder 1">
            <a:extLst>
              <a:ext uri="{FF2B5EF4-FFF2-40B4-BE49-F238E27FC236}">
                <a16:creationId xmlns:a16="http://schemas.microsoft.com/office/drawing/2014/main" id="{61DCB008-9929-4A73-B1BE-C359A03342C3}"/>
              </a:ext>
            </a:extLst>
          </p:cNvPr>
          <p:cNvSpPr txBox="1">
            <a:spLocks/>
          </p:cNvSpPr>
          <p:nvPr/>
        </p:nvSpPr>
        <p:spPr>
          <a:xfrm>
            <a:off x="4559377" y="10107767"/>
            <a:ext cx="3137468" cy="1477328"/>
          </a:xfrm>
          <a:prstGeom prst="rect">
            <a:avLst/>
          </a:prstGeom>
        </p:spPr>
        <p:txBody>
          <a:bodyPr vert="horz" wrap="square" lIns="0" tIns="0" rIns="0" bIns="0" rtlCol="0">
            <a:spAutoFit/>
          </a:bodyPr>
          <a:lstStyle>
            <a:lvl1pPr marL="0" marR="0" indent="0"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sz="2000" kern="1200" spc="0" baseline="0">
                <a:solidFill>
                  <a:srgbClr val="000000"/>
                </a:solidFill>
                <a:latin typeface="+mj-lt"/>
                <a:ea typeface="+mn-ea"/>
                <a:cs typeface="+mn-cs"/>
              </a:defRPr>
            </a:lvl1pPr>
            <a:lvl2pPr marL="0" marR="0" indent="0"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0" marR="0" indent="0" algn="l" defTabSz="914016" rtl="0" eaLnBrk="1" fontAlgn="auto" latinLnBrk="0" hangingPunct="1">
              <a:lnSpc>
                <a:spcPct val="100000"/>
              </a:lnSpc>
              <a:spcBef>
                <a:spcPts val="1200"/>
              </a:spcBef>
              <a:spcAft>
                <a:spcPts val="0"/>
              </a:spcAft>
              <a:buClrTx/>
              <a:buSzPct val="90000"/>
              <a:buFont typeface="Wingdings" panose="05000000000000000000" pitchFamily="2" charset="2"/>
              <a:buNone/>
              <a:tabLst/>
              <a:defRPr sz="1400" b="1" kern="1200" spc="0" baseline="0">
                <a:solidFill>
                  <a:srgbClr val="000000"/>
                </a:solidFill>
                <a:latin typeface="+mn-lt"/>
                <a:ea typeface="+mn-ea"/>
                <a:cs typeface="+mn-cs"/>
              </a:defRPr>
            </a:lvl3pPr>
            <a:lvl4pPr marL="0" marR="0" indent="0" algn="l" defTabSz="914016" rtl="0" eaLnBrk="1" fontAlgn="auto" latinLnBrk="0" hangingPunct="1">
              <a:lnSpc>
                <a:spcPct val="100000"/>
              </a:lnSpc>
              <a:spcBef>
                <a:spcPts val="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0" marR="0" indent="0" algn="l" defTabSz="914016" rtl="0" eaLnBrk="1" fontAlgn="auto" latinLnBrk="0" hangingPunct="1">
              <a:lnSpc>
                <a:spcPct val="100000"/>
              </a:lnSpc>
              <a:spcBef>
                <a:spcPts val="0"/>
              </a:spcBef>
              <a:spcAft>
                <a:spcPts val="0"/>
              </a:spcAft>
              <a:buClrTx/>
              <a:buSzPct val="90000"/>
              <a:buFont typeface="Wingdings" panose="05000000000000000000" pitchFamily="2" charset="2"/>
              <a:buNone/>
              <a:tabLst/>
              <a:defRPr sz="1100" kern="1200" spc="0" baseline="0">
                <a:solidFill>
                  <a:srgbClr val="000000"/>
                </a:solidFill>
                <a:latin typeface="+mn-lt"/>
                <a:ea typeface="+mn-ea"/>
                <a:cs typeface="+mn-cs"/>
              </a:defRPr>
            </a:lvl5pPr>
            <a:lvl6pPr marL="2513543"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0552"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7561"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4569"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R="0" lvl="0" algn="l" defTabSz="914016" rtl="0" eaLnBrk="1" fontAlgn="base"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FFFFFF"/>
                </a:solidFill>
                <a:effectLst/>
                <a:uLnTx/>
                <a:uFillTx/>
                <a:latin typeface="Segoe UI"/>
                <a:ea typeface="+mn-ea"/>
                <a:cs typeface="+mn-cs"/>
              </a:rPr>
              <a:t>With Azure Arc, we can centrally manage multiple edge locations and help our customers grow</a:t>
            </a:r>
            <a:br>
              <a:rPr kumimoji="0" lang="en-US" sz="1600" b="0" i="0" u="none" strike="noStrike" kern="1200" cap="none" spc="0" normalizeH="0" baseline="0" noProof="0">
                <a:ln>
                  <a:noFill/>
                </a:ln>
                <a:solidFill>
                  <a:srgbClr val="FFFFFF"/>
                </a:solidFill>
                <a:effectLst/>
                <a:uLnTx/>
                <a:uFillTx/>
                <a:latin typeface="Segoe UI"/>
                <a:ea typeface="+mn-ea"/>
                <a:cs typeface="+mn-cs"/>
              </a:rPr>
            </a:br>
            <a:r>
              <a:rPr kumimoji="0" lang="en-US" sz="1600" b="0" i="0" u="none" strike="noStrike" kern="1200" cap="none" spc="0" normalizeH="0" baseline="0" noProof="0">
                <a:ln>
                  <a:noFill/>
                </a:ln>
                <a:solidFill>
                  <a:srgbClr val="FFFFFF"/>
                </a:solidFill>
                <a:effectLst/>
                <a:uLnTx/>
                <a:uFillTx/>
                <a:latin typeface="Segoe UI"/>
                <a:ea typeface="+mn-ea"/>
                <a:cs typeface="+mn-cs"/>
              </a:rPr>
              <a:t>and expand across the continent, creating more jobs and economic opportunities along the way." </a:t>
            </a:r>
            <a:endParaRPr kumimoji="0" lang="en-US" sz="1600" b="0" i="0" u="none" strike="noStrike" kern="1200" cap="none" spc="0" normalizeH="0" baseline="0" noProof="0">
              <a:ln>
                <a:noFill/>
              </a:ln>
              <a:solidFill>
                <a:prstClr val="white"/>
              </a:solidFill>
              <a:effectLst/>
              <a:uLnTx/>
              <a:uFillTx/>
              <a:latin typeface="Segoe UI Semibold"/>
              <a:ea typeface="+mn-ea"/>
              <a:cs typeface="+mn-cs"/>
            </a:endParaRPr>
          </a:p>
        </p:txBody>
      </p:sp>
      <p:sp>
        <p:nvSpPr>
          <p:cNvPr id="10" name="Text Placeholder 1">
            <a:extLst>
              <a:ext uri="{FF2B5EF4-FFF2-40B4-BE49-F238E27FC236}">
                <a16:creationId xmlns:a16="http://schemas.microsoft.com/office/drawing/2014/main" id="{EC68D04D-AB0C-40F9-8912-5CD3EF04AD7D}"/>
              </a:ext>
            </a:extLst>
          </p:cNvPr>
          <p:cNvSpPr txBox="1">
            <a:spLocks/>
          </p:cNvSpPr>
          <p:nvPr/>
        </p:nvSpPr>
        <p:spPr>
          <a:xfrm>
            <a:off x="8361455" y="10107767"/>
            <a:ext cx="3159825" cy="1723549"/>
          </a:xfrm>
          <a:prstGeom prst="rect">
            <a:avLst/>
          </a:prstGeom>
        </p:spPr>
        <p:txBody>
          <a:bodyPr vert="horz" wrap="square" lIns="0" tIns="0" rIns="0" bIns="0" rtlCol="0">
            <a:spAutoFit/>
          </a:bodyPr>
          <a:lstStyle>
            <a:lvl1pPr marL="0" marR="0" indent="0"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sz="2000" kern="1200" spc="0" baseline="0">
                <a:solidFill>
                  <a:srgbClr val="000000"/>
                </a:solidFill>
                <a:latin typeface="+mj-lt"/>
                <a:ea typeface="+mn-ea"/>
                <a:cs typeface="+mn-cs"/>
              </a:defRPr>
            </a:lvl1pPr>
            <a:lvl2pPr marL="0" marR="0" indent="0"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0" marR="0" indent="0" algn="l" defTabSz="914016" rtl="0" eaLnBrk="1" fontAlgn="auto" latinLnBrk="0" hangingPunct="1">
              <a:lnSpc>
                <a:spcPct val="100000"/>
              </a:lnSpc>
              <a:spcBef>
                <a:spcPts val="1200"/>
              </a:spcBef>
              <a:spcAft>
                <a:spcPts val="0"/>
              </a:spcAft>
              <a:buClrTx/>
              <a:buSzPct val="90000"/>
              <a:buFont typeface="Wingdings" panose="05000000000000000000" pitchFamily="2" charset="2"/>
              <a:buNone/>
              <a:tabLst/>
              <a:defRPr sz="1400" b="1" kern="1200" spc="0" baseline="0">
                <a:solidFill>
                  <a:srgbClr val="000000"/>
                </a:solidFill>
                <a:latin typeface="+mn-lt"/>
                <a:ea typeface="+mn-ea"/>
                <a:cs typeface="+mn-cs"/>
              </a:defRPr>
            </a:lvl3pPr>
            <a:lvl4pPr marL="0" marR="0" indent="0" algn="l" defTabSz="914016" rtl="0" eaLnBrk="1" fontAlgn="auto" latinLnBrk="0" hangingPunct="1">
              <a:lnSpc>
                <a:spcPct val="100000"/>
              </a:lnSpc>
              <a:spcBef>
                <a:spcPts val="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0" marR="0" indent="0" algn="l" defTabSz="914016" rtl="0" eaLnBrk="1" fontAlgn="auto" latinLnBrk="0" hangingPunct="1">
              <a:lnSpc>
                <a:spcPct val="100000"/>
              </a:lnSpc>
              <a:spcBef>
                <a:spcPts val="0"/>
              </a:spcBef>
              <a:spcAft>
                <a:spcPts val="0"/>
              </a:spcAft>
              <a:buClrTx/>
              <a:buSzPct val="90000"/>
              <a:buFont typeface="Wingdings" panose="05000000000000000000" pitchFamily="2" charset="2"/>
              <a:buNone/>
              <a:tabLst/>
              <a:defRPr sz="1100" kern="1200" spc="0" baseline="0">
                <a:solidFill>
                  <a:srgbClr val="000000"/>
                </a:solidFill>
                <a:latin typeface="+mn-lt"/>
                <a:ea typeface="+mn-ea"/>
                <a:cs typeface="+mn-cs"/>
              </a:defRPr>
            </a:lvl5pPr>
            <a:lvl6pPr marL="2513543"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0552"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7561"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4569"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R="0" lvl="1" algn="l" defTabSz="914016" rtl="0" eaLnBrk="1" fontAlgn="auto" latinLnBrk="0" hangingPunct="1">
              <a:lnSpc>
                <a:spcPct val="100000"/>
              </a:lnSpc>
              <a:spcBef>
                <a:spcPts val="0"/>
              </a:spcBef>
              <a:spcAft>
                <a:spcPts val="137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FFFFFF"/>
                </a:solidFill>
                <a:effectLst/>
                <a:uLnTx/>
                <a:uFillTx/>
                <a:latin typeface="Segoe UI"/>
                <a:ea typeface="+mn-ea"/>
                <a:cs typeface="+mn-cs"/>
              </a:rPr>
              <a:t>For me, the main benefit is</a:t>
            </a:r>
            <a:br>
              <a:rPr kumimoji="0" lang="en-US" sz="1600" b="0" i="0" u="none" strike="noStrike" kern="1200" cap="none" spc="0" normalizeH="0" baseline="0" noProof="0">
                <a:ln>
                  <a:noFill/>
                </a:ln>
                <a:solidFill>
                  <a:srgbClr val="FFFFFF"/>
                </a:solidFill>
                <a:effectLst/>
                <a:uLnTx/>
                <a:uFillTx/>
                <a:latin typeface="Segoe UI"/>
                <a:ea typeface="+mn-ea"/>
                <a:cs typeface="+mn-cs"/>
              </a:rPr>
            </a:br>
            <a:r>
              <a:rPr kumimoji="0" lang="en-US" sz="1600" b="0" i="0" u="none" strike="noStrike" kern="1200" cap="none" spc="0" normalizeH="0" baseline="0" noProof="0">
                <a:ln>
                  <a:noFill/>
                </a:ln>
                <a:solidFill>
                  <a:srgbClr val="FFFFFF"/>
                </a:solidFill>
                <a:effectLst/>
                <a:uLnTx/>
                <a:uFillTx/>
                <a:latin typeface="Segoe UI"/>
                <a:ea typeface="+mn-ea"/>
                <a:cs typeface="+mn-cs"/>
              </a:rPr>
              <a:t>that my managers do not have</a:t>
            </a:r>
            <a:br>
              <a:rPr kumimoji="0" lang="en-US" sz="1600" b="0" i="0" u="none" strike="noStrike" kern="1200" cap="none" spc="0" normalizeH="0" baseline="0" noProof="0">
                <a:ln>
                  <a:noFill/>
                </a:ln>
                <a:solidFill>
                  <a:srgbClr val="FFFFFF"/>
                </a:solidFill>
                <a:effectLst/>
                <a:uLnTx/>
                <a:uFillTx/>
                <a:latin typeface="Segoe UI"/>
                <a:ea typeface="+mn-ea"/>
                <a:cs typeface="+mn-cs"/>
              </a:rPr>
            </a:br>
            <a:r>
              <a:rPr kumimoji="0" lang="en-US" sz="1600" b="0" i="0" u="none" strike="noStrike" kern="1200" cap="none" spc="0" normalizeH="0" baseline="0" noProof="0">
                <a:ln>
                  <a:noFill/>
                </a:ln>
                <a:solidFill>
                  <a:srgbClr val="FFFFFF"/>
                </a:solidFill>
                <a:effectLst/>
                <a:uLnTx/>
                <a:uFillTx/>
                <a:latin typeface="Segoe UI"/>
                <a:ea typeface="+mn-ea"/>
                <a:cs typeface="+mn-cs"/>
              </a:rPr>
              <a:t>to go to three different places</a:t>
            </a:r>
            <a:br>
              <a:rPr kumimoji="0" lang="en-US" sz="1600" b="0" i="0" u="none" strike="noStrike" kern="1200" cap="none" spc="0" normalizeH="0" baseline="0" noProof="0">
                <a:ln>
                  <a:noFill/>
                </a:ln>
                <a:solidFill>
                  <a:srgbClr val="FFFFFF"/>
                </a:solidFill>
                <a:effectLst/>
                <a:uLnTx/>
                <a:uFillTx/>
                <a:latin typeface="Segoe UI"/>
                <a:ea typeface="+mn-ea"/>
                <a:cs typeface="+mn-cs"/>
              </a:rPr>
            </a:br>
            <a:r>
              <a:rPr kumimoji="0" lang="en-US" sz="1600" b="0" i="0" u="none" strike="noStrike" kern="1200" cap="none" spc="0" normalizeH="0" baseline="0" noProof="0">
                <a:ln>
                  <a:noFill/>
                </a:ln>
                <a:solidFill>
                  <a:srgbClr val="FFFFFF"/>
                </a:solidFill>
                <a:effectLst/>
                <a:uLnTx/>
                <a:uFillTx/>
                <a:latin typeface="Segoe UI"/>
                <a:ea typeface="+mn-ea"/>
                <a:cs typeface="+mn-cs"/>
              </a:rPr>
              <a:t>to see the health of our database environment. I want to reinforce this over and over again because that’s what’s driving us.”</a:t>
            </a:r>
            <a:endParaRPr kumimoji="0" lang="en-US" sz="1600" b="0" i="0" u="none" strike="noStrike" kern="1200" cap="none" spc="0" normalizeH="0" baseline="0" noProof="0">
              <a:ln>
                <a:noFill/>
              </a:ln>
              <a:solidFill>
                <a:srgbClr val="FFFFFF"/>
              </a:solidFill>
              <a:effectLst/>
              <a:uLnTx/>
              <a:uFillTx/>
              <a:latin typeface="Segoe UI Semibold"/>
              <a:ea typeface="+mn-ea"/>
              <a:cs typeface="+mn-cs"/>
            </a:endParaRPr>
          </a:p>
        </p:txBody>
      </p:sp>
      <p:pic>
        <p:nvPicPr>
          <p:cNvPr id="5" name="Picture 4" descr="A yellow and orange logo&#10;&#10;Description automatically generated">
            <a:extLst>
              <a:ext uri="{FF2B5EF4-FFF2-40B4-BE49-F238E27FC236}">
                <a16:creationId xmlns:a16="http://schemas.microsoft.com/office/drawing/2014/main" id="{36B03B9B-8A6E-F61D-1946-7953CF496E1E}"/>
              </a:ext>
            </a:extLst>
          </p:cNvPr>
          <p:cNvPicPr>
            <a:picLocks noChangeAspect="1"/>
          </p:cNvPicPr>
          <p:nvPr/>
        </p:nvPicPr>
        <p:blipFill>
          <a:blip r:embed="rId16"/>
          <a:stretch>
            <a:fillRect/>
          </a:stretch>
        </p:blipFill>
        <p:spPr>
          <a:xfrm>
            <a:off x="0" y="5699929"/>
            <a:ext cx="1258519" cy="1258519"/>
          </a:xfrm>
          <a:prstGeom prst="rect">
            <a:avLst/>
          </a:prstGeom>
        </p:spPr>
      </p:pic>
    </p:spTree>
    <p:extLst>
      <p:ext uri="{BB962C8B-B14F-4D97-AF65-F5344CB8AC3E}">
        <p14:creationId xmlns:p14="http://schemas.microsoft.com/office/powerpoint/2010/main" val="263930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9F4A1B9-10D4-4090-9079-2453CEB2DBE1}"/>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403"/>
          <a:stretch/>
        </p:blipFill>
        <p:spPr>
          <a:xfrm flipH="1">
            <a:off x="0" y="0"/>
            <a:ext cx="4070350" cy="6858000"/>
          </a:xfrm>
          <a:prstGeom prst="rect">
            <a:avLst/>
          </a:prstGeom>
        </p:spPr>
      </p:pic>
      <p:sp>
        <p:nvSpPr>
          <p:cNvPr id="12" name="Title 11">
            <a:extLst>
              <a:ext uri="{FF2B5EF4-FFF2-40B4-BE49-F238E27FC236}">
                <a16:creationId xmlns:a16="http://schemas.microsoft.com/office/drawing/2014/main" id="{D39EF83E-95FE-4ACB-9960-8F00D4D1A05C}"/>
              </a:ext>
            </a:extLst>
          </p:cNvPr>
          <p:cNvSpPr>
            <a:spLocks noGrp="1"/>
          </p:cNvSpPr>
          <p:nvPr>
            <p:ph type="title"/>
          </p:nvPr>
        </p:nvSpPr>
        <p:spPr>
          <a:xfrm>
            <a:off x="4865688" y="508000"/>
            <a:ext cx="6510337" cy="554038"/>
          </a:xfrm>
        </p:spPr>
        <p:txBody>
          <a:bodyPr>
            <a:spAutoFit/>
          </a:bodyPr>
          <a:lstStyle/>
          <a:p>
            <a:pPr lvl="0" algn="ctr"/>
            <a:r>
              <a:rPr lang="en-US">
                <a:gradFill flip="none" rotWithShape="1">
                  <a:gsLst>
                    <a:gs pos="0">
                      <a:schemeClr val="accent1"/>
                    </a:gs>
                    <a:gs pos="100000">
                      <a:schemeClr val="accent5"/>
                    </a:gs>
                  </a:gsLst>
                  <a:lin ang="2700000" scaled="1"/>
                  <a:tileRect/>
                </a:gradFill>
              </a:rPr>
              <a:t>Azure Synapse Link</a:t>
            </a:r>
          </a:p>
        </p:txBody>
      </p:sp>
      <p:grpSp>
        <p:nvGrpSpPr>
          <p:cNvPr id="30" name="Group 29">
            <a:extLst>
              <a:ext uri="{FF2B5EF4-FFF2-40B4-BE49-F238E27FC236}">
                <a16:creationId xmlns:a16="http://schemas.microsoft.com/office/drawing/2014/main" id="{7B621B15-CD75-41DE-938C-5A42E11C56E2}"/>
              </a:ext>
              <a:ext uri="{C183D7F6-B498-43B3-948B-1728B52AA6E4}">
                <adec:decorative xmlns:adec="http://schemas.microsoft.com/office/drawing/2017/decorative" val="1"/>
              </a:ext>
            </a:extLst>
          </p:cNvPr>
          <p:cNvGrpSpPr/>
          <p:nvPr/>
        </p:nvGrpSpPr>
        <p:grpSpPr>
          <a:xfrm>
            <a:off x="4923744" y="1545115"/>
            <a:ext cx="2186729" cy="1706010"/>
            <a:chOff x="2355093" y="2919660"/>
            <a:chExt cx="3294069" cy="2569918"/>
          </a:xfrm>
        </p:grpSpPr>
        <p:pic>
          <p:nvPicPr>
            <p:cNvPr id="31" name="Picture 30" descr="A picture containing electronics&#10;&#10;Description automatically generated">
              <a:extLst>
                <a:ext uri="{FF2B5EF4-FFF2-40B4-BE49-F238E27FC236}">
                  <a16:creationId xmlns:a16="http://schemas.microsoft.com/office/drawing/2014/main" id="{B8A833F8-EBDC-4D18-ADB7-E4F378965F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5093" y="3363923"/>
              <a:ext cx="3294069" cy="1908535"/>
            </a:xfrm>
            <a:prstGeom prst="rect">
              <a:avLst/>
            </a:prstGeom>
          </p:spPr>
        </p:pic>
        <p:sp>
          <p:nvSpPr>
            <p:cNvPr id="32" name="TextBox 31">
              <a:extLst>
                <a:ext uri="{FF2B5EF4-FFF2-40B4-BE49-F238E27FC236}">
                  <a16:creationId xmlns:a16="http://schemas.microsoft.com/office/drawing/2014/main" id="{2F56F9F0-E2F8-45AE-A586-42CB4A3D204B}"/>
                </a:ext>
              </a:extLst>
            </p:cNvPr>
            <p:cNvSpPr txBox="1"/>
            <p:nvPr/>
          </p:nvSpPr>
          <p:spPr>
            <a:xfrm>
              <a:off x="2515278" y="3624559"/>
              <a:ext cx="492443" cy="1865019"/>
            </a:xfrm>
            <a:prstGeom prst="rect">
              <a:avLst/>
            </a:prstGeom>
            <a:noFill/>
          </p:spPr>
          <p:txBody>
            <a:bodyPr vert="vert" wrap="square" lIns="0" tIns="0" rIns="0" bIns="0" rtlCol="0">
              <a:spAutoFit/>
              <a:scene3d>
                <a:camera prst="isometricTopUp"/>
                <a:lightRig rig="threePt" dir="t">
                  <a:rot lat="0" lon="0" rev="3600000"/>
                </a:lightRig>
              </a:scene3d>
            </a:bodyPr>
            <a:lstStyle>
              <a:defPPr>
                <a:defRPr lang="en-US"/>
              </a:defPPr>
              <a:lvl1pPr algn="ctr">
                <a:defRPr sz="2800">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a:ea typeface="+mn-ea"/>
                  <a:cs typeface="+mn-cs"/>
                </a:rPr>
                <a:t>Operational Databases</a:t>
              </a:r>
            </a:p>
          </p:txBody>
        </p:sp>
        <p:pic>
          <p:nvPicPr>
            <p:cNvPr id="33" name="Graphic 32">
              <a:extLst>
                <a:ext uri="{FF2B5EF4-FFF2-40B4-BE49-F238E27FC236}">
                  <a16:creationId xmlns:a16="http://schemas.microsoft.com/office/drawing/2014/main" id="{8C1360BD-A5CA-4E90-B860-64643B2FB88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11336" y="2919660"/>
              <a:ext cx="969176" cy="1237430"/>
            </a:xfrm>
            <a:prstGeom prst="rect">
              <a:avLst/>
            </a:prstGeom>
          </p:spPr>
        </p:pic>
        <p:pic>
          <p:nvPicPr>
            <p:cNvPr id="34" name="Graphic 33">
              <a:extLst>
                <a:ext uri="{FF2B5EF4-FFF2-40B4-BE49-F238E27FC236}">
                  <a16:creationId xmlns:a16="http://schemas.microsoft.com/office/drawing/2014/main" id="{DFB86FBB-F3F7-421C-B728-98D6505A6DA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3023624" y="3716817"/>
              <a:ext cx="780007" cy="480319"/>
            </a:xfrm>
            <a:prstGeom prst="rect">
              <a:avLst/>
            </a:prstGeom>
          </p:spPr>
        </p:pic>
      </p:grpSp>
      <p:pic>
        <p:nvPicPr>
          <p:cNvPr id="35" name="Graphic 34">
            <a:extLst>
              <a:ext uri="{FF2B5EF4-FFF2-40B4-BE49-F238E27FC236}">
                <a16:creationId xmlns:a16="http://schemas.microsoft.com/office/drawing/2014/main" id="{9E29F28F-2816-432E-A8CE-9660923D5B5A}"/>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flipV="1">
            <a:off x="6238237" y="2609026"/>
            <a:ext cx="1489862" cy="833219"/>
          </a:xfrm>
          <a:prstGeom prst="rect">
            <a:avLst/>
          </a:prstGeom>
        </p:spPr>
      </p:pic>
      <p:grpSp>
        <p:nvGrpSpPr>
          <p:cNvPr id="36" name="Group 35">
            <a:extLst>
              <a:ext uri="{FF2B5EF4-FFF2-40B4-BE49-F238E27FC236}">
                <a16:creationId xmlns:a16="http://schemas.microsoft.com/office/drawing/2014/main" id="{92DCD35F-6C77-4665-A1B8-B6269ACB194B}"/>
              </a:ext>
              <a:ext uri="{C183D7F6-B498-43B3-948B-1728B52AA6E4}">
                <adec:decorative xmlns:adec="http://schemas.microsoft.com/office/drawing/2017/decorative" val="1"/>
              </a:ext>
            </a:extLst>
          </p:cNvPr>
          <p:cNvGrpSpPr/>
          <p:nvPr/>
        </p:nvGrpSpPr>
        <p:grpSpPr>
          <a:xfrm>
            <a:off x="6021715" y="1854195"/>
            <a:ext cx="992104" cy="1201742"/>
            <a:chOff x="4023393" y="3369878"/>
            <a:chExt cx="1494901" cy="1810782"/>
          </a:xfrm>
        </p:grpSpPr>
        <p:pic>
          <p:nvPicPr>
            <p:cNvPr id="37" name="Graphic 36">
              <a:extLst>
                <a:ext uri="{FF2B5EF4-FFF2-40B4-BE49-F238E27FC236}">
                  <a16:creationId xmlns:a16="http://schemas.microsoft.com/office/drawing/2014/main" id="{7F26A887-5387-4434-ADAA-46864BCA6E9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023393" y="4663145"/>
              <a:ext cx="420160" cy="517515"/>
            </a:xfrm>
            <a:prstGeom prst="rect">
              <a:avLst/>
            </a:prstGeom>
          </p:spPr>
        </p:pic>
        <p:pic>
          <p:nvPicPr>
            <p:cNvPr id="38" name="Graphic 37">
              <a:extLst>
                <a:ext uri="{FF2B5EF4-FFF2-40B4-BE49-F238E27FC236}">
                  <a16:creationId xmlns:a16="http://schemas.microsoft.com/office/drawing/2014/main" id="{A8341B2C-D8C9-431A-89DA-C44B2E1F442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594057" y="4298177"/>
              <a:ext cx="420160" cy="517515"/>
            </a:xfrm>
            <a:prstGeom prst="rect">
              <a:avLst/>
            </a:prstGeom>
          </p:spPr>
        </p:pic>
        <p:pic>
          <p:nvPicPr>
            <p:cNvPr id="39" name="Graphic 38">
              <a:extLst>
                <a:ext uri="{FF2B5EF4-FFF2-40B4-BE49-F238E27FC236}">
                  <a16:creationId xmlns:a16="http://schemas.microsoft.com/office/drawing/2014/main" id="{102C24AD-0B84-4B9A-A24F-C3AF3C5E226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094656" y="4007944"/>
              <a:ext cx="420160" cy="517515"/>
            </a:xfrm>
            <a:prstGeom prst="rect">
              <a:avLst/>
            </a:prstGeom>
          </p:spPr>
        </p:pic>
        <p:pic>
          <p:nvPicPr>
            <p:cNvPr id="40" name="Graphic 39">
              <a:extLst>
                <a:ext uri="{FF2B5EF4-FFF2-40B4-BE49-F238E27FC236}">
                  <a16:creationId xmlns:a16="http://schemas.microsoft.com/office/drawing/2014/main" id="{5C13589A-7E5B-42B9-938B-58F99915FA9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597535" y="3985552"/>
              <a:ext cx="420160" cy="517515"/>
            </a:xfrm>
            <a:prstGeom prst="rect">
              <a:avLst/>
            </a:prstGeom>
          </p:spPr>
        </p:pic>
        <p:pic>
          <p:nvPicPr>
            <p:cNvPr id="41" name="Graphic 40">
              <a:extLst>
                <a:ext uri="{FF2B5EF4-FFF2-40B4-BE49-F238E27FC236}">
                  <a16:creationId xmlns:a16="http://schemas.microsoft.com/office/drawing/2014/main" id="{6548968B-D9C1-4A4D-8A73-FD2EF2FDED6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098134" y="3695319"/>
              <a:ext cx="420160" cy="517515"/>
            </a:xfrm>
            <a:prstGeom prst="rect">
              <a:avLst/>
            </a:prstGeom>
          </p:spPr>
        </p:pic>
        <p:pic>
          <p:nvPicPr>
            <p:cNvPr id="42" name="Graphic 41">
              <a:extLst>
                <a:ext uri="{FF2B5EF4-FFF2-40B4-BE49-F238E27FC236}">
                  <a16:creationId xmlns:a16="http://schemas.microsoft.com/office/drawing/2014/main" id="{28125E83-A10F-49A7-9B41-BA5C5C0D463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096618" y="3369878"/>
              <a:ext cx="420160" cy="517515"/>
            </a:xfrm>
            <a:prstGeom prst="rect">
              <a:avLst/>
            </a:prstGeom>
          </p:spPr>
        </p:pic>
        <p:pic>
          <p:nvPicPr>
            <p:cNvPr id="43" name="Graphic 42">
              <a:extLst>
                <a:ext uri="{FF2B5EF4-FFF2-40B4-BE49-F238E27FC236}">
                  <a16:creationId xmlns:a16="http://schemas.microsoft.com/office/drawing/2014/main" id="{97F4F228-8549-44D4-9878-4E71C82FCA0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026567" y="4356703"/>
              <a:ext cx="420160" cy="517515"/>
            </a:xfrm>
            <a:prstGeom prst="rect">
              <a:avLst/>
            </a:prstGeom>
          </p:spPr>
        </p:pic>
      </p:grpSp>
      <p:grpSp>
        <p:nvGrpSpPr>
          <p:cNvPr id="44" name="Group 43">
            <a:extLst>
              <a:ext uri="{FF2B5EF4-FFF2-40B4-BE49-F238E27FC236}">
                <a16:creationId xmlns:a16="http://schemas.microsoft.com/office/drawing/2014/main" id="{BD8CB511-6512-48A9-B53A-821D8F5CCC25}"/>
              </a:ext>
              <a:ext uri="{C183D7F6-B498-43B3-948B-1728B52AA6E4}">
                <adec:decorative xmlns:adec="http://schemas.microsoft.com/office/drawing/2017/decorative" val="1"/>
              </a:ext>
            </a:extLst>
          </p:cNvPr>
          <p:cNvGrpSpPr/>
          <p:nvPr/>
        </p:nvGrpSpPr>
        <p:grpSpPr>
          <a:xfrm>
            <a:off x="8494243" y="3949865"/>
            <a:ext cx="2797286" cy="1840969"/>
            <a:chOff x="6282710" y="4191374"/>
            <a:chExt cx="3664561" cy="2411746"/>
          </a:xfrm>
        </p:grpSpPr>
        <p:grpSp>
          <p:nvGrpSpPr>
            <p:cNvPr id="45" name="Group 44">
              <a:extLst>
                <a:ext uri="{FF2B5EF4-FFF2-40B4-BE49-F238E27FC236}">
                  <a16:creationId xmlns:a16="http://schemas.microsoft.com/office/drawing/2014/main" id="{CA9AB4EA-DDA8-425D-9CE1-D32057C2E50A}"/>
                </a:ext>
              </a:extLst>
            </p:cNvPr>
            <p:cNvGrpSpPr/>
            <p:nvPr/>
          </p:nvGrpSpPr>
          <p:grpSpPr>
            <a:xfrm>
              <a:off x="6950771" y="4645501"/>
              <a:ext cx="2996500" cy="1957619"/>
              <a:chOff x="6950771" y="4645501"/>
              <a:chExt cx="2996500" cy="1957619"/>
            </a:xfrm>
          </p:grpSpPr>
          <p:grpSp>
            <p:nvGrpSpPr>
              <p:cNvPr id="58" name="Group 57">
                <a:extLst>
                  <a:ext uri="{FF2B5EF4-FFF2-40B4-BE49-F238E27FC236}">
                    <a16:creationId xmlns:a16="http://schemas.microsoft.com/office/drawing/2014/main" id="{F211B033-3584-4B34-AB1C-16E925F2F5FB}"/>
                  </a:ext>
                </a:extLst>
              </p:cNvPr>
              <p:cNvGrpSpPr/>
              <p:nvPr/>
            </p:nvGrpSpPr>
            <p:grpSpPr>
              <a:xfrm>
                <a:off x="6950771" y="4645501"/>
                <a:ext cx="2996500" cy="1957619"/>
                <a:chOff x="8551581" y="3995411"/>
                <a:chExt cx="2606905" cy="1703096"/>
              </a:xfrm>
            </p:grpSpPr>
            <p:pic>
              <p:nvPicPr>
                <p:cNvPr id="61" name="Picture 60" descr="A picture containing text, electronics&#10;&#10;Description automatically generated">
                  <a:extLst>
                    <a:ext uri="{FF2B5EF4-FFF2-40B4-BE49-F238E27FC236}">
                      <a16:creationId xmlns:a16="http://schemas.microsoft.com/office/drawing/2014/main" id="{E7D3753C-CEAA-473E-9735-33C08B9E172C}"/>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551581" y="3995411"/>
                  <a:ext cx="2606905" cy="1479638"/>
                </a:xfrm>
                <a:prstGeom prst="rect">
                  <a:avLst/>
                </a:prstGeom>
              </p:spPr>
            </p:pic>
            <p:sp>
              <p:nvSpPr>
                <p:cNvPr id="62" name="TextBox 61">
                  <a:extLst>
                    <a:ext uri="{FF2B5EF4-FFF2-40B4-BE49-F238E27FC236}">
                      <a16:creationId xmlns:a16="http://schemas.microsoft.com/office/drawing/2014/main" id="{D9E7DE4C-D1F3-4F0B-9E19-FB8F7750744C}"/>
                    </a:ext>
                  </a:extLst>
                </p:cNvPr>
                <p:cNvSpPr txBox="1"/>
                <p:nvPr/>
              </p:nvSpPr>
              <p:spPr>
                <a:xfrm>
                  <a:off x="9350743" y="4933874"/>
                  <a:ext cx="492443" cy="764633"/>
                </a:xfrm>
                <a:prstGeom prst="rect">
                  <a:avLst/>
                </a:prstGeom>
                <a:noFill/>
              </p:spPr>
              <p:txBody>
                <a:bodyPr vert="vert" wrap="none" lIns="0" tIns="0" rIns="0" bIns="0" rtlCol="0">
                  <a:spAutoFit/>
                  <a:scene3d>
                    <a:camera prst="isometricTopUp"/>
                    <a:lightRig rig="threePt" dir="t">
                      <a:rot lat="0" lon="0" rev="3600000"/>
                    </a:lightRig>
                  </a:scene3d>
                </a:bodyPr>
                <a:lstStyle>
                  <a:defPPr>
                    <a:defRPr lang="en-US"/>
                  </a:defPPr>
                  <a:lvl1pPr algn="ctr">
                    <a:defRPr sz="2800">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a:ea typeface="+mn-ea"/>
                      <a:cs typeface="+mn-cs"/>
                    </a:rPr>
                    <a:t>Business</a:t>
                  </a:r>
                  <a:br>
                    <a:rPr kumimoji="0" lang="en-US" sz="1600" b="0" i="0" u="none" strike="noStrike" kern="1200" cap="none" spc="0" normalizeH="0" baseline="0" noProof="0">
                      <a:ln>
                        <a:noFill/>
                      </a:ln>
                      <a:solidFill>
                        <a:srgbClr val="FFFFFF"/>
                      </a:solidFill>
                      <a:effectLst/>
                      <a:uLnTx/>
                      <a:uFillTx/>
                      <a:latin typeface="Segoe UI"/>
                      <a:ea typeface="+mn-ea"/>
                      <a:cs typeface="+mn-cs"/>
                    </a:rPr>
                  </a:br>
                  <a:r>
                    <a:rPr kumimoji="0" lang="en-US" sz="1600" b="0" i="0" u="none" strike="noStrike" kern="1200" cap="none" spc="0" normalizeH="0" baseline="0" noProof="0">
                      <a:ln>
                        <a:noFill/>
                      </a:ln>
                      <a:solidFill>
                        <a:srgbClr val="FFFFFF"/>
                      </a:solidFill>
                      <a:effectLst/>
                      <a:uLnTx/>
                      <a:uFillTx/>
                      <a:latin typeface="Segoe UI"/>
                      <a:ea typeface="+mn-ea"/>
                      <a:cs typeface="+mn-cs"/>
                    </a:rPr>
                    <a:t>Apps</a:t>
                  </a:r>
                </a:p>
              </p:txBody>
            </p:sp>
          </p:grpSp>
          <p:pic>
            <p:nvPicPr>
              <p:cNvPr id="59" name="Graphic 58">
                <a:extLst>
                  <a:ext uri="{FF2B5EF4-FFF2-40B4-BE49-F238E27FC236}">
                    <a16:creationId xmlns:a16="http://schemas.microsoft.com/office/drawing/2014/main" id="{0E697A0C-9FE0-4A7D-96C3-0573A7669D1F}"/>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450208" y="5043119"/>
                <a:ext cx="1331403" cy="825349"/>
              </a:xfrm>
              <a:prstGeom prst="rect">
                <a:avLst/>
              </a:prstGeom>
            </p:spPr>
          </p:pic>
          <p:pic>
            <p:nvPicPr>
              <p:cNvPr id="60" name="Graphic 59">
                <a:extLst>
                  <a:ext uri="{FF2B5EF4-FFF2-40B4-BE49-F238E27FC236}">
                    <a16:creationId xmlns:a16="http://schemas.microsoft.com/office/drawing/2014/main" id="{1C781723-D6EC-44ED-A5CB-4E843054DA3B}"/>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8385856" y="5404846"/>
                <a:ext cx="510287" cy="478721"/>
              </a:xfrm>
              <a:prstGeom prst="rect">
                <a:avLst/>
              </a:prstGeom>
            </p:spPr>
          </p:pic>
        </p:grpSp>
        <p:pic>
          <p:nvPicPr>
            <p:cNvPr id="46" name="Graphic 45">
              <a:extLst>
                <a:ext uri="{FF2B5EF4-FFF2-40B4-BE49-F238E27FC236}">
                  <a16:creationId xmlns:a16="http://schemas.microsoft.com/office/drawing/2014/main" id="{B0DAE27C-0535-4FD3-B546-8AE8E08F5F7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flipV="1">
              <a:off x="6282710" y="4224189"/>
              <a:ext cx="1951781" cy="1091551"/>
            </a:xfrm>
            <a:prstGeom prst="rect">
              <a:avLst/>
            </a:prstGeom>
          </p:spPr>
        </p:pic>
        <p:grpSp>
          <p:nvGrpSpPr>
            <p:cNvPr id="47" name="Group 46">
              <a:extLst>
                <a:ext uri="{FF2B5EF4-FFF2-40B4-BE49-F238E27FC236}">
                  <a16:creationId xmlns:a16="http://schemas.microsoft.com/office/drawing/2014/main" id="{24E839E5-84DE-49AD-ABC3-338A4819DA85}"/>
                </a:ext>
              </a:extLst>
            </p:cNvPr>
            <p:cNvGrpSpPr/>
            <p:nvPr/>
          </p:nvGrpSpPr>
          <p:grpSpPr>
            <a:xfrm>
              <a:off x="7241425" y="4191374"/>
              <a:ext cx="1302495" cy="1312849"/>
              <a:chOff x="5950569" y="2597033"/>
              <a:chExt cx="1473627" cy="1485341"/>
            </a:xfrm>
          </p:grpSpPr>
          <p:pic>
            <p:nvPicPr>
              <p:cNvPr id="48" name="Graphic 47">
                <a:extLst>
                  <a:ext uri="{FF2B5EF4-FFF2-40B4-BE49-F238E27FC236}">
                    <a16:creationId xmlns:a16="http://schemas.microsoft.com/office/drawing/2014/main" id="{1019CA7D-8743-445A-9FBD-7BB8D81606C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950569" y="3564859"/>
                <a:ext cx="420160" cy="517515"/>
              </a:xfrm>
              <a:prstGeom prst="rect">
                <a:avLst/>
              </a:prstGeom>
            </p:spPr>
          </p:pic>
          <p:pic>
            <p:nvPicPr>
              <p:cNvPr id="49" name="Graphic 48">
                <a:extLst>
                  <a:ext uri="{FF2B5EF4-FFF2-40B4-BE49-F238E27FC236}">
                    <a16:creationId xmlns:a16="http://schemas.microsoft.com/office/drawing/2014/main" id="{702A32B5-F12A-4D29-949A-DD5BC751BD6E}"/>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481338" y="3222283"/>
                <a:ext cx="420160" cy="517515"/>
              </a:xfrm>
              <a:prstGeom prst="rect">
                <a:avLst/>
              </a:prstGeom>
            </p:spPr>
          </p:pic>
          <p:pic>
            <p:nvPicPr>
              <p:cNvPr id="50" name="Graphic 49">
                <a:extLst>
                  <a:ext uri="{FF2B5EF4-FFF2-40B4-BE49-F238E27FC236}">
                    <a16:creationId xmlns:a16="http://schemas.microsoft.com/office/drawing/2014/main" id="{9C50FEFF-EC7A-4E44-8730-415E563FF10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000558" y="2909658"/>
                <a:ext cx="420160" cy="517515"/>
              </a:xfrm>
              <a:prstGeom prst="rect">
                <a:avLst/>
              </a:prstGeom>
            </p:spPr>
          </p:pic>
          <p:pic>
            <p:nvPicPr>
              <p:cNvPr id="51" name="Graphic 50">
                <a:extLst>
                  <a:ext uri="{FF2B5EF4-FFF2-40B4-BE49-F238E27FC236}">
                    <a16:creationId xmlns:a16="http://schemas.microsoft.com/office/drawing/2014/main" id="{67475594-7DB3-4DFF-9EA3-2D446DCFFB4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484816" y="2909658"/>
                <a:ext cx="420160" cy="517515"/>
              </a:xfrm>
              <a:prstGeom prst="rect">
                <a:avLst/>
              </a:prstGeom>
            </p:spPr>
          </p:pic>
          <p:pic>
            <p:nvPicPr>
              <p:cNvPr id="54" name="Graphic 53">
                <a:extLst>
                  <a:ext uri="{FF2B5EF4-FFF2-40B4-BE49-F238E27FC236}">
                    <a16:creationId xmlns:a16="http://schemas.microsoft.com/office/drawing/2014/main" id="{449F0C30-D98F-4D22-BAA1-CD5BD2E6B36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004036" y="2597033"/>
                <a:ext cx="420160" cy="517515"/>
              </a:xfrm>
              <a:prstGeom prst="rect">
                <a:avLst/>
              </a:prstGeom>
            </p:spPr>
          </p:pic>
          <p:pic>
            <p:nvPicPr>
              <p:cNvPr id="56" name="Graphic 55">
                <a:extLst>
                  <a:ext uri="{FF2B5EF4-FFF2-40B4-BE49-F238E27FC236}">
                    <a16:creationId xmlns:a16="http://schemas.microsoft.com/office/drawing/2014/main" id="{413EDD27-F8B8-44D2-ABE8-5F9B2C9DB32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489828" y="2609481"/>
                <a:ext cx="420160" cy="517515"/>
              </a:xfrm>
              <a:prstGeom prst="rect">
                <a:avLst/>
              </a:prstGeom>
            </p:spPr>
          </p:pic>
          <p:pic>
            <p:nvPicPr>
              <p:cNvPr id="57" name="Graphic 56">
                <a:extLst>
                  <a:ext uri="{FF2B5EF4-FFF2-40B4-BE49-F238E27FC236}">
                    <a16:creationId xmlns:a16="http://schemas.microsoft.com/office/drawing/2014/main" id="{EBD73F36-330B-4A44-BEFB-425B483B4C3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953743" y="3258417"/>
                <a:ext cx="420160" cy="517515"/>
              </a:xfrm>
              <a:prstGeom prst="rect">
                <a:avLst/>
              </a:prstGeom>
            </p:spPr>
          </p:pic>
        </p:grpSp>
      </p:grpSp>
      <p:pic>
        <p:nvPicPr>
          <p:cNvPr id="63" name="Graphic 62">
            <a:extLst>
              <a:ext uri="{FF2B5EF4-FFF2-40B4-BE49-F238E27FC236}">
                <a16:creationId xmlns:a16="http://schemas.microsoft.com/office/drawing/2014/main" id="{5FCC617A-0CDE-407B-93C8-623DE5DB317A}"/>
              </a:ext>
              <a:ext uri="{C183D7F6-B498-43B3-948B-1728B52AA6E4}">
                <adec:decorative xmlns:adec="http://schemas.microsoft.com/office/drawing/2017/decorative" val="1"/>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6992293" y="2940153"/>
            <a:ext cx="2433797" cy="1533490"/>
          </a:xfrm>
          <a:prstGeom prst="rect">
            <a:avLst/>
          </a:prstGeom>
        </p:spPr>
      </p:pic>
      <p:grpSp>
        <p:nvGrpSpPr>
          <p:cNvPr id="64" name="Group 63">
            <a:extLst>
              <a:ext uri="{FF2B5EF4-FFF2-40B4-BE49-F238E27FC236}">
                <a16:creationId xmlns:a16="http://schemas.microsoft.com/office/drawing/2014/main" id="{8EB2A04C-3E45-4269-8AD4-818A2B28EEDF}"/>
              </a:ext>
              <a:ext uri="{C183D7F6-B498-43B3-948B-1728B52AA6E4}">
                <adec:decorative xmlns:adec="http://schemas.microsoft.com/office/drawing/2017/decorative" val="1"/>
              </a:ext>
            </a:extLst>
          </p:cNvPr>
          <p:cNvGrpSpPr/>
          <p:nvPr/>
        </p:nvGrpSpPr>
        <p:grpSpPr>
          <a:xfrm>
            <a:off x="7384728" y="1987437"/>
            <a:ext cx="480788" cy="531530"/>
            <a:chOff x="446156" y="2712843"/>
            <a:chExt cx="1306967" cy="1444902"/>
          </a:xfrm>
        </p:grpSpPr>
        <p:sp>
          <p:nvSpPr>
            <p:cNvPr id="65" name="Freeform: Shape 64">
              <a:extLst>
                <a:ext uri="{FF2B5EF4-FFF2-40B4-BE49-F238E27FC236}">
                  <a16:creationId xmlns:a16="http://schemas.microsoft.com/office/drawing/2014/main" id="{7919225F-1E16-4FE6-8286-CD345AD7807E}"/>
                </a:ext>
              </a:extLst>
            </p:cNvPr>
            <p:cNvSpPr/>
            <p:nvPr/>
          </p:nvSpPr>
          <p:spPr>
            <a:xfrm>
              <a:off x="468264" y="3343128"/>
              <a:ext cx="1282316" cy="750639"/>
            </a:xfrm>
            <a:custGeom>
              <a:avLst/>
              <a:gdLst>
                <a:gd name="connsiteX0" fmla="*/ 0 w 1282316"/>
                <a:gd name="connsiteY0" fmla="*/ 375635 h 750639"/>
                <a:gd name="connsiteX1" fmla="*/ 633035 w 1282316"/>
                <a:gd name="connsiteY1" fmla="*/ 0 h 750639"/>
                <a:gd name="connsiteX2" fmla="*/ 1282317 w 1282316"/>
                <a:gd name="connsiteY2" fmla="*/ 375005 h 750639"/>
                <a:gd name="connsiteX3" fmla="*/ 649947 w 1282316"/>
                <a:gd name="connsiteY3" fmla="*/ 750640 h 750639"/>
                <a:gd name="connsiteX4" fmla="*/ 0 w 1282316"/>
                <a:gd name="connsiteY4" fmla="*/ 375635 h 7506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316" h="750639">
                  <a:moveTo>
                    <a:pt x="0" y="375635"/>
                  </a:moveTo>
                  <a:lnTo>
                    <a:pt x="633035" y="0"/>
                  </a:lnTo>
                  <a:lnTo>
                    <a:pt x="1282317" y="375005"/>
                  </a:lnTo>
                  <a:lnTo>
                    <a:pt x="649947" y="750640"/>
                  </a:lnTo>
                  <a:lnTo>
                    <a:pt x="0" y="375635"/>
                  </a:lnTo>
                  <a:close/>
                </a:path>
              </a:pathLst>
            </a:custGeom>
            <a:solidFill>
              <a:srgbClr val="000000">
                <a:alpha val="30000"/>
              </a:srgbClr>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6" name="Freeform: Shape 65">
              <a:extLst>
                <a:ext uri="{FF2B5EF4-FFF2-40B4-BE49-F238E27FC236}">
                  <a16:creationId xmlns:a16="http://schemas.microsoft.com/office/drawing/2014/main" id="{052785C5-69D2-4EA5-A0FB-12EF9F2B1797}"/>
                </a:ext>
              </a:extLst>
            </p:cNvPr>
            <p:cNvSpPr/>
            <p:nvPr/>
          </p:nvSpPr>
          <p:spPr>
            <a:xfrm>
              <a:off x="446156" y="3392107"/>
              <a:ext cx="1306967" cy="765638"/>
            </a:xfrm>
            <a:custGeom>
              <a:avLst/>
              <a:gdLst>
                <a:gd name="connsiteX0" fmla="*/ 1306967 w 1306967"/>
                <a:gd name="connsiteY0" fmla="*/ 384775 h 765638"/>
                <a:gd name="connsiteX1" fmla="*/ 660962 w 1306967"/>
                <a:gd name="connsiteY1" fmla="*/ 765639 h 765638"/>
                <a:gd name="connsiteX2" fmla="*/ 0 w 1306967"/>
                <a:gd name="connsiteY2" fmla="*/ 380871 h 765638"/>
                <a:gd name="connsiteX3" fmla="*/ 646666 w 1306967"/>
                <a:gd name="connsiteY3" fmla="*/ 0 h 765638"/>
                <a:gd name="connsiteX4" fmla="*/ 1306967 w 1306967"/>
                <a:gd name="connsiteY4" fmla="*/ 384775 h 7656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967" h="765638">
                  <a:moveTo>
                    <a:pt x="1306967" y="384775"/>
                  </a:moveTo>
                  <a:lnTo>
                    <a:pt x="660962" y="765639"/>
                  </a:lnTo>
                  <a:lnTo>
                    <a:pt x="0" y="380871"/>
                  </a:lnTo>
                  <a:lnTo>
                    <a:pt x="646666" y="0"/>
                  </a:lnTo>
                  <a:lnTo>
                    <a:pt x="1306967" y="384775"/>
                  </a:lnTo>
                  <a:close/>
                </a:path>
              </a:pathLst>
            </a:custGeom>
            <a:solidFill>
              <a:srgbClr val="1F1D20">
                <a:alpha val="40000"/>
              </a:srgbClr>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7" name="Freeform: Shape 66">
              <a:extLst>
                <a:ext uri="{FF2B5EF4-FFF2-40B4-BE49-F238E27FC236}">
                  <a16:creationId xmlns:a16="http://schemas.microsoft.com/office/drawing/2014/main" id="{3C118D54-B71D-4B67-A764-F972D9A0C0B1}"/>
                </a:ext>
              </a:extLst>
            </p:cNvPr>
            <p:cNvSpPr/>
            <p:nvPr/>
          </p:nvSpPr>
          <p:spPr>
            <a:xfrm>
              <a:off x="468264" y="3243487"/>
              <a:ext cx="1282316" cy="750639"/>
            </a:xfrm>
            <a:custGeom>
              <a:avLst/>
              <a:gdLst>
                <a:gd name="connsiteX0" fmla="*/ 0 w 1282316"/>
                <a:gd name="connsiteY0" fmla="*/ 375635 h 750639"/>
                <a:gd name="connsiteX1" fmla="*/ 633035 w 1282316"/>
                <a:gd name="connsiteY1" fmla="*/ 0 h 750639"/>
                <a:gd name="connsiteX2" fmla="*/ 1282317 w 1282316"/>
                <a:gd name="connsiteY2" fmla="*/ 375012 h 750639"/>
                <a:gd name="connsiteX3" fmla="*/ 649947 w 1282316"/>
                <a:gd name="connsiteY3" fmla="*/ 750640 h 750639"/>
                <a:gd name="connsiteX4" fmla="*/ 0 w 1282316"/>
                <a:gd name="connsiteY4" fmla="*/ 375635 h 7506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316" h="750639">
                  <a:moveTo>
                    <a:pt x="0" y="375635"/>
                  </a:moveTo>
                  <a:lnTo>
                    <a:pt x="633035" y="0"/>
                  </a:lnTo>
                  <a:lnTo>
                    <a:pt x="1282317" y="375012"/>
                  </a:lnTo>
                  <a:lnTo>
                    <a:pt x="649947" y="750640"/>
                  </a:lnTo>
                  <a:lnTo>
                    <a:pt x="0" y="375635"/>
                  </a:lnTo>
                  <a:close/>
                </a:path>
              </a:pathLst>
            </a:custGeom>
            <a:solidFill>
              <a:srgbClr val="4FC2EB"/>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8" name="Freeform: Shape 67">
              <a:extLst>
                <a:ext uri="{FF2B5EF4-FFF2-40B4-BE49-F238E27FC236}">
                  <a16:creationId xmlns:a16="http://schemas.microsoft.com/office/drawing/2014/main" id="{6F37BB4C-30C5-4210-B4A9-263912378BBD}"/>
                </a:ext>
              </a:extLst>
            </p:cNvPr>
            <p:cNvSpPr/>
            <p:nvPr/>
          </p:nvSpPr>
          <p:spPr>
            <a:xfrm>
              <a:off x="631494" y="2764078"/>
              <a:ext cx="940503" cy="1088866"/>
            </a:xfrm>
            <a:custGeom>
              <a:avLst/>
              <a:gdLst>
                <a:gd name="connsiteX0" fmla="*/ 660338 w 660338"/>
                <a:gd name="connsiteY0" fmla="*/ 190297 h 764505"/>
                <a:gd name="connsiteX1" fmla="*/ 330403 w 660338"/>
                <a:gd name="connsiteY1" fmla="*/ 0 h 764505"/>
                <a:gd name="connsiteX2" fmla="*/ 1250 w 660338"/>
                <a:gd name="connsiteY2" fmla="*/ 190687 h 764505"/>
                <a:gd name="connsiteX3" fmla="*/ 0 w 660338"/>
                <a:gd name="connsiteY3" fmla="*/ 571706 h 764505"/>
                <a:gd name="connsiteX4" fmla="*/ 331614 w 660338"/>
                <a:gd name="connsiteY4" fmla="*/ 764506 h 764505"/>
                <a:gd name="connsiteX5" fmla="*/ 660338 w 660338"/>
                <a:gd name="connsiteY5" fmla="*/ 572960 h 764505"/>
                <a:gd name="connsiteX6" fmla="*/ 660338 w 660338"/>
                <a:gd name="connsiteY6" fmla="*/ 190297 h 764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0338" h="764505">
                  <a:moveTo>
                    <a:pt x="660338" y="190297"/>
                  </a:moveTo>
                  <a:lnTo>
                    <a:pt x="330403" y="0"/>
                  </a:lnTo>
                  <a:lnTo>
                    <a:pt x="1250" y="190687"/>
                  </a:lnTo>
                  <a:lnTo>
                    <a:pt x="0" y="571706"/>
                  </a:lnTo>
                  <a:lnTo>
                    <a:pt x="331614" y="764506"/>
                  </a:lnTo>
                  <a:lnTo>
                    <a:pt x="660338" y="572960"/>
                  </a:lnTo>
                  <a:lnTo>
                    <a:pt x="660338" y="190297"/>
                  </a:lnTo>
                  <a:close/>
                </a:path>
              </a:pathLst>
            </a:custGeom>
            <a:solidFill>
              <a:srgbClr val="243A5E"/>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9" name="Freeform: Shape 68">
              <a:extLst>
                <a:ext uri="{FF2B5EF4-FFF2-40B4-BE49-F238E27FC236}">
                  <a16:creationId xmlns:a16="http://schemas.microsoft.com/office/drawing/2014/main" id="{B4F66FA2-33FE-466E-92E0-F39A83B6BF59}"/>
                </a:ext>
              </a:extLst>
            </p:cNvPr>
            <p:cNvSpPr/>
            <p:nvPr/>
          </p:nvSpPr>
          <p:spPr>
            <a:xfrm>
              <a:off x="631494" y="2764024"/>
              <a:ext cx="941054" cy="1088920"/>
            </a:xfrm>
            <a:custGeom>
              <a:avLst/>
              <a:gdLst>
                <a:gd name="connsiteX0" fmla="*/ 330364 w 660725"/>
                <a:gd name="connsiteY0" fmla="*/ 2500 h 764543"/>
                <a:gd name="connsiteX1" fmla="*/ 658655 w 660725"/>
                <a:gd name="connsiteY1" fmla="*/ 191976 h 764543"/>
                <a:gd name="connsiteX2" fmla="*/ 658655 w 660725"/>
                <a:gd name="connsiteY2" fmla="*/ 572174 h 764543"/>
                <a:gd name="connsiteX3" fmla="*/ 331574 w 660725"/>
                <a:gd name="connsiteY3" fmla="*/ 762473 h 764543"/>
                <a:gd name="connsiteX4" fmla="*/ 2031 w 660725"/>
                <a:gd name="connsiteY4" fmla="*/ 570928 h 764543"/>
                <a:gd name="connsiteX5" fmla="*/ 3281 w 660725"/>
                <a:gd name="connsiteY5" fmla="*/ 192366 h 764543"/>
                <a:gd name="connsiteX6" fmla="*/ 330364 w 660725"/>
                <a:gd name="connsiteY6" fmla="*/ 2500 h 764543"/>
                <a:gd name="connsiteX7" fmla="*/ 330364 w 660725"/>
                <a:gd name="connsiteY7" fmla="*/ 0 h 764543"/>
                <a:gd name="connsiteX8" fmla="*/ 1250 w 660725"/>
                <a:gd name="connsiteY8" fmla="*/ 190726 h 764543"/>
                <a:gd name="connsiteX9" fmla="*/ 0 w 660725"/>
                <a:gd name="connsiteY9" fmla="*/ 571744 h 764543"/>
                <a:gd name="connsiteX10" fmla="*/ 331614 w 660725"/>
                <a:gd name="connsiteY10" fmla="*/ 764543 h 764543"/>
                <a:gd name="connsiteX11" fmla="*/ 660725 w 660725"/>
                <a:gd name="connsiteY11" fmla="*/ 572998 h 764543"/>
                <a:gd name="connsiteX12" fmla="*/ 660725 w 660725"/>
                <a:gd name="connsiteY12" fmla="*/ 190335 h 764543"/>
                <a:gd name="connsiteX13" fmla="*/ 330364 w 660725"/>
                <a:gd name="connsiteY13" fmla="*/ 0 h 764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0725" h="764543">
                  <a:moveTo>
                    <a:pt x="330364" y="2500"/>
                  </a:moveTo>
                  <a:lnTo>
                    <a:pt x="658655" y="191976"/>
                  </a:lnTo>
                  <a:lnTo>
                    <a:pt x="658655" y="572174"/>
                  </a:lnTo>
                  <a:lnTo>
                    <a:pt x="331574" y="762473"/>
                  </a:lnTo>
                  <a:lnTo>
                    <a:pt x="2031" y="570928"/>
                  </a:lnTo>
                  <a:lnTo>
                    <a:pt x="3281" y="192366"/>
                  </a:lnTo>
                  <a:lnTo>
                    <a:pt x="330364" y="2500"/>
                  </a:lnTo>
                  <a:close/>
                  <a:moveTo>
                    <a:pt x="330364" y="0"/>
                  </a:moveTo>
                  <a:lnTo>
                    <a:pt x="1250" y="190726"/>
                  </a:lnTo>
                  <a:lnTo>
                    <a:pt x="0" y="571744"/>
                  </a:lnTo>
                  <a:lnTo>
                    <a:pt x="331614" y="764543"/>
                  </a:lnTo>
                  <a:lnTo>
                    <a:pt x="660725" y="572998"/>
                  </a:lnTo>
                  <a:lnTo>
                    <a:pt x="660725" y="190335"/>
                  </a:lnTo>
                  <a:lnTo>
                    <a:pt x="330364" y="0"/>
                  </a:lnTo>
                  <a:close/>
                </a:path>
              </a:pathLst>
            </a:custGeom>
            <a:solidFill>
              <a:srgbClr val="2E76BC"/>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0" name="Freeform: Shape 69">
              <a:extLst>
                <a:ext uri="{FF2B5EF4-FFF2-40B4-BE49-F238E27FC236}">
                  <a16:creationId xmlns:a16="http://schemas.microsoft.com/office/drawing/2014/main" id="{E9A56C84-FC93-40FB-B8AE-A6B86B7C2705}"/>
                </a:ext>
              </a:extLst>
            </p:cNvPr>
            <p:cNvSpPr/>
            <p:nvPr/>
          </p:nvSpPr>
          <p:spPr>
            <a:xfrm>
              <a:off x="669048" y="2807472"/>
              <a:ext cx="865956" cy="1002636"/>
            </a:xfrm>
            <a:custGeom>
              <a:avLst/>
              <a:gdLst>
                <a:gd name="connsiteX0" fmla="*/ 303999 w 607998"/>
                <a:gd name="connsiteY0" fmla="*/ 3710 h 703962"/>
                <a:gd name="connsiteX1" fmla="*/ 604288 w 607998"/>
                <a:gd name="connsiteY1" fmla="*/ 177133 h 703962"/>
                <a:gd name="connsiteX2" fmla="*/ 604288 w 607998"/>
                <a:gd name="connsiteY2" fmla="*/ 525188 h 703962"/>
                <a:gd name="connsiteX3" fmla="*/ 304858 w 607998"/>
                <a:gd name="connsiteY3" fmla="*/ 699429 h 703962"/>
                <a:gd name="connsiteX4" fmla="*/ 3320 w 607998"/>
                <a:gd name="connsiteY4" fmla="*/ 523942 h 703962"/>
                <a:gd name="connsiteX5" fmla="*/ 4140 w 607998"/>
                <a:gd name="connsiteY5" fmla="*/ 177094 h 703962"/>
                <a:gd name="connsiteX6" fmla="*/ 303999 w 607998"/>
                <a:gd name="connsiteY6" fmla="*/ 3710 h 703962"/>
                <a:gd name="connsiteX7" fmla="*/ 303999 w 607998"/>
                <a:gd name="connsiteY7" fmla="*/ 0 h 703962"/>
                <a:gd name="connsiteX8" fmla="*/ 820 w 607998"/>
                <a:gd name="connsiteY8" fmla="*/ 175493 h 703962"/>
                <a:gd name="connsiteX9" fmla="*/ 0 w 607998"/>
                <a:gd name="connsiteY9" fmla="*/ 526441 h 703962"/>
                <a:gd name="connsiteX10" fmla="*/ 305248 w 607998"/>
                <a:gd name="connsiteY10" fmla="*/ 703963 h 703962"/>
                <a:gd name="connsiteX11" fmla="*/ 607998 w 607998"/>
                <a:gd name="connsiteY11" fmla="*/ 527652 h 703962"/>
                <a:gd name="connsiteX12" fmla="*/ 607998 w 607998"/>
                <a:gd name="connsiteY12" fmla="*/ 175063 h 703962"/>
                <a:gd name="connsiteX13" fmla="*/ 303999 w 607998"/>
                <a:gd name="connsiteY13" fmla="*/ 0 h 703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7998" h="703962">
                  <a:moveTo>
                    <a:pt x="303999" y="3710"/>
                  </a:moveTo>
                  <a:lnTo>
                    <a:pt x="604288" y="177133"/>
                  </a:lnTo>
                  <a:lnTo>
                    <a:pt x="604288" y="525188"/>
                  </a:lnTo>
                  <a:lnTo>
                    <a:pt x="304858" y="699429"/>
                  </a:lnTo>
                  <a:lnTo>
                    <a:pt x="3320" y="523942"/>
                  </a:lnTo>
                  <a:lnTo>
                    <a:pt x="4140" y="177094"/>
                  </a:lnTo>
                  <a:lnTo>
                    <a:pt x="303999" y="3710"/>
                  </a:lnTo>
                  <a:close/>
                  <a:moveTo>
                    <a:pt x="303999" y="0"/>
                  </a:moveTo>
                  <a:lnTo>
                    <a:pt x="820" y="175493"/>
                  </a:lnTo>
                  <a:lnTo>
                    <a:pt x="0" y="526441"/>
                  </a:lnTo>
                  <a:lnTo>
                    <a:pt x="305248" y="703963"/>
                  </a:lnTo>
                  <a:lnTo>
                    <a:pt x="607998" y="527652"/>
                  </a:lnTo>
                  <a:lnTo>
                    <a:pt x="607998" y="175063"/>
                  </a:lnTo>
                  <a:lnTo>
                    <a:pt x="303999" y="0"/>
                  </a:lnTo>
                  <a:close/>
                </a:path>
              </a:pathLst>
            </a:custGeom>
            <a:solidFill>
              <a:srgbClr val="2D85C7"/>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1" name="Freeform: Shape 70">
              <a:extLst>
                <a:ext uri="{FF2B5EF4-FFF2-40B4-BE49-F238E27FC236}">
                  <a16:creationId xmlns:a16="http://schemas.microsoft.com/office/drawing/2014/main" id="{9D7992DC-FF66-46FE-B222-60B1B9A76E07}"/>
                </a:ext>
              </a:extLst>
            </p:cNvPr>
            <p:cNvSpPr/>
            <p:nvPr/>
          </p:nvSpPr>
          <p:spPr>
            <a:xfrm>
              <a:off x="708779" y="2859207"/>
              <a:ext cx="781450" cy="905228"/>
            </a:xfrm>
            <a:custGeom>
              <a:avLst/>
              <a:gdLst>
                <a:gd name="connsiteX0" fmla="*/ 548630 w 548665"/>
                <a:gd name="connsiteY0" fmla="*/ 158463 h 635571"/>
                <a:gd name="connsiteX1" fmla="*/ 274470 w 548665"/>
                <a:gd name="connsiteY1" fmla="*/ 0 h 635571"/>
                <a:gd name="connsiteX2" fmla="*/ 1016 w 548665"/>
                <a:gd name="connsiteY2" fmla="*/ 158463 h 635571"/>
                <a:gd name="connsiteX3" fmla="*/ 0 w 548665"/>
                <a:gd name="connsiteY3" fmla="*/ 475040 h 635571"/>
                <a:gd name="connsiteX4" fmla="*/ 275524 w 548665"/>
                <a:gd name="connsiteY4" fmla="*/ 635571 h 635571"/>
                <a:gd name="connsiteX5" fmla="*/ 548666 w 548665"/>
                <a:gd name="connsiteY5" fmla="*/ 476401 h 635571"/>
                <a:gd name="connsiteX6" fmla="*/ 548666 w 548665"/>
                <a:gd name="connsiteY6" fmla="*/ 158463 h 635571"/>
                <a:gd name="connsiteX7" fmla="*/ 548630 w 548665"/>
                <a:gd name="connsiteY7" fmla="*/ 158463 h 635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8665" h="635571">
                  <a:moveTo>
                    <a:pt x="548630" y="158463"/>
                  </a:moveTo>
                  <a:lnTo>
                    <a:pt x="274470" y="0"/>
                  </a:lnTo>
                  <a:lnTo>
                    <a:pt x="1016" y="158463"/>
                  </a:lnTo>
                  <a:lnTo>
                    <a:pt x="0" y="475040"/>
                  </a:lnTo>
                  <a:lnTo>
                    <a:pt x="275524" y="635571"/>
                  </a:lnTo>
                  <a:lnTo>
                    <a:pt x="548666" y="476401"/>
                  </a:lnTo>
                  <a:lnTo>
                    <a:pt x="548666" y="158463"/>
                  </a:lnTo>
                  <a:lnTo>
                    <a:pt x="548630" y="158463"/>
                  </a:lnTo>
                  <a:close/>
                </a:path>
              </a:pathLst>
            </a:custGeom>
            <a:solidFill>
              <a:srgbClr val="78787D"/>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2" name="Freeform: Shape 71">
              <a:extLst>
                <a:ext uri="{FF2B5EF4-FFF2-40B4-BE49-F238E27FC236}">
                  <a16:creationId xmlns:a16="http://schemas.microsoft.com/office/drawing/2014/main" id="{647DED42-4EF5-4D96-B41E-2FBC5C570E5F}"/>
                </a:ext>
              </a:extLst>
            </p:cNvPr>
            <p:cNvSpPr/>
            <p:nvPr/>
          </p:nvSpPr>
          <p:spPr>
            <a:xfrm>
              <a:off x="710726" y="2860156"/>
              <a:ext cx="391922" cy="676138"/>
            </a:xfrm>
            <a:custGeom>
              <a:avLst/>
              <a:gdLst>
                <a:gd name="connsiteX0" fmla="*/ 274470 w 275173"/>
                <a:gd name="connsiteY0" fmla="*/ 0 h 474724"/>
                <a:gd name="connsiteX1" fmla="*/ 1016 w 275173"/>
                <a:gd name="connsiteY1" fmla="*/ 158463 h 474724"/>
                <a:gd name="connsiteX2" fmla="*/ 0 w 275173"/>
                <a:gd name="connsiteY2" fmla="*/ 474724 h 474724"/>
                <a:gd name="connsiteX3" fmla="*/ 275173 w 275173"/>
                <a:gd name="connsiteY3" fmla="*/ 318992 h 474724"/>
                <a:gd name="connsiteX4" fmla="*/ 274470 w 275173"/>
                <a:gd name="connsiteY4" fmla="*/ 0 h 474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173" h="474724">
                  <a:moveTo>
                    <a:pt x="274470" y="0"/>
                  </a:moveTo>
                  <a:lnTo>
                    <a:pt x="1016" y="158463"/>
                  </a:lnTo>
                  <a:lnTo>
                    <a:pt x="0" y="474724"/>
                  </a:lnTo>
                  <a:lnTo>
                    <a:pt x="275173" y="318992"/>
                  </a:lnTo>
                  <a:lnTo>
                    <a:pt x="274470" y="0"/>
                  </a:lnTo>
                  <a:close/>
                </a:path>
              </a:pathLst>
            </a:custGeom>
            <a:solidFill>
              <a:srgbClr val="9A9AA0"/>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3" name="Freeform: Shape 72">
              <a:extLst>
                <a:ext uri="{FF2B5EF4-FFF2-40B4-BE49-F238E27FC236}">
                  <a16:creationId xmlns:a16="http://schemas.microsoft.com/office/drawing/2014/main" id="{AAF186D7-25D4-4F4A-ADF4-A16B4FE0B565}"/>
                </a:ext>
              </a:extLst>
            </p:cNvPr>
            <p:cNvSpPr/>
            <p:nvPr/>
          </p:nvSpPr>
          <p:spPr>
            <a:xfrm>
              <a:off x="708779" y="2859207"/>
              <a:ext cx="781898" cy="904728"/>
            </a:xfrm>
            <a:custGeom>
              <a:avLst/>
              <a:gdLst>
                <a:gd name="connsiteX0" fmla="*/ 274470 w 548980"/>
                <a:gd name="connsiteY0" fmla="*/ 11992 h 635220"/>
                <a:gd name="connsiteX1" fmla="*/ 538709 w 548980"/>
                <a:gd name="connsiteY1" fmla="*/ 164283 h 635220"/>
                <a:gd name="connsiteX2" fmla="*/ 538709 w 548980"/>
                <a:gd name="connsiteY2" fmla="*/ 470585 h 635220"/>
                <a:gd name="connsiteX3" fmla="*/ 275524 w 548980"/>
                <a:gd name="connsiteY3" fmla="*/ 623581 h 635220"/>
                <a:gd name="connsiteX4" fmla="*/ 10273 w 548980"/>
                <a:gd name="connsiteY4" fmla="*/ 469217 h 635220"/>
                <a:gd name="connsiteX5" fmla="*/ 11289 w 548980"/>
                <a:gd name="connsiteY5" fmla="*/ 164595 h 635220"/>
                <a:gd name="connsiteX6" fmla="*/ 274470 w 548980"/>
                <a:gd name="connsiteY6" fmla="*/ 11992 h 635220"/>
                <a:gd name="connsiteX7" fmla="*/ 274470 w 548980"/>
                <a:gd name="connsiteY7" fmla="*/ 0 h 635220"/>
                <a:gd name="connsiteX8" fmla="*/ 1016 w 548980"/>
                <a:gd name="connsiteY8" fmla="*/ 158463 h 635220"/>
                <a:gd name="connsiteX9" fmla="*/ 0 w 548980"/>
                <a:gd name="connsiteY9" fmla="*/ 475040 h 635220"/>
                <a:gd name="connsiteX10" fmla="*/ 275524 w 548980"/>
                <a:gd name="connsiteY10" fmla="*/ 635220 h 635220"/>
                <a:gd name="connsiteX11" fmla="*/ 548981 w 548980"/>
                <a:gd name="connsiteY11" fmla="*/ 476050 h 635220"/>
                <a:gd name="connsiteX12" fmla="*/ 548981 w 548980"/>
                <a:gd name="connsiteY12" fmla="*/ 158463 h 635220"/>
                <a:gd name="connsiteX13" fmla="*/ 274470 w 548980"/>
                <a:gd name="connsiteY13" fmla="*/ 0 h 63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48980" h="635220">
                  <a:moveTo>
                    <a:pt x="274470" y="11992"/>
                  </a:moveTo>
                  <a:lnTo>
                    <a:pt x="538709" y="164283"/>
                  </a:lnTo>
                  <a:lnTo>
                    <a:pt x="538709" y="470585"/>
                  </a:lnTo>
                  <a:lnTo>
                    <a:pt x="275524" y="623581"/>
                  </a:lnTo>
                  <a:lnTo>
                    <a:pt x="10273" y="469217"/>
                  </a:lnTo>
                  <a:lnTo>
                    <a:pt x="11289" y="164595"/>
                  </a:lnTo>
                  <a:lnTo>
                    <a:pt x="274470" y="11992"/>
                  </a:lnTo>
                  <a:close/>
                  <a:moveTo>
                    <a:pt x="274470" y="0"/>
                  </a:moveTo>
                  <a:lnTo>
                    <a:pt x="1016" y="158463"/>
                  </a:lnTo>
                  <a:lnTo>
                    <a:pt x="0" y="475040"/>
                  </a:lnTo>
                  <a:lnTo>
                    <a:pt x="275524" y="635220"/>
                  </a:lnTo>
                  <a:lnTo>
                    <a:pt x="548981" y="476050"/>
                  </a:lnTo>
                  <a:lnTo>
                    <a:pt x="548981" y="158463"/>
                  </a:lnTo>
                  <a:lnTo>
                    <a:pt x="274470" y="0"/>
                  </a:lnTo>
                  <a:close/>
                </a:path>
              </a:pathLst>
            </a:custGeom>
            <a:solidFill>
              <a:srgbClr val="FFFFFF"/>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4" name="Freeform: Shape 73">
              <a:extLst>
                <a:ext uri="{FF2B5EF4-FFF2-40B4-BE49-F238E27FC236}">
                  <a16:creationId xmlns:a16="http://schemas.microsoft.com/office/drawing/2014/main" id="{CC7DD2F5-0492-4364-B07B-038C77B3E579}"/>
                </a:ext>
              </a:extLst>
            </p:cNvPr>
            <p:cNvSpPr/>
            <p:nvPr/>
          </p:nvSpPr>
          <p:spPr>
            <a:xfrm>
              <a:off x="774038" y="3339360"/>
              <a:ext cx="654864" cy="390469"/>
            </a:xfrm>
            <a:custGeom>
              <a:avLst/>
              <a:gdLst>
                <a:gd name="connsiteX0" fmla="*/ 456474 w 459788"/>
                <a:gd name="connsiteY0" fmla="*/ 142682 h 274153"/>
                <a:gd name="connsiteX1" fmla="*/ 229698 w 459788"/>
                <a:gd name="connsiteY1" fmla="*/ 274154 h 274153"/>
                <a:gd name="connsiteX2" fmla="*/ 3310 w 459788"/>
                <a:gd name="connsiteY2" fmla="*/ 142646 h 274153"/>
                <a:gd name="connsiteX3" fmla="*/ 3310 w 459788"/>
                <a:gd name="connsiteY3" fmla="*/ 131164 h 274153"/>
                <a:gd name="connsiteX4" fmla="*/ 228018 w 459788"/>
                <a:gd name="connsiteY4" fmla="*/ 0 h 274153"/>
                <a:gd name="connsiteX5" fmla="*/ 456474 w 459788"/>
                <a:gd name="connsiteY5" fmla="*/ 131164 h 274153"/>
                <a:gd name="connsiteX6" fmla="*/ 456474 w 459788"/>
                <a:gd name="connsiteY6" fmla="*/ 142682 h 274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9788" h="274153">
                  <a:moveTo>
                    <a:pt x="456474" y="142682"/>
                  </a:moveTo>
                  <a:lnTo>
                    <a:pt x="229698" y="274154"/>
                  </a:lnTo>
                  <a:lnTo>
                    <a:pt x="3310" y="142646"/>
                  </a:lnTo>
                  <a:cubicBezTo>
                    <a:pt x="-1103" y="140103"/>
                    <a:pt x="-1103" y="133743"/>
                    <a:pt x="3310" y="131164"/>
                  </a:cubicBezTo>
                  <a:lnTo>
                    <a:pt x="228018" y="0"/>
                  </a:lnTo>
                  <a:lnTo>
                    <a:pt x="456474" y="131164"/>
                  </a:lnTo>
                  <a:cubicBezTo>
                    <a:pt x="460894" y="133743"/>
                    <a:pt x="460894" y="140103"/>
                    <a:pt x="456474" y="142682"/>
                  </a:cubicBezTo>
                  <a:close/>
                </a:path>
              </a:pathLst>
            </a:custGeom>
            <a:solidFill>
              <a:srgbClr val="1F1D20">
                <a:alpha val="25000"/>
              </a:srgbClr>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5" name="Freeform: Shape 74">
              <a:extLst>
                <a:ext uri="{FF2B5EF4-FFF2-40B4-BE49-F238E27FC236}">
                  <a16:creationId xmlns:a16="http://schemas.microsoft.com/office/drawing/2014/main" id="{A1BD919D-7F79-43C1-8D34-81E02DD4FFF4}"/>
                </a:ext>
              </a:extLst>
            </p:cNvPr>
            <p:cNvSpPr/>
            <p:nvPr/>
          </p:nvSpPr>
          <p:spPr>
            <a:xfrm>
              <a:off x="765242" y="3308153"/>
              <a:ext cx="669976" cy="395827"/>
            </a:xfrm>
            <a:custGeom>
              <a:avLst/>
              <a:gdLst>
                <a:gd name="connsiteX0" fmla="*/ 467578 w 470398"/>
                <a:gd name="connsiteY0" fmla="*/ 148541 h 277915"/>
                <a:gd name="connsiteX1" fmla="*/ 239981 w 470398"/>
                <a:gd name="connsiteY1" fmla="*/ 276890 h 277915"/>
                <a:gd name="connsiteX2" fmla="*/ 231778 w 470398"/>
                <a:gd name="connsiteY2" fmla="*/ 276890 h 277915"/>
                <a:gd name="connsiteX3" fmla="*/ 2812 w 470398"/>
                <a:gd name="connsiteY3" fmla="*/ 148541 h 277915"/>
                <a:gd name="connsiteX4" fmla="*/ 2812 w 470398"/>
                <a:gd name="connsiteY4" fmla="*/ 138620 h 277915"/>
                <a:gd name="connsiteX5" fmla="*/ 234200 w 470398"/>
                <a:gd name="connsiteY5" fmla="*/ 0 h 277915"/>
                <a:gd name="connsiteX6" fmla="*/ 467621 w 470398"/>
                <a:gd name="connsiteY6" fmla="*/ 138620 h 277915"/>
                <a:gd name="connsiteX7" fmla="*/ 467578 w 470398"/>
                <a:gd name="connsiteY7" fmla="*/ 148541 h 27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0398" h="277915">
                  <a:moveTo>
                    <a:pt x="467578" y="148541"/>
                  </a:moveTo>
                  <a:lnTo>
                    <a:pt x="239981" y="276890"/>
                  </a:lnTo>
                  <a:cubicBezTo>
                    <a:pt x="237598" y="278258"/>
                    <a:pt x="234160" y="278258"/>
                    <a:pt x="231778" y="276890"/>
                  </a:cubicBezTo>
                  <a:lnTo>
                    <a:pt x="2812" y="148541"/>
                  </a:lnTo>
                  <a:cubicBezTo>
                    <a:pt x="-937" y="146506"/>
                    <a:pt x="-937" y="140998"/>
                    <a:pt x="2812" y="138620"/>
                  </a:cubicBezTo>
                  <a:lnTo>
                    <a:pt x="234200" y="0"/>
                  </a:lnTo>
                  <a:lnTo>
                    <a:pt x="467621" y="138620"/>
                  </a:lnTo>
                  <a:cubicBezTo>
                    <a:pt x="471332" y="140998"/>
                    <a:pt x="471332" y="146506"/>
                    <a:pt x="467578" y="148541"/>
                  </a:cubicBezTo>
                  <a:close/>
                </a:path>
              </a:pathLst>
            </a:custGeom>
            <a:solidFill>
              <a:srgbClr val="175A98"/>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6" name="Freeform: Shape 75">
              <a:extLst>
                <a:ext uri="{FF2B5EF4-FFF2-40B4-BE49-F238E27FC236}">
                  <a16:creationId xmlns:a16="http://schemas.microsoft.com/office/drawing/2014/main" id="{F070A718-7F35-4388-83E2-AF1EA9C03862}"/>
                </a:ext>
              </a:extLst>
            </p:cNvPr>
            <p:cNvSpPr/>
            <p:nvPr/>
          </p:nvSpPr>
          <p:spPr>
            <a:xfrm>
              <a:off x="834493" y="3312041"/>
              <a:ext cx="546302" cy="316762"/>
            </a:xfrm>
            <a:custGeom>
              <a:avLst/>
              <a:gdLst>
                <a:gd name="connsiteX0" fmla="*/ 383565 w 383565"/>
                <a:gd name="connsiteY0" fmla="*/ 114253 h 222402"/>
                <a:gd name="connsiteX1" fmla="*/ 197366 w 383565"/>
                <a:gd name="connsiteY1" fmla="*/ 222403 h 222402"/>
                <a:gd name="connsiteX2" fmla="*/ 0 w 383565"/>
                <a:gd name="connsiteY2" fmla="*/ 108157 h 222402"/>
                <a:gd name="connsiteX3" fmla="*/ 185844 w 383565"/>
                <a:gd name="connsiteY3" fmla="*/ 0 h 222402"/>
                <a:gd name="connsiteX4" fmla="*/ 383565 w 383565"/>
                <a:gd name="connsiteY4" fmla="*/ 114253 h 222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565" h="222402">
                  <a:moveTo>
                    <a:pt x="383565" y="114253"/>
                  </a:moveTo>
                  <a:lnTo>
                    <a:pt x="197366" y="222403"/>
                  </a:lnTo>
                  <a:lnTo>
                    <a:pt x="0" y="108157"/>
                  </a:lnTo>
                  <a:lnTo>
                    <a:pt x="185844" y="0"/>
                  </a:lnTo>
                  <a:lnTo>
                    <a:pt x="383565" y="114253"/>
                  </a:lnTo>
                  <a:close/>
                </a:path>
              </a:pathLst>
            </a:custGeom>
            <a:solidFill>
              <a:srgbClr val="1F1D20">
                <a:alpha val="25000"/>
              </a:srgbClr>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7" name="Freeform: Shape 76">
              <a:extLst>
                <a:ext uri="{FF2B5EF4-FFF2-40B4-BE49-F238E27FC236}">
                  <a16:creationId xmlns:a16="http://schemas.microsoft.com/office/drawing/2014/main" id="{C92B0CAC-3E2B-4F98-ADC0-C32718470984}"/>
                </a:ext>
              </a:extLst>
            </p:cNvPr>
            <p:cNvSpPr/>
            <p:nvPr/>
          </p:nvSpPr>
          <p:spPr>
            <a:xfrm>
              <a:off x="765242" y="3187263"/>
              <a:ext cx="669976" cy="395827"/>
            </a:xfrm>
            <a:custGeom>
              <a:avLst/>
              <a:gdLst>
                <a:gd name="connsiteX0" fmla="*/ 467578 w 470398"/>
                <a:gd name="connsiteY0" fmla="*/ 148541 h 277915"/>
                <a:gd name="connsiteX1" fmla="*/ 239981 w 470398"/>
                <a:gd name="connsiteY1" fmla="*/ 276890 h 277915"/>
                <a:gd name="connsiteX2" fmla="*/ 231778 w 470398"/>
                <a:gd name="connsiteY2" fmla="*/ 276890 h 277915"/>
                <a:gd name="connsiteX3" fmla="*/ 2812 w 470398"/>
                <a:gd name="connsiteY3" fmla="*/ 148541 h 277915"/>
                <a:gd name="connsiteX4" fmla="*/ 2812 w 470398"/>
                <a:gd name="connsiteY4" fmla="*/ 138620 h 277915"/>
                <a:gd name="connsiteX5" fmla="*/ 234200 w 470398"/>
                <a:gd name="connsiteY5" fmla="*/ 0 h 277915"/>
                <a:gd name="connsiteX6" fmla="*/ 467621 w 470398"/>
                <a:gd name="connsiteY6" fmla="*/ 138620 h 277915"/>
                <a:gd name="connsiteX7" fmla="*/ 467578 w 470398"/>
                <a:gd name="connsiteY7" fmla="*/ 148541 h 27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0398" h="277915">
                  <a:moveTo>
                    <a:pt x="467578" y="148541"/>
                  </a:moveTo>
                  <a:lnTo>
                    <a:pt x="239981" y="276890"/>
                  </a:lnTo>
                  <a:cubicBezTo>
                    <a:pt x="237598" y="278258"/>
                    <a:pt x="234160" y="278258"/>
                    <a:pt x="231778" y="276890"/>
                  </a:cubicBezTo>
                  <a:lnTo>
                    <a:pt x="2812" y="148541"/>
                  </a:lnTo>
                  <a:cubicBezTo>
                    <a:pt x="-937" y="146514"/>
                    <a:pt x="-937" y="141005"/>
                    <a:pt x="2812" y="138620"/>
                  </a:cubicBezTo>
                  <a:lnTo>
                    <a:pt x="234200" y="0"/>
                  </a:lnTo>
                  <a:lnTo>
                    <a:pt x="467621" y="138620"/>
                  </a:lnTo>
                  <a:cubicBezTo>
                    <a:pt x="471332" y="141005"/>
                    <a:pt x="471332" y="146471"/>
                    <a:pt x="467578" y="148541"/>
                  </a:cubicBezTo>
                  <a:close/>
                </a:path>
              </a:pathLst>
            </a:custGeom>
            <a:solidFill>
              <a:srgbClr val="2E76BC"/>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8" name="Freeform: Shape 77">
              <a:extLst>
                <a:ext uri="{FF2B5EF4-FFF2-40B4-BE49-F238E27FC236}">
                  <a16:creationId xmlns:a16="http://schemas.microsoft.com/office/drawing/2014/main" id="{CA8C3A23-5984-4C7D-A978-ABE7F0FCD6E1}"/>
                </a:ext>
              </a:extLst>
            </p:cNvPr>
            <p:cNvSpPr/>
            <p:nvPr/>
          </p:nvSpPr>
          <p:spPr>
            <a:xfrm>
              <a:off x="838049" y="3191711"/>
              <a:ext cx="537227" cy="311426"/>
            </a:xfrm>
            <a:custGeom>
              <a:avLst/>
              <a:gdLst>
                <a:gd name="connsiteX0" fmla="*/ 377193 w 377193"/>
                <a:gd name="connsiteY0" fmla="*/ 112376 h 218656"/>
                <a:gd name="connsiteX1" fmla="*/ 192836 w 377193"/>
                <a:gd name="connsiteY1" fmla="*/ 218657 h 218656"/>
                <a:gd name="connsiteX2" fmla="*/ 0 w 377193"/>
                <a:gd name="connsiteY2" fmla="*/ 106517 h 218656"/>
                <a:gd name="connsiteX3" fmla="*/ 187875 w 377193"/>
                <a:gd name="connsiteY3" fmla="*/ 0 h 218656"/>
                <a:gd name="connsiteX4" fmla="*/ 377193 w 377193"/>
                <a:gd name="connsiteY4" fmla="*/ 112376 h 218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3" h="218656">
                  <a:moveTo>
                    <a:pt x="377193" y="112376"/>
                  </a:moveTo>
                  <a:lnTo>
                    <a:pt x="192836" y="218657"/>
                  </a:lnTo>
                  <a:lnTo>
                    <a:pt x="0" y="106517"/>
                  </a:lnTo>
                  <a:lnTo>
                    <a:pt x="187875" y="0"/>
                  </a:lnTo>
                  <a:lnTo>
                    <a:pt x="377193" y="112376"/>
                  </a:lnTo>
                  <a:close/>
                </a:path>
              </a:pathLst>
            </a:custGeom>
            <a:solidFill>
              <a:srgbClr val="1F1D20">
                <a:alpha val="25000"/>
              </a:srgbClr>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9" name="Freeform: Shape 78">
              <a:extLst>
                <a:ext uri="{FF2B5EF4-FFF2-40B4-BE49-F238E27FC236}">
                  <a16:creationId xmlns:a16="http://schemas.microsoft.com/office/drawing/2014/main" id="{F0DCCE7F-3E3D-4E74-BCEC-9CA355DBA494}"/>
                </a:ext>
              </a:extLst>
            </p:cNvPr>
            <p:cNvSpPr/>
            <p:nvPr/>
          </p:nvSpPr>
          <p:spPr>
            <a:xfrm>
              <a:off x="766183" y="3067771"/>
              <a:ext cx="670069" cy="399276"/>
            </a:xfrm>
            <a:custGeom>
              <a:avLst/>
              <a:gdLst>
                <a:gd name="connsiteX0" fmla="*/ 467576 w 470463"/>
                <a:gd name="connsiteY0" fmla="*/ 150962 h 280336"/>
                <a:gd name="connsiteX1" fmla="*/ 239980 w 470463"/>
                <a:gd name="connsiteY1" fmla="*/ 279311 h 280336"/>
                <a:gd name="connsiteX2" fmla="*/ 231778 w 470463"/>
                <a:gd name="connsiteY2" fmla="*/ 279311 h 280336"/>
                <a:gd name="connsiteX3" fmla="*/ 2812 w 470463"/>
                <a:gd name="connsiteY3" fmla="*/ 144444 h 280336"/>
                <a:gd name="connsiteX4" fmla="*/ 2812 w 470463"/>
                <a:gd name="connsiteY4" fmla="*/ 134523 h 280336"/>
                <a:gd name="connsiteX5" fmla="*/ 234512 w 470463"/>
                <a:gd name="connsiteY5" fmla="*/ 0 h 280336"/>
                <a:gd name="connsiteX6" fmla="*/ 467927 w 470463"/>
                <a:gd name="connsiteY6" fmla="*/ 141005 h 280336"/>
                <a:gd name="connsiteX7" fmla="*/ 467576 w 470463"/>
                <a:gd name="connsiteY7" fmla="*/ 150962 h 28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0463" h="280336">
                  <a:moveTo>
                    <a:pt x="467576" y="150962"/>
                  </a:moveTo>
                  <a:lnTo>
                    <a:pt x="239980" y="279311"/>
                  </a:lnTo>
                  <a:cubicBezTo>
                    <a:pt x="237246" y="280679"/>
                    <a:pt x="234160" y="280679"/>
                    <a:pt x="231778" y="279311"/>
                  </a:cubicBezTo>
                  <a:lnTo>
                    <a:pt x="2812" y="144444"/>
                  </a:lnTo>
                  <a:cubicBezTo>
                    <a:pt x="-937" y="142374"/>
                    <a:pt x="-937" y="136901"/>
                    <a:pt x="2812" y="134523"/>
                  </a:cubicBezTo>
                  <a:lnTo>
                    <a:pt x="234512" y="0"/>
                  </a:lnTo>
                  <a:lnTo>
                    <a:pt x="467927" y="141005"/>
                  </a:lnTo>
                  <a:cubicBezTo>
                    <a:pt x="471365" y="143462"/>
                    <a:pt x="471365" y="148935"/>
                    <a:pt x="467576" y="150962"/>
                  </a:cubicBezTo>
                  <a:close/>
                </a:path>
              </a:pathLst>
            </a:custGeom>
            <a:solidFill>
              <a:srgbClr val="35AFE4"/>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0" name="Freeform: Shape 79">
              <a:extLst>
                <a:ext uri="{FF2B5EF4-FFF2-40B4-BE49-F238E27FC236}">
                  <a16:creationId xmlns:a16="http://schemas.microsoft.com/office/drawing/2014/main" id="{37855579-C75C-417F-ACEC-A0E16E24ABA8}"/>
                </a:ext>
              </a:extLst>
            </p:cNvPr>
            <p:cNvSpPr/>
            <p:nvPr/>
          </p:nvSpPr>
          <p:spPr>
            <a:xfrm>
              <a:off x="886402" y="3066434"/>
              <a:ext cx="498341" cy="319548"/>
            </a:xfrm>
            <a:custGeom>
              <a:avLst/>
              <a:gdLst>
                <a:gd name="connsiteX0" fmla="*/ 349891 w 349891"/>
                <a:gd name="connsiteY0" fmla="*/ 121710 h 224358"/>
                <a:gd name="connsiteX1" fmla="*/ 172603 w 349891"/>
                <a:gd name="connsiteY1" fmla="*/ 224359 h 224358"/>
                <a:gd name="connsiteX2" fmla="*/ 75854 w 349891"/>
                <a:gd name="connsiteY2" fmla="*/ 161664 h 224358"/>
                <a:gd name="connsiteX3" fmla="*/ 0 w 349891"/>
                <a:gd name="connsiteY3" fmla="*/ 88038 h 224358"/>
                <a:gd name="connsiteX4" fmla="*/ 23240 w 349891"/>
                <a:gd name="connsiteY4" fmla="*/ 74565 h 224358"/>
                <a:gd name="connsiteX5" fmla="*/ 149051 w 349891"/>
                <a:gd name="connsiteY5" fmla="*/ 0 h 224358"/>
                <a:gd name="connsiteX6" fmla="*/ 349891 w 349891"/>
                <a:gd name="connsiteY6" fmla="*/ 121710 h 22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891" h="224358">
                  <a:moveTo>
                    <a:pt x="349891" y="121710"/>
                  </a:moveTo>
                  <a:lnTo>
                    <a:pt x="172603" y="224359"/>
                  </a:lnTo>
                  <a:cubicBezTo>
                    <a:pt x="172603" y="224359"/>
                    <a:pt x="106320" y="184513"/>
                    <a:pt x="75854" y="161664"/>
                  </a:cubicBezTo>
                  <a:cubicBezTo>
                    <a:pt x="19960" y="114053"/>
                    <a:pt x="0" y="88038"/>
                    <a:pt x="0" y="88038"/>
                  </a:cubicBezTo>
                  <a:lnTo>
                    <a:pt x="23240" y="74565"/>
                  </a:lnTo>
                  <a:lnTo>
                    <a:pt x="149051" y="0"/>
                  </a:lnTo>
                  <a:lnTo>
                    <a:pt x="349891" y="121710"/>
                  </a:lnTo>
                  <a:close/>
                </a:path>
              </a:pathLst>
            </a:custGeom>
            <a:solidFill>
              <a:srgbClr val="1F1D20">
                <a:alpha val="25000"/>
              </a:srgbClr>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1" name="Freeform: Shape 80">
              <a:extLst>
                <a:ext uri="{FF2B5EF4-FFF2-40B4-BE49-F238E27FC236}">
                  <a16:creationId xmlns:a16="http://schemas.microsoft.com/office/drawing/2014/main" id="{EAA571A4-BA62-4F57-80FD-77B492485646}"/>
                </a:ext>
              </a:extLst>
            </p:cNvPr>
            <p:cNvSpPr/>
            <p:nvPr/>
          </p:nvSpPr>
          <p:spPr>
            <a:xfrm>
              <a:off x="799006" y="2712843"/>
              <a:ext cx="635586" cy="610900"/>
            </a:xfrm>
            <a:custGeom>
              <a:avLst/>
              <a:gdLst>
                <a:gd name="connsiteX0" fmla="*/ 216272 w 446252"/>
                <a:gd name="connsiteY0" fmla="*/ 427894 h 428920"/>
                <a:gd name="connsiteX1" fmla="*/ 208069 w 446252"/>
                <a:gd name="connsiteY1" fmla="*/ 427894 h 428920"/>
                <a:gd name="connsiteX2" fmla="*/ 117881 w 446252"/>
                <a:gd name="connsiteY2" fmla="*/ 357857 h 428920"/>
                <a:gd name="connsiteX3" fmla="*/ 43708 w 446252"/>
                <a:gd name="connsiteY3" fmla="*/ 252674 h 428920"/>
                <a:gd name="connsiteX4" fmla="*/ 0 w 446252"/>
                <a:gd name="connsiteY4" fmla="*/ 128778 h 428920"/>
                <a:gd name="connsiteX5" fmla="*/ 226232 w 446252"/>
                <a:gd name="connsiteY5" fmla="*/ 0 h 428920"/>
                <a:gd name="connsiteX6" fmla="*/ 273299 w 446252"/>
                <a:gd name="connsiteY6" fmla="*/ 130106 h 428920"/>
                <a:gd name="connsiteX7" fmla="*/ 336768 w 446252"/>
                <a:gd name="connsiteY7" fmla="*/ 221622 h 428920"/>
                <a:gd name="connsiteX8" fmla="*/ 443594 w 446252"/>
                <a:gd name="connsiteY8" fmla="*/ 289975 h 428920"/>
                <a:gd name="connsiteX9" fmla="*/ 443243 w 446252"/>
                <a:gd name="connsiteY9" fmla="*/ 299896 h 428920"/>
                <a:gd name="connsiteX10" fmla="*/ 216272 w 446252"/>
                <a:gd name="connsiteY10" fmla="*/ 427894 h 428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6252" h="428920">
                  <a:moveTo>
                    <a:pt x="216272" y="427894"/>
                  </a:moveTo>
                  <a:cubicBezTo>
                    <a:pt x="213538" y="429262"/>
                    <a:pt x="210452" y="429262"/>
                    <a:pt x="208069" y="427894"/>
                  </a:cubicBezTo>
                  <a:cubicBezTo>
                    <a:pt x="182251" y="416176"/>
                    <a:pt x="137060" y="378916"/>
                    <a:pt x="117881" y="357857"/>
                  </a:cubicBezTo>
                  <a:cubicBezTo>
                    <a:pt x="83548" y="324658"/>
                    <a:pt x="59214" y="291421"/>
                    <a:pt x="43708" y="252674"/>
                  </a:cubicBezTo>
                  <a:cubicBezTo>
                    <a:pt x="28201" y="213927"/>
                    <a:pt x="0" y="128778"/>
                    <a:pt x="0" y="128778"/>
                  </a:cubicBezTo>
                  <a:lnTo>
                    <a:pt x="226232" y="0"/>
                  </a:lnTo>
                  <a:cubicBezTo>
                    <a:pt x="224123" y="664"/>
                    <a:pt x="250175" y="74682"/>
                    <a:pt x="273299" y="130106"/>
                  </a:cubicBezTo>
                  <a:cubicBezTo>
                    <a:pt x="282553" y="157838"/>
                    <a:pt x="305753" y="198382"/>
                    <a:pt x="336768" y="221622"/>
                  </a:cubicBezTo>
                  <a:cubicBezTo>
                    <a:pt x="367783" y="244862"/>
                    <a:pt x="418245" y="273883"/>
                    <a:pt x="443594" y="289975"/>
                  </a:cubicBezTo>
                  <a:cubicBezTo>
                    <a:pt x="447347" y="292358"/>
                    <a:pt x="447032" y="297513"/>
                    <a:pt x="443243" y="299896"/>
                  </a:cubicBezTo>
                  <a:lnTo>
                    <a:pt x="216272" y="427894"/>
                  </a:lnTo>
                  <a:close/>
                </a:path>
              </a:pathLst>
            </a:custGeom>
            <a:solidFill>
              <a:srgbClr val="74CFEB"/>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2" name="Freeform: Shape 81">
              <a:extLst>
                <a:ext uri="{FF2B5EF4-FFF2-40B4-BE49-F238E27FC236}">
                  <a16:creationId xmlns:a16="http://schemas.microsoft.com/office/drawing/2014/main" id="{AAED0B99-C46C-4CBF-8DF7-1F401EFF1913}"/>
                </a:ext>
              </a:extLst>
            </p:cNvPr>
            <p:cNvSpPr/>
            <p:nvPr/>
          </p:nvSpPr>
          <p:spPr>
            <a:xfrm>
              <a:off x="926802" y="2851199"/>
              <a:ext cx="142581" cy="104697"/>
            </a:xfrm>
            <a:custGeom>
              <a:avLst/>
              <a:gdLst>
                <a:gd name="connsiteX0" fmla="*/ 0 w 100108"/>
                <a:gd name="connsiteY0" fmla="*/ 53511 h 73509"/>
                <a:gd name="connsiteX1" fmla="*/ 7187 w 100108"/>
                <a:gd name="connsiteY1" fmla="*/ 73510 h 73509"/>
                <a:gd name="connsiteX2" fmla="*/ 100109 w 100108"/>
                <a:gd name="connsiteY2" fmla="*/ 20428 h 73509"/>
                <a:gd name="connsiteX3" fmla="*/ 93469 w 100108"/>
                <a:gd name="connsiteY3" fmla="*/ 0 h 73509"/>
                <a:gd name="connsiteX4" fmla="*/ 0 w 100108"/>
                <a:gd name="connsiteY4" fmla="*/ 53511 h 73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08" h="73509">
                  <a:moveTo>
                    <a:pt x="0" y="53511"/>
                  </a:moveTo>
                  <a:lnTo>
                    <a:pt x="7187" y="73510"/>
                  </a:lnTo>
                  <a:lnTo>
                    <a:pt x="100109" y="20428"/>
                  </a:lnTo>
                  <a:lnTo>
                    <a:pt x="93469" y="0"/>
                  </a:lnTo>
                  <a:lnTo>
                    <a:pt x="0" y="53511"/>
                  </a:lnTo>
                  <a:close/>
                </a:path>
              </a:pathLst>
            </a:custGeom>
            <a:solidFill>
              <a:srgbClr val="EAF7FA"/>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3" name="Freeform: Shape 82">
              <a:extLst>
                <a:ext uri="{FF2B5EF4-FFF2-40B4-BE49-F238E27FC236}">
                  <a16:creationId xmlns:a16="http://schemas.microsoft.com/office/drawing/2014/main" id="{1644D042-D4DB-4F3B-B102-84B4942D856C}"/>
                </a:ext>
              </a:extLst>
            </p:cNvPr>
            <p:cNvSpPr/>
            <p:nvPr/>
          </p:nvSpPr>
          <p:spPr>
            <a:xfrm>
              <a:off x="987768" y="2991612"/>
              <a:ext cx="150371" cy="102082"/>
            </a:xfrm>
            <a:custGeom>
              <a:avLst/>
              <a:gdLst>
                <a:gd name="connsiteX0" fmla="*/ 105577 w 105577"/>
                <a:gd name="connsiteY0" fmla="*/ 16171 h 71673"/>
                <a:gd name="connsiteX1" fmla="*/ 95226 w 105577"/>
                <a:gd name="connsiteY1" fmla="*/ 0 h 71673"/>
                <a:gd name="connsiteX2" fmla="*/ 0 w 105577"/>
                <a:gd name="connsiteY2" fmla="*/ 55816 h 71673"/>
                <a:gd name="connsiteX3" fmla="*/ 10780 w 105577"/>
                <a:gd name="connsiteY3" fmla="*/ 71674 h 71673"/>
                <a:gd name="connsiteX4" fmla="*/ 105577 w 105577"/>
                <a:gd name="connsiteY4" fmla="*/ 16171 h 71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577" h="71673">
                  <a:moveTo>
                    <a:pt x="105577" y="16171"/>
                  </a:moveTo>
                  <a:lnTo>
                    <a:pt x="95226" y="0"/>
                  </a:lnTo>
                  <a:lnTo>
                    <a:pt x="0" y="55816"/>
                  </a:lnTo>
                  <a:lnTo>
                    <a:pt x="10780" y="71674"/>
                  </a:lnTo>
                  <a:lnTo>
                    <a:pt x="105577" y="16171"/>
                  </a:lnTo>
                  <a:close/>
                </a:path>
              </a:pathLst>
            </a:custGeom>
            <a:solidFill>
              <a:srgbClr val="96D8EC"/>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4" name="Freeform: Shape 83">
              <a:extLst>
                <a:ext uri="{FF2B5EF4-FFF2-40B4-BE49-F238E27FC236}">
                  <a16:creationId xmlns:a16="http://schemas.microsoft.com/office/drawing/2014/main" id="{4FDE87C6-A142-4160-8EB7-45D677828384}"/>
                </a:ext>
              </a:extLst>
            </p:cNvPr>
            <p:cNvSpPr/>
            <p:nvPr/>
          </p:nvSpPr>
          <p:spPr>
            <a:xfrm>
              <a:off x="1017257" y="3030998"/>
              <a:ext cx="156707" cy="96463"/>
            </a:xfrm>
            <a:custGeom>
              <a:avLst/>
              <a:gdLst>
                <a:gd name="connsiteX0" fmla="*/ 110027 w 110026"/>
                <a:gd name="connsiteY0" fmla="*/ 12265 h 67728"/>
                <a:gd name="connsiteX1" fmla="*/ 95227 w 110026"/>
                <a:gd name="connsiteY1" fmla="*/ 0 h 67728"/>
                <a:gd name="connsiteX2" fmla="*/ 0 w 110026"/>
                <a:gd name="connsiteY2" fmla="*/ 55816 h 67728"/>
                <a:gd name="connsiteX3" fmla="*/ 15272 w 110026"/>
                <a:gd name="connsiteY3" fmla="*/ 67729 h 67728"/>
                <a:gd name="connsiteX4" fmla="*/ 110027 w 110026"/>
                <a:gd name="connsiteY4" fmla="*/ 12265 h 67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26" h="67728">
                  <a:moveTo>
                    <a:pt x="110027" y="12265"/>
                  </a:moveTo>
                  <a:lnTo>
                    <a:pt x="95227" y="0"/>
                  </a:lnTo>
                  <a:lnTo>
                    <a:pt x="0" y="55816"/>
                  </a:lnTo>
                  <a:lnTo>
                    <a:pt x="15272" y="67729"/>
                  </a:lnTo>
                  <a:lnTo>
                    <a:pt x="110027" y="12265"/>
                  </a:lnTo>
                  <a:close/>
                </a:path>
              </a:pathLst>
            </a:custGeom>
            <a:solidFill>
              <a:srgbClr val="96D8EC"/>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5" name="Freeform: Shape 84">
              <a:extLst>
                <a:ext uri="{FF2B5EF4-FFF2-40B4-BE49-F238E27FC236}">
                  <a16:creationId xmlns:a16="http://schemas.microsoft.com/office/drawing/2014/main" id="{4771FD2F-D9A8-40D0-A229-EC638DB32173}"/>
                </a:ext>
              </a:extLst>
            </p:cNvPr>
            <p:cNvSpPr/>
            <p:nvPr/>
          </p:nvSpPr>
          <p:spPr>
            <a:xfrm>
              <a:off x="946000" y="2903545"/>
              <a:ext cx="144863" cy="103083"/>
            </a:xfrm>
            <a:custGeom>
              <a:avLst/>
              <a:gdLst>
                <a:gd name="connsiteX0" fmla="*/ 101711 w 101710"/>
                <a:gd name="connsiteY0" fmla="*/ 18397 h 72376"/>
                <a:gd name="connsiteX1" fmla="*/ 93587 w 101710"/>
                <a:gd name="connsiteY1" fmla="*/ 0 h 72376"/>
                <a:gd name="connsiteX2" fmla="*/ 0 w 101710"/>
                <a:gd name="connsiteY2" fmla="*/ 54019 h 72376"/>
                <a:gd name="connsiteX3" fmla="*/ 6875 w 101710"/>
                <a:gd name="connsiteY3" fmla="*/ 72377 h 72376"/>
                <a:gd name="connsiteX4" fmla="*/ 101711 w 101710"/>
                <a:gd name="connsiteY4" fmla="*/ 18397 h 72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10" h="72376">
                  <a:moveTo>
                    <a:pt x="101711" y="18397"/>
                  </a:moveTo>
                  <a:lnTo>
                    <a:pt x="93587" y="0"/>
                  </a:lnTo>
                  <a:lnTo>
                    <a:pt x="0" y="54019"/>
                  </a:lnTo>
                  <a:lnTo>
                    <a:pt x="6875" y="72377"/>
                  </a:lnTo>
                  <a:lnTo>
                    <a:pt x="101711" y="18397"/>
                  </a:lnTo>
                  <a:close/>
                </a:path>
              </a:pathLst>
            </a:custGeom>
            <a:solidFill>
              <a:srgbClr val="D9F0F6"/>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6" name="Freeform: Shape 85">
              <a:extLst>
                <a:ext uri="{FF2B5EF4-FFF2-40B4-BE49-F238E27FC236}">
                  <a16:creationId xmlns:a16="http://schemas.microsoft.com/office/drawing/2014/main" id="{8D9EEB1B-E191-4B51-81B8-230265342826}"/>
                </a:ext>
              </a:extLst>
            </p:cNvPr>
            <p:cNvSpPr/>
            <p:nvPr/>
          </p:nvSpPr>
          <p:spPr>
            <a:xfrm>
              <a:off x="963907" y="2949664"/>
              <a:ext cx="145864" cy="101471"/>
            </a:xfrm>
            <a:custGeom>
              <a:avLst/>
              <a:gdLst>
                <a:gd name="connsiteX0" fmla="*/ 102414 w 102413"/>
                <a:gd name="connsiteY0" fmla="*/ 17693 h 71244"/>
                <a:gd name="connsiteX1" fmla="*/ 94289 w 102413"/>
                <a:gd name="connsiteY1" fmla="*/ 0 h 71244"/>
                <a:gd name="connsiteX2" fmla="*/ 0 w 102413"/>
                <a:gd name="connsiteY2" fmla="*/ 53824 h 71244"/>
                <a:gd name="connsiteX3" fmla="*/ 8515 w 102413"/>
                <a:gd name="connsiteY3" fmla="*/ 71244 h 71244"/>
                <a:gd name="connsiteX4" fmla="*/ 102414 w 102413"/>
                <a:gd name="connsiteY4" fmla="*/ 17693 h 712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413" h="71244">
                  <a:moveTo>
                    <a:pt x="102414" y="17693"/>
                  </a:moveTo>
                  <a:lnTo>
                    <a:pt x="94289" y="0"/>
                  </a:lnTo>
                  <a:lnTo>
                    <a:pt x="0" y="53824"/>
                  </a:lnTo>
                  <a:lnTo>
                    <a:pt x="8515" y="71244"/>
                  </a:lnTo>
                  <a:lnTo>
                    <a:pt x="102414" y="17693"/>
                  </a:lnTo>
                  <a:close/>
                </a:path>
              </a:pathLst>
            </a:custGeom>
            <a:solidFill>
              <a:srgbClr val="B5E3F0"/>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7" name="Freeform: Shape 86">
              <a:extLst>
                <a:ext uri="{FF2B5EF4-FFF2-40B4-BE49-F238E27FC236}">
                  <a16:creationId xmlns:a16="http://schemas.microsoft.com/office/drawing/2014/main" id="{908961BC-F456-430D-87E7-A9C2BD6FABBA}"/>
                </a:ext>
              </a:extLst>
            </p:cNvPr>
            <p:cNvSpPr/>
            <p:nvPr/>
          </p:nvSpPr>
          <p:spPr>
            <a:xfrm>
              <a:off x="466305" y="3619122"/>
              <a:ext cx="651860" cy="425702"/>
            </a:xfrm>
            <a:custGeom>
              <a:avLst/>
              <a:gdLst>
                <a:gd name="connsiteX0" fmla="*/ 651861 w 651860"/>
                <a:gd name="connsiteY0" fmla="*/ 375005 h 425702"/>
                <a:gd name="connsiteX1" fmla="*/ 649244 w 651860"/>
                <a:gd name="connsiteY1" fmla="*/ 425703 h 425702"/>
                <a:gd name="connsiteX2" fmla="*/ 0 w 651860"/>
                <a:gd name="connsiteY2" fmla="*/ 50698 h 425702"/>
                <a:gd name="connsiteX3" fmla="*/ 1953 w 651860"/>
                <a:gd name="connsiteY3" fmla="*/ 0 h 425702"/>
                <a:gd name="connsiteX4" fmla="*/ 651861 w 651860"/>
                <a:gd name="connsiteY4" fmla="*/ 375005 h 425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1860" h="425702">
                  <a:moveTo>
                    <a:pt x="651861" y="375005"/>
                  </a:moveTo>
                  <a:lnTo>
                    <a:pt x="649244" y="425703"/>
                  </a:lnTo>
                  <a:lnTo>
                    <a:pt x="0" y="50698"/>
                  </a:lnTo>
                  <a:lnTo>
                    <a:pt x="1953" y="0"/>
                  </a:lnTo>
                  <a:lnTo>
                    <a:pt x="651861" y="375005"/>
                  </a:lnTo>
                  <a:close/>
                </a:path>
              </a:pathLst>
            </a:custGeom>
            <a:solidFill>
              <a:srgbClr val="2E76BC"/>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8" name="Freeform: Shape 87">
              <a:extLst>
                <a:ext uri="{FF2B5EF4-FFF2-40B4-BE49-F238E27FC236}">
                  <a16:creationId xmlns:a16="http://schemas.microsoft.com/office/drawing/2014/main" id="{C021F91D-E5D4-4513-BE20-C494ECAB80E0}"/>
                </a:ext>
              </a:extLst>
            </p:cNvPr>
            <p:cNvSpPr/>
            <p:nvPr/>
          </p:nvSpPr>
          <p:spPr>
            <a:xfrm>
              <a:off x="1115550" y="3618499"/>
              <a:ext cx="634987" cy="426325"/>
            </a:xfrm>
            <a:custGeom>
              <a:avLst/>
              <a:gdLst>
                <a:gd name="connsiteX0" fmla="*/ 2617 w 634987"/>
                <a:gd name="connsiteY0" fmla="*/ 375628 h 426325"/>
                <a:gd name="connsiteX1" fmla="*/ 634988 w 634987"/>
                <a:gd name="connsiteY1" fmla="*/ 0 h 426325"/>
                <a:gd name="connsiteX2" fmla="*/ 633032 w 634987"/>
                <a:gd name="connsiteY2" fmla="*/ 50698 h 426325"/>
                <a:gd name="connsiteX3" fmla="*/ 0 w 634987"/>
                <a:gd name="connsiteY3" fmla="*/ 426326 h 426325"/>
                <a:gd name="connsiteX4" fmla="*/ 2617 w 634987"/>
                <a:gd name="connsiteY4" fmla="*/ 375628 h 426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987" h="426325">
                  <a:moveTo>
                    <a:pt x="2617" y="375628"/>
                  </a:moveTo>
                  <a:lnTo>
                    <a:pt x="634988" y="0"/>
                  </a:lnTo>
                  <a:lnTo>
                    <a:pt x="633032" y="50698"/>
                  </a:lnTo>
                  <a:lnTo>
                    <a:pt x="0" y="426326"/>
                  </a:lnTo>
                  <a:lnTo>
                    <a:pt x="2617" y="375628"/>
                  </a:lnTo>
                  <a:close/>
                </a:path>
              </a:pathLst>
            </a:custGeom>
            <a:solidFill>
              <a:srgbClr val="175A98"/>
            </a:solidFill>
            <a:ln w="713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89" name="Picture 88" descr="Azure Synapse icon">
            <a:extLst>
              <a:ext uri="{FF2B5EF4-FFF2-40B4-BE49-F238E27FC236}">
                <a16:creationId xmlns:a16="http://schemas.microsoft.com/office/drawing/2014/main" id="{1B256FBF-E388-4A43-82E3-2295B287C518}"/>
              </a:ext>
              <a:ext uri="{C183D7F6-B498-43B3-948B-1728B52AA6E4}">
                <adec:decorative xmlns:adec="http://schemas.microsoft.com/office/drawing/2017/decorative" val="0"/>
              </a:ext>
            </a:extLst>
          </p:cNvPr>
          <p:cNvPicPr>
            <a:picLocks noChangeAspect="1"/>
          </p:cNvPicPr>
          <p:nvPr/>
        </p:nvPicPr>
        <p:blipFill rotWithShape="1">
          <a:blip r:embed="rId20">
            <a:extLst>
              <a:ext uri="{28A0092B-C50C-407E-A947-70E740481C1C}">
                <a14:useLocalDpi xmlns:a14="http://schemas.microsoft.com/office/drawing/2010/main" val="0"/>
              </a:ext>
            </a:extLst>
          </a:blip>
          <a:srcRect l="-1917" r="-2708" b="93"/>
          <a:stretch/>
        </p:blipFill>
        <p:spPr>
          <a:xfrm>
            <a:off x="9267206" y="2136115"/>
            <a:ext cx="950596" cy="912368"/>
          </a:xfrm>
          <a:prstGeom prst="rect">
            <a:avLst/>
          </a:prstGeom>
          <a:effectLst>
            <a:outerShdw blurRad="127000" sx="102000" sy="102000" algn="ctr" rotWithShape="0">
              <a:prstClr val="black">
                <a:alpha val="79000"/>
              </a:prstClr>
            </a:outerShdw>
          </a:effectLst>
        </p:spPr>
      </p:pic>
      <p:pic>
        <p:nvPicPr>
          <p:cNvPr id="90" name="Graphic 89">
            <a:extLst>
              <a:ext uri="{FF2B5EF4-FFF2-40B4-BE49-F238E27FC236}">
                <a16:creationId xmlns:a16="http://schemas.microsoft.com/office/drawing/2014/main" id="{6DF8EAD5-D05C-4CC2-864F-E0D0E3D12A76}"/>
              </a:ext>
              <a:ext uri="{C183D7F6-B498-43B3-948B-1728B52AA6E4}">
                <adec:decorative xmlns:adec="http://schemas.microsoft.com/office/drawing/2017/decorative" val="1"/>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6980830" y="2762184"/>
            <a:ext cx="504660" cy="497127"/>
          </a:xfrm>
          <a:prstGeom prst="rect">
            <a:avLst/>
          </a:prstGeom>
        </p:spPr>
      </p:pic>
      <p:pic>
        <p:nvPicPr>
          <p:cNvPr id="92" name="Graphic 91">
            <a:extLst>
              <a:ext uri="{FF2B5EF4-FFF2-40B4-BE49-F238E27FC236}">
                <a16:creationId xmlns:a16="http://schemas.microsoft.com/office/drawing/2014/main" id="{BF02F10D-9128-412E-A4EC-852FC26B3CBD}"/>
              </a:ext>
              <a:ext uri="{C183D7F6-B498-43B3-948B-1728B52AA6E4}">
                <adec:decorative xmlns:adec="http://schemas.microsoft.com/office/drawing/2017/decorative" val="1"/>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flipH="1">
            <a:off x="8426097" y="1982479"/>
            <a:ext cx="743933" cy="514392"/>
          </a:xfrm>
          <a:prstGeom prst="rect">
            <a:avLst/>
          </a:prstGeom>
        </p:spPr>
      </p:pic>
      <p:pic>
        <p:nvPicPr>
          <p:cNvPr id="93" name="Graphic 92">
            <a:extLst>
              <a:ext uri="{FF2B5EF4-FFF2-40B4-BE49-F238E27FC236}">
                <a16:creationId xmlns:a16="http://schemas.microsoft.com/office/drawing/2014/main" id="{59955DFF-F0C9-4A81-8CD5-3FB864F83B10}"/>
              </a:ext>
              <a:ext uri="{C183D7F6-B498-43B3-948B-1728B52AA6E4}">
                <adec:decorative xmlns:adec="http://schemas.microsoft.com/office/drawing/2017/decorative" val="1"/>
              </a:ext>
            </a:extLst>
          </p:cNvPr>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7993991" y="3315407"/>
            <a:ext cx="452281" cy="572161"/>
          </a:xfrm>
          <a:prstGeom prst="rect">
            <a:avLst/>
          </a:prstGeom>
        </p:spPr>
      </p:pic>
      <p:pic>
        <p:nvPicPr>
          <p:cNvPr id="94" name="Graphic 93">
            <a:extLst>
              <a:ext uri="{FF2B5EF4-FFF2-40B4-BE49-F238E27FC236}">
                <a16:creationId xmlns:a16="http://schemas.microsoft.com/office/drawing/2014/main" id="{887BA373-2FA5-46C4-80E6-D642A098D870}"/>
              </a:ext>
              <a:ext uri="{C183D7F6-B498-43B3-948B-1728B52AA6E4}">
                <adec:decorative xmlns:adec="http://schemas.microsoft.com/office/drawing/2017/decorative" val="1"/>
              </a:ext>
            </a:extLst>
          </p:cNvPr>
          <p:cNvPicPr>
            <a:picLocks noChangeAspect="1"/>
          </p:cNvPicPr>
          <p:nvPr/>
        </p:nvPicPr>
        <p:blipFill>
          <a:blip r:embed="rId27">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8880242" y="2872572"/>
            <a:ext cx="413436" cy="476435"/>
          </a:xfrm>
          <a:prstGeom prst="rect">
            <a:avLst/>
          </a:prstGeom>
        </p:spPr>
      </p:pic>
      <p:grpSp>
        <p:nvGrpSpPr>
          <p:cNvPr id="95" name="Group 94">
            <a:extLst>
              <a:ext uri="{FF2B5EF4-FFF2-40B4-BE49-F238E27FC236}">
                <a16:creationId xmlns:a16="http://schemas.microsoft.com/office/drawing/2014/main" id="{6E4C05F1-4738-4E45-974E-AC2A371BFF30}"/>
              </a:ext>
              <a:ext uri="{C183D7F6-B498-43B3-948B-1728B52AA6E4}">
                <adec:decorative xmlns:adec="http://schemas.microsoft.com/office/drawing/2017/decorative" val="1"/>
              </a:ext>
            </a:extLst>
          </p:cNvPr>
          <p:cNvGrpSpPr/>
          <p:nvPr/>
        </p:nvGrpSpPr>
        <p:grpSpPr>
          <a:xfrm>
            <a:off x="6415200" y="2358985"/>
            <a:ext cx="905713" cy="475247"/>
            <a:chOff x="6511903" y="4023250"/>
            <a:chExt cx="1186522" cy="622593"/>
          </a:xfrm>
        </p:grpSpPr>
        <p:sp>
          <p:nvSpPr>
            <p:cNvPr id="96" name="Arc 95">
              <a:extLst>
                <a:ext uri="{FF2B5EF4-FFF2-40B4-BE49-F238E27FC236}">
                  <a16:creationId xmlns:a16="http://schemas.microsoft.com/office/drawing/2014/main" id="{DEF110FC-721E-4890-ABE8-B906AF3097E0}"/>
                </a:ext>
              </a:extLst>
            </p:cNvPr>
            <p:cNvSpPr/>
            <p:nvPr/>
          </p:nvSpPr>
          <p:spPr>
            <a:xfrm>
              <a:off x="6827540" y="4169208"/>
              <a:ext cx="592507" cy="343211"/>
            </a:xfrm>
            <a:prstGeom prst="arc">
              <a:avLst>
                <a:gd name="adj1" fmla="val 9355383"/>
                <a:gd name="adj2" fmla="val 19772210"/>
              </a:avLst>
            </a:prstGeom>
            <a:noFill/>
            <a:ln w="38100" cap="rnd">
              <a:solidFill>
                <a:schemeClr val="tx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97" name="Oval 96">
              <a:extLst>
                <a:ext uri="{FF2B5EF4-FFF2-40B4-BE49-F238E27FC236}">
                  <a16:creationId xmlns:a16="http://schemas.microsoft.com/office/drawing/2014/main" id="{E0701A50-DE38-4886-B2E6-E969430BB2B6}"/>
                </a:ext>
              </a:extLst>
            </p:cNvPr>
            <p:cNvSpPr/>
            <p:nvPr/>
          </p:nvSpPr>
          <p:spPr>
            <a:xfrm>
              <a:off x="6924205" y="4226348"/>
              <a:ext cx="378043" cy="218982"/>
            </a:xfrm>
            <a:prstGeom prst="ellipse">
              <a:avLst/>
            </a:prstGeom>
            <a:solidFill>
              <a:schemeClr val="tx1"/>
            </a:solidFill>
            <a:ln w="28575" cap="rnd">
              <a:no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cxnSp>
          <p:nvCxnSpPr>
            <p:cNvPr id="98" name="Straight Connector 97">
              <a:extLst>
                <a:ext uri="{FF2B5EF4-FFF2-40B4-BE49-F238E27FC236}">
                  <a16:creationId xmlns:a16="http://schemas.microsoft.com/office/drawing/2014/main" id="{1F16DE08-4B02-4A56-A3BF-0424829C3000}"/>
                </a:ext>
              </a:extLst>
            </p:cNvPr>
            <p:cNvCxnSpPr>
              <a:cxnSpLocks/>
            </p:cNvCxnSpPr>
            <p:nvPr/>
          </p:nvCxnSpPr>
          <p:spPr>
            <a:xfrm flipH="1" flipV="1">
              <a:off x="7259137" y="4401047"/>
              <a:ext cx="439288" cy="244796"/>
            </a:xfrm>
            <a:prstGeom prst="line">
              <a:avLst/>
            </a:prstGeom>
            <a:ln w="38100" cap="rnd">
              <a:gradFill>
                <a:gsLst>
                  <a:gs pos="80000">
                    <a:schemeClr val="tx1"/>
                  </a:gs>
                  <a:gs pos="0">
                    <a:schemeClr val="accent2">
                      <a:alpha val="0"/>
                    </a:schemeClr>
                  </a:gs>
                  <a:gs pos="53000">
                    <a:schemeClr val="accent2"/>
                  </a:gs>
                </a:gsLst>
                <a:lin ang="5400000" scaled="1"/>
              </a:gra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3EA43FC6-C72C-42F1-BBD9-307EDD5A535C}"/>
                </a:ext>
              </a:extLst>
            </p:cNvPr>
            <p:cNvCxnSpPr>
              <a:cxnSpLocks/>
            </p:cNvCxnSpPr>
            <p:nvPr/>
          </p:nvCxnSpPr>
          <p:spPr>
            <a:xfrm flipH="1" flipV="1">
              <a:off x="6511903" y="4023250"/>
              <a:ext cx="390326" cy="204547"/>
            </a:xfrm>
            <a:prstGeom prst="line">
              <a:avLst/>
            </a:prstGeom>
            <a:ln w="38100" cap="rnd">
              <a:gradFill>
                <a:gsLst>
                  <a:gs pos="31000">
                    <a:schemeClr val="tx1"/>
                  </a:gs>
                  <a:gs pos="79000">
                    <a:schemeClr val="accent2">
                      <a:alpha val="0"/>
                    </a:schemeClr>
                  </a:gs>
                  <a:gs pos="46000">
                    <a:schemeClr val="accent2"/>
                  </a:gs>
                </a:gsLst>
                <a:lin ang="5400000" scaled="1"/>
              </a:gra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pic>
        <p:nvPicPr>
          <p:cNvPr id="105" name="Picture 104">
            <a:extLst>
              <a:ext uri="{FF2B5EF4-FFF2-40B4-BE49-F238E27FC236}">
                <a16:creationId xmlns:a16="http://schemas.microsoft.com/office/drawing/2014/main" id="{52D92730-96F5-4863-88C0-462A50C32E9F}"/>
              </a:ext>
              <a:ext uri="{C183D7F6-B498-43B3-948B-1728B52AA6E4}">
                <adec:decorative xmlns:adec="http://schemas.microsoft.com/office/drawing/2017/decorative" val="1"/>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7291730" y="2097779"/>
            <a:ext cx="1826105" cy="1959354"/>
          </a:xfrm>
          <a:prstGeom prst="rect">
            <a:avLst/>
          </a:prstGeom>
        </p:spPr>
      </p:pic>
      <p:grpSp>
        <p:nvGrpSpPr>
          <p:cNvPr id="106" name="Group 105">
            <a:extLst>
              <a:ext uri="{FF2B5EF4-FFF2-40B4-BE49-F238E27FC236}">
                <a16:creationId xmlns:a16="http://schemas.microsoft.com/office/drawing/2014/main" id="{0E16A4D0-5C26-4788-B8EE-5E2771D7A70D}"/>
              </a:ext>
              <a:ext uri="{C183D7F6-B498-43B3-948B-1728B52AA6E4}">
                <adec:decorative xmlns:adec="http://schemas.microsoft.com/office/drawing/2017/decorative" val="1"/>
              </a:ext>
            </a:extLst>
          </p:cNvPr>
          <p:cNvGrpSpPr/>
          <p:nvPr/>
        </p:nvGrpSpPr>
        <p:grpSpPr>
          <a:xfrm>
            <a:off x="8550971" y="3537773"/>
            <a:ext cx="983683" cy="542077"/>
            <a:chOff x="6541087" y="4008658"/>
            <a:chExt cx="1288666" cy="710144"/>
          </a:xfrm>
        </p:grpSpPr>
        <p:sp>
          <p:nvSpPr>
            <p:cNvPr id="107" name="Arc 106">
              <a:extLst>
                <a:ext uri="{FF2B5EF4-FFF2-40B4-BE49-F238E27FC236}">
                  <a16:creationId xmlns:a16="http://schemas.microsoft.com/office/drawing/2014/main" id="{AE96D310-9BE8-41E6-868D-6A09C7B3F96D}"/>
                </a:ext>
              </a:extLst>
            </p:cNvPr>
            <p:cNvSpPr/>
            <p:nvPr/>
          </p:nvSpPr>
          <p:spPr>
            <a:xfrm>
              <a:off x="6827540" y="4169208"/>
              <a:ext cx="592507" cy="343211"/>
            </a:xfrm>
            <a:prstGeom prst="arc">
              <a:avLst>
                <a:gd name="adj1" fmla="val 19313278"/>
                <a:gd name="adj2" fmla="val 9444107"/>
              </a:avLst>
            </a:prstGeom>
            <a:noFill/>
            <a:ln w="38100" cap="rnd">
              <a:solidFill>
                <a:schemeClr val="tx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08" name="Oval 107">
              <a:extLst>
                <a:ext uri="{FF2B5EF4-FFF2-40B4-BE49-F238E27FC236}">
                  <a16:creationId xmlns:a16="http://schemas.microsoft.com/office/drawing/2014/main" id="{6DC158E7-0A9D-4D8A-8D38-33E6CF408C54}"/>
                </a:ext>
              </a:extLst>
            </p:cNvPr>
            <p:cNvSpPr/>
            <p:nvPr/>
          </p:nvSpPr>
          <p:spPr>
            <a:xfrm>
              <a:off x="6924205" y="4206892"/>
              <a:ext cx="378043" cy="218982"/>
            </a:xfrm>
            <a:prstGeom prst="ellipse">
              <a:avLst/>
            </a:prstGeom>
            <a:solidFill>
              <a:schemeClr val="tx1"/>
            </a:solidFill>
            <a:ln w="28575" cap="rnd">
              <a:no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cxnSp>
          <p:nvCxnSpPr>
            <p:cNvPr id="109" name="Straight Connector 108">
              <a:extLst>
                <a:ext uri="{FF2B5EF4-FFF2-40B4-BE49-F238E27FC236}">
                  <a16:creationId xmlns:a16="http://schemas.microsoft.com/office/drawing/2014/main" id="{0786872F-BFA5-4D68-84CF-2AFD66EB3458}"/>
                </a:ext>
              </a:extLst>
            </p:cNvPr>
            <p:cNvCxnSpPr>
              <a:cxnSpLocks/>
            </p:cNvCxnSpPr>
            <p:nvPr/>
          </p:nvCxnSpPr>
          <p:spPr>
            <a:xfrm flipH="1" flipV="1">
              <a:off x="7361427" y="4458312"/>
              <a:ext cx="468326" cy="260490"/>
            </a:xfrm>
            <a:prstGeom prst="line">
              <a:avLst/>
            </a:prstGeom>
            <a:ln w="38100" cap="rnd">
              <a:gradFill>
                <a:gsLst>
                  <a:gs pos="80000">
                    <a:schemeClr val="tx1"/>
                  </a:gs>
                  <a:gs pos="0">
                    <a:schemeClr val="accent2">
                      <a:alpha val="0"/>
                    </a:schemeClr>
                  </a:gs>
                  <a:gs pos="53000">
                    <a:schemeClr val="accent2"/>
                  </a:gs>
                </a:gsLst>
                <a:lin ang="5400000" scaled="1"/>
              </a:gra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7F528658-64A7-435A-AA63-BE0C82D24EEA}"/>
                </a:ext>
              </a:extLst>
            </p:cNvPr>
            <p:cNvCxnSpPr>
              <a:cxnSpLocks/>
            </p:cNvCxnSpPr>
            <p:nvPr/>
          </p:nvCxnSpPr>
          <p:spPr>
            <a:xfrm flipH="1" flipV="1">
              <a:off x="6541087" y="4008658"/>
              <a:ext cx="429291" cy="241765"/>
            </a:xfrm>
            <a:prstGeom prst="line">
              <a:avLst/>
            </a:prstGeom>
            <a:ln w="38100" cap="rnd">
              <a:gradFill>
                <a:gsLst>
                  <a:gs pos="31000">
                    <a:schemeClr val="tx1"/>
                  </a:gs>
                  <a:gs pos="79000">
                    <a:schemeClr val="accent2">
                      <a:alpha val="0"/>
                    </a:schemeClr>
                  </a:gs>
                  <a:gs pos="46000">
                    <a:schemeClr val="accent2"/>
                  </a:gs>
                </a:gsLst>
                <a:lin ang="5400000" scaled="1"/>
              </a:gra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sp>
        <p:nvSpPr>
          <p:cNvPr id="112" name="TextBox 111">
            <a:extLst>
              <a:ext uri="{FF2B5EF4-FFF2-40B4-BE49-F238E27FC236}">
                <a16:creationId xmlns:a16="http://schemas.microsoft.com/office/drawing/2014/main" id="{BD3C3D54-6F99-465E-9FE2-FE194C3CFB6C}"/>
              </a:ext>
            </a:extLst>
          </p:cNvPr>
          <p:cNvSpPr txBox="1"/>
          <p:nvPr/>
        </p:nvSpPr>
        <p:spPr>
          <a:xfrm>
            <a:off x="4574352" y="4212082"/>
            <a:ext cx="2846317" cy="307777"/>
          </a:xfrm>
          <a:prstGeom prst="rect">
            <a:avLst/>
          </a:prstGeom>
          <a:noFill/>
        </p:spPr>
        <p:txBody>
          <a:bodyPr wrap="square" lIns="0" tIns="0" rIns="0" bIns="0" rtlCol="0" anchor="t">
            <a:spAutoFit/>
          </a:bodyPr>
          <a:lstStyle>
            <a:defPPr>
              <a:defRPr lang="en-US"/>
            </a:defPPr>
            <a:lvl1pPr marR="0" lvl="0" algn="just">
              <a:spcBef>
                <a:spcPts val="0"/>
              </a:spcBef>
              <a:spcAft>
                <a:spcPts val="300"/>
              </a:spcAft>
              <a:defRPr sz="1100" b="1">
                <a:latin typeface="Arial" panose="020B0604020202020204" pitchFamily="34" charset="0"/>
                <a:cs typeface="Times New Roman" panose="02020603050405020304" pitchFamily="18" charset="0"/>
              </a:defRPr>
            </a:lvl1pPr>
          </a:lstStyle>
          <a:p>
            <a:pPr marL="0" marR="0" lvl="0" indent="0" algn="l" defTabSz="914400" rtl="0" eaLnBrk="1" fontAlgn="auto" latinLnBrk="0" hangingPunct="1">
              <a:lnSpc>
                <a:spcPct val="100000"/>
              </a:lnSpc>
              <a:spcBef>
                <a:spcPts val="600"/>
              </a:spcBef>
              <a:spcAft>
                <a:spcPts val="300"/>
              </a:spcAft>
              <a:buClrTx/>
              <a:buSzTx/>
              <a:buFontTx/>
              <a:buNone/>
              <a:tabLst/>
              <a:defRPr/>
            </a:pPr>
            <a:r>
              <a:rPr lang="en-US" sz="2000" b="0" dirty="0">
                <a:gradFill>
                  <a:gsLst>
                    <a:gs pos="83000">
                      <a:srgbClr val="FFFFFF"/>
                    </a:gs>
                    <a:gs pos="100000">
                      <a:srgbClr val="FFFFFF"/>
                    </a:gs>
                  </a:gsLst>
                  <a:lin ang="5400000" scaled="1"/>
                </a:gradFill>
                <a:latin typeface="Segoe UI Semibold"/>
              </a:rPr>
              <a:t>Near real-time </a:t>
            </a:r>
            <a:r>
              <a:rPr kumimoji="0" lang="en-US" sz="2000" b="0" i="0" u="none" strike="noStrike" kern="1200" cap="none" spc="0" normalizeH="0" baseline="0" noProof="0" dirty="0">
                <a:ln>
                  <a:noFill/>
                </a:ln>
                <a:gradFill>
                  <a:gsLst>
                    <a:gs pos="83000">
                      <a:srgbClr val="FFFFFF"/>
                    </a:gs>
                    <a:gs pos="100000">
                      <a:srgbClr val="FFFFFF"/>
                    </a:gs>
                  </a:gsLst>
                  <a:lin ang="5400000" scaled="1"/>
                </a:gradFill>
                <a:effectLst/>
                <a:uLnTx/>
                <a:uFillTx/>
                <a:latin typeface="Segoe UI Semibold"/>
                <a:ea typeface="+mn-ea"/>
                <a:cs typeface="Times New Roman" panose="02020603050405020304" pitchFamily="18" charset="0"/>
              </a:rPr>
              <a:t>analytics</a:t>
            </a:r>
          </a:p>
        </p:txBody>
      </p:sp>
      <p:pic>
        <p:nvPicPr>
          <p:cNvPr id="2" name="Picture 1" descr="A yellow and orange logo&#10;&#10;Description automatically generated">
            <a:extLst>
              <a:ext uri="{FF2B5EF4-FFF2-40B4-BE49-F238E27FC236}">
                <a16:creationId xmlns:a16="http://schemas.microsoft.com/office/drawing/2014/main" id="{98F7A81D-289D-7319-DB6A-584D3A27E971}"/>
              </a:ext>
            </a:extLst>
          </p:cNvPr>
          <p:cNvPicPr>
            <a:picLocks noChangeAspect="1"/>
          </p:cNvPicPr>
          <p:nvPr/>
        </p:nvPicPr>
        <p:blipFill>
          <a:blip r:embed="rId30"/>
          <a:stretch>
            <a:fillRect/>
          </a:stretch>
        </p:blipFill>
        <p:spPr>
          <a:xfrm>
            <a:off x="0" y="5699929"/>
            <a:ext cx="1258519" cy="1258519"/>
          </a:xfrm>
          <a:prstGeom prst="rect">
            <a:avLst/>
          </a:prstGeom>
        </p:spPr>
      </p:pic>
    </p:spTree>
    <p:extLst>
      <p:ext uri="{BB962C8B-B14F-4D97-AF65-F5344CB8AC3E}">
        <p14:creationId xmlns:p14="http://schemas.microsoft.com/office/powerpoint/2010/main" val="356705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left)">
                                      <p:cBhvr>
                                        <p:cTn id="7" dur="1000"/>
                                        <p:tgtEl>
                                          <p:spTgt spid="95"/>
                                        </p:tgtEl>
                                      </p:cBhvr>
                                    </p:animEffect>
                                  </p:childTnLst>
                                </p:cTn>
                              </p:par>
                              <p:par>
                                <p:cTn id="8" presetID="22" presetClass="entr" presetSubtype="2" fill="hold" nodeType="withEffect">
                                  <p:stCondLst>
                                    <p:cond delay="0"/>
                                  </p:stCondLst>
                                  <p:childTnLst>
                                    <p:set>
                                      <p:cBhvr>
                                        <p:cTn id="9" dur="1" fill="hold">
                                          <p:stCondLst>
                                            <p:cond delay="0"/>
                                          </p:stCondLst>
                                        </p:cTn>
                                        <p:tgtEl>
                                          <p:spTgt spid="106"/>
                                        </p:tgtEl>
                                        <p:attrNameLst>
                                          <p:attrName>style.visibility</p:attrName>
                                        </p:attrNameLst>
                                      </p:cBhvr>
                                      <p:to>
                                        <p:strVal val="visible"/>
                                      </p:to>
                                    </p:set>
                                    <p:animEffect transition="in" filter="wipe(right)">
                                      <p:cBhvr>
                                        <p:cTn id="10" dur="1000"/>
                                        <p:tgtEl>
                                          <p:spTgt spid="106"/>
                                        </p:tgtEl>
                                      </p:cBhvr>
                                    </p:animEffect>
                                  </p:childTnLst>
                                </p:cTn>
                              </p:par>
                              <p:par>
                                <p:cTn id="11" presetID="26" presetClass="emph" presetSubtype="0" repeatCount="indefinite" fill="hold" nodeType="withEffect">
                                  <p:stCondLst>
                                    <p:cond delay="750"/>
                                  </p:stCondLst>
                                  <p:childTnLst>
                                    <p:animEffect transition="out" filter="fade">
                                      <p:cBhvr>
                                        <p:cTn id="12" dur="1000" tmFilter="0, 0; .2, .5; .8, .5; 1, 0"/>
                                        <p:tgtEl>
                                          <p:spTgt spid="95"/>
                                        </p:tgtEl>
                                      </p:cBhvr>
                                    </p:animEffect>
                                    <p:animScale>
                                      <p:cBhvr>
                                        <p:cTn id="13" dur="500" autoRev="1" fill="hold"/>
                                        <p:tgtEl>
                                          <p:spTgt spid="95"/>
                                        </p:tgtEl>
                                      </p:cBhvr>
                                      <p:by x="105000" y="105000"/>
                                    </p:animScale>
                                  </p:childTnLst>
                                </p:cTn>
                              </p:par>
                              <p:par>
                                <p:cTn id="14" presetID="26" presetClass="emph" presetSubtype="0" repeatCount="indefinite" fill="hold" nodeType="withEffect">
                                  <p:stCondLst>
                                    <p:cond delay="750"/>
                                  </p:stCondLst>
                                  <p:childTnLst>
                                    <p:animEffect transition="out" filter="fade">
                                      <p:cBhvr>
                                        <p:cTn id="15" dur="1000" tmFilter="0, 0; .2, .5; .8, .5; 1, 0"/>
                                        <p:tgtEl>
                                          <p:spTgt spid="106"/>
                                        </p:tgtEl>
                                      </p:cBhvr>
                                    </p:animEffect>
                                    <p:animScale>
                                      <p:cBhvr>
                                        <p:cTn id="16" dur="500" autoRev="1" fill="hold"/>
                                        <p:tgtEl>
                                          <p:spTgt spid="106"/>
                                        </p:tgtEl>
                                      </p:cBhvr>
                                      <p:by x="105000" y="105000"/>
                                    </p:animScale>
                                  </p:childTnLst>
                                </p:cTn>
                              </p:par>
                              <p:par>
                                <p:cTn id="17" presetID="10" presetClass="entr" presetSubtype="0" fill="hold" grpId="0" nodeType="withEffect">
                                  <p:stCondLst>
                                    <p:cond delay="100"/>
                                  </p:stCondLst>
                                  <p:childTnLst>
                                    <p:set>
                                      <p:cBhvr>
                                        <p:cTn id="18" dur="1" fill="hold">
                                          <p:stCondLst>
                                            <p:cond delay="0"/>
                                          </p:stCondLst>
                                        </p:cTn>
                                        <p:tgtEl>
                                          <p:spTgt spid="112"/>
                                        </p:tgtEl>
                                        <p:attrNameLst>
                                          <p:attrName>style.visibility</p:attrName>
                                        </p:attrNameLst>
                                      </p:cBhvr>
                                      <p:to>
                                        <p:strVal val="visible"/>
                                      </p:to>
                                    </p:set>
                                    <p:animEffect transition="in" filter="fade">
                                      <p:cBhvr>
                                        <p:cTn id="19" dur="250"/>
                                        <p:tgtEl>
                                          <p:spTgt spid="112"/>
                                        </p:tgtEl>
                                      </p:cBhvr>
                                    </p:animEffect>
                                  </p:childTnLst>
                                </p:cTn>
                              </p:par>
                              <p:par>
                                <p:cTn id="20" presetID="42" presetClass="path" presetSubtype="0" decel="100000" fill="hold" grpId="1" nodeType="withEffect">
                                  <p:stCondLst>
                                    <p:cond delay="100"/>
                                  </p:stCondLst>
                                  <p:childTnLst>
                                    <p:animMotion origin="layout" path="M 0.01666 -0.00046 L 3.125E-6 -4.07407E-6 " pathEditMode="relative" rAng="0" ptsTypes="AA">
                                      <p:cBhvr>
                                        <p:cTn id="21" dur="500" fill="hold"/>
                                        <p:tgtEl>
                                          <p:spTgt spid="112"/>
                                        </p:tgtEl>
                                        <p:attrNameLst>
                                          <p:attrName>ppt_x</p:attrName>
                                          <p:attrName>ppt_y</p:attrName>
                                        </p:attrNameLst>
                                      </p:cBhvr>
                                      <p:rCtr x="-83300" y="2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112"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descr="Azure Synapse Link for Dataverse">
            <a:extLst>
              <a:ext uri="{FF2B5EF4-FFF2-40B4-BE49-F238E27FC236}">
                <a16:creationId xmlns:a16="http://schemas.microsoft.com/office/drawing/2014/main" id="{C8336FA1-5BCF-4487-904C-189F50FAA992}"/>
              </a:ext>
            </a:extLst>
          </p:cNvPr>
          <p:cNvGrpSpPr/>
          <p:nvPr/>
        </p:nvGrpSpPr>
        <p:grpSpPr>
          <a:xfrm>
            <a:off x="4897357" y="1828166"/>
            <a:ext cx="6367881" cy="460248"/>
            <a:chOff x="4899024" y="2360296"/>
            <a:chExt cx="6477002" cy="396054"/>
          </a:xfrm>
        </p:grpSpPr>
        <p:pic>
          <p:nvPicPr>
            <p:cNvPr id="30" name="Picture 29">
              <a:extLst>
                <a:ext uri="{FF2B5EF4-FFF2-40B4-BE49-F238E27FC236}">
                  <a16:creationId xmlns:a16="http://schemas.microsoft.com/office/drawing/2014/main" id="{8FC6BAD8-DE8C-4ED4-A7B7-AC934FA87FD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899024" y="2360296"/>
              <a:ext cx="396056" cy="396054"/>
            </a:xfrm>
            <a:prstGeom prst="rect">
              <a:avLst/>
            </a:prstGeom>
            <a:effectLst>
              <a:outerShdw blurRad="152400" dir="5400000" sx="90000" sy="-19000" rotWithShape="0">
                <a:prstClr val="black"/>
              </a:outerShdw>
            </a:effectLst>
          </p:spPr>
        </p:pic>
        <p:sp>
          <p:nvSpPr>
            <p:cNvPr id="31" name="TextBox 30">
              <a:extLst>
                <a:ext uri="{FF2B5EF4-FFF2-40B4-BE49-F238E27FC236}">
                  <a16:creationId xmlns:a16="http://schemas.microsoft.com/office/drawing/2014/main" id="{FD3C14E9-FC2F-4073-A7D5-98E0E9392422}"/>
                </a:ext>
              </a:extLst>
            </p:cNvPr>
            <p:cNvSpPr txBox="1"/>
            <p:nvPr/>
          </p:nvSpPr>
          <p:spPr>
            <a:xfrm>
              <a:off x="5428343" y="2373657"/>
              <a:ext cx="5947683" cy="369332"/>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24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rPr>
                <a:t>Azure Synapse Link for </a:t>
              </a:r>
              <a:r>
                <a:rPr kumimoji="0" lang="en-US" sz="2400" b="0" i="0" u="none" strike="noStrike" kern="1200" cap="none" spc="0" normalizeH="0" baseline="0" noProof="0" dirty="0" err="1">
                  <a:ln>
                    <a:noFill/>
                  </a:ln>
                  <a:gradFill>
                    <a:gsLst>
                      <a:gs pos="54000">
                        <a:srgbClr val="50E6FF"/>
                      </a:gs>
                      <a:gs pos="0">
                        <a:srgbClr val="50E6FF"/>
                      </a:gs>
                    </a:gsLst>
                    <a:lin ang="13500000" scaled="1"/>
                  </a:gradFill>
                  <a:effectLst/>
                  <a:uLnTx/>
                  <a:uFillTx/>
                  <a:latin typeface="Segoe UI Semibold"/>
                  <a:ea typeface="+mn-ea"/>
                  <a:cs typeface="+mn-cs"/>
                </a:rPr>
                <a:t>Dataverse</a:t>
              </a:r>
              <a:endParaRPr kumimoji="0" lang="en-US" sz="24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endParaRPr>
            </a:p>
          </p:txBody>
        </p:sp>
      </p:grpSp>
      <p:grpSp>
        <p:nvGrpSpPr>
          <p:cNvPr id="3" name="Group 2" descr="Azure Synapse Link for Cosmos DB">
            <a:extLst>
              <a:ext uri="{FF2B5EF4-FFF2-40B4-BE49-F238E27FC236}">
                <a16:creationId xmlns:a16="http://schemas.microsoft.com/office/drawing/2014/main" id="{AB1BFEC2-EB51-4B1B-B350-DFFC4784DC31}"/>
              </a:ext>
            </a:extLst>
          </p:cNvPr>
          <p:cNvGrpSpPr/>
          <p:nvPr/>
        </p:nvGrpSpPr>
        <p:grpSpPr>
          <a:xfrm>
            <a:off x="4897357" y="3150463"/>
            <a:ext cx="6367881" cy="460248"/>
            <a:chOff x="4899024" y="3972897"/>
            <a:chExt cx="6477002" cy="396054"/>
          </a:xfrm>
        </p:grpSpPr>
        <p:sp>
          <p:nvSpPr>
            <p:cNvPr id="32" name="TextBox 31">
              <a:extLst>
                <a:ext uri="{FF2B5EF4-FFF2-40B4-BE49-F238E27FC236}">
                  <a16:creationId xmlns:a16="http://schemas.microsoft.com/office/drawing/2014/main" id="{9EFC2154-17CF-42CB-91A3-5FDC29BCA3E4}"/>
                </a:ext>
              </a:extLst>
            </p:cNvPr>
            <p:cNvSpPr txBox="1"/>
            <p:nvPr/>
          </p:nvSpPr>
          <p:spPr>
            <a:xfrm>
              <a:off x="5428343" y="3972897"/>
              <a:ext cx="5947683" cy="369332"/>
            </a:xfrm>
            <a:prstGeom prst="rect">
              <a:avLst/>
            </a:prstGeom>
            <a:noFill/>
          </p:spPr>
          <p:txBody>
            <a:bodyPr wrap="square" lIns="0" tIns="0" rIns="0" bIns="0" rtlCol="0" anchor="t">
              <a:spAutoFit/>
            </a:bodyPr>
            <a:lstStyle/>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24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rPr>
                <a:t>Azure Synapse Link for Azure Cosmos DB</a:t>
              </a:r>
            </a:p>
          </p:txBody>
        </p:sp>
        <p:pic>
          <p:nvPicPr>
            <p:cNvPr id="33" name="Picture 32">
              <a:extLst>
                <a:ext uri="{FF2B5EF4-FFF2-40B4-BE49-F238E27FC236}">
                  <a16:creationId xmlns:a16="http://schemas.microsoft.com/office/drawing/2014/main" id="{94BB8C5E-7E82-4282-8737-657E9F796B3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899024" y="3972897"/>
              <a:ext cx="396056" cy="396054"/>
            </a:xfrm>
            <a:prstGeom prst="rect">
              <a:avLst/>
            </a:prstGeom>
            <a:effectLst>
              <a:outerShdw blurRad="152400" dir="5400000" sx="90000" sy="-19000" rotWithShape="0">
                <a:prstClr val="black"/>
              </a:outerShdw>
            </a:effectLst>
          </p:spPr>
        </p:pic>
      </p:grpSp>
      <p:grpSp>
        <p:nvGrpSpPr>
          <p:cNvPr id="12" name="Group 11" descr="Azure Synapse Link for Dataverse">
            <a:extLst>
              <a:ext uri="{FF2B5EF4-FFF2-40B4-BE49-F238E27FC236}">
                <a16:creationId xmlns:a16="http://schemas.microsoft.com/office/drawing/2014/main" id="{247541A9-5C44-461A-842D-BEEC077B993E}"/>
              </a:ext>
            </a:extLst>
          </p:cNvPr>
          <p:cNvGrpSpPr/>
          <p:nvPr/>
        </p:nvGrpSpPr>
        <p:grpSpPr>
          <a:xfrm>
            <a:off x="4899024" y="4475373"/>
            <a:ext cx="6367881" cy="460248"/>
            <a:chOff x="4899024" y="2360296"/>
            <a:chExt cx="6477002" cy="396054"/>
          </a:xfrm>
        </p:grpSpPr>
        <p:pic>
          <p:nvPicPr>
            <p:cNvPr id="13" name="Picture 12">
              <a:extLst>
                <a:ext uri="{FF2B5EF4-FFF2-40B4-BE49-F238E27FC236}">
                  <a16:creationId xmlns:a16="http://schemas.microsoft.com/office/drawing/2014/main" id="{41FFE2AB-0358-400E-A38C-CF57214398F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899024" y="2360296"/>
              <a:ext cx="396056" cy="396054"/>
            </a:xfrm>
            <a:prstGeom prst="rect">
              <a:avLst/>
            </a:prstGeom>
            <a:effectLst>
              <a:outerShdw blurRad="152400" dir="5400000" sx="90000" sy="-19000" rotWithShape="0">
                <a:prstClr val="black"/>
              </a:outerShdw>
            </a:effectLst>
          </p:spPr>
        </p:pic>
        <p:sp>
          <p:nvSpPr>
            <p:cNvPr id="14" name="TextBox 13">
              <a:extLst>
                <a:ext uri="{FF2B5EF4-FFF2-40B4-BE49-F238E27FC236}">
                  <a16:creationId xmlns:a16="http://schemas.microsoft.com/office/drawing/2014/main" id="{ACDAD39E-BFF4-466E-80B2-DC39029034F0}"/>
                </a:ext>
              </a:extLst>
            </p:cNvPr>
            <p:cNvSpPr txBox="1"/>
            <p:nvPr/>
          </p:nvSpPr>
          <p:spPr>
            <a:xfrm>
              <a:off x="5428343" y="2373657"/>
              <a:ext cx="5947683" cy="317819"/>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24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rPr>
                <a:t>Azure Synapse Link for SQL Server</a:t>
              </a:r>
            </a:p>
          </p:txBody>
        </p:sp>
      </p:grpSp>
      <p:grpSp>
        <p:nvGrpSpPr>
          <p:cNvPr id="11" name="Group 10">
            <a:extLst>
              <a:ext uri="{FF2B5EF4-FFF2-40B4-BE49-F238E27FC236}">
                <a16:creationId xmlns:a16="http://schemas.microsoft.com/office/drawing/2014/main" id="{81FFA00C-1E40-4840-B49D-1D46B018C4AB}"/>
              </a:ext>
              <a:ext uri="{C183D7F6-B498-43B3-948B-1728B52AA6E4}">
                <adec:decorative xmlns:adec="http://schemas.microsoft.com/office/drawing/2017/decorative" val="1"/>
              </a:ext>
            </a:extLst>
          </p:cNvPr>
          <p:cNvGrpSpPr/>
          <p:nvPr/>
        </p:nvGrpSpPr>
        <p:grpSpPr>
          <a:xfrm>
            <a:off x="42703" y="1393184"/>
            <a:ext cx="4299360" cy="4435053"/>
            <a:chOff x="5026450" y="1576385"/>
            <a:chExt cx="6188812" cy="4435053"/>
          </a:xfrm>
        </p:grpSpPr>
        <p:sp>
          <p:nvSpPr>
            <p:cNvPr id="15" name="Freeform: Shape 14">
              <a:extLst>
                <a:ext uri="{FF2B5EF4-FFF2-40B4-BE49-F238E27FC236}">
                  <a16:creationId xmlns:a16="http://schemas.microsoft.com/office/drawing/2014/main" id="{A89DF6FD-4C19-4073-9B2B-AE235B8F9A5B}"/>
                </a:ext>
              </a:extLst>
            </p:cNvPr>
            <p:cNvSpPr/>
            <p:nvPr/>
          </p:nvSpPr>
          <p:spPr bwMode="auto">
            <a:xfrm>
              <a:off x="5320111" y="1576385"/>
              <a:ext cx="5592739" cy="4435053"/>
            </a:xfrm>
            <a:custGeom>
              <a:avLst/>
              <a:gdLst>
                <a:gd name="connsiteX0" fmla="*/ 9586 w 6844857"/>
                <a:gd name="connsiteY0" fmla="*/ 0 h 5427986"/>
                <a:gd name="connsiteX1" fmla="*/ 6835271 w 6844857"/>
                <a:gd name="connsiteY1" fmla="*/ 0 h 5427986"/>
                <a:gd name="connsiteX2" fmla="*/ 6636299 w 6844857"/>
                <a:gd name="connsiteY2" fmla="*/ 95850 h 5427986"/>
                <a:gd name="connsiteX3" fmla="*/ 5079420 w 6844857"/>
                <a:gd name="connsiteY3" fmla="*/ 2711684 h 5427986"/>
                <a:gd name="connsiteX4" fmla="*/ 6636299 w 6844857"/>
                <a:gd name="connsiteY4" fmla="*/ 5327518 h 5427986"/>
                <a:gd name="connsiteX5" fmla="*/ 6844857 w 6844857"/>
                <a:gd name="connsiteY5" fmla="*/ 5427986 h 5427986"/>
                <a:gd name="connsiteX6" fmla="*/ 0 w 6844857"/>
                <a:gd name="connsiteY6" fmla="*/ 5427986 h 5427986"/>
                <a:gd name="connsiteX7" fmla="*/ 208558 w 6844857"/>
                <a:gd name="connsiteY7" fmla="*/ 5327518 h 5427986"/>
                <a:gd name="connsiteX8" fmla="*/ 1765437 w 6844857"/>
                <a:gd name="connsiteY8" fmla="*/ 2711684 h 5427986"/>
                <a:gd name="connsiteX9" fmla="*/ 208558 w 6844857"/>
                <a:gd name="connsiteY9" fmla="*/ 95850 h 5427986"/>
                <a:gd name="connsiteX10" fmla="*/ 9586 w 6844857"/>
                <a:gd name="connsiteY10" fmla="*/ 0 h 54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44857" h="5427986">
                  <a:moveTo>
                    <a:pt x="9586" y="0"/>
                  </a:moveTo>
                  <a:lnTo>
                    <a:pt x="6835271" y="0"/>
                  </a:lnTo>
                  <a:lnTo>
                    <a:pt x="6636299" y="95850"/>
                  </a:lnTo>
                  <a:cubicBezTo>
                    <a:pt x="5708952" y="599615"/>
                    <a:pt x="5079420" y="1582132"/>
                    <a:pt x="5079420" y="2711684"/>
                  </a:cubicBezTo>
                  <a:cubicBezTo>
                    <a:pt x="5079420" y="3841236"/>
                    <a:pt x="5708952" y="4823753"/>
                    <a:pt x="6636299" y="5327518"/>
                  </a:cubicBezTo>
                  <a:lnTo>
                    <a:pt x="6844857" y="5427986"/>
                  </a:lnTo>
                  <a:lnTo>
                    <a:pt x="0" y="5427986"/>
                  </a:lnTo>
                  <a:lnTo>
                    <a:pt x="208558" y="5327518"/>
                  </a:lnTo>
                  <a:cubicBezTo>
                    <a:pt x="1135905" y="4823753"/>
                    <a:pt x="1765437" y="3841236"/>
                    <a:pt x="1765437" y="2711684"/>
                  </a:cubicBezTo>
                  <a:cubicBezTo>
                    <a:pt x="1765437" y="1582132"/>
                    <a:pt x="1135905" y="599615"/>
                    <a:pt x="208558" y="95850"/>
                  </a:cubicBezTo>
                  <a:lnTo>
                    <a:pt x="9586" y="0"/>
                  </a:lnTo>
                  <a:close/>
                </a:path>
              </a:pathLst>
            </a:custGeom>
            <a:gradFill>
              <a:gsLst>
                <a:gs pos="0">
                  <a:srgbClr val="0078D4">
                    <a:lumMod val="50000"/>
                    <a:alpha val="0"/>
                  </a:srgbClr>
                </a:gs>
                <a:gs pos="56000">
                  <a:schemeClr val="accent2"/>
                </a:gs>
                <a:gs pos="25000">
                  <a:srgbClr val="0078D4">
                    <a:lumMod val="50000"/>
                  </a:srgbClr>
                </a:gs>
                <a:gs pos="83000">
                  <a:srgbClr val="0078D4">
                    <a:lumMod val="50000"/>
                  </a:srgbClr>
                </a:gs>
                <a:gs pos="100000">
                  <a:srgbClr val="0078D4">
                    <a:lumMod val="50000"/>
                    <a:alpha val="0"/>
                  </a:srgbClr>
                </a:gs>
              </a:gsLst>
              <a:lin ang="5400000" scaled="1"/>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 name="Oval 15">
              <a:extLst>
                <a:ext uri="{FF2B5EF4-FFF2-40B4-BE49-F238E27FC236}">
                  <a16:creationId xmlns:a16="http://schemas.microsoft.com/office/drawing/2014/main" id="{44C4BE0D-22BD-4BAB-81A4-716BDBABDE12}"/>
                </a:ext>
              </a:extLst>
            </p:cNvPr>
            <p:cNvSpPr/>
            <p:nvPr/>
          </p:nvSpPr>
          <p:spPr bwMode="auto">
            <a:xfrm>
              <a:off x="7887036" y="4243622"/>
              <a:ext cx="480298" cy="480298"/>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sp>
          <p:nvSpPr>
            <p:cNvPr id="17" name="Oval 16">
              <a:extLst>
                <a:ext uri="{FF2B5EF4-FFF2-40B4-BE49-F238E27FC236}">
                  <a16:creationId xmlns:a16="http://schemas.microsoft.com/office/drawing/2014/main" id="{1BD61C0B-9F92-4997-A462-55B3B94F94C5}"/>
                </a:ext>
              </a:extLst>
            </p:cNvPr>
            <p:cNvSpPr/>
            <p:nvPr/>
          </p:nvSpPr>
          <p:spPr bwMode="auto">
            <a:xfrm>
              <a:off x="8671239" y="3383177"/>
              <a:ext cx="480298" cy="480298"/>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sp>
          <p:nvSpPr>
            <p:cNvPr id="18" name="Oval 17">
              <a:extLst>
                <a:ext uri="{FF2B5EF4-FFF2-40B4-BE49-F238E27FC236}">
                  <a16:creationId xmlns:a16="http://schemas.microsoft.com/office/drawing/2014/main" id="{0A5DC24C-23FB-45D4-91A1-35560801401F}"/>
                </a:ext>
              </a:extLst>
            </p:cNvPr>
            <p:cNvSpPr/>
            <p:nvPr/>
          </p:nvSpPr>
          <p:spPr bwMode="auto">
            <a:xfrm>
              <a:off x="7084019" y="3383177"/>
              <a:ext cx="480298" cy="480298"/>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sp>
          <p:nvSpPr>
            <p:cNvPr id="19" name="Rectangle 18">
              <a:extLst>
                <a:ext uri="{FF2B5EF4-FFF2-40B4-BE49-F238E27FC236}">
                  <a16:creationId xmlns:a16="http://schemas.microsoft.com/office/drawing/2014/main" id="{44CB0966-FCC2-4F28-8ACF-0C9625E84D45}"/>
                </a:ext>
              </a:extLst>
            </p:cNvPr>
            <p:cNvSpPr/>
            <p:nvPr/>
          </p:nvSpPr>
          <p:spPr bwMode="auto">
            <a:xfrm>
              <a:off x="7800593" y="2743208"/>
              <a:ext cx="678399" cy="138499"/>
            </a:xfrm>
            <a:prstGeom prst="rect">
              <a:avLst/>
            </a:prstGeom>
            <a:noFill/>
          </p:spPr>
          <p:txBody>
            <a:bodyPr wrap="none" lIns="0" tIns="0" rIns="0" bIns="0" rtlCol="0">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2000">
                        <a:srgbClr val="FFFFFF"/>
                      </a:gs>
                      <a:gs pos="73000">
                        <a:srgbClr val="FFFFFF"/>
                      </a:gs>
                    </a:gsLst>
                    <a:lin ang="5400000" scaled="0"/>
                  </a:gradFill>
                  <a:effectLst/>
                  <a:uLnTx/>
                  <a:uFillTx/>
                  <a:latin typeface="Segoe UI Semibold"/>
                  <a:ea typeface="+mn-ea"/>
                  <a:cs typeface="+mn-cs"/>
                </a:rPr>
                <a:t>Analytics</a:t>
              </a:r>
            </a:p>
          </p:txBody>
        </p:sp>
        <p:pic>
          <p:nvPicPr>
            <p:cNvPr id="20" name="Picture 19" descr="Shape&#10;&#10;Description automatically generated">
              <a:extLst>
                <a:ext uri="{FF2B5EF4-FFF2-40B4-BE49-F238E27FC236}">
                  <a16:creationId xmlns:a16="http://schemas.microsoft.com/office/drawing/2014/main" id="{385DA1B8-ABC5-4D1B-9A47-756AECDCF9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3388" y="2195179"/>
              <a:ext cx="261462" cy="261462"/>
            </a:xfrm>
            <a:prstGeom prst="rect">
              <a:avLst/>
            </a:prstGeom>
            <a:ln>
              <a:noFill/>
            </a:ln>
          </p:spPr>
        </p:pic>
        <p:pic>
          <p:nvPicPr>
            <p:cNvPr id="21" name="Picture 2" descr="Microsoft Power Automate 2020 Icon">
              <a:extLst>
                <a:ext uri="{FF2B5EF4-FFF2-40B4-BE49-F238E27FC236}">
                  <a16:creationId xmlns:a16="http://schemas.microsoft.com/office/drawing/2014/main" id="{5A754F0A-E77C-4071-8BDB-6FEA189E5D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8050" y="2188375"/>
              <a:ext cx="275071" cy="275071"/>
            </a:xfrm>
            <a:prstGeom prst="rect">
              <a:avLst/>
            </a:prstGeom>
            <a:noFill/>
            <a:extLst>
              <a:ext uri="{909E8E84-426E-40DD-AFC4-6F175D3DCCD1}">
                <a14:hiddenFill xmlns:a14="http://schemas.microsoft.com/office/drawing/2010/main">
                  <a:solidFill>
                    <a:srgbClr val="FFFFFF"/>
                  </a:solidFill>
                </a14:hiddenFill>
              </a:ext>
            </a:extLst>
          </p:spPr>
        </p:pic>
        <p:sp>
          <p:nvSpPr>
            <p:cNvPr id="22" name="graph_9">
              <a:extLst>
                <a:ext uri="{FF2B5EF4-FFF2-40B4-BE49-F238E27FC236}">
                  <a16:creationId xmlns:a16="http://schemas.microsoft.com/office/drawing/2014/main" id="{216EE7F7-E5CF-4A19-8EF1-4E150F4EF031}"/>
                </a:ext>
              </a:extLst>
            </p:cNvPr>
            <p:cNvSpPr>
              <a:spLocks noChangeAspect="1" noEditPoints="1"/>
            </p:cNvSpPr>
            <p:nvPr/>
          </p:nvSpPr>
          <p:spPr bwMode="auto">
            <a:xfrm>
              <a:off x="8688735" y="2247428"/>
              <a:ext cx="173951" cy="156964"/>
            </a:xfrm>
            <a:custGeom>
              <a:avLst/>
              <a:gdLst>
                <a:gd name="T0" fmla="*/ 352 w 352"/>
                <a:gd name="T1" fmla="*/ 318 h 318"/>
                <a:gd name="T2" fmla="*/ 0 w 352"/>
                <a:gd name="T3" fmla="*/ 318 h 318"/>
                <a:gd name="T4" fmla="*/ 0 w 352"/>
                <a:gd name="T5" fmla="*/ 0 h 318"/>
                <a:gd name="T6" fmla="*/ 266 w 352"/>
                <a:gd name="T7" fmla="*/ 105 h 318"/>
                <a:gd name="T8" fmla="*/ 286 w 352"/>
                <a:gd name="T9" fmla="*/ 126 h 318"/>
                <a:gd name="T10" fmla="*/ 307 w 352"/>
                <a:gd name="T11" fmla="*/ 105 h 318"/>
                <a:gd name="T12" fmla="*/ 286 w 352"/>
                <a:gd name="T13" fmla="*/ 84 h 318"/>
                <a:gd name="T14" fmla="*/ 266 w 352"/>
                <a:gd name="T15" fmla="*/ 105 h 318"/>
                <a:gd name="T16" fmla="*/ 57 w 352"/>
                <a:gd name="T17" fmla="*/ 252 h 318"/>
                <a:gd name="T18" fmla="*/ 100 w 352"/>
                <a:gd name="T19" fmla="*/ 188 h 318"/>
                <a:gd name="T20" fmla="*/ 200 w 352"/>
                <a:gd name="T21" fmla="*/ 205 h 318"/>
                <a:gd name="T22" fmla="*/ 134 w 352"/>
                <a:gd name="T23" fmla="*/ 181 h 318"/>
                <a:gd name="T24" fmla="*/ 236 w 352"/>
                <a:gd name="T25" fmla="*/ 187 h 318"/>
                <a:gd name="T26" fmla="*/ 276 w 352"/>
                <a:gd name="T27" fmla="*/ 123 h 318"/>
                <a:gd name="T28" fmla="*/ 200 w 352"/>
                <a:gd name="T29" fmla="*/ 201 h 318"/>
                <a:gd name="T30" fmla="*/ 221 w 352"/>
                <a:gd name="T31" fmla="*/ 222 h 318"/>
                <a:gd name="T32" fmla="*/ 241 w 352"/>
                <a:gd name="T33" fmla="*/ 201 h 318"/>
                <a:gd name="T34" fmla="*/ 221 w 352"/>
                <a:gd name="T35" fmla="*/ 180 h 318"/>
                <a:gd name="T36" fmla="*/ 200 w 352"/>
                <a:gd name="T37" fmla="*/ 201 h 318"/>
                <a:gd name="T38" fmla="*/ 200 w 352"/>
                <a:gd name="T39" fmla="*/ 201 h 318"/>
                <a:gd name="T40" fmla="*/ 94 w 352"/>
                <a:gd name="T41" fmla="*/ 174 h 318"/>
                <a:gd name="T42" fmla="*/ 115 w 352"/>
                <a:gd name="T43" fmla="*/ 194 h 318"/>
                <a:gd name="T44" fmla="*/ 136 w 352"/>
                <a:gd name="T45" fmla="*/ 174 h 318"/>
                <a:gd name="T46" fmla="*/ 115 w 352"/>
                <a:gd name="T47" fmla="*/ 153 h 318"/>
                <a:gd name="T48" fmla="*/ 94 w 352"/>
                <a:gd name="T49" fmla="*/ 174 h 318"/>
                <a:gd name="T50" fmla="*/ 94 w 352"/>
                <a:gd name="T51" fmla="*/ 174 h 318"/>
                <a:gd name="T52" fmla="*/ 25 w 352"/>
                <a:gd name="T53" fmla="*/ 269 h 318"/>
                <a:gd name="T54" fmla="*/ 46 w 352"/>
                <a:gd name="T55" fmla="*/ 289 h 318"/>
                <a:gd name="T56" fmla="*/ 66 w 352"/>
                <a:gd name="T57" fmla="*/ 269 h 318"/>
                <a:gd name="T58" fmla="*/ 46 w 352"/>
                <a:gd name="T59" fmla="*/ 248 h 318"/>
                <a:gd name="T60" fmla="*/ 25 w 352"/>
                <a:gd name="T61" fmla="*/ 269 h 318"/>
                <a:gd name="T62" fmla="*/ 25 w 352"/>
                <a:gd name="T63" fmla="*/ 269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2" h="318">
                  <a:moveTo>
                    <a:pt x="352" y="318"/>
                  </a:moveTo>
                  <a:cubicBezTo>
                    <a:pt x="0" y="318"/>
                    <a:pt x="0" y="318"/>
                    <a:pt x="0" y="318"/>
                  </a:cubicBezTo>
                  <a:cubicBezTo>
                    <a:pt x="0" y="0"/>
                    <a:pt x="0" y="0"/>
                    <a:pt x="0" y="0"/>
                  </a:cubicBezTo>
                  <a:moveTo>
                    <a:pt x="266" y="105"/>
                  </a:moveTo>
                  <a:cubicBezTo>
                    <a:pt x="266" y="116"/>
                    <a:pt x="275" y="126"/>
                    <a:pt x="286" y="126"/>
                  </a:cubicBezTo>
                  <a:cubicBezTo>
                    <a:pt x="298" y="126"/>
                    <a:pt x="307" y="116"/>
                    <a:pt x="307" y="105"/>
                  </a:cubicBezTo>
                  <a:cubicBezTo>
                    <a:pt x="307" y="93"/>
                    <a:pt x="298" y="84"/>
                    <a:pt x="286" y="84"/>
                  </a:cubicBezTo>
                  <a:cubicBezTo>
                    <a:pt x="275" y="84"/>
                    <a:pt x="266" y="93"/>
                    <a:pt x="266" y="105"/>
                  </a:cubicBezTo>
                  <a:close/>
                  <a:moveTo>
                    <a:pt x="57" y="252"/>
                  </a:moveTo>
                  <a:cubicBezTo>
                    <a:pt x="100" y="188"/>
                    <a:pt x="100" y="188"/>
                    <a:pt x="100" y="188"/>
                  </a:cubicBezTo>
                  <a:moveTo>
                    <a:pt x="200" y="205"/>
                  </a:moveTo>
                  <a:cubicBezTo>
                    <a:pt x="134" y="181"/>
                    <a:pt x="134" y="181"/>
                    <a:pt x="134" y="181"/>
                  </a:cubicBezTo>
                  <a:moveTo>
                    <a:pt x="236" y="187"/>
                  </a:moveTo>
                  <a:cubicBezTo>
                    <a:pt x="276" y="123"/>
                    <a:pt x="276" y="123"/>
                    <a:pt x="276" y="123"/>
                  </a:cubicBezTo>
                  <a:moveTo>
                    <a:pt x="200" y="201"/>
                  </a:moveTo>
                  <a:cubicBezTo>
                    <a:pt x="200" y="213"/>
                    <a:pt x="209" y="222"/>
                    <a:pt x="221" y="222"/>
                  </a:cubicBezTo>
                  <a:cubicBezTo>
                    <a:pt x="232" y="222"/>
                    <a:pt x="241" y="213"/>
                    <a:pt x="241" y="201"/>
                  </a:cubicBezTo>
                  <a:cubicBezTo>
                    <a:pt x="241" y="190"/>
                    <a:pt x="232" y="180"/>
                    <a:pt x="221" y="180"/>
                  </a:cubicBezTo>
                  <a:cubicBezTo>
                    <a:pt x="209" y="180"/>
                    <a:pt x="200" y="190"/>
                    <a:pt x="200" y="201"/>
                  </a:cubicBezTo>
                  <a:cubicBezTo>
                    <a:pt x="200" y="201"/>
                    <a:pt x="200" y="201"/>
                    <a:pt x="200" y="201"/>
                  </a:cubicBezTo>
                  <a:moveTo>
                    <a:pt x="94" y="174"/>
                  </a:moveTo>
                  <a:cubicBezTo>
                    <a:pt x="94" y="185"/>
                    <a:pt x="104" y="194"/>
                    <a:pt x="115" y="194"/>
                  </a:cubicBezTo>
                  <a:cubicBezTo>
                    <a:pt x="127" y="194"/>
                    <a:pt x="136" y="185"/>
                    <a:pt x="136" y="174"/>
                  </a:cubicBezTo>
                  <a:cubicBezTo>
                    <a:pt x="136" y="162"/>
                    <a:pt x="127" y="153"/>
                    <a:pt x="115" y="153"/>
                  </a:cubicBezTo>
                  <a:cubicBezTo>
                    <a:pt x="104" y="153"/>
                    <a:pt x="94" y="162"/>
                    <a:pt x="94" y="174"/>
                  </a:cubicBezTo>
                  <a:cubicBezTo>
                    <a:pt x="94" y="174"/>
                    <a:pt x="94" y="174"/>
                    <a:pt x="94" y="174"/>
                  </a:cubicBezTo>
                  <a:moveTo>
                    <a:pt x="25" y="269"/>
                  </a:moveTo>
                  <a:cubicBezTo>
                    <a:pt x="25" y="280"/>
                    <a:pt x="34" y="289"/>
                    <a:pt x="46" y="289"/>
                  </a:cubicBezTo>
                  <a:cubicBezTo>
                    <a:pt x="57" y="289"/>
                    <a:pt x="66" y="280"/>
                    <a:pt x="66" y="269"/>
                  </a:cubicBezTo>
                  <a:cubicBezTo>
                    <a:pt x="66" y="257"/>
                    <a:pt x="57" y="248"/>
                    <a:pt x="46" y="248"/>
                  </a:cubicBezTo>
                  <a:cubicBezTo>
                    <a:pt x="34" y="248"/>
                    <a:pt x="25" y="257"/>
                    <a:pt x="25" y="269"/>
                  </a:cubicBezTo>
                  <a:cubicBezTo>
                    <a:pt x="25" y="269"/>
                    <a:pt x="25" y="269"/>
                    <a:pt x="25" y="269"/>
                  </a:cubicBezTo>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pic>
          <p:nvPicPr>
            <p:cNvPr id="23" name="Picture 2" descr="D365 Logo - LogoDix">
              <a:extLst>
                <a:ext uri="{FF2B5EF4-FFF2-40B4-BE49-F238E27FC236}">
                  <a16:creationId xmlns:a16="http://schemas.microsoft.com/office/drawing/2014/main" id="{D21D8B72-58F2-43F9-8D97-0308510147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36322" y="2206304"/>
              <a:ext cx="239212" cy="239212"/>
            </a:xfrm>
            <a:prstGeom prst="ellipse">
              <a:avLst/>
            </a:prstGeom>
            <a:noFill/>
            <a:extLst>
              <a:ext uri="{909E8E84-426E-40DD-AFC4-6F175D3DCCD1}">
                <a14:hiddenFill xmlns:a14="http://schemas.microsoft.com/office/drawing/2010/main">
                  <a:solidFill>
                    <a:srgbClr val="FFFFFF"/>
                  </a:solidFill>
                </a14:hiddenFill>
              </a:ext>
            </a:extLst>
          </p:spPr>
        </p:pic>
        <p:sp>
          <p:nvSpPr>
            <p:cNvPr id="24" name="people_12">
              <a:extLst>
                <a:ext uri="{FF2B5EF4-FFF2-40B4-BE49-F238E27FC236}">
                  <a16:creationId xmlns:a16="http://schemas.microsoft.com/office/drawing/2014/main" id="{A75B762E-7838-47EA-83CD-D7DD5EF61F23}"/>
                </a:ext>
              </a:extLst>
            </p:cNvPr>
            <p:cNvSpPr>
              <a:spLocks noChangeAspect="1" noEditPoints="1"/>
            </p:cNvSpPr>
            <p:nvPr/>
          </p:nvSpPr>
          <p:spPr bwMode="auto">
            <a:xfrm>
              <a:off x="9275887" y="2230515"/>
              <a:ext cx="223624" cy="190790"/>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5" name="CRMArticles_EFF5">
              <a:extLst>
                <a:ext uri="{FF2B5EF4-FFF2-40B4-BE49-F238E27FC236}">
                  <a16:creationId xmlns:a16="http://schemas.microsoft.com/office/drawing/2014/main" id="{245258F3-9FC4-4F24-8296-280BEF9DAA5A}"/>
                </a:ext>
              </a:extLst>
            </p:cNvPr>
            <p:cNvSpPr>
              <a:spLocks noChangeAspect="1" noEditPoints="1"/>
            </p:cNvSpPr>
            <p:nvPr/>
          </p:nvSpPr>
          <p:spPr bwMode="auto">
            <a:xfrm>
              <a:off x="6771812" y="5323994"/>
              <a:ext cx="158175" cy="176376"/>
            </a:xfrm>
            <a:custGeom>
              <a:avLst/>
              <a:gdLst>
                <a:gd name="T0" fmla="*/ 551 w 3583"/>
                <a:gd name="T1" fmla="*/ 3585 h 4136"/>
                <a:gd name="T2" fmla="*/ 0 w 3583"/>
                <a:gd name="T3" fmla="*/ 3585 h 4136"/>
                <a:gd name="T4" fmla="*/ 0 w 3583"/>
                <a:gd name="T5" fmla="*/ 0 h 4136"/>
                <a:gd name="T6" fmla="*/ 3033 w 3583"/>
                <a:gd name="T7" fmla="*/ 0 h 4136"/>
                <a:gd name="T8" fmla="*/ 3033 w 3583"/>
                <a:gd name="T9" fmla="*/ 1103 h 4136"/>
                <a:gd name="T10" fmla="*/ 2480 w 3583"/>
                <a:gd name="T11" fmla="*/ 551 h 4136"/>
                <a:gd name="T12" fmla="*/ 2480 w 3583"/>
                <a:gd name="T13" fmla="*/ 1654 h 4136"/>
                <a:gd name="T14" fmla="*/ 3583 w 3583"/>
                <a:gd name="T15" fmla="*/ 1654 h 4136"/>
                <a:gd name="T16" fmla="*/ 3583 w 3583"/>
                <a:gd name="T17" fmla="*/ 1654 h 4136"/>
                <a:gd name="T18" fmla="*/ 2480 w 3583"/>
                <a:gd name="T19" fmla="*/ 551 h 4136"/>
                <a:gd name="T20" fmla="*/ 551 w 3583"/>
                <a:gd name="T21" fmla="*/ 551 h 4136"/>
                <a:gd name="T22" fmla="*/ 551 w 3583"/>
                <a:gd name="T23" fmla="*/ 4136 h 4136"/>
                <a:gd name="T24" fmla="*/ 3583 w 3583"/>
                <a:gd name="T25" fmla="*/ 4136 h 4136"/>
                <a:gd name="T26" fmla="*/ 3583 w 3583"/>
                <a:gd name="T27" fmla="*/ 1654 h 4136"/>
                <a:gd name="T28" fmla="*/ 965 w 3583"/>
                <a:gd name="T29" fmla="*/ 2757 h 4136"/>
                <a:gd name="T30" fmla="*/ 2894 w 3583"/>
                <a:gd name="T31" fmla="*/ 2757 h 4136"/>
                <a:gd name="T32" fmla="*/ 965 w 3583"/>
                <a:gd name="T33" fmla="*/ 2206 h 4136"/>
                <a:gd name="T34" fmla="*/ 2894 w 3583"/>
                <a:gd name="T35" fmla="*/ 2206 h 4136"/>
                <a:gd name="T36" fmla="*/ 965 w 3583"/>
                <a:gd name="T37" fmla="*/ 1654 h 4136"/>
                <a:gd name="T38" fmla="*/ 2068 w 3583"/>
                <a:gd name="T39" fmla="*/ 1654 h 4136"/>
                <a:gd name="T40" fmla="*/ 965 w 3583"/>
                <a:gd name="T41" fmla="*/ 1103 h 4136"/>
                <a:gd name="T42" fmla="*/ 2068 w 3583"/>
                <a:gd name="T43" fmla="*/ 1103 h 4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83" h="4136">
                  <a:moveTo>
                    <a:pt x="551" y="3585"/>
                  </a:moveTo>
                  <a:lnTo>
                    <a:pt x="0" y="3585"/>
                  </a:lnTo>
                  <a:lnTo>
                    <a:pt x="0" y="0"/>
                  </a:lnTo>
                  <a:lnTo>
                    <a:pt x="3033" y="0"/>
                  </a:lnTo>
                  <a:lnTo>
                    <a:pt x="3033" y="1103"/>
                  </a:lnTo>
                  <a:moveTo>
                    <a:pt x="2480" y="551"/>
                  </a:moveTo>
                  <a:lnTo>
                    <a:pt x="2480" y="1654"/>
                  </a:lnTo>
                  <a:lnTo>
                    <a:pt x="3583" y="1654"/>
                  </a:lnTo>
                  <a:moveTo>
                    <a:pt x="3583" y="1654"/>
                  </a:moveTo>
                  <a:lnTo>
                    <a:pt x="2480" y="551"/>
                  </a:lnTo>
                  <a:lnTo>
                    <a:pt x="551" y="551"/>
                  </a:lnTo>
                  <a:lnTo>
                    <a:pt x="551" y="4136"/>
                  </a:lnTo>
                  <a:lnTo>
                    <a:pt x="3583" y="4136"/>
                  </a:lnTo>
                  <a:lnTo>
                    <a:pt x="3583" y="1654"/>
                  </a:lnTo>
                  <a:moveTo>
                    <a:pt x="965" y="2757"/>
                  </a:moveTo>
                  <a:lnTo>
                    <a:pt x="2894" y="2757"/>
                  </a:lnTo>
                  <a:moveTo>
                    <a:pt x="965" y="2206"/>
                  </a:moveTo>
                  <a:lnTo>
                    <a:pt x="2894" y="2206"/>
                  </a:lnTo>
                  <a:moveTo>
                    <a:pt x="965" y="1654"/>
                  </a:moveTo>
                  <a:lnTo>
                    <a:pt x="2068" y="1654"/>
                  </a:lnTo>
                  <a:moveTo>
                    <a:pt x="965" y="1103"/>
                  </a:moveTo>
                  <a:lnTo>
                    <a:pt x="2068" y="1103"/>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6" name="network_3">
              <a:extLst>
                <a:ext uri="{FF2B5EF4-FFF2-40B4-BE49-F238E27FC236}">
                  <a16:creationId xmlns:a16="http://schemas.microsoft.com/office/drawing/2014/main" id="{AE2E7F9F-4EE0-4B10-AFF2-ECCAC9C81C13}"/>
                </a:ext>
              </a:extLst>
            </p:cNvPr>
            <p:cNvSpPr>
              <a:spLocks noChangeAspect="1" noEditPoints="1"/>
            </p:cNvSpPr>
            <p:nvPr/>
          </p:nvSpPr>
          <p:spPr bwMode="auto">
            <a:xfrm>
              <a:off x="8799193" y="5303103"/>
              <a:ext cx="210224" cy="218156"/>
            </a:xfrm>
            <a:custGeom>
              <a:avLst/>
              <a:gdLst>
                <a:gd name="T0" fmla="*/ 136 w 270"/>
                <a:gd name="T1" fmla="*/ 281 h 281"/>
                <a:gd name="T2" fmla="*/ 71 w 270"/>
                <a:gd name="T3" fmla="*/ 281 h 281"/>
                <a:gd name="T4" fmla="*/ 71 w 270"/>
                <a:gd name="T5" fmla="*/ 240 h 281"/>
                <a:gd name="T6" fmla="*/ 115 w 270"/>
                <a:gd name="T7" fmla="*/ 240 h 281"/>
                <a:gd name="T8" fmla="*/ 115 w 270"/>
                <a:gd name="T9" fmla="*/ 218 h 281"/>
                <a:gd name="T10" fmla="*/ 157 w 270"/>
                <a:gd name="T11" fmla="*/ 218 h 281"/>
                <a:gd name="T12" fmla="*/ 157 w 270"/>
                <a:gd name="T13" fmla="*/ 240 h 281"/>
                <a:gd name="T14" fmla="*/ 198 w 270"/>
                <a:gd name="T15" fmla="*/ 240 h 281"/>
                <a:gd name="T16" fmla="*/ 198 w 270"/>
                <a:gd name="T17" fmla="*/ 281 h 281"/>
                <a:gd name="T18" fmla="*/ 136 w 270"/>
                <a:gd name="T19" fmla="*/ 281 h 281"/>
                <a:gd name="T20" fmla="*/ 71 w 270"/>
                <a:gd name="T21" fmla="*/ 260 h 281"/>
                <a:gd name="T22" fmla="*/ 0 w 270"/>
                <a:gd name="T23" fmla="*/ 260 h 281"/>
                <a:gd name="T24" fmla="*/ 198 w 270"/>
                <a:gd name="T25" fmla="*/ 260 h 281"/>
                <a:gd name="T26" fmla="*/ 270 w 270"/>
                <a:gd name="T27" fmla="*/ 260 h 281"/>
                <a:gd name="T28" fmla="*/ 135 w 270"/>
                <a:gd name="T29" fmla="*/ 218 h 281"/>
                <a:gd name="T30" fmla="*/ 135 w 270"/>
                <a:gd name="T31" fmla="*/ 190 h 281"/>
                <a:gd name="T32" fmla="*/ 191 w 270"/>
                <a:gd name="T33" fmla="*/ 189 h 281"/>
                <a:gd name="T34" fmla="*/ 191 w 270"/>
                <a:gd name="T35" fmla="*/ 14 h 281"/>
                <a:gd name="T36" fmla="*/ 177 w 270"/>
                <a:gd name="T37" fmla="*/ 0 h 281"/>
                <a:gd name="T38" fmla="*/ 93 w 270"/>
                <a:gd name="T39" fmla="*/ 0 h 281"/>
                <a:gd name="T40" fmla="*/ 79 w 270"/>
                <a:gd name="T41" fmla="*/ 14 h 281"/>
                <a:gd name="T42" fmla="*/ 79 w 270"/>
                <a:gd name="T43" fmla="*/ 189 h 281"/>
                <a:gd name="T44" fmla="*/ 191 w 270"/>
                <a:gd name="T45" fmla="*/ 189 h 281"/>
                <a:gd name="T46" fmla="*/ 110 w 270"/>
                <a:gd name="T47" fmla="*/ 37 h 281"/>
                <a:gd name="T48" fmla="*/ 160 w 270"/>
                <a:gd name="T49" fmla="*/ 37 h 281"/>
                <a:gd name="T50" fmla="*/ 110 w 270"/>
                <a:gd name="T51" fmla="*/ 113 h 281"/>
                <a:gd name="T52" fmla="*/ 160 w 270"/>
                <a:gd name="T53" fmla="*/ 113 h 281"/>
                <a:gd name="T54" fmla="*/ 110 w 270"/>
                <a:gd name="T55" fmla="*/ 150 h 281"/>
                <a:gd name="T56" fmla="*/ 160 w 270"/>
                <a:gd name="T57" fmla="*/ 15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0" h="281">
                  <a:moveTo>
                    <a:pt x="136" y="281"/>
                  </a:moveTo>
                  <a:cubicBezTo>
                    <a:pt x="71" y="281"/>
                    <a:pt x="71" y="281"/>
                    <a:pt x="71" y="281"/>
                  </a:cubicBezTo>
                  <a:cubicBezTo>
                    <a:pt x="71" y="240"/>
                    <a:pt x="71" y="240"/>
                    <a:pt x="71" y="240"/>
                  </a:cubicBezTo>
                  <a:cubicBezTo>
                    <a:pt x="115" y="240"/>
                    <a:pt x="115" y="240"/>
                    <a:pt x="115" y="240"/>
                  </a:cubicBezTo>
                  <a:cubicBezTo>
                    <a:pt x="115" y="218"/>
                    <a:pt x="115" y="218"/>
                    <a:pt x="115" y="218"/>
                  </a:cubicBezTo>
                  <a:cubicBezTo>
                    <a:pt x="157" y="218"/>
                    <a:pt x="157" y="218"/>
                    <a:pt x="157" y="218"/>
                  </a:cubicBezTo>
                  <a:cubicBezTo>
                    <a:pt x="157" y="240"/>
                    <a:pt x="157" y="240"/>
                    <a:pt x="157" y="240"/>
                  </a:cubicBezTo>
                  <a:cubicBezTo>
                    <a:pt x="198" y="240"/>
                    <a:pt x="198" y="240"/>
                    <a:pt x="198" y="240"/>
                  </a:cubicBezTo>
                  <a:cubicBezTo>
                    <a:pt x="198" y="281"/>
                    <a:pt x="198" y="281"/>
                    <a:pt x="198" y="281"/>
                  </a:cubicBezTo>
                  <a:lnTo>
                    <a:pt x="136" y="281"/>
                  </a:lnTo>
                  <a:close/>
                  <a:moveTo>
                    <a:pt x="71" y="260"/>
                  </a:moveTo>
                  <a:cubicBezTo>
                    <a:pt x="0" y="260"/>
                    <a:pt x="0" y="260"/>
                    <a:pt x="0" y="260"/>
                  </a:cubicBezTo>
                  <a:moveTo>
                    <a:pt x="198" y="260"/>
                  </a:moveTo>
                  <a:cubicBezTo>
                    <a:pt x="270" y="260"/>
                    <a:pt x="270" y="260"/>
                    <a:pt x="270" y="260"/>
                  </a:cubicBezTo>
                  <a:moveTo>
                    <a:pt x="135" y="218"/>
                  </a:moveTo>
                  <a:cubicBezTo>
                    <a:pt x="135" y="190"/>
                    <a:pt x="135" y="190"/>
                    <a:pt x="135" y="190"/>
                  </a:cubicBezTo>
                  <a:moveTo>
                    <a:pt x="191" y="189"/>
                  </a:moveTo>
                  <a:cubicBezTo>
                    <a:pt x="191" y="14"/>
                    <a:pt x="191" y="14"/>
                    <a:pt x="191" y="14"/>
                  </a:cubicBezTo>
                  <a:cubicBezTo>
                    <a:pt x="191" y="6"/>
                    <a:pt x="185" y="0"/>
                    <a:pt x="177" y="0"/>
                  </a:cubicBezTo>
                  <a:cubicBezTo>
                    <a:pt x="93" y="0"/>
                    <a:pt x="93" y="0"/>
                    <a:pt x="93" y="0"/>
                  </a:cubicBezTo>
                  <a:cubicBezTo>
                    <a:pt x="85" y="0"/>
                    <a:pt x="79" y="6"/>
                    <a:pt x="79" y="14"/>
                  </a:cubicBezTo>
                  <a:cubicBezTo>
                    <a:pt x="79" y="189"/>
                    <a:pt x="79" y="189"/>
                    <a:pt x="79" y="189"/>
                  </a:cubicBezTo>
                  <a:lnTo>
                    <a:pt x="191" y="189"/>
                  </a:lnTo>
                  <a:close/>
                  <a:moveTo>
                    <a:pt x="110" y="37"/>
                  </a:moveTo>
                  <a:cubicBezTo>
                    <a:pt x="160" y="37"/>
                    <a:pt x="160" y="37"/>
                    <a:pt x="160" y="37"/>
                  </a:cubicBezTo>
                  <a:moveTo>
                    <a:pt x="110" y="113"/>
                  </a:moveTo>
                  <a:cubicBezTo>
                    <a:pt x="160" y="113"/>
                    <a:pt x="160" y="113"/>
                    <a:pt x="160" y="113"/>
                  </a:cubicBezTo>
                  <a:moveTo>
                    <a:pt x="110" y="150"/>
                  </a:moveTo>
                  <a:cubicBezTo>
                    <a:pt x="160" y="150"/>
                    <a:pt x="160" y="150"/>
                    <a:pt x="160" y="150"/>
                  </a:cubicBez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7" name="GenericApp_EB3B">
              <a:extLst>
                <a:ext uri="{FF2B5EF4-FFF2-40B4-BE49-F238E27FC236}">
                  <a16:creationId xmlns:a16="http://schemas.microsoft.com/office/drawing/2014/main" id="{FAFB960B-16AD-4F33-80A0-9DB0941F85B7}"/>
                </a:ext>
              </a:extLst>
            </p:cNvPr>
            <p:cNvSpPr>
              <a:spLocks noChangeAspect="1" noEditPoints="1"/>
            </p:cNvSpPr>
            <p:nvPr/>
          </p:nvSpPr>
          <p:spPr bwMode="auto">
            <a:xfrm>
              <a:off x="9305036" y="5323129"/>
              <a:ext cx="222543" cy="178104"/>
            </a:xfrm>
            <a:custGeom>
              <a:avLst/>
              <a:gdLst>
                <a:gd name="T0" fmla="*/ 5088 w 5088"/>
                <a:gd name="T1" fmla="*/ 4072 h 4072"/>
                <a:gd name="T2" fmla="*/ 0 w 5088"/>
                <a:gd name="T3" fmla="*/ 4072 h 4072"/>
                <a:gd name="T4" fmla="*/ 0 w 5088"/>
                <a:gd name="T5" fmla="*/ 0 h 4072"/>
                <a:gd name="T6" fmla="*/ 5088 w 5088"/>
                <a:gd name="T7" fmla="*/ 0 h 4072"/>
                <a:gd name="T8" fmla="*/ 5088 w 5088"/>
                <a:gd name="T9" fmla="*/ 4072 h 4072"/>
                <a:gd name="T10" fmla="*/ 0 w 5088"/>
                <a:gd name="T11" fmla="*/ 1018 h 4072"/>
                <a:gd name="T12" fmla="*/ 5004 w 5088"/>
                <a:gd name="T13" fmla="*/ 1018 h 4072"/>
                <a:gd name="T14" fmla="*/ 2035 w 5088"/>
                <a:gd name="T15" fmla="*/ 1697 h 4072"/>
                <a:gd name="T16" fmla="*/ 678 w 5088"/>
                <a:gd name="T17" fmla="*/ 1697 h 4072"/>
                <a:gd name="T18" fmla="*/ 678 w 5088"/>
                <a:gd name="T19" fmla="*/ 3393 h 4072"/>
                <a:gd name="T20" fmla="*/ 2035 w 5088"/>
                <a:gd name="T21" fmla="*/ 3393 h 4072"/>
                <a:gd name="T22" fmla="*/ 2035 w 5088"/>
                <a:gd name="T23" fmla="*/ 1697 h 4072"/>
                <a:gd name="T24" fmla="*/ 2544 w 5088"/>
                <a:gd name="T25" fmla="*/ 1697 h 4072"/>
                <a:gd name="T26" fmla="*/ 3561 w 5088"/>
                <a:gd name="T27" fmla="*/ 1697 h 4072"/>
                <a:gd name="T28" fmla="*/ 2544 w 5088"/>
                <a:gd name="T29" fmla="*/ 2375 h 4072"/>
                <a:gd name="T30" fmla="*/ 3561 w 5088"/>
                <a:gd name="T31" fmla="*/ 2375 h 4072"/>
                <a:gd name="T32" fmla="*/ 2544 w 5088"/>
                <a:gd name="T33" fmla="*/ 3054 h 4072"/>
                <a:gd name="T34" fmla="*/ 3222 w 5088"/>
                <a:gd name="T35" fmla="*/ 3054 h 4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88" h="4072">
                  <a:moveTo>
                    <a:pt x="5088" y="4072"/>
                  </a:moveTo>
                  <a:lnTo>
                    <a:pt x="0" y="4072"/>
                  </a:lnTo>
                  <a:lnTo>
                    <a:pt x="0" y="0"/>
                  </a:lnTo>
                  <a:lnTo>
                    <a:pt x="5088" y="0"/>
                  </a:lnTo>
                  <a:lnTo>
                    <a:pt x="5088" y="4072"/>
                  </a:lnTo>
                  <a:moveTo>
                    <a:pt x="0" y="1018"/>
                  </a:moveTo>
                  <a:lnTo>
                    <a:pt x="5004" y="1018"/>
                  </a:lnTo>
                  <a:moveTo>
                    <a:pt x="2035" y="1697"/>
                  </a:moveTo>
                  <a:lnTo>
                    <a:pt x="678" y="1697"/>
                  </a:lnTo>
                  <a:lnTo>
                    <a:pt x="678" y="3393"/>
                  </a:lnTo>
                  <a:lnTo>
                    <a:pt x="2035" y="3393"/>
                  </a:lnTo>
                  <a:lnTo>
                    <a:pt x="2035" y="1697"/>
                  </a:lnTo>
                  <a:moveTo>
                    <a:pt x="2544" y="1697"/>
                  </a:moveTo>
                  <a:lnTo>
                    <a:pt x="3561" y="1697"/>
                  </a:lnTo>
                  <a:moveTo>
                    <a:pt x="2544" y="2375"/>
                  </a:moveTo>
                  <a:lnTo>
                    <a:pt x="3561" y="2375"/>
                  </a:lnTo>
                  <a:moveTo>
                    <a:pt x="2544" y="3054"/>
                  </a:moveTo>
                  <a:lnTo>
                    <a:pt x="3222" y="3054"/>
                  </a:lnTo>
                </a:path>
              </a:pathLst>
            </a:custGeom>
            <a:noFill/>
            <a:ln w="1270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8" name="cloud_2">
              <a:extLst>
                <a:ext uri="{FF2B5EF4-FFF2-40B4-BE49-F238E27FC236}">
                  <a16:creationId xmlns:a16="http://schemas.microsoft.com/office/drawing/2014/main" id="{309577F0-57C6-456E-BD08-409CA02D98E9}"/>
                </a:ext>
              </a:extLst>
            </p:cNvPr>
            <p:cNvSpPr>
              <a:spLocks noChangeAspect="1" noEditPoints="1"/>
            </p:cNvSpPr>
            <p:nvPr/>
          </p:nvSpPr>
          <p:spPr bwMode="auto">
            <a:xfrm>
              <a:off x="8213419" y="5328461"/>
              <a:ext cx="290155" cy="167442"/>
            </a:xfrm>
            <a:custGeom>
              <a:avLst/>
              <a:gdLst>
                <a:gd name="T0" fmla="*/ 138 w 349"/>
                <a:gd name="T1" fmla="*/ 181 h 200"/>
                <a:gd name="T2" fmla="*/ 49 w 349"/>
                <a:gd name="T3" fmla="*/ 181 h 200"/>
                <a:gd name="T4" fmla="*/ 0 w 349"/>
                <a:gd name="T5" fmla="*/ 132 h 200"/>
                <a:gd name="T6" fmla="*/ 49 w 349"/>
                <a:gd name="T7" fmla="*/ 84 h 200"/>
                <a:gd name="T8" fmla="*/ 59 w 349"/>
                <a:gd name="T9" fmla="*/ 85 h 200"/>
                <a:gd name="T10" fmla="*/ 148 w 349"/>
                <a:gd name="T11" fmla="*/ 0 h 200"/>
                <a:gd name="T12" fmla="*/ 234 w 349"/>
                <a:gd name="T13" fmla="*/ 68 h 200"/>
                <a:gd name="T14" fmla="*/ 282 w 349"/>
                <a:gd name="T15" fmla="*/ 47 h 200"/>
                <a:gd name="T16" fmla="*/ 349 w 349"/>
                <a:gd name="T17" fmla="*/ 114 h 200"/>
                <a:gd name="T18" fmla="*/ 282 w 349"/>
                <a:gd name="T19" fmla="*/ 180 h 200"/>
                <a:gd name="T20" fmla="*/ 282 w 349"/>
                <a:gd name="T21" fmla="*/ 180 h 200"/>
                <a:gd name="T22" fmla="*/ 206 w 349"/>
                <a:gd name="T23" fmla="*/ 180 h 200"/>
                <a:gd name="T24" fmla="*/ 119 w 349"/>
                <a:gd name="T25" fmla="*/ 200 h 200"/>
                <a:gd name="T26" fmla="*/ 138 w 349"/>
                <a:gd name="T27" fmla="*/ 181 h 200"/>
                <a:gd name="T28" fmla="*/ 119 w 349"/>
                <a:gd name="T29" fmla="*/ 161 h 200"/>
                <a:gd name="T30" fmla="*/ 225 w 349"/>
                <a:gd name="T31" fmla="*/ 161 h 200"/>
                <a:gd name="T32" fmla="*/ 206 w 349"/>
                <a:gd name="T33" fmla="*/ 180 h 200"/>
                <a:gd name="T34" fmla="*/ 225 w 349"/>
                <a:gd name="T35"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9" h="200">
                  <a:moveTo>
                    <a:pt x="138" y="181"/>
                  </a:moveTo>
                  <a:cubicBezTo>
                    <a:pt x="49" y="181"/>
                    <a:pt x="49" y="181"/>
                    <a:pt x="49" y="181"/>
                  </a:cubicBezTo>
                  <a:cubicBezTo>
                    <a:pt x="22" y="181"/>
                    <a:pt x="0" y="159"/>
                    <a:pt x="0" y="132"/>
                  </a:cubicBezTo>
                  <a:cubicBezTo>
                    <a:pt x="0" y="105"/>
                    <a:pt x="22" y="84"/>
                    <a:pt x="49" y="84"/>
                  </a:cubicBezTo>
                  <a:cubicBezTo>
                    <a:pt x="52" y="84"/>
                    <a:pt x="56" y="84"/>
                    <a:pt x="59" y="85"/>
                  </a:cubicBezTo>
                  <a:cubicBezTo>
                    <a:pt x="61" y="38"/>
                    <a:pt x="100" y="0"/>
                    <a:pt x="148" y="0"/>
                  </a:cubicBezTo>
                  <a:cubicBezTo>
                    <a:pt x="189" y="0"/>
                    <a:pt x="224" y="29"/>
                    <a:pt x="234" y="68"/>
                  </a:cubicBezTo>
                  <a:cubicBezTo>
                    <a:pt x="246" y="55"/>
                    <a:pt x="263" y="47"/>
                    <a:pt x="282" y="47"/>
                  </a:cubicBezTo>
                  <a:cubicBezTo>
                    <a:pt x="319" y="47"/>
                    <a:pt x="349" y="77"/>
                    <a:pt x="349" y="114"/>
                  </a:cubicBezTo>
                  <a:cubicBezTo>
                    <a:pt x="349" y="151"/>
                    <a:pt x="319" y="180"/>
                    <a:pt x="282" y="180"/>
                  </a:cubicBezTo>
                  <a:cubicBezTo>
                    <a:pt x="282" y="180"/>
                    <a:pt x="282" y="180"/>
                    <a:pt x="282" y="180"/>
                  </a:cubicBezTo>
                  <a:cubicBezTo>
                    <a:pt x="206" y="180"/>
                    <a:pt x="206" y="180"/>
                    <a:pt x="206" y="180"/>
                  </a:cubicBezTo>
                  <a:moveTo>
                    <a:pt x="119" y="200"/>
                  </a:moveTo>
                  <a:cubicBezTo>
                    <a:pt x="138" y="181"/>
                    <a:pt x="138" y="181"/>
                    <a:pt x="138" y="181"/>
                  </a:cubicBezTo>
                  <a:cubicBezTo>
                    <a:pt x="119" y="161"/>
                    <a:pt x="119" y="161"/>
                    <a:pt x="119" y="161"/>
                  </a:cubicBezTo>
                  <a:moveTo>
                    <a:pt x="225" y="161"/>
                  </a:moveTo>
                  <a:cubicBezTo>
                    <a:pt x="206" y="180"/>
                    <a:pt x="206" y="180"/>
                    <a:pt x="206" y="180"/>
                  </a:cubicBezTo>
                  <a:cubicBezTo>
                    <a:pt x="225" y="200"/>
                    <a:pt x="225" y="200"/>
                    <a:pt x="225" y="200"/>
                  </a:cubicBezTo>
                </a:path>
              </a:pathLst>
            </a:custGeom>
            <a:noFill/>
            <a:ln w="12700" cap="sq">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9" name="Browser_3">
              <a:extLst>
                <a:ext uri="{FF2B5EF4-FFF2-40B4-BE49-F238E27FC236}">
                  <a16:creationId xmlns:a16="http://schemas.microsoft.com/office/drawing/2014/main" id="{C7B8F9B2-7CB7-489D-A059-100A0B92B699}"/>
                </a:ext>
              </a:extLst>
            </p:cNvPr>
            <p:cNvSpPr>
              <a:spLocks noChangeAspect="1" noEditPoints="1"/>
            </p:cNvSpPr>
            <p:nvPr/>
          </p:nvSpPr>
          <p:spPr bwMode="auto">
            <a:xfrm>
              <a:off x="7740367" y="5327796"/>
              <a:ext cx="177434" cy="168771"/>
            </a:xfrm>
            <a:custGeom>
              <a:avLst/>
              <a:gdLst>
                <a:gd name="T0" fmla="*/ 130 w 335"/>
                <a:gd name="T1" fmla="*/ 33 h 318"/>
                <a:gd name="T2" fmla="*/ 335 w 335"/>
                <a:gd name="T3" fmla="*/ 33 h 318"/>
                <a:gd name="T4" fmla="*/ 335 w 335"/>
                <a:gd name="T5" fmla="*/ 318 h 318"/>
                <a:gd name="T6" fmla="*/ 0 w 335"/>
                <a:gd name="T7" fmla="*/ 318 h 318"/>
                <a:gd name="T8" fmla="*/ 0 w 335"/>
                <a:gd name="T9" fmla="*/ 33 h 318"/>
                <a:gd name="T10" fmla="*/ 0 w 335"/>
                <a:gd name="T11" fmla="*/ 33 h 318"/>
                <a:gd name="T12" fmla="*/ 71 w 335"/>
                <a:gd name="T13" fmla="*/ 33 h 318"/>
                <a:gd name="T14" fmla="*/ 130 w 335"/>
                <a:gd name="T15" fmla="*/ 97 h 318"/>
                <a:gd name="T16" fmla="*/ 335 w 335"/>
                <a:gd name="T17" fmla="*/ 97 h 318"/>
                <a:gd name="T18" fmla="*/ 0 w 335"/>
                <a:gd name="T19" fmla="*/ 97 h 318"/>
                <a:gd name="T20" fmla="*/ 67 w 335"/>
                <a:gd name="T21" fmla="*/ 97 h 318"/>
                <a:gd name="T22" fmla="*/ 293 w 335"/>
                <a:gd name="T23" fmla="*/ 69 h 318"/>
                <a:gd name="T24" fmla="*/ 298 w 335"/>
                <a:gd name="T25" fmla="*/ 64 h 318"/>
                <a:gd name="T26" fmla="*/ 293 w 335"/>
                <a:gd name="T27" fmla="*/ 60 h 318"/>
                <a:gd name="T28" fmla="*/ 289 w 335"/>
                <a:gd name="T29" fmla="*/ 64 h 318"/>
                <a:gd name="T30" fmla="*/ 293 w 335"/>
                <a:gd name="T31" fmla="*/ 69 h 318"/>
                <a:gd name="T32" fmla="*/ 240 w 335"/>
                <a:gd name="T33" fmla="*/ 69 h 318"/>
                <a:gd name="T34" fmla="*/ 245 w 335"/>
                <a:gd name="T35" fmla="*/ 64 h 318"/>
                <a:gd name="T36" fmla="*/ 240 w 335"/>
                <a:gd name="T37" fmla="*/ 60 h 318"/>
                <a:gd name="T38" fmla="*/ 235 w 335"/>
                <a:gd name="T39" fmla="*/ 64 h 318"/>
                <a:gd name="T40" fmla="*/ 240 w 335"/>
                <a:gd name="T41" fmla="*/ 69 h 318"/>
                <a:gd name="T42" fmla="*/ 187 w 335"/>
                <a:gd name="T43" fmla="*/ 69 h 318"/>
                <a:gd name="T44" fmla="*/ 192 w 335"/>
                <a:gd name="T45" fmla="*/ 64 h 318"/>
                <a:gd name="T46" fmla="*/ 187 w 335"/>
                <a:gd name="T47" fmla="*/ 60 h 318"/>
                <a:gd name="T48" fmla="*/ 182 w 335"/>
                <a:gd name="T49" fmla="*/ 64 h 318"/>
                <a:gd name="T50" fmla="*/ 187 w 335"/>
                <a:gd name="T51" fmla="*/ 69 h 318"/>
                <a:gd name="T52" fmla="*/ 49 w 335"/>
                <a:gd name="T53" fmla="*/ 190 h 318"/>
                <a:gd name="T54" fmla="*/ 100 w 335"/>
                <a:gd name="T55" fmla="*/ 240 h 318"/>
                <a:gd name="T56" fmla="*/ 151 w 335"/>
                <a:gd name="T57" fmla="*/ 190 h 318"/>
                <a:gd name="T58" fmla="*/ 100 w 335"/>
                <a:gd name="T59" fmla="*/ 0 h 318"/>
                <a:gd name="T60" fmla="*/ 100 w 335"/>
                <a:gd name="T61" fmla="*/ 24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35" h="318">
                  <a:moveTo>
                    <a:pt x="130" y="33"/>
                  </a:moveTo>
                  <a:cubicBezTo>
                    <a:pt x="335" y="33"/>
                    <a:pt x="335" y="33"/>
                    <a:pt x="335" y="33"/>
                  </a:cubicBezTo>
                  <a:cubicBezTo>
                    <a:pt x="335" y="318"/>
                    <a:pt x="335" y="318"/>
                    <a:pt x="335" y="318"/>
                  </a:cubicBezTo>
                  <a:cubicBezTo>
                    <a:pt x="0" y="318"/>
                    <a:pt x="0" y="318"/>
                    <a:pt x="0" y="318"/>
                  </a:cubicBezTo>
                  <a:cubicBezTo>
                    <a:pt x="0" y="33"/>
                    <a:pt x="0" y="33"/>
                    <a:pt x="0" y="33"/>
                  </a:cubicBezTo>
                  <a:cubicBezTo>
                    <a:pt x="0" y="33"/>
                    <a:pt x="0" y="33"/>
                    <a:pt x="0" y="33"/>
                  </a:cubicBezTo>
                  <a:cubicBezTo>
                    <a:pt x="71" y="33"/>
                    <a:pt x="71" y="33"/>
                    <a:pt x="71" y="33"/>
                  </a:cubicBezTo>
                  <a:moveTo>
                    <a:pt x="130" y="97"/>
                  </a:moveTo>
                  <a:cubicBezTo>
                    <a:pt x="335" y="97"/>
                    <a:pt x="335" y="97"/>
                    <a:pt x="335" y="97"/>
                  </a:cubicBezTo>
                  <a:moveTo>
                    <a:pt x="0" y="97"/>
                  </a:moveTo>
                  <a:cubicBezTo>
                    <a:pt x="67" y="97"/>
                    <a:pt x="67" y="97"/>
                    <a:pt x="67" y="97"/>
                  </a:cubicBezTo>
                  <a:moveTo>
                    <a:pt x="293" y="69"/>
                  </a:moveTo>
                  <a:cubicBezTo>
                    <a:pt x="296" y="69"/>
                    <a:pt x="298" y="67"/>
                    <a:pt x="298" y="64"/>
                  </a:cubicBezTo>
                  <a:cubicBezTo>
                    <a:pt x="298" y="62"/>
                    <a:pt x="296" y="60"/>
                    <a:pt x="293" y="60"/>
                  </a:cubicBezTo>
                  <a:cubicBezTo>
                    <a:pt x="291" y="60"/>
                    <a:pt x="289" y="62"/>
                    <a:pt x="289" y="64"/>
                  </a:cubicBezTo>
                  <a:cubicBezTo>
                    <a:pt x="289" y="67"/>
                    <a:pt x="291" y="69"/>
                    <a:pt x="293" y="69"/>
                  </a:cubicBezTo>
                  <a:close/>
                  <a:moveTo>
                    <a:pt x="240" y="69"/>
                  </a:moveTo>
                  <a:cubicBezTo>
                    <a:pt x="243" y="69"/>
                    <a:pt x="245" y="67"/>
                    <a:pt x="245" y="64"/>
                  </a:cubicBezTo>
                  <a:cubicBezTo>
                    <a:pt x="245" y="62"/>
                    <a:pt x="243" y="60"/>
                    <a:pt x="240" y="60"/>
                  </a:cubicBezTo>
                  <a:cubicBezTo>
                    <a:pt x="238" y="60"/>
                    <a:pt x="235" y="62"/>
                    <a:pt x="235" y="64"/>
                  </a:cubicBezTo>
                  <a:cubicBezTo>
                    <a:pt x="235" y="67"/>
                    <a:pt x="238" y="69"/>
                    <a:pt x="240" y="69"/>
                  </a:cubicBezTo>
                  <a:close/>
                  <a:moveTo>
                    <a:pt x="187" y="69"/>
                  </a:moveTo>
                  <a:cubicBezTo>
                    <a:pt x="189" y="69"/>
                    <a:pt x="192" y="67"/>
                    <a:pt x="192" y="64"/>
                  </a:cubicBezTo>
                  <a:cubicBezTo>
                    <a:pt x="192" y="62"/>
                    <a:pt x="189" y="60"/>
                    <a:pt x="187" y="60"/>
                  </a:cubicBezTo>
                  <a:cubicBezTo>
                    <a:pt x="184" y="60"/>
                    <a:pt x="182" y="62"/>
                    <a:pt x="182" y="64"/>
                  </a:cubicBezTo>
                  <a:cubicBezTo>
                    <a:pt x="182" y="67"/>
                    <a:pt x="184" y="69"/>
                    <a:pt x="187" y="69"/>
                  </a:cubicBezTo>
                  <a:close/>
                  <a:moveTo>
                    <a:pt x="49" y="190"/>
                  </a:moveTo>
                  <a:cubicBezTo>
                    <a:pt x="100" y="240"/>
                    <a:pt x="100" y="240"/>
                    <a:pt x="100" y="240"/>
                  </a:cubicBezTo>
                  <a:cubicBezTo>
                    <a:pt x="151" y="190"/>
                    <a:pt x="151" y="190"/>
                    <a:pt x="151" y="190"/>
                  </a:cubicBezTo>
                  <a:moveTo>
                    <a:pt x="100" y="0"/>
                  </a:moveTo>
                  <a:cubicBezTo>
                    <a:pt x="100" y="240"/>
                    <a:pt x="100" y="240"/>
                    <a:pt x="100" y="240"/>
                  </a:cubicBezTo>
                </a:path>
              </a:pathLst>
            </a:custGeom>
            <a:noFill/>
            <a:ln w="1270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34" name="PhotoCollection_E7AA">
              <a:extLst>
                <a:ext uri="{FF2B5EF4-FFF2-40B4-BE49-F238E27FC236}">
                  <a16:creationId xmlns:a16="http://schemas.microsoft.com/office/drawing/2014/main" id="{B9F570B1-A1FC-4606-9484-F62777FD1715}"/>
                </a:ext>
              </a:extLst>
            </p:cNvPr>
            <p:cNvSpPr>
              <a:spLocks noChangeAspect="1" noEditPoints="1"/>
            </p:cNvSpPr>
            <p:nvPr/>
          </p:nvSpPr>
          <p:spPr bwMode="auto">
            <a:xfrm>
              <a:off x="7225606" y="5328461"/>
              <a:ext cx="219144" cy="167442"/>
            </a:xfrm>
            <a:custGeom>
              <a:avLst/>
              <a:gdLst>
                <a:gd name="T0" fmla="*/ 3326 w 3752"/>
                <a:gd name="T1" fmla="*/ 2439 h 2865"/>
                <a:gd name="T2" fmla="*/ 0 w 3752"/>
                <a:gd name="T3" fmla="*/ 2439 h 2865"/>
                <a:gd name="T4" fmla="*/ 0 w 3752"/>
                <a:gd name="T5" fmla="*/ 0 h 2865"/>
                <a:gd name="T6" fmla="*/ 3326 w 3752"/>
                <a:gd name="T7" fmla="*/ 0 h 2865"/>
                <a:gd name="T8" fmla="*/ 3326 w 3752"/>
                <a:gd name="T9" fmla="*/ 2439 h 2865"/>
                <a:gd name="T10" fmla="*/ 2616 w 3752"/>
                <a:gd name="T11" fmla="*/ 665 h 2865"/>
                <a:gd name="T12" fmla="*/ 2660 w 3752"/>
                <a:gd name="T13" fmla="*/ 710 h 2865"/>
                <a:gd name="T14" fmla="*/ 2705 w 3752"/>
                <a:gd name="T15" fmla="*/ 665 h 2865"/>
                <a:gd name="T16" fmla="*/ 2660 w 3752"/>
                <a:gd name="T17" fmla="*/ 620 h 2865"/>
                <a:gd name="T18" fmla="*/ 2616 w 3752"/>
                <a:gd name="T19" fmla="*/ 665 h 2865"/>
                <a:gd name="T20" fmla="*/ 2660 w 3752"/>
                <a:gd name="T21" fmla="*/ 2439 h 2865"/>
                <a:gd name="T22" fmla="*/ 887 w 3752"/>
                <a:gd name="T23" fmla="*/ 665 h 2865"/>
                <a:gd name="T24" fmla="*/ 0 w 3752"/>
                <a:gd name="T25" fmla="*/ 1552 h 2865"/>
                <a:gd name="T26" fmla="*/ 3326 w 3752"/>
                <a:gd name="T27" fmla="*/ 2217 h 2865"/>
                <a:gd name="T28" fmla="*/ 2439 w 3752"/>
                <a:gd name="T29" fmla="*/ 1330 h 2865"/>
                <a:gd name="T30" fmla="*/ 1995 w 3752"/>
                <a:gd name="T31" fmla="*/ 1774 h 2865"/>
                <a:gd name="T32" fmla="*/ 426 w 3752"/>
                <a:gd name="T33" fmla="*/ 2439 h 2865"/>
                <a:gd name="T34" fmla="*/ 426 w 3752"/>
                <a:gd name="T35" fmla="*/ 2865 h 2865"/>
                <a:gd name="T36" fmla="*/ 3752 w 3752"/>
                <a:gd name="T37" fmla="*/ 2865 h 2865"/>
                <a:gd name="T38" fmla="*/ 3752 w 3752"/>
                <a:gd name="T39" fmla="*/ 426 h 2865"/>
                <a:gd name="T40" fmla="*/ 3326 w 3752"/>
                <a:gd name="T41" fmla="*/ 426 h 2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52" h="2865">
                  <a:moveTo>
                    <a:pt x="3326" y="2439"/>
                  </a:moveTo>
                  <a:cubicBezTo>
                    <a:pt x="0" y="2439"/>
                    <a:pt x="0" y="2439"/>
                    <a:pt x="0" y="2439"/>
                  </a:cubicBezTo>
                  <a:cubicBezTo>
                    <a:pt x="0" y="0"/>
                    <a:pt x="0" y="0"/>
                    <a:pt x="0" y="0"/>
                  </a:cubicBezTo>
                  <a:cubicBezTo>
                    <a:pt x="3326" y="0"/>
                    <a:pt x="3326" y="0"/>
                    <a:pt x="3326" y="0"/>
                  </a:cubicBezTo>
                  <a:lnTo>
                    <a:pt x="3326" y="2439"/>
                  </a:lnTo>
                  <a:close/>
                  <a:moveTo>
                    <a:pt x="2616" y="665"/>
                  </a:moveTo>
                  <a:cubicBezTo>
                    <a:pt x="2616" y="690"/>
                    <a:pt x="2636" y="710"/>
                    <a:pt x="2660" y="710"/>
                  </a:cubicBezTo>
                  <a:cubicBezTo>
                    <a:pt x="2685" y="710"/>
                    <a:pt x="2705" y="690"/>
                    <a:pt x="2705" y="665"/>
                  </a:cubicBezTo>
                  <a:cubicBezTo>
                    <a:pt x="2705" y="640"/>
                    <a:pt x="2685" y="620"/>
                    <a:pt x="2660" y="620"/>
                  </a:cubicBezTo>
                  <a:cubicBezTo>
                    <a:pt x="2636" y="620"/>
                    <a:pt x="2616" y="640"/>
                    <a:pt x="2616" y="665"/>
                  </a:cubicBezTo>
                  <a:close/>
                  <a:moveTo>
                    <a:pt x="2660" y="2439"/>
                  </a:moveTo>
                  <a:cubicBezTo>
                    <a:pt x="887" y="665"/>
                    <a:pt x="887" y="665"/>
                    <a:pt x="887" y="665"/>
                  </a:cubicBezTo>
                  <a:cubicBezTo>
                    <a:pt x="0" y="1552"/>
                    <a:pt x="0" y="1552"/>
                    <a:pt x="0" y="1552"/>
                  </a:cubicBezTo>
                  <a:moveTo>
                    <a:pt x="3326" y="2217"/>
                  </a:moveTo>
                  <a:cubicBezTo>
                    <a:pt x="2439" y="1330"/>
                    <a:pt x="2439" y="1330"/>
                    <a:pt x="2439" y="1330"/>
                  </a:cubicBezTo>
                  <a:cubicBezTo>
                    <a:pt x="1995" y="1774"/>
                    <a:pt x="1995" y="1774"/>
                    <a:pt x="1995" y="1774"/>
                  </a:cubicBezTo>
                  <a:moveTo>
                    <a:pt x="426" y="2439"/>
                  </a:moveTo>
                  <a:cubicBezTo>
                    <a:pt x="426" y="2865"/>
                    <a:pt x="426" y="2865"/>
                    <a:pt x="426" y="2865"/>
                  </a:cubicBezTo>
                  <a:cubicBezTo>
                    <a:pt x="3752" y="2865"/>
                    <a:pt x="3752" y="2865"/>
                    <a:pt x="3752" y="2865"/>
                  </a:cubicBezTo>
                  <a:cubicBezTo>
                    <a:pt x="3752" y="426"/>
                    <a:pt x="3752" y="426"/>
                    <a:pt x="3752" y="426"/>
                  </a:cubicBezTo>
                  <a:cubicBezTo>
                    <a:pt x="3326" y="426"/>
                    <a:pt x="3326" y="426"/>
                    <a:pt x="3326" y="426"/>
                  </a:cubicBezTo>
                </a:path>
              </a:pathLst>
            </a:custGeom>
            <a:noFill/>
            <a:ln w="1270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nvGrpSpPr>
            <p:cNvPr id="35" name="Group 34">
              <a:extLst>
                <a:ext uri="{FF2B5EF4-FFF2-40B4-BE49-F238E27FC236}">
                  <a16:creationId xmlns:a16="http://schemas.microsoft.com/office/drawing/2014/main" id="{043F9DE5-66F0-42EF-A596-75CC0C5567FF}"/>
                </a:ext>
              </a:extLst>
            </p:cNvPr>
            <p:cNvGrpSpPr/>
            <p:nvPr/>
          </p:nvGrpSpPr>
          <p:grpSpPr>
            <a:xfrm rot="16200000">
              <a:off x="7964189" y="1991516"/>
              <a:ext cx="368127" cy="1494261"/>
              <a:chOff x="7393697" y="-745958"/>
              <a:chExt cx="914400" cy="1828800"/>
            </a:xfrm>
          </p:grpSpPr>
          <p:cxnSp>
            <p:nvCxnSpPr>
              <p:cNvPr id="49" name="Straight Connector 48">
                <a:extLst>
                  <a:ext uri="{FF2B5EF4-FFF2-40B4-BE49-F238E27FC236}">
                    <a16:creationId xmlns:a16="http://schemas.microsoft.com/office/drawing/2014/main" id="{83F125FF-BB18-4B4B-A516-8FD23E3E02B6}"/>
                  </a:ext>
                </a:extLst>
              </p:cNvPr>
              <p:cNvCxnSpPr/>
              <p:nvPr/>
            </p:nvCxnSpPr>
            <p:spPr>
              <a:xfrm>
                <a:off x="7393697" y="-745958"/>
                <a:ext cx="914400" cy="914400"/>
              </a:xfrm>
              <a:prstGeom prst="line">
                <a:avLst/>
              </a:prstGeom>
              <a:noFill/>
              <a:ln w="38100" cap="rnd" cmpd="sng" algn="ctr">
                <a:gradFill flip="none" rotWithShape="1">
                  <a:gsLst>
                    <a:gs pos="0">
                      <a:srgbClr val="50E6FF">
                        <a:alpha val="0"/>
                      </a:srgbClr>
                    </a:gs>
                    <a:gs pos="100000">
                      <a:srgbClr val="0078D4">
                        <a:lumMod val="30000"/>
                        <a:lumOff val="70000"/>
                      </a:srgbClr>
                    </a:gs>
                  </a:gsLst>
                  <a:lin ang="0" scaled="1"/>
                  <a:tileRect/>
                </a:gradFill>
                <a:prstDash val="solid"/>
                <a:headEnd type="none" w="lg" len="med"/>
                <a:tailEnd type="none" w="lg" len="med"/>
              </a:ln>
              <a:effectLst/>
            </p:spPr>
          </p:cxnSp>
          <p:cxnSp>
            <p:nvCxnSpPr>
              <p:cNvPr id="50" name="Straight Connector 49">
                <a:extLst>
                  <a:ext uri="{FF2B5EF4-FFF2-40B4-BE49-F238E27FC236}">
                    <a16:creationId xmlns:a16="http://schemas.microsoft.com/office/drawing/2014/main" id="{4602E89C-A5E9-414D-9245-E83F8A624FFE}"/>
                  </a:ext>
                </a:extLst>
              </p:cNvPr>
              <p:cNvCxnSpPr>
                <a:cxnSpLocks/>
              </p:cNvCxnSpPr>
              <p:nvPr/>
            </p:nvCxnSpPr>
            <p:spPr>
              <a:xfrm flipV="1">
                <a:off x="7393697" y="168442"/>
                <a:ext cx="914400" cy="914400"/>
              </a:xfrm>
              <a:prstGeom prst="line">
                <a:avLst/>
              </a:prstGeom>
              <a:noFill/>
              <a:ln w="38100" cap="rnd" cmpd="sng" algn="ctr">
                <a:gradFill flip="none" rotWithShape="1">
                  <a:gsLst>
                    <a:gs pos="0">
                      <a:srgbClr val="50E6FF">
                        <a:alpha val="0"/>
                      </a:srgbClr>
                    </a:gs>
                    <a:gs pos="100000">
                      <a:srgbClr val="0078D4">
                        <a:lumMod val="30000"/>
                        <a:lumOff val="70000"/>
                      </a:srgbClr>
                    </a:gs>
                  </a:gsLst>
                  <a:lin ang="0" scaled="1"/>
                  <a:tileRect/>
                </a:gradFill>
                <a:prstDash val="solid"/>
                <a:headEnd type="none" w="lg" len="med"/>
                <a:tailEnd type="none" w="lg" len="med"/>
              </a:ln>
              <a:effectLst/>
            </p:spPr>
          </p:cxnSp>
        </p:grpSp>
        <p:sp>
          <p:nvSpPr>
            <p:cNvPr id="36" name="Hexagon 7">
              <a:extLst>
                <a:ext uri="{FF2B5EF4-FFF2-40B4-BE49-F238E27FC236}">
                  <a16:creationId xmlns:a16="http://schemas.microsoft.com/office/drawing/2014/main" id="{557A1DC0-DB57-4161-8138-76EB8A262C20}"/>
                </a:ext>
              </a:extLst>
            </p:cNvPr>
            <p:cNvSpPr/>
            <p:nvPr/>
          </p:nvSpPr>
          <p:spPr bwMode="auto">
            <a:xfrm rot="1871299">
              <a:off x="7590856" y="3131863"/>
              <a:ext cx="1072658" cy="968420"/>
            </a:xfrm>
            <a:custGeom>
              <a:avLst/>
              <a:gdLst>
                <a:gd name="connsiteX0" fmla="*/ 0 w 793120"/>
                <a:gd name="connsiteY0" fmla="*/ 341862 h 683724"/>
                <a:gd name="connsiteX1" fmla="*/ 170931 w 793120"/>
                <a:gd name="connsiteY1" fmla="*/ 0 h 683724"/>
                <a:gd name="connsiteX2" fmla="*/ 622189 w 793120"/>
                <a:gd name="connsiteY2" fmla="*/ 0 h 683724"/>
                <a:gd name="connsiteX3" fmla="*/ 793120 w 793120"/>
                <a:gd name="connsiteY3" fmla="*/ 341862 h 683724"/>
                <a:gd name="connsiteX4" fmla="*/ 622189 w 793120"/>
                <a:gd name="connsiteY4" fmla="*/ 683724 h 683724"/>
                <a:gd name="connsiteX5" fmla="*/ 170931 w 793120"/>
                <a:gd name="connsiteY5" fmla="*/ 683724 h 683724"/>
                <a:gd name="connsiteX6" fmla="*/ 0 w 793120"/>
                <a:gd name="connsiteY6" fmla="*/ 341862 h 683724"/>
                <a:gd name="connsiteX0" fmla="*/ 0 w 816122"/>
                <a:gd name="connsiteY0" fmla="*/ 378324 h 683724"/>
                <a:gd name="connsiteX1" fmla="*/ 193933 w 816122"/>
                <a:gd name="connsiteY1" fmla="*/ 0 h 683724"/>
                <a:gd name="connsiteX2" fmla="*/ 645191 w 816122"/>
                <a:gd name="connsiteY2" fmla="*/ 0 h 683724"/>
                <a:gd name="connsiteX3" fmla="*/ 816122 w 816122"/>
                <a:gd name="connsiteY3" fmla="*/ 341862 h 683724"/>
                <a:gd name="connsiteX4" fmla="*/ 645191 w 816122"/>
                <a:gd name="connsiteY4" fmla="*/ 683724 h 683724"/>
                <a:gd name="connsiteX5" fmla="*/ 193933 w 816122"/>
                <a:gd name="connsiteY5" fmla="*/ 683724 h 683724"/>
                <a:gd name="connsiteX6" fmla="*/ 0 w 816122"/>
                <a:gd name="connsiteY6" fmla="*/ 378324 h 683724"/>
                <a:gd name="connsiteX0" fmla="*/ 0 w 816122"/>
                <a:gd name="connsiteY0" fmla="*/ 378324 h 734629"/>
                <a:gd name="connsiteX1" fmla="*/ 193933 w 816122"/>
                <a:gd name="connsiteY1" fmla="*/ 0 h 734629"/>
                <a:gd name="connsiteX2" fmla="*/ 645191 w 816122"/>
                <a:gd name="connsiteY2" fmla="*/ 0 h 734629"/>
                <a:gd name="connsiteX3" fmla="*/ 816122 w 816122"/>
                <a:gd name="connsiteY3" fmla="*/ 341862 h 734629"/>
                <a:gd name="connsiteX4" fmla="*/ 645191 w 816122"/>
                <a:gd name="connsiteY4" fmla="*/ 683724 h 734629"/>
                <a:gd name="connsiteX5" fmla="*/ 221528 w 816122"/>
                <a:gd name="connsiteY5" fmla="*/ 734629 h 734629"/>
                <a:gd name="connsiteX6" fmla="*/ 0 w 816122"/>
                <a:gd name="connsiteY6" fmla="*/ 378324 h 734629"/>
                <a:gd name="connsiteX0" fmla="*/ 0 w 816122"/>
                <a:gd name="connsiteY0" fmla="*/ 378324 h 734629"/>
                <a:gd name="connsiteX1" fmla="*/ 193933 w 816122"/>
                <a:gd name="connsiteY1" fmla="*/ 0 h 734629"/>
                <a:gd name="connsiteX2" fmla="*/ 645191 w 816122"/>
                <a:gd name="connsiteY2" fmla="*/ 0 h 734629"/>
                <a:gd name="connsiteX3" fmla="*/ 816122 w 816122"/>
                <a:gd name="connsiteY3" fmla="*/ 341862 h 734629"/>
                <a:gd name="connsiteX4" fmla="*/ 637753 w 816122"/>
                <a:gd name="connsiteY4" fmla="*/ 713984 h 734629"/>
                <a:gd name="connsiteX5" fmla="*/ 221528 w 816122"/>
                <a:gd name="connsiteY5" fmla="*/ 734629 h 734629"/>
                <a:gd name="connsiteX6" fmla="*/ 0 w 816122"/>
                <a:gd name="connsiteY6" fmla="*/ 378324 h 734629"/>
                <a:gd name="connsiteX0" fmla="*/ 0 w 826107"/>
                <a:gd name="connsiteY0" fmla="*/ 378324 h 734629"/>
                <a:gd name="connsiteX1" fmla="*/ 193933 w 826107"/>
                <a:gd name="connsiteY1" fmla="*/ 0 h 734629"/>
                <a:gd name="connsiteX2" fmla="*/ 645191 w 826107"/>
                <a:gd name="connsiteY2" fmla="*/ 0 h 734629"/>
                <a:gd name="connsiteX3" fmla="*/ 826107 w 826107"/>
                <a:gd name="connsiteY3" fmla="*/ 358355 h 734629"/>
                <a:gd name="connsiteX4" fmla="*/ 637753 w 826107"/>
                <a:gd name="connsiteY4" fmla="*/ 713984 h 734629"/>
                <a:gd name="connsiteX5" fmla="*/ 221528 w 826107"/>
                <a:gd name="connsiteY5" fmla="*/ 734629 h 734629"/>
                <a:gd name="connsiteX6" fmla="*/ 0 w 826107"/>
                <a:gd name="connsiteY6" fmla="*/ 378324 h 734629"/>
                <a:gd name="connsiteX0" fmla="*/ 0 w 826107"/>
                <a:gd name="connsiteY0" fmla="*/ 381051 h 737356"/>
                <a:gd name="connsiteX1" fmla="*/ 193933 w 826107"/>
                <a:gd name="connsiteY1" fmla="*/ 2727 h 737356"/>
                <a:gd name="connsiteX2" fmla="*/ 617785 w 826107"/>
                <a:gd name="connsiteY2" fmla="*/ 0 h 737356"/>
                <a:gd name="connsiteX3" fmla="*/ 826107 w 826107"/>
                <a:gd name="connsiteY3" fmla="*/ 361082 h 737356"/>
                <a:gd name="connsiteX4" fmla="*/ 637753 w 826107"/>
                <a:gd name="connsiteY4" fmla="*/ 716711 h 737356"/>
                <a:gd name="connsiteX5" fmla="*/ 221528 w 826107"/>
                <a:gd name="connsiteY5" fmla="*/ 737356 h 737356"/>
                <a:gd name="connsiteX6" fmla="*/ 0 w 826107"/>
                <a:gd name="connsiteY6" fmla="*/ 381051 h 737356"/>
                <a:gd name="connsiteX0" fmla="*/ 0 w 826107"/>
                <a:gd name="connsiteY0" fmla="*/ 381051 h 737356"/>
                <a:gd name="connsiteX1" fmla="*/ 202925 w 826107"/>
                <a:gd name="connsiteY1" fmla="*/ 6943 h 737356"/>
                <a:gd name="connsiteX2" fmla="*/ 617785 w 826107"/>
                <a:gd name="connsiteY2" fmla="*/ 0 h 737356"/>
                <a:gd name="connsiteX3" fmla="*/ 826107 w 826107"/>
                <a:gd name="connsiteY3" fmla="*/ 361082 h 737356"/>
                <a:gd name="connsiteX4" fmla="*/ 637753 w 826107"/>
                <a:gd name="connsiteY4" fmla="*/ 716711 h 737356"/>
                <a:gd name="connsiteX5" fmla="*/ 221528 w 826107"/>
                <a:gd name="connsiteY5" fmla="*/ 737356 h 737356"/>
                <a:gd name="connsiteX6" fmla="*/ 0 w 826107"/>
                <a:gd name="connsiteY6" fmla="*/ 381051 h 737356"/>
                <a:gd name="connsiteX0" fmla="*/ 0 w 832964"/>
                <a:gd name="connsiteY0" fmla="*/ 381051 h 737356"/>
                <a:gd name="connsiteX1" fmla="*/ 202925 w 832964"/>
                <a:gd name="connsiteY1" fmla="*/ 6943 h 737356"/>
                <a:gd name="connsiteX2" fmla="*/ 617785 w 832964"/>
                <a:gd name="connsiteY2" fmla="*/ 0 h 737356"/>
                <a:gd name="connsiteX3" fmla="*/ 832964 w 832964"/>
                <a:gd name="connsiteY3" fmla="*/ 357815 h 737356"/>
                <a:gd name="connsiteX4" fmla="*/ 637753 w 832964"/>
                <a:gd name="connsiteY4" fmla="*/ 716711 h 737356"/>
                <a:gd name="connsiteX5" fmla="*/ 221528 w 832964"/>
                <a:gd name="connsiteY5" fmla="*/ 737356 h 737356"/>
                <a:gd name="connsiteX6" fmla="*/ 0 w 832964"/>
                <a:gd name="connsiteY6" fmla="*/ 381051 h 737356"/>
                <a:gd name="connsiteX0" fmla="*/ 0 w 832964"/>
                <a:gd name="connsiteY0" fmla="*/ 381051 h 736980"/>
                <a:gd name="connsiteX1" fmla="*/ 202925 w 832964"/>
                <a:gd name="connsiteY1" fmla="*/ 6943 h 736980"/>
                <a:gd name="connsiteX2" fmla="*/ 617785 w 832964"/>
                <a:gd name="connsiteY2" fmla="*/ 0 h 736980"/>
                <a:gd name="connsiteX3" fmla="*/ 832964 w 832964"/>
                <a:gd name="connsiteY3" fmla="*/ 357815 h 736980"/>
                <a:gd name="connsiteX4" fmla="*/ 637753 w 832964"/>
                <a:gd name="connsiteY4" fmla="*/ 716711 h 736980"/>
                <a:gd name="connsiteX5" fmla="*/ 212910 w 832964"/>
                <a:gd name="connsiteY5" fmla="*/ 736980 h 736980"/>
                <a:gd name="connsiteX6" fmla="*/ 0 w 832964"/>
                <a:gd name="connsiteY6" fmla="*/ 381051 h 736980"/>
                <a:gd name="connsiteX0" fmla="*/ 0 w 832964"/>
                <a:gd name="connsiteY0" fmla="*/ 381051 h 735059"/>
                <a:gd name="connsiteX1" fmla="*/ 202925 w 832964"/>
                <a:gd name="connsiteY1" fmla="*/ 6943 h 735059"/>
                <a:gd name="connsiteX2" fmla="*/ 617785 w 832964"/>
                <a:gd name="connsiteY2" fmla="*/ 0 h 735059"/>
                <a:gd name="connsiteX3" fmla="*/ 832964 w 832964"/>
                <a:gd name="connsiteY3" fmla="*/ 357815 h 735059"/>
                <a:gd name="connsiteX4" fmla="*/ 637753 w 832964"/>
                <a:gd name="connsiteY4" fmla="*/ 716711 h 735059"/>
                <a:gd name="connsiteX5" fmla="*/ 214544 w 832964"/>
                <a:gd name="connsiteY5" fmla="*/ 735059 h 735059"/>
                <a:gd name="connsiteX6" fmla="*/ 0 w 832964"/>
                <a:gd name="connsiteY6" fmla="*/ 381051 h 73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2964" h="735059">
                  <a:moveTo>
                    <a:pt x="0" y="381051"/>
                  </a:moveTo>
                  <a:lnTo>
                    <a:pt x="202925" y="6943"/>
                  </a:lnTo>
                  <a:lnTo>
                    <a:pt x="617785" y="0"/>
                  </a:lnTo>
                  <a:lnTo>
                    <a:pt x="832964" y="357815"/>
                  </a:lnTo>
                  <a:lnTo>
                    <a:pt x="637753" y="716711"/>
                  </a:lnTo>
                  <a:lnTo>
                    <a:pt x="214544" y="735059"/>
                  </a:lnTo>
                  <a:lnTo>
                    <a:pt x="0" y="381051"/>
                  </a:lnTo>
                  <a:close/>
                </a:path>
              </a:pathLst>
            </a:custGeom>
            <a:solidFill>
              <a:srgbClr val="000000">
                <a:alpha val="50000"/>
              </a:srgbClr>
            </a:solidFill>
            <a:ln w="53975" cap="flat" cmpd="sng" algn="ctr">
              <a:solidFill>
                <a:srgbClr val="50E6FF">
                  <a:alpha val="63000"/>
                </a:srgb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7" name="Synaptic logo" descr="A picture containing clock&#10;&#10;Description automatically generated">
              <a:extLst>
                <a:ext uri="{FF2B5EF4-FFF2-40B4-BE49-F238E27FC236}">
                  <a16:creationId xmlns:a16="http://schemas.microsoft.com/office/drawing/2014/main" id="{F8C3E59C-4371-4919-A6F4-0BA9A6424BEA}"/>
                </a:ext>
              </a:extLst>
            </p:cNvPr>
            <p:cNvPicPr>
              <a:picLocks noChangeAspect="1"/>
            </p:cNvPicPr>
            <p:nvPr/>
          </p:nvPicPr>
          <p:blipFill>
            <a:blip r:embed="rId3"/>
            <a:stretch>
              <a:fillRect/>
            </a:stretch>
          </p:blipFill>
          <p:spPr>
            <a:xfrm>
              <a:off x="7894895" y="3219418"/>
              <a:ext cx="464581" cy="464578"/>
            </a:xfrm>
            <a:prstGeom prst="rect">
              <a:avLst/>
            </a:prstGeom>
            <a:effectLst/>
          </p:spPr>
        </p:pic>
        <p:pic>
          <p:nvPicPr>
            <p:cNvPr id="38" name="Picture 37" descr="Icon&#10;&#10;Description automatically generated">
              <a:extLst>
                <a:ext uri="{FF2B5EF4-FFF2-40B4-BE49-F238E27FC236}">
                  <a16:creationId xmlns:a16="http://schemas.microsoft.com/office/drawing/2014/main" id="{593442CA-0C75-4590-850F-2D9F04F9E1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85549" y="3497487"/>
              <a:ext cx="251678" cy="251678"/>
            </a:xfrm>
            <a:prstGeom prst="rect">
              <a:avLst/>
            </a:prstGeom>
          </p:spPr>
        </p:pic>
        <p:pic>
          <p:nvPicPr>
            <p:cNvPr id="39" name="Graphic 22">
              <a:extLst>
                <a:ext uri="{FF2B5EF4-FFF2-40B4-BE49-F238E27FC236}">
                  <a16:creationId xmlns:a16="http://schemas.microsoft.com/office/drawing/2014/main" id="{53BE4CD6-DED6-4360-9821-A562B7256A5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959043" y="4315629"/>
              <a:ext cx="336285" cy="336285"/>
            </a:xfrm>
            <a:prstGeom prst="rect">
              <a:avLst/>
            </a:prstGeom>
          </p:spPr>
        </p:pic>
        <p:sp>
          <p:nvSpPr>
            <p:cNvPr id="40" name="brain_2">
              <a:extLst>
                <a:ext uri="{FF2B5EF4-FFF2-40B4-BE49-F238E27FC236}">
                  <a16:creationId xmlns:a16="http://schemas.microsoft.com/office/drawing/2014/main" id="{21FBB393-A64A-44CE-934B-F48D501D2D06}"/>
                </a:ext>
              </a:extLst>
            </p:cNvPr>
            <p:cNvSpPr>
              <a:spLocks noChangeAspect="1" noEditPoints="1"/>
            </p:cNvSpPr>
            <p:nvPr/>
          </p:nvSpPr>
          <p:spPr bwMode="auto">
            <a:xfrm>
              <a:off x="7167363" y="3518183"/>
              <a:ext cx="313611" cy="210286"/>
            </a:xfrm>
            <a:custGeom>
              <a:avLst/>
              <a:gdLst>
                <a:gd name="T0" fmla="*/ 379 w 440"/>
                <a:gd name="T1" fmla="*/ 133 h 295"/>
                <a:gd name="T2" fmla="*/ 379 w 440"/>
                <a:gd name="T3" fmla="*/ 169 h 295"/>
                <a:gd name="T4" fmla="*/ 259 w 440"/>
                <a:gd name="T5" fmla="*/ 181 h 295"/>
                <a:gd name="T6" fmla="*/ 295 w 440"/>
                <a:gd name="T7" fmla="*/ 181 h 295"/>
                <a:gd name="T8" fmla="*/ 259 w 440"/>
                <a:gd name="T9" fmla="*/ 181 h 295"/>
                <a:gd name="T10" fmla="*/ 114 w 440"/>
                <a:gd name="T11" fmla="*/ 179 h 295"/>
                <a:gd name="T12" fmla="*/ 78 w 440"/>
                <a:gd name="T13" fmla="*/ 169 h 295"/>
                <a:gd name="T14" fmla="*/ 235 w 440"/>
                <a:gd name="T15" fmla="*/ 88 h 295"/>
                <a:gd name="T16" fmla="*/ 192 w 440"/>
                <a:gd name="T17" fmla="*/ 79 h 295"/>
                <a:gd name="T18" fmla="*/ 174 w 440"/>
                <a:gd name="T19" fmla="*/ 97 h 295"/>
                <a:gd name="T20" fmla="*/ 174 w 440"/>
                <a:gd name="T21" fmla="*/ 61 h 295"/>
                <a:gd name="T22" fmla="*/ 277 w 440"/>
                <a:gd name="T23" fmla="*/ 85 h 295"/>
                <a:gd name="T24" fmla="*/ 313 w 440"/>
                <a:gd name="T25" fmla="*/ 85 h 295"/>
                <a:gd name="T26" fmla="*/ 277 w 440"/>
                <a:gd name="T27" fmla="*/ 85 h 295"/>
                <a:gd name="T28" fmla="*/ 168 w 440"/>
                <a:gd name="T29" fmla="*/ 205 h 295"/>
                <a:gd name="T30" fmla="*/ 168 w 440"/>
                <a:gd name="T31" fmla="*/ 169 h 295"/>
                <a:gd name="T32" fmla="*/ 42 w 440"/>
                <a:gd name="T33" fmla="*/ 169 h 295"/>
                <a:gd name="T34" fmla="*/ 78 w 440"/>
                <a:gd name="T35" fmla="*/ 169 h 295"/>
                <a:gd name="T36" fmla="*/ 42 w 440"/>
                <a:gd name="T37" fmla="*/ 169 h 295"/>
                <a:gd name="T38" fmla="*/ 284 w 440"/>
                <a:gd name="T39" fmla="*/ 121 h 295"/>
                <a:gd name="T40" fmla="*/ 295 w 440"/>
                <a:gd name="T41" fmla="*/ 103 h 295"/>
                <a:gd name="T42" fmla="*/ 114 w 440"/>
                <a:gd name="T43" fmla="*/ 125 h 295"/>
                <a:gd name="T44" fmla="*/ 143 w 440"/>
                <a:gd name="T45" fmla="*/ 133 h 295"/>
                <a:gd name="T46" fmla="*/ 168 w 440"/>
                <a:gd name="T47" fmla="*/ 144 h 295"/>
                <a:gd name="T48" fmla="*/ 361 w 440"/>
                <a:gd name="T49" fmla="*/ 151 h 295"/>
                <a:gd name="T50" fmla="*/ 331 w 440"/>
                <a:gd name="T51" fmla="*/ 160 h 295"/>
                <a:gd name="T52" fmla="*/ 331 w 440"/>
                <a:gd name="T53" fmla="*/ 243 h 295"/>
                <a:gd name="T54" fmla="*/ 321 w 440"/>
                <a:gd name="T55" fmla="*/ 181 h 295"/>
                <a:gd name="T56" fmla="*/ 358 w 440"/>
                <a:gd name="T57" fmla="*/ 206 h 295"/>
                <a:gd name="T58" fmla="*/ 440 w 440"/>
                <a:gd name="T59" fmla="*/ 163 h 295"/>
                <a:gd name="T60" fmla="*/ 388 w 440"/>
                <a:gd name="T61" fmla="*/ 110 h 295"/>
                <a:gd name="T62" fmla="*/ 227 w 440"/>
                <a:gd name="T63" fmla="*/ 30 h 295"/>
                <a:gd name="T64" fmla="*/ 68 w 440"/>
                <a:gd name="T65" fmla="*/ 103 h 295"/>
                <a:gd name="T66" fmla="*/ 4 w 440"/>
                <a:gd name="T67" fmla="*/ 165 h 295"/>
                <a:gd name="T68" fmla="*/ 164 w 440"/>
                <a:gd name="T69" fmla="*/ 237 h 295"/>
                <a:gd name="T70" fmla="*/ 358 w 440"/>
                <a:gd name="T71" fmla="*/ 206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0" h="295">
                  <a:moveTo>
                    <a:pt x="361" y="151"/>
                  </a:moveTo>
                  <a:cubicBezTo>
                    <a:pt x="361" y="141"/>
                    <a:pt x="369" y="133"/>
                    <a:pt x="379" y="133"/>
                  </a:cubicBezTo>
                  <a:cubicBezTo>
                    <a:pt x="389" y="133"/>
                    <a:pt x="397" y="141"/>
                    <a:pt x="397" y="151"/>
                  </a:cubicBezTo>
                  <a:cubicBezTo>
                    <a:pt x="397" y="161"/>
                    <a:pt x="389" y="169"/>
                    <a:pt x="379" y="169"/>
                  </a:cubicBezTo>
                  <a:cubicBezTo>
                    <a:pt x="369" y="169"/>
                    <a:pt x="361" y="161"/>
                    <a:pt x="361" y="151"/>
                  </a:cubicBezTo>
                  <a:close/>
                  <a:moveTo>
                    <a:pt x="259" y="181"/>
                  </a:moveTo>
                  <a:cubicBezTo>
                    <a:pt x="259" y="191"/>
                    <a:pt x="267" y="199"/>
                    <a:pt x="277" y="199"/>
                  </a:cubicBezTo>
                  <a:cubicBezTo>
                    <a:pt x="287" y="199"/>
                    <a:pt x="295" y="191"/>
                    <a:pt x="295" y="181"/>
                  </a:cubicBezTo>
                  <a:cubicBezTo>
                    <a:pt x="295" y="171"/>
                    <a:pt x="287" y="163"/>
                    <a:pt x="277" y="163"/>
                  </a:cubicBezTo>
                  <a:cubicBezTo>
                    <a:pt x="267" y="163"/>
                    <a:pt x="259" y="171"/>
                    <a:pt x="259" y="181"/>
                  </a:cubicBezTo>
                  <a:close/>
                  <a:moveTo>
                    <a:pt x="114" y="239"/>
                  </a:moveTo>
                  <a:cubicBezTo>
                    <a:pt x="114" y="179"/>
                    <a:pt x="114" y="179"/>
                    <a:pt x="114" y="179"/>
                  </a:cubicBezTo>
                  <a:cubicBezTo>
                    <a:pt x="114" y="179"/>
                    <a:pt x="109" y="169"/>
                    <a:pt x="104" y="169"/>
                  </a:cubicBezTo>
                  <a:cubicBezTo>
                    <a:pt x="104" y="169"/>
                    <a:pt x="104" y="169"/>
                    <a:pt x="78" y="169"/>
                  </a:cubicBezTo>
                  <a:moveTo>
                    <a:pt x="235" y="260"/>
                  </a:moveTo>
                  <a:cubicBezTo>
                    <a:pt x="235" y="260"/>
                    <a:pt x="235" y="260"/>
                    <a:pt x="235" y="88"/>
                  </a:cubicBezTo>
                  <a:cubicBezTo>
                    <a:pt x="235" y="82"/>
                    <a:pt x="231" y="79"/>
                    <a:pt x="225" y="79"/>
                  </a:cubicBezTo>
                  <a:cubicBezTo>
                    <a:pt x="225" y="79"/>
                    <a:pt x="225" y="79"/>
                    <a:pt x="192" y="79"/>
                  </a:cubicBezTo>
                  <a:moveTo>
                    <a:pt x="156" y="79"/>
                  </a:moveTo>
                  <a:cubicBezTo>
                    <a:pt x="156" y="89"/>
                    <a:pt x="164" y="97"/>
                    <a:pt x="174" y="97"/>
                  </a:cubicBezTo>
                  <a:cubicBezTo>
                    <a:pt x="184" y="97"/>
                    <a:pt x="192" y="89"/>
                    <a:pt x="192" y="79"/>
                  </a:cubicBezTo>
                  <a:cubicBezTo>
                    <a:pt x="192" y="69"/>
                    <a:pt x="184" y="61"/>
                    <a:pt x="174" y="61"/>
                  </a:cubicBezTo>
                  <a:cubicBezTo>
                    <a:pt x="164" y="61"/>
                    <a:pt x="156" y="69"/>
                    <a:pt x="156" y="79"/>
                  </a:cubicBezTo>
                  <a:close/>
                  <a:moveTo>
                    <a:pt x="277" y="85"/>
                  </a:moveTo>
                  <a:cubicBezTo>
                    <a:pt x="277" y="95"/>
                    <a:pt x="285" y="103"/>
                    <a:pt x="295" y="103"/>
                  </a:cubicBezTo>
                  <a:cubicBezTo>
                    <a:pt x="305" y="103"/>
                    <a:pt x="313" y="95"/>
                    <a:pt x="313" y="85"/>
                  </a:cubicBezTo>
                  <a:cubicBezTo>
                    <a:pt x="313" y="75"/>
                    <a:pt x="305" y="67"/>
                    <a:pt x="295" y="67"/>
                  </a:cubicBezTo>
                  <a:cubicBezTo>
                    <a:pt x="285" y="67"/>
                    <a:pt x="277" y="75"/>
                    <a:pt x="277" y="85"/>
                  </a:cubicBezTo>
                  <a:close/>
                  <a:moveTo>
                    <a:pt x="150" y="187"/>
                  </a:moveTo>
                  <a:cubicBezTo>
                    <a:pt x="150" y="197"/>
                    <a:pt x="158" y="205"/>
                    <a:pt x="168" y="205"/>
                  </a:cubicBezTo>
                  <a:cubicBezTo>
                    <a:pt x="178" y="205"/>
                    <a:pt x="186" y="197"/>
                    <a:pt x="186" y="187"/>
                  </a:cubicBezTo>
                  <a:cubicBezTo>
                    <a:pt x="186" y="177"/>
                    <a:pt x="178" y="169"/>
                    <a:pt x="168" y="169"/>
                  </a:cubicBezTo>
                  <a:cubicBezTo>
                    <a:pt x="158" y="169"/>
                    <a:pt x="150" y="177"/>
                    <a:pt x="150" y="187"/>
                  </a:cubicBezTo>
                  <a:close/>
                  <a:moveTo>
                    <a:pt x="42" y="169"/>
                  </a:moveTo>
                  <a:cubicBezTo>
                    <a:pt x="42" y="179"/>
                    <a:pt x="50" y="187"/>
                    <a:pt x="60" y="187"/>
                  </a:cubicBezTo>
                  <a:cubicBezTo>
                    <a:pt x="70" y="187"/>
                    <a:pt x="78" y="179"/>
                    <a:pt x="78" y="169"/>
                  </a:cubicBezTo>
                  <a:cubicBezTo>
                    <a:pt x="78" y="159"/>
                    <a:pt x="70" y="151"/>
                    <a:pt x="60" y="151"/>
                  </a:cubicBezTo>
                  <a:cubicBezTo>
                    <a:pt x="50" y="151"/>
                    <a:pt x="42" y="159"/>
                    <a:pt x="42" y="169"/>
                  </a:cubicBezTo>
                  <a:close/>
                  <a:moveTo>
                    <a:pt x="235" y="121"/>
                  </a:moveTo>
                  <a:cubicBezTo>
                    <a:pt x="235" y="121"/>
                    <a:pt x="235" y="121"/>
                    <a:pt x="284" y="121"/>
                  </a:cubicBezTo>
                  <a:cubicBezTo>
                    <a:pt x="290" y="121"/>
                    <a:pt x="295" y="117"/>
                    <a:pt x="295" y="112"/>
                  </a:cubicBezTo>
                  <a:cubicBezTo>
                    <a:pt x="295" y="112"/>
                    <a:pt x="295" y="112"/>
                    <a:pt x="295" y="103"/>
                  </a:cubicBezTo>
                  <a:moveTo>
                    <a:pt x="114" y="49"/>
                  </a:moveTo>
                  <a:cubicBezTo>
                    <a:pt x="114" y="49"/>
                    <a:pt x="114" y="51"/>
                    <a:pt x="114" y="125"/>
                  </a:cubicBezTo>
                  <a:cubicBezTo>
                    <a:pt x="114" y="130"/>
                    <a:pt x="118" y="133"/>
                    <a:pt x="123" y="133"/>
                  </a:cubicBezTo>
                  <a:cubicBezTo>
                    <a:pt x="123" y="133"/>
                    <a:pt x="123" y="133"/>
                    <a:pt x="143" y="133"/>
                  </a:cubicBezTo>
                  <a:cubicBezTo>
                    <a:pt x="143" y="133"/>
                    <a:pt x="143" y="133"/>
                    <a:pt x="158" y="133"/>
                  </a:cubicBezTo>
                  <a:cubicBezTo>
                    <a:pt x="163" y="133"/>
                    <a:pt x="168" y="139"/>
                    <a:pt x="168" y="144"/>
                  </a:cubicBezTo>
                  <a:cubicBezTo>
                    <a:pt x="168" y="144"/>
                    <a:pt x="168" y="144"/>
                    <a:pt x="168" y="169"/>
                  </a:cubicBezTo>
                  <a:moveTo>
                    <a:pt x="361" y="151"/>
                  </a:moveTo>
                  <a:cubicBezTo>
                    <a:pt x="361" y="151"/>
                    <a:pt x="361" y="151"/>
                    <a:pt x="340" y="151"/>
                  </a:cubicBezTo>
                  <a:cubicBezTo>
                    <a:pt x="335" y="151"/>
                    <a:pt x="331" y="155"/>
                    <a:pt x="331" y="160"/>
                  </a:cubicBezTo>
                  <a:cubicBezTo>
                    <a:pt x="331" y="160"/>
                    <a:pt x="331" y="160"/>
                    <a:pt x="331" y="205"/>
                  </a:cubicBezTo>
                  <a:moveTo>
                    <a:pt x="331" y="243"/>
                  </a:moveTo>
                  <a:cubicBezTo>
                    <a:pt x="331" y="243"/>
                    <a:pt x="331" y="243"/>
                    <a:pt x="331" y="190"/>
                  </a:cubicBezTo>
                  <a:cubicBezTo>
                    <a:pt x="331" y="185"/>
                    <a:pt x="327" y="181"/>
                    <a:pt x="321" y="181"/>
                  </a:cubicBezTo>
                  <a:cubicBezTo>
                    <a:pt x="321" y="181"/>
                    <a:pt x="321" y="181"/>
                    <a:pt x="295" y="181"/>
                  </a:cubicBezTo>
                  <a:moveTo>
                    <a:pt x="358" y="206"/>
                  </a:moveTo>
                  <a:cubicBezTo>
                    <a:pt x="367" y="212"/>
                    <a:pt x="377" y="215"/>
                    <a:pt x="388" y="215"/>
                  </a:cubicBezTo>
                  <a:cubicBezTo>
                    <a:pt x="417" y="215"/>
                    <a:pt x="440" y="192"/>
                    <a:pt x="440" y="163"/>
                  </a:cubicBezTo>
                  <a:cubicBezTo>
                    <a:pt x="440" y="134"/>
                    <a:pt x="417" y="111"/>
                    <a:pt x="388" y="111"/>
                  </a:cubicBezTo>
                  <a:cubicBezTo>
                    <a:pt x="388" y="110"/>
                    <a:pt x="388" y="110"/>
                    <a:pt x="388" y="110"/>
                  </a:cubicBezTo>
                  <a:cubicBezTo>
                    <a:pt x="388" y="110"/>
                    <a:pt x="379" y="38"/>
                    <a:pt x="310" y="41"/>
                  </a:cubicBezTo>
                  <a:cubicBezTo>
                    <a:pt x="310" y="41"/>
                    <a:pt x="275" y="4"/>
                    <a:pt x="227" y="30"/>
                  </a:cubicBezTo>
                  <a:cubicBezTo>
                    <a:pt x="227" y="30"/>
                    <a:pt x="183" y="0"/>
                    <a:pt x="146" y="53"/>
                  </a:cubicBezTo>
                  <a:cubicBezTo>
                    <a:pt x="146" y="53"/>
                    <a:pt x="79" y="26"/>
                    <a:pt x="68" y="103"/>
                  </a:cubicBezTo>
                  <a:cubicBezTo>
                    <a:pt x="68" y="103"/>
                    <a:pt x="68" y="103"/>
                    <a:pt x="68" y="103"/>
                  </a:cubicBezTo>
                  <a:cubicBezTo>
                    <a:pt x="68" y="103"/>
                    <a:pt x="7" y="116"/>
                    <a:pt x="4" y="165"/>
                  </a:cubicBezTo>
                  <a:cubicBezTo>
                    <a:pt x="0" y="213"/>
                    <a:pt x="42" y="247"/>
                    <a:pt x="87" y="215"/>
                  </a:cubicBezTo>
                  <a:cubicBezTo>
                    <a:pt x="87" y="215"/>
                    <a:pt x="120" y="263"/>
                    <a:pt x="164" y="237"/>
                  </a:cubicBezTo>
                  <a:cubicBezTo>
                    <a:pt x="164" y="237"/>
                    <a:pt x="222" y="295"/>
                    <a:pt x="270" y="235"/>
                  </a:cubicBezTo>
                  <a:cubicBezTo>
                    <a:pt x="270" y="235"/>
                    <a:pt x="329" y="282"/>
                    <a:pt x="358" y="206"/>
                  </a:cubicBezTo>
                  <a:close/>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41" name="TextBox 40">
              <a:extLst>
                <a:ext uri="{FF2B5EF4-FFF2-40B4-BE49-F238E27FC236}">
                  <a16:creationId xmlns:a16="http://schemas.microsoft.com/office/drawing/2014/main" id="{41F6100C-FDCE-422A-8EB3-A806A5945E84}"/>
                </a:ext>
              </a:extLst>
            </p:cNvPr>
            <p:cNvSpPr txBox="1"/>
            <p:nvPr/>
          </p:nvSpPr>
          <p:spPr>
            <a:xfrm>
              <a:off x="7672529" y="1849976"/>
              <a:ext cx="934529" cy="138499"/>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gradFill>
                    <a:gsLst>
                      <a:gs pos="22000">
                        <a:srgbClr val="FFFFFF"/>
                      </a:gs>
                      <a:gs pos="73000">
                        <a:srgbClr val="FFFFFF"/>
                      </a:gs>
                    </a:gsLst>
                    <a:lin ang="5400000" scaled="0"/>
                  </a:gradFill>
                  <a:effectLst/>
                  <a:uLnTx/>
                  <a:uFillTx/>
                  <a:latin typeface="Segoe UI Semibold"/>
                  <a:ea typeface="+mn-ea"/>
                  <a:cs typeface="+mn-cs"/>
                </a:rPr>
                <a:t>Applications</a:t>
              </a:r>
            </a:p>
          </p:txBody>
        </p:sp>
        <p:sp>
          <p:nvSpPr>
            <p:cNvPr id="42" name="TextBox 41">
              <a:extLst>
                <a:ext uri="{FF2B5EF4-FFF2-40B4-BE49-F238E27FC236}">
                  <a16:creationId xmlns:a16="http://schemas.microsoft.com/office/drawing/2014/main" id="{171620F8-0FE3-40C4-BD9C-F90A4F12B92E}"/>
                </a:ext>
              </a:extLst>
            </p:cNvPr>
            <p:cNvSpPr txBox="1"/>
            <p:nvPr/>
          </p:nvSpPr>
          <p:spPr>
            <a:xfrm>
              <a:off x="7962118" y="5000746"/>
              <a:ext cx="355351" cy="138499"/>
            </a:xfrm>
            <a:prstGeom prst="rect">
              <a:avLst/>
            </a:prstGeom>
            <a:noFill/>
          </p:spPr>
          <p:txBody>
            <a:bodyPr wrap="none" lIns="0" tIns="0" rIns="0" bIns="0" rtlCol="0">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2000">
                        <a:srgbClr val="FFFFFF"/>
                      </a:gs>
                      <a:gs pos="73000">
                        <a:srgbClr val="FFFFFF"/>
                      </a:gs>
                    </a:gsLst>
                    <a:lin ang="5400000" scaled="0"/>
                  </a:gradFill>
                  <a:effectLst/>
                  <a:uLnTx/>
                  <a:uFillTx/>
                  <a:latin typeface="Segoe UI Semibold"/>
                  <a:ea typeface="+mn-ea"/>
                  <a:cs typeface="+mn-cs"/>
                </a:rPr>
                <a:t>Data</a:t>
              </a:r>
            </a:p>
          </p:txBody>
        </p:sp>
        <p:sp>
          <p:nvSpPr>
            <p:cNvPr id="43" name="Rectangle 42">
              <a:extLst>
                <a:ext uri="{FF2B5EF4-FFF2-40B4-BE49-F238E27FC236}">
                  <a16:creationId xmlns:a16="http://schemas.microsoft.com/office/drawing/2014/main" id="{0753D95E-F75E-4C1E-94C8-94E534F774EA}"/>
                </a:ext>
              </a:extLst>
            </p:cNvPr>
            <p:cNvSpPr/>
            <p:nvPr/>
          </p:nvSpPr>
          <p:spPr bwMode="auto">
            <a:xfrm>
              <a:off x="7545810" y="3654139"/>
              <a:ext cx="1173702" cy="283257"/>
            </a:xfrm>
            <a:prstGeom prst="rect">
              <a:avLst/>
            </a:prstGeom>
            <a:noFill/>
            <a:ln w="19050" cap="flat" cmpd="sng" algn="ctr">
              <a:noFill/>
              <a:prstDash val="sysDash"/>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dirty="0">
                  <a:ln>
                    <a:noFill/>
                  </a:ln>
                  <a:gradFill>
                    <a:gsLst>
                      <a:gs pos="22000">
                        <a:srgbClr val="FFFFFF"/>
                      </a:gs>
                      <a:gs pos="73000">
                        <a:srgbClr val="FFFFFF"/>
                      </a:gs>
                    </a:gsLst>
                    <a:lin ang="0" scaled="0"/>
                  </a:gradFill>
                  <a:effectLst/>
                  <a:uLnTx/>
                  <a:uFillTx/>
                  <a:latin typeface="Segoe UI"/>
                  <a:ea typeface="Segoe UI" pitchFamily="34" charset="0"/>
                  <a:cs typeface="Segoe UI" pitchFamily="34" charset="0"/>
                </a:rPr>
                <a:t>Synapse</a:t>
              </a:r>
              <a:endParaRPr kumimoji="0" lang="en-US" sz="800" b="0" i="0" u="none" strike="noStrike" kern="0" cap="none" spc="0" normalizeH="0" baseline="0" noProof="0" dirty="0">
                <a:ln>
                  <a:noFill/>
                </a:ln>
                <a:gradFill>
                  <a:gsLst>
                    <a:gs pos="22000">
                      <a:srgbClr val="FFFFFF"/>
                    </a:gs>
                    <a:gs pos="73000">
                      <a:srgbClr val="FFFFFF"/>
                    </a:gs>
                  </a:gsLst>
                  <a:lin ang="0" scaled="0"/>
                </a:gradFill>
                <a:effectLst/>
                <a:uLnTx/>
                <a:uFillTx/>
                <a:latin typeface="Segoe UI"/>
                <a:ea typeface="Segoe UI" pitchFamily="34" charset="0"/>
                <a:cs typeface="Segoe UI" pitchFamily="34" charset="0"/>
              </a:endParaRPr>
            </a:p>
          </p:txBody>
        </p:sp>
        <p:grpSp>
          <p:nvGrpSpPr>
            <p:cNvPr id="44" name="Group 43">
              <a:extLst>
                <a:ext uri="{FF2B5EF4-FFF2-40B4-BE49-F238E27FC236}">
                  <a16:creationId xmlns:a16="http://schemas.microsoft.com/office/drawing/2014/main" id="{EA98400F-B166-4B5A-BC26-24A12208EA63}"/>
                </a:ext>
              </a:extLst>
            </p:cNvPr>
            <p:cNvGrpSpPr/>
            <p:nvPr/>
          </p:nvGrpSpPr>
          <p:grpSpPr>
            <a:xfrm rot="16200000">
              <a:off x="7953006" y="4266419"/>
              <a:ext cx="368127" cy="1494261"/>
              <a:chOff x="7393697" y="-745958"/>
              <a:chExt cx="914400" cy="1828800"/>
            </a:xfrm>
          </p:grpSpPr>
          <p:cxnSp>
            <p:nvCxnSpPr>
              <p:cNvPr id="47" name="Straight Connector 46">
                <a:extLst>
                  <a:ext uri="{FF2B5EF4-FFF2-40B4-BE49-F238E27FC236}">
                    <a16:creationId xmlns:a16="http://schemas.microsoft.com/office/drawing/2014/main" id="{61E738AE-7C59-416E-8982-E4BDFE88FC61}"/>
                  </a:ext>
                </a:extLst>
              </p:cNvPr>
              <p:cNvCxnSpPr/>
              <p:nvPr/>
            </p:nvCxnSpPr>
            <p:spPr>
              <a:xfrm>
                <a:off x="7393697" y="-745958"/>
                <a:ext cx="914400" cy="914400"/>
              </a:xfrm>
              <a:prstGeom prst="line">
                <a:avLst/>
              </a:prstGeom>
              <a:noFill/>
              <a:ln w="38100" cap="rnd" cmpd="sng" algn="ctr">
                <a:gradFill flip="none" rotWithShape="1">
                  <a:gsLst>
                    <a:gs pos="0">
                      <a:srgbClr val="50E6FF">
                        <a:alpha val="0"/>
                      </a:srgbClr>
                    </a:gs>
                    <a:gs pos="100000">
                      <a:srgbClr val="0078D4">
                        <a:lumMod val="30000"/>
                        <a:lumOff val="70000"/>
                      </a:srgbClr>
                    </a:gs>
                  </a:gsLst>
                  <a:lin ang="0" scaled="1"/>
                  <a:tileRect/>
                </a:gradFill>
                <a:prstDash val="solid"/>
                <a:headEnd type="none" w="lg" len="med"/>
                <a:tailEnd type="none" w="lg" len="med"/>
              </a:ln>
              <a:effectLst/>
            </p:spPr>
          </p:cxnSp>
          <p:cxnSp>
            <p:nvCxnSpPr>
              <p:cNvPr id="48" name="Straight Connector 47">
                <a:extLst>
                  <a:ext uri="{FF2B5EF4-FFF2-40B4-BE49-F238E27FC236}">
                    <a16:creationId xmlns:a16="http://schemas.microsoft.com/office/drawing/2014/main" id="{FB212F24-23B7-4001-848E-317A8BE984E2}"/>
                  </a:ext>
                </a:extLst>
              </p:cNvPr>
              <p:cNvCxnSpPr>
                <a:cxnSpLocks/>
              </p:cNvCxnSpPr>
              <p:nvPr/>
            </p:nvCxnSpPr>
            <p:spPr>
              <a:xfrm flipV="1">
                <a:off x="7393697" y="168442"/>
                <a:ext cx="914400" cy="914400"/>
              </a:xfrm>
              <a:prstGeom prst="line">
                <a:avLst/>
              </a:prstGeom>
              <a:noFill/>
              <a:ln w="38100" cap="rnd" cmpd="sng" algn="ctr">
                <a:gradFill flip="none" rotWithShape="1">
                  <a:gsLst>
                    <a:gs pos="0">
                      <a:srgbClr val="50E6FF">
                        <a:alpha val="0"/>
                      </a:srgbClr>
                    </a:gs>
                    <a:gs pos="100000">
                      <a:srgbClr val="0078D4">
                        <a:lumMod val="30000"/>
                        <a:lumOff val="70000"/>
                      </a:srgbClr>
                    </a:gs>
                  </a:gsLst>
                  <a:lin ang="0" scaled="1"/>
                  <a:tileRect/>
                </a:gradFill>
                <a:prstDash val="solid"/>
                <a:headEnd type="none" w="lg" len="med"/>
                <a:tailEnd type="none" w="lg" len="med"/>
              </a:ln>
              <a:effectLst/>
            </p:spPr>
          </p:cxnSp>
        </p:grpSp>
        <p:sp>
          <p:nvSpPr>
            <p:cNvPr id="45" name="Arc 44">
              <a:extLst>
                <a:ext uri="{FF2B5EF4-FFF2-40B4-BE49-F238E27FC236}">
                  <a16:creationId xmlns:a16="http://schemas.microsoft.com/office/drawing/2014/main" id="{86603822-0CC1-4B91-933C-76C9E2E7954C}"/>
                </a:ext>
              </a:extLst>
            </p:cNvPr>
            <p:cNvSpPr/>
            <p:nvPr/>
          </p:nvSpPr>
          <p:spPr>
            <a:xfrm flipV="1">
              <a:off x="7837770" y="2350001"/>
              <a:ext cx="3377492" cy="2930232"/>
            </a:xfrm>
            <a:prstGeom prst="arc">
              <a:avLst>
                <a:gd name="adj1" fmla="val 16743363"/>
                <a:gd name="adj2" fmla="val 5045162"/>
              </a:avLst>
            </a:prstGeom>
            <a:noFill/>
            <a:ln w="47625" cap="flat" cmpd="sng" algn="ctr">
              <a:gradFill flip="none" rotWithShape="1">
                <a:gsLst>
                  <a:gs pos="0">
                    <a:srgbClr val="0078D4">
                      <a:alpha val="0"/>
                    </a:srgbClr>
                  </a:gs>
                  <a:gs pos="39000">
                    <a:srgbClr val="0078D4"/>
                  </a:gs>
                  <a:gs pos="100000">
                    <a:srgbClr val="50E6FF"/>
                  </a:gs>
                </a:gsLst>
                <a:lin ang="5400000" scaled="1"/>
                <a:tileRect/>
              </a:gradFill>
              <a:prstDash val="solid"/>
              <a:headEnd type="none" w="lg" len="med"/>
              <a:tailEnd type="arrow" w="med" len="sm"/>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46" name="Arc 45">
              <a:extLst>
                <a:ext uri="{FF2B5EF4-FFF2-40B4-BE49-F238E27FC236}">
                  <a16:creationId xmlns:a16="http://schemas.microsoft.com/office/drawing/2014/main" id="{1EBA0417-6AE2-49BE-AD43-AFF18A20B6CB}"/>
                </a:ext>
              </a:extLst>
            </p:cNvPr>
            <p:cNvSpPr/>
            <p:nvPr/>
          </p:nvSpPr>
          <p:spPr>
            <a:xfrm flipH="1">
              <a:off x="5026450" y="2350000"/>
              <a:ext cx="3377492" cy="2930232"/>
            </a:xfrm>
            <a:prstGeom prst="arc">
              <a:avLst>
                <a:gd name="adj1" fmla="val 16796895"/>
                <a:gd name="adj2" fmla="val 5046945"/>
              </a:avLst>
            </a:prstGeom>
            <a:noFill/>
            <a:ln w="47625" cap="flat" cmpd="sng" algn="ctr">
              <a:gradFill flip="none" rotWithShape="1">
                <a:gsLst>
                  <a:gs pos="0">
                    <a:srgbClr val="0078D4">
                      <a:alpha val="0"/>
                    </a:srgbClr>
                  </a:gs>
                  <a:gs pos="39000">
                    <a:srgbClr val="0078D4"/>
                  </a:gs>
                  <a:gs pos="100000">
                    <a:srgbClr val="50E6FF"/>
                  </a:gs>
                </a:gsLst>
                <a:lin ang="5400000" scaled="1"/>
                <a:tileRect/>
              </a:gradFill>
              <a:prstDash val="solid"/>
              <a:headEnd type="none" w="lg" len="med"/>
              <a:tailEnd type="arrow" w="med" len="sm"/>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pic>
        <p:nvPicPr>
          <p:cNvPr id="4" name="Picture 3" descr="A yellow and orange logo&#10;&#10;Description automatically generated">
            <a:extLst>
              <a:ext uri="{FF2B5EF4-FFF2-40B4-BE49-F238E27FC236}">
                <a16:creationId xmlns:a16="http://schemas.microsoft.com/office/drawing/2014/main" id="{88BCD169-E7DC-6393-9B89-A1141853AED7}"/>
              </a:ext>
            </a:extLst>
          </p:cNvPr>
          <p:cNvPicPr>
            <a:picLocks noChangeAspect="1"/>
          </p:cNvPicPr>
          <p:nvPr/>
        </p:nvPicPr>
        <p:blipFill>
          <a:blip r:embed="rId10"/>
          <a:stretch>
            <a:fillRect/>
          </a:stretch>
        </p:blipFill>
        <p:spPr>
          <a:xfrm>
            <a:off x="0" y="5699929"/>
            <a:ext cx="1258519" cy="1258519"/>
          </a:xfrm>
          <a:prstGeom prst="rect">
            <a:avLst/>
          </a:prstGeom>
        </p:spPr>
      </p:pic>
    </p:spTree>
    <p:extLst>
      <p:ext uri="{BB962C8B-B14F-4D97-AF65-F5344CB8AC3E}">
        <p14:creationId xmlns:p14="http://schemas.microsoft.com/office/powerpoint/2010/main" val="870502236"/>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path" presetSubtype="0" decel="100000" fill="hold" nodeType="withEffect">
                                  <p:stCondLst>
                                    <p:cond delay="150"/>
                                  </p:stCondLst>
                                  <p:childTnLst>
                                    <p:animMotion origin="layout" path="M -4.16667E-7 -1.48148E-6 L -4.16667E-7 0.01968 " pathEditMode="relative" rAng="0" ptsTypes="AA">
                                      <p:cBhvr>
                                        <p:cTn id="9" dur="500" spd="-100000" fill="hold"/>
                                        <p:tgtEl>
                                          <p:spTgt spid="2"/>
                                        </p:tgtEl>
                                        <p:attrNameLst>
                                          <p:attrName>ppt_x</p:attrName>
                                          <p:attrName>ppt_y</p:attrName>
                                        </p:attrNameLst>
                                      </p:cBhvr>
                                      <p:rCtr x="0" y="972"/>
                                    </p:animMotion>
                                  </p:childTnLst>
                                </p:cTn>
                              </p:par>
                              <p:par>
                                <p:cTn id="10" presetID="10"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42" presetClass="path" presetSubtype="0" decel="100000" fill="hold" nodeType="withEffect">
                                  <p:stCondLst>
                                    <p:cond delay="250"/>
                                  </p:stCondLst>
                                  <p:childTnLst>
                                    <p:animMotion origin="layout" path="M -4.16667E-7 -4.07407E-6 L -4.16667E-7 0.01968 " pathEditMode="relative" rAng="0" ptsTypes="AA">
                                      <p:cBhvr>
                                        <p:cTn id="14" dur="500" spd="-100000" fill="hold"/>
                                        <p:tgtEl>
                                          <p:spTgt spid="3"/>
                                        </p:tgtEl>
                                        <p:attrNameLst>
                                          <p:attrName>ppt_x</p:attrName>
                                          <p:attrName>ppt_y</p:attrName>
                                        </p:attrNameLst>
                                      </p:cBhvr>
                                      <p:rCtr x="0" y="972"/>
                                    </p:animMotion>
                                  </p:childTnLst>
                                </p:cTn>
                              </p:par>
                              <p:par>
                                <p:cTn id="15" presetID="10" presetClass="entr" presetSubtype="0" fill="hold" nodeType="withEffect">
                                  <p:stCondLst>
                                    <p:cond delay="15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42" presetClass="path" presetSubtype="0" decel="100000" fill="hold" nodeType="withEffect">
                                  <p:stCondLst>
                                    <p:cond delay="150"/>
                                  </p:stCondLst>
                                  <p:childTnLst>
                                    <p:animMotion origin="layout" path="M -6.25E-7 -1.11111E-6 L -6.25E-7 0.01968 " pathEditMode="relative" rAng="0" ptsTypes="AA">
                                      <p:cBhvr>
                                        <p:cTn id="19" dur="500" spd="-100000" fill="hold"/>
                                        <p:tgtEl>
                                          <p:spTgt spid="12"/>
                                        </p:tgtEl>
                                        <p:attrNameLst>
                                          <p:attrName>ppt_x</p:attrName>
                                          <p:attrName>ppt_y</p:attrName>
                                        </p:attrNameLst>
                                      </p:cBhvr>
                                      <p:rCtr x="0" y="972"/>
                                    </p:animMotion>
                                  </p:childTnLst>
                                </p:cTn>
                              </p:par>
                              <p:par>
                                <p:cTn id="20" presetID="10" presetClass="entr" presetSubtype="0" fill="hold" nodeType="withEffect">
                                  <p:stCondLst>
                                    <p:cond delay="1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42" presetClass="path" presetSubtype="0" decel="100000" fill="hold" nodeType="withEffect">
                                  <p:stCondLst>
                                    <p:cond delay="100"/>
                                  </p:stCondLst>
                                  <p:childTnLst>
                                    <p:animMotion origin="layout" path="M 2.29167E-6 1.11111E-6 L 2.29167E-6 0.03542 " pathEditMode="relative" rAng="0" ptsTypes="AA">
                                      <p:cBhvr>
                                        <p:cTn id="24" dur="700" spd="-100000" fill="hold"/>
                                        <p:tgtEl>
                                          <p:spTgt spid="11"/>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C47143EB-4954-4FE7-AD2B-058DDC77277F}"/>
              </a:ext>
              <a:ext uri="{C183D7F6-B498-43B3-948B-1728B52AA6E4}">
                <adec:decorative xmlns:adec="http://schemas.microsoft.com/office/drawing/2017/decorative" val="1"/>
              </a:ext>
            </a:extLst>
          </p:cNvPr>
          <p:cNvGrpSpPr/>
          <p:nvPr/>
        </p:nvGrpSpPr>
        <p:grpSpPr>
          <a:xfrm>
            <a:off x="4223657" y="-506548"/>
            <a:ext cx="9339371" cy="7018609"/>
            <a:chOff x="3658433" y="-887776"/>
            <a:chExt cx="9904595" cy="7443379"/>
          </a:xfrm>
        </p:grpSpPr>
        <p:pic>
          <p:nvPicPr>
            <p:cNvPr id="84" name="Picture 83">
              <a:extLst>
                <a:ext uri="{FF2B5EF4-FFF2-40B4-BE49-F238E27FC236}">
                  <a16:creationId xmlns:a16="http://schemas.microsoft.com/office/drawing/2014/main" id="{D9DD7247-F628-40E3-971F-822046FA1885}"/>
                </a:ex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25151"/>
            <a:stretch/>
          </p:blipFill>
          <p:spPr>
            <a:xfrm>
              <a:off x="3658433" y="-887776"/>
              <a:ext cx="9904595" cy="7443379"/>
            </a:xfrm>
            <a:prstGeom prst="rect">
              <a:avLst/>
            </a:prstGeom>
          </p:spPr>
        </p:pic>
        <p:pic>
          <p:nvPicPr>
            <p:cNvPr id="85" name="Picture 84" descr="Graphical user interface&#10;&#10;Description automatically generated">
              <a:extLst>
                <a:ext uri="{FF2B5EF4-FFF2-40B4-BE49-F238E27FC236}">
                  <a16:creationId xmlns:a16="http://schemas.microsoft.com/office/drawing/2014/main" id="{E668CFA6-9625-446C-82F6-869DCD7EA47D}"/>
                </a:ext>
              </a:extLst>
            </p:cNvPr>
            <p:cNvPicPr>
              <a:picLocks noChangeAspect="1"/>
            </p:cNvPicPr>
            <p:nvPr/>
          </p:nvPicPr>
          <p:blipFill rotWithShape="1">
            <a:blip r:embed="rId4">
              <a:extLst>
                <a:ext uri="{28A0092B-C50C-407E-A947-70E740481C1C}">
                  <a14:useLocalDpi xmlns:a14="http://schemas.microsoft.com/office/drawing/2010/main" val="0"/>
                </a:ext>
              </a:extLst>
            </a:blip>
            <a:srcRect t="92"/>
            <a:stretch/>
          </p:blipFill>
          <p:spPr>
            <a:xfrm>
              <a:off x="5957802" y="449490"/>
              <a:ext cx="7356210" cy="4413250"/>
            </a:xfrm>
            <a:prstGeom prst="rect">
              <a:avLst/>
            </a:prstGeom>
          </p:spPr>
        </p:pic>
      </p:grpSp>
      <p:sp>
        <p:nvSpPr>
          <p:cNvPr id="3" name="Title 2">
            <a:extLst>
              <a:ext uri="{FF2B5EF4-FFF2-40B4-BE49-F238E27FC236}">
                <a16:creationId xmlns:a16="http://schemas.microsoft.com/office/drawing/2014/main" id="{BAD86DAF-E1D1-4BA2-94A8-B03B831AF0CC}"/>
              </a:ext>
            </a:extLst>
          </p:cNvPr>
          <p:cNvSpPr>
            <a:spLocks noGrp="1"/>
          </p:cNvSpPr>
          <p:nvPr>
            <p:ph type="title"/>
          </p:nvPr>
        </p:nvSpPr>
        <p:spPr>
          <a:xfrm>
            <a:off x="588263" y="609180"/>
            <a:ext cx="4420300" cy="553998"/>
          </a:xfrm>
        </p:spPr>
        <p:txBody>
          <a:bodyPr>
            <a:normAutofit fontScale="90000"/>
          </a:bodyPr>
          <a:lstStyle/>
          <a:p>
            <a:r>
              <a:rPr lang="en-US" dirty="0">
                <a:solidFill>
                  <a:schemeClr val="bg1"/>
                </a:solidFill>
              </a:rPr>
              <a:t>Database templates</a:t>
            </a:r>
          </a:p>
        </p:txBody>
      </p:sp>
      <p:sp>
        <p:nvSpPr>
          <p:cNvPr id="83" name="TextBox 82">
            <a:extLst>
              <a:ext uri="{FF2B5EF4-FFF2-40B4-BE49-F238E27FC236}">
                <a16:creationId xmlns:a16="http://schemas.microsoft.com/office/drawing/2014/main" id="{85D94A41-3D48-4DAE-BC3C-D81BBD2D0407}"/>
              </a:ext>
            </a:extLst>
          </p:cNvPr>
          <p:cNvSpPr txBox="1"/>
          <p:nvPr/>
        </p:nvSpPr>
        <p:spPr>
          <a:xfrm>
            <a:off x="588263" y="2654429"/>
            <a:ext cx="5379400" cy="1769715"/>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rPr>
              <a:t>Built-in database templates</a:t>
            </a:r>
            <a:br>
              <a:rPr kumimoji="0" lang="en-US" sz="20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rPr>
            </a:br>
            <a:endParaRPr kumimoji="0" lang="en-US" sz="2000" b="0" i="0" u="none" strike="noStrike" kern="1200" cap="none" spc="0" normalizeH="0" baseline="0" noProof="0" dirty="0">
              <a:ln>
                <a:noFill/>
              </a:ln>
              <a:gradFill>
                <a:gsLst>
                  <a:gs pos="54000">
                    <a:srgbClr val="50E6FF"/>
                  </a:gs>
                  <a:gs pos="0">
                    <a:srgbClr val="50E6FF"/>
                  </a:gs>
                </a:gsLst>
                <a:lin ang="13500000" scaled="1"/>
              </a:gradFill>
              <a:effectLst/>
              <a:uLnTx/>
              <a:uFillTx/>
              <a:latin typeface="Segoe UI Semibold"/>
              <a:ea typeface="+mn-ea"/>
              <a:cs typeface="+mn-cs"/>
            </a:endParaRPr>
          </a:p>
          <a:p>
            <a:pPr marL="290513" marR="0" lvl="0" indent="-290513" algn="l" defTabSz="914367" rtl="0" eaLnBrk="1" fontAlgn="auto" latinLnBrk="0" hangingPunct="1">
              <a:lnSpc>
                <a:spcPct val="100000"/>
              </a:lnSpc>
              <a:spcBef>
                <a:spcPts val="0"/>
              </a:spcBef>
              <a:spcAft>
                <a:spcPts val="600"/>
              </a:spcAft>
              <a:buClr>
                <a:srgbClr val="D2D2D2"/>
              </a:buClr>
              <a:buSzPct val="80000"/>
              <a:buFont typeface="Arial" panose="020B0604020202020204" pitchFamily="34" charset="0"/>
              <a:buChar char="•"/>
              <a:tabLst/>
              <a:defRPr/>
            </a:pPr>
            <a:r>
              <a:rPr kumimoji="0" lang="en-US" sz="2000" b="0" i="0" u="none" strike="noStrike" kern="1200" cap="none" spc="0" normalizeH="0" baseline="0" noProof="0" dirty="0">
                <a:ln>
                  <a:noFill/>
                </a:ln>
                <a:gradFill flip="none" rotWithShape="1">
                  <a:gsLst>
                    <a:gs pos="0">
                      <a:srgbClr val="FFFFFF"/>
                    </a:gs>
                    <a:gs pos="100000">
                      <a:srgbClr val="FFFFFF"/>
                    </a:gs>
                  </a:gsLst>
                  <a:lin ang="2700000" scaled="1"/>
                  <a:tileRect/>
                </a:gradFill>
                <a:effectLst/>
                <a:uLnTx/>
                <a:uFillTx/>
                <a:latin typeface="Segoe UI"/>
                <a:ea typeface="+mn-ea"/>
                <a:cs typeface="+mn-cs"/>
              </a:rPr>
              <a:t>Accelerate solution development</a:t>
            </a:r>
          </a:p>
          <a:p>
            <a:pPr marL="290513" marR="0" lvl="0" indent="-290513" algn="l" defTabSz="914367" rtl="0" eaLnBrk="1" fontAlgn="auto" latinLnBrk="0" hangingPunct="1">
              <a:lnSpc>
                <a:spcPct val="100000"/>
              </a:lnSpc>
              <a:spcBef>
                <a:spcPts val="0"/>
              </a:spcBef>
              <a:spcAft>
                <a:spcPts val="600"/>
              </a:spcAft>
              <a:buClr>
                <a:srgbClr val="D2D2D2"/>
              </a:buClr>
              <a:buSzPct val="80000"/>
              <a:buFont typeface="Arial" panose="020B0604020202020204" pitchFamily="34" charset="0"/>
              <a:buChar char="•"/>
              <a:tabLst/>
              <a:defRPr/>
            </a:pPr>
            <a:r>
              <a:rPr kumimoji="0" lang="en-US" sz="2000" b="0" i="0" u="none" strike="noStrike" kern="1200" cap="none" spc="0" normalizeH="0" baseline="0" noProof="0" dirty="0">
                <a:ln>
                  <a:noFill/>
                </a:ln>
                <a:gradFill flip="none" rotWithShape="1">
                  <a:gsLst>
                    <a:gs pos="0">
                      <a:srgbClr val="FFFFFF"/>
                    </a:gs>
                    <a:gs pos="100000">
                      <a:srgbClr val="FFFFFF"/>
                    </a:gs>
                  </a:gsLst>
                  <a:lin ang="2700000" scaled="1"/>
                  <a:tileRect/>
                </a:gradFill>
                <a:effectLst/>
                <a:uLnTx/>
                <a:uFillTx/>
                <a:latin typeface="Segoe UI"/>
                <a:ea typeface="+mn-ea"/>
                <a:cs typeface="+mn-cs"/>
              </a:rPr>
              <a:t>Native support for data</a:t>
            </a:r>
            <a:r>
              <a:rPr kumimoji="0" lang="en-US" sz="2000" b="0" i="0" u="none" strike="noStrike" kern="1200" cap="none" spc="0" normalizeH="0" noProof="0" dirty="0">
                <a:ln>
                  <a:noFill/>
                </a:ln>
                <a:gradFill flip="none" rotWithShape="1">
                  <a:gsLst>
                    <a:gs pos="0">
                      <a:srgbClr val="FFFFFF"/>
                    </a:gs>
                    <a:gs pos="100000">
                      <a:srgbClr val="FFFFFF"/>
                    </a:gs>
                  </a:gsLst>
                  <a:lin ang="2700000" scaled="1"/>
                  <a:tileRect/>
                </a:gradFill>
                <a:effectLst/>
                <a:uLnTx/>
                <a:uFillTx/>
                <a:latin typeface="Segoe UI"/>
                <a:ea typeface="+mn-ea"/>
                <a:cs typeface="+mn-cs"/>
              </a:rPr>
              <a:t> </a:t>
            </a:r>
            <a:r>
              <a:rPr kumimoji="0" lang="en-US" sz="2000" b="0" i="0" u="none" strike="noStrike" kern="1200" cap="none" spc="0" normalizeH="0" baseline="0" noProof="0" dirty="0">
                <a:ln>
                  <a:noFill/>
                </a:ln>
                <a:gradFill flip="none" rotWithShape="1">
                  <a:gsLst>
                    <a:gs pos="0">
                      <a:srgbClr val="FFFFFF"/>
                    </a:gs>
                    <a:gs pos="100000">
                      <a:srgbClr val="FFFFFF"/>
                    </a:gs>
                  </a:gsLst>
                  <a:lin ang="2700000" scaled="1"/>
                  <a:tileRect/>
                </a:gradFill>
                <a:effectLst/>
                <a:uLnTx/>
                <a:uFillTx/>
                <a:latin typeface="Segoe UI"/>
                <a:ea typeface="+mn-ea"/>
                <a:cs typeface="+mn-cs"/>
              </a:rPr>
              <a:t>integration</a:t>
            </a:r>
          </a:p>
          <a:p>
            <a:pPr marL="290513" marR="0" lvl="0" indent="-290513" algn="l" defTabSz="914367" rtl="0" eaLnBrk="1" fontAlgn="auto" latinLnBrk="0" hangingPunct="1">
              <a:lnSpc>
                <a:spcPct val="100000"/>
              </a:lnSpc>
              <a:spcBef>
                <a:spcPts val="0"/>
              </a:spcBef>
              <a:spcAft>
                <a:spcPts val="600"/>
              </a:spcAft>
              <a:buClr>
                <a:srgbClr val="D2D2D2"/>
              </a:buClr>
              <a:buSzPct val="80000"/>
              <a:buFont typeface="Arial" panose="020B0604020202020204" pitchFamily="34" charset="0"/>
              <a:buChar char="•"/>
              <a:tabLst/>
              <a:defRPr/>
            </a:pPr>
            <a:r>
              <a:rPr kumimoji="0" lang="en-US" sz="2000" b="0" i="0" u="none" strike="noStrike" kern="1200" cap="none" spc="0" normalizeH="0" baseline="0" noProof="0" dirty="0">
                <a:ln>
                  <a:noFill/>
                </a:ln>
                <a:gradFill flip="none" rotWithShape="1">
                  <a:gsLst>
                    <a:gs pos="0">
                      <a:srgbClr val="FFFFFF"/>
                    </a:gs>
                    <a:gs pos="100000">
                      <a:srgbClr val="FFFFFF"/>
                    </a:gs>
                  </a:gsLst>
                  <a:lin ang="2700000" scaled="1"/>
                  <a:tileRect/>
                </a:gradFill>
                <a:effectLst/>
                <a:uLnTx/>
                <a:uFillTx/>
                <a:latin typeface="Segoe UI"/>
                <a:ea typeface="+mn-ea"/>
                <a:cs typeface="+mn-cs"/>
              </a:rPr>
              <a:t>Pre-built solutions</a:t>
            </a:r>
          </a:p>
        </p:txBody>
      </p:sp>
      <p:pic>
        <p:nvPicPr>
          <p:cNvPr id="8" name="Picture 7">
            <a:extLst>
              <a:ext uri="{FF2B5EF4-FFF2-40B4-BE49-F238E27FC236}">
                <a16:creationId xmlns:a16="http://schemas.microsoft.com/office/drawing/2014/main" id="{8F76B49A-47B8-4CF6-8F70-D57B012073F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6115" y="2606702"/>
            <a:ext cx="396056" cy="396054"/>
          </a:xfrm>
          <a:prstGeom prst="rect">
            <a:avLst/>
          </a:prstGeom>
          <a:effectLst>
            <a:outerShdw blurRad="152400" dir="5400000" sx="90000" sy="-19000" rotWithShape="0">
              <a:prstClr val="black"/>
            </a:outerShdw>
          </a:effectLst>
        </p:spPr>
      </p:pic>
      <p:pic>
        <p:nvPicPr>
          <p:cNvPr id="2" name="Picture 1" descr="A yellow and orange logo&#10;&#10;Description automatically generated">
            <a:extLst>
              <a:ext uri="{FF2B5EF4-FFF2-40B4-BE49-F238E27FC236}">
                <a16:creationId xmlns:a16="http://schemas.microsoft.com/office/drawing/2014/main" id="{CD1E89F6-0F77-F535-92F0-5A91E05285B8}"/>
              </a:ext>
            </a:extLst>
          </p:cNvPr>
          <p:cNvPicPr>
            <a:picLocks noChangeAspect="1"/>
          </p:cNvPicPr>
          <p:nvPr/>
        </p:nvPicPr>
        <p:blipFill>
          <a:blip r:embed="rId6"/>
          <a:stretch>
            <a:fillRect/>
          </a:stretch>
        </p:blipFill>
        <p:spPr>
          <a:xfrm>
            <a:off x="0" y="5699929"/>
            <a:ext cx="1258519" cy="1258519"/>
          </a:xfrm>
          <a:prstGeom prst="rect">
            <a:avLst/>
          </a:prstGeom>
        </p:spPr>
      </p:pic>
    </p:spTree>
    <p:extLst>
      <p:ext uri="{BB962C8B-B14F-4D97-AF65-F5344CB8AC3E}">
        <p14:creationId xmlns:p14="http://schemas.microsoft.com/office/powerpoint/2010/main" val="280371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42" presetClass="path" presetSubtype="0" decel="100000" fill="hold" grpId="1" nodeType="withEffect">
                                  <p:stCondLst>
                                    <p:cond delay="50"/>
                                  </p:stCondLst>
                                  <p:childTnLst>
                                    <p:animMotion origin="layout" path="M 2.70833E-6 3.7037E-6 L 2.70833E-6 0.01967 " pathEditMode="relative" rAng="0" ptsTypes="AA">
                                      <p:cBhvr>
                                        <p:cTn id="9" dur="500" spd="-100000" fill="hold"/>
                                        <p:tgtEl>
                                          <p:spTgt spid="3"/>
                                        </p:tgtEl>
                                        <p:attrNameLst>
                                          <p:attrName>ppt_x</p:attrName>
                                          <p:attrName>ppt_y</p:attrName>
                                        </p:attrNameLst>
                                      </p:cBhvr>
                                      <p:rCtr x="0" y="972"/>
                                    </p:animMotion>
                                  </p:childTnLst>
                                </p:cTn>
                              </p:par>
                              <p:par>
                                <p:cTn id="10" presetID="10" presetClass="entr" presetSubtype="0" fill="hold" grpId="0" nodeType="withEffect">
                                  <p:stCondLst>
                                    <p:cond delay="15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childTnLst>
                                </p:cTn>
                              </p:par>
                              <p:par>
                                <p:cTn id="13" presetID="42" presetClass="path" presetSubtype="0" decel="100000" fill="hold" grpId="1" nodeType="withEffect">
                                  <p:stCondLst>
                                    <p:cond delay="150"/>
                                  </p:stCondLst>
                                  <p:childTnLst>
                                    <p:animMotion origin="layout" path="M -2.08333E-7 3.7037E-7 L -2.08333E-7 0.01968 " pathEditMode="relative" rAng="0" ptsTypes="AA">
                                      <p:cBhvr>
                                        <p:cTn id="14" dur="500" spd="-100000" fill="hold"/>
                                        <p:tgtEl>
                                          <p:spTgt spid="83"/>
                                        </p:tgtEl>
                                        <p:attrNameLst>
                                          <p:attrName>ppt_x</p:attrName>
                                          <p:attrName>ppt_y</p:attrName>
                                        </p:attrNameLst>
                                      </p:cBhvr>
                                      <p:rCtr x="0" y="972"/>
                                    </p:animMotion>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childTnLst>
                                </p:cTn>
                              </p:par>
                              <p:par>
                                <p:cTn id="18" presetID="42" presetClass="path" presetSubtype="0" decel="100000" fill="hold" nodeType="withEffect">
                                  <p:stCondLst>
                                    <p:cond delay="0"/>
                                  </p:stCondLst>
                                  <p:childTnLst>
                                    <p:animMotion origin="layout" path="M 0.01667 -0.00047 L 5E-6 4.81481E-6 " pathEditMode="relative" rAng="0" ptsTypes="AA">
                                      <p:cBhvr>
                                        <p:cTn id="19" dur="500" fill="hold"/>
                                        <p:tgtEl>
                                          <p:spTgt spid="7"/>
                                        </p:tgtEl>
                                        <p:attrNameLst>
                                          <p:attrName>ppt_x</p:attrName>
                                          <p:attrName>ppt_y</p:attrName>
                                        </p:attrNameLst>
                                      </p:cBhvr>
                                      <p:rCtr x="-83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83" grpId="0"/>
      <p:bldP spid="83" grpId="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AD86DAF-E1D1-4BA2-94A8-B03B831AF0CC}"/>
              </a:ext>
            </a:extLst>
          </p:cNvPr>
          <p:cNvSpPr>
            <a:spLocks noGrp="1"/>
          </p:cNvSpPr>
          <p:nvPr>
            <p:ph type="title"/>
          </p:nvPr>
        </p:nvSpPr>
        <p:spPr>
          <a:xfrm>
            <a:off x="588963" y="457200"/>
            <a:ext cx="11017250" cy="554038"/>
          </a:xfrm>
        </p:spPr>
        <p:txBody>
          <a:bodyPr>
            <a:normAutofit fontScale="90000"/>
          </a:bodyPr>
          <a:lstStyle/>
          <a:p>
            <a:r>
              <a:rPr lang="en-US" dirty="0">
                <a:solidFill>
                  <a:schemeClr val="bg1"/>
                </a:solidFill>
              </a:rPr>
              <a:t>Azure Purview</a:t>
            </a:r>
          </a:p>
        </p:txBody>
      </p:sp>
      <p:sp>
        <p:nvSpPr>
          <p:cNvPr id="217" name="TextBox 216">
            <a:extLst>
              <a:ext uri="{FF2B5EF4-FFF2-40B4-BE49-F238E27FC236}">
                <a16:creationId xmlns:a16="http://schemas.microsoft.com/office/drawing/2014/main" id="{B51179A9-E804-4E79-8A9E-E518D251C727}"/>
              </a:ext>
            </a:extLst>
          </p:cNvPr>
          <p:cNvSpPr txBox="1"/>
          <p:nvPr/>
        </p:nvSpPr>
        <p:spPr>
          <a:xfrm>
            <a:off x="599816" y="1166069"/>
            <a:ext cx="11017250" cy="30777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gradFill>
                  <a:gsLst>
                    <a:gs pos="2917">
                      <a:srgbClr val="50E6FF"/>
                    </a:gs>
                    <a:gs pos="30000">
                      <a:srgbClr val="50E6FF"/>
                    </a:gs>
                  </a:gsLst>
                  <a:lin ang="5400000" scaled="0"/>
                </a:gradFill>
                <a:effectLst/>
                <a:uLnTx/>
                <a:uFillTx/>
                <a:latin typeface="Segoe UI"/>
                <a:ea typeface="+mn-ea"/>
                <a:cs typeface="+mn-cs"/>
              </a:rPr>
              <a:t>Unified data governance</a:t>
            </a:r>
          </a:p>
        </p:txBody>
      </p:sp>
      <p:grpSp>
        <p:nvGrpSpPr>
          <p:cNvPr id="6" name="Group 5">
            <a:extLst>
              <a:ext uri="{FF2B5EF4-FFF2-40B4-BE49-F238E27FC236}">
                <a16:creationId xmlns:a16="http://schemas.microsoft.com/office/drawing/2014/main" id="{1EE9544A-A67D-4A6A-A8B7-0A89C3D10223}"/>
              </a:ext>
              <a:ext uri="{C183D7F6-B498-43B3-948B-1728B52AA6E4}">
                <adec:decorative xmlns:adec="http://schemas.microsoft.com/office/drawing/2017/decorative" val="1"/>
              </a:ext>
            </a:extLst>
          </p:cNvPr>
          <p:cNvGrpSpPr/>
          <p:nvPr/>
        </p:nvGrpSpPr>
        <p:grpSpPr>
          <a:xfrm>
            <a:off x="588963" y="2082817"/>
            <a:ext cx="5015033" cy="648542"/>
            <a:chOff x="588963" y="2082817"/>
            <a:chExt cx="5015033" cy="648542"/>
          </a:xfrm>
        </p:grpSpPr>
        <p:sp>
          <p:nvSpPr>
            <p:cNvPr id="74" name="Content Placeholder 1">
              <a:extLst>
                <a:ext uri="{FF2B5EF4-FFF2-40B4-BE49-F238E27FC236}">
                  <a16:creationId xmlns:a16="http://schemas.microsoft.com/office/drawing/2014/main" id="{6558821B-8508-43A6-9556-908F1066238C}"/>
                </a:ext>
              </a:extLst>
            </p:cNvPr>
            <p:cNvSpPr txBox="1">
              <a:spLocks/>
            </p:cNvSpPr>
            <p:nvPr/>
          </p:nvSpPr>
          <p:spPr>
            <a:xfrm>
              <a:off x="2053621" y="2092743"/>
              <a:ext cx="3550375" cy="246221"/>
            </a:xfrm>
            <a:prstGeom prst="rect">
              <a:avLst/>
            </a:prstGeom>
          </p:spPr>
          <p:txBody>
            <a:bodyPr vert="horz" wrap="square" lIns="0" tIns="0" rIns="0" bIns="0" rtlCol="0">
              <a:spAutoFit/>
            </a:bodyPr>
            <a:lstStyle>
              <a:lvl1pPr marL="0" indent="0" algn="l" defTabSz="914400" rtl="0" eaLnBrk="1" latinLnBrk="0" hangingPunct="1">
                <a:lnSpc>
                  <a:spcPct val="150000"/>
                </a:lnSpc>
                <a:spcBef>
                  <a:spcPts val="1000"/>
                </a:spcBef>
                <a:buFont typeface="Arial" panose="020B0604020202020204" pitchFamily="34" charset="0"/>
                <a:buNone/>
                <a:defRPr sz="1600" b="0" i="0" kern="1200">
                  <a:solidFill>
                    <a:schemeClr val="bg1"/>
                  </a:solidFill>
                  <a:latin typeface="Segoe UI" panose="020B0502040204020203" pitchFamily="34" charset="0"/>
                  <a:ea typeface="+mn-ea"/>
                  <a:cs typeface="Segoe UI" panose="020B0502040204020203"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0078D4"/>
                </a:buClr>
                <a:buSzTx/>
                <a:buFont typeface="Arial" panose="020B0604020202020204" pitchFamily="34" charset="0"/>
                <a:buNone/>
                <a:tabLst/>
                <a:defRPr/>
              </a:pPr>
              <a:r>
                <a:rPr kumimoji="0" lang="en-US" b="0" i="0" u="none" strike="noStrike" kern="1200" cap="none" spc="0" normalizeH="0" baseline="0" noProof="0" dirty="0">
                  <a:ln>
                    <a:noFill/>
                  </a:ln>
                  <a:gradFill>
                    <a:gsLst>
                      <a:gs pos="0">
                        <a:srgbClr val="FFFFFF"/>
                      </a:gs>
                      <a:gs pos="100000">
                        <a:srgbClr val="FFFFFF"/>
                      </a:gs>
                    </a:gsLst>
                    <a:lin ang="2700000" scaled="1"/>
                  </a:gradFill>
                  <a:effectLst/>
                  <a:uLnTx/>
                  <a:uFillTx/>
                  <a:latin typeface="Segoe UI Semibold"/>
                  <a:ea typeface="+mn-ea"/>
                  <a:cs typeface="Segoe UI" panose="020B0502040204020203" pitchFamily="34" charset="0"/>
                </a:rPr>
                <a:t>Create a unified map of your data</a:t>
              </a:r>
            </a:p>
          </p:txBody>
        </p:sp>
        <p:pic>
          <p:nvPicPr>
            <p:cNvPr id="484" name="Graphic 483">
              <a:extLst>
                <a:ext uri="{FF2B5EF4-FFF2-40B4-BE49-F238E27FC236}">
                  <a16:creationId xmlns:a16="http://schemas.microsoft.com/office/drawing/2014/main" id="{5655F1CD-D45D-455A-B375-913F2F5A66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8963" y="2082817"/>
              <a:ext cx="1275319" cy="648542"/>
            </a:xfrm>
            <a:prstGeom prst="rect">
              <a:avLst/>
            </a:prstGeom>
          </p:spPr>
        </p:pic>
      </p:grpSp>
      <p:grpSp>
        <p:nvGrpSpPr>
          <p:cNvPr id="7" name="Group 6">
            <a:extLst>
              <a:ext uri="{FF2B5EF4-FFF2-40B4-BE49-F238E27FC236}">
                <a16:creationId xmlns:a16="http://schemas.microsoft.com/office/drawing/2014/main" id="{46D6C214-E411-4DBD-B558-C2B72D63711B}"/>
              </a:ext>
              <a:ext uri="{C183D7F6-B498-43B3-948B-1728B52AA6E4}">
                <adec:decorative xmlns:adec="http://schemas.microsoft.com/office/drawing/2017/decorative" val="1"/>
              </a:ext>
            </a:extLst>
          </p:cNvPr>
          <p:cNvGrpSpPr/>
          <p:nvPr/>
        </p:nvGrpSpPr>
        <p:grpSpPr>
          <a:xfrm>
            <a:off x="588963" y="3259641"/>
            <a:ext cx="5015033" cy="872155"/>
            <a:chOff x="588963" y="3259641"/>
            <a:chExt cx="5015033" cy="872155"/>
          </a:xfrm>
        </p:grpSpPr>
        <p:sp>
          <p:nvSpPr>
            <p:cNvPr id="76" name="Content Placeholder 1">
              <a:extLst>
                <a:ext uri="{FF2B5EF4-FFF2-40B4-BE49-F238E27FC236}">
                  <a16:creationId xmlns:a16="http://schemas.microsoft.com/office/drawing/2014/main" id="{3B4BA71B-C1C5-498F-9CCD-20CB4F47804D}"/>
                </a:ext>
              </a:extLst>
            </p:cNvPr>
            <p:cNvSpPr txBox="1">
              <a:spLocks/>
            </p:cNvSpPr>
            <p:nvPr/>
          </p:nvSpPr>
          <p:spPr>
            <a:xfrm>
              <a:off x="2053621" y="3384592"/>
              <a:ext cx="3550375" cy="246221"/>
            </a:xfrm>
            <a:prstGeom prst="rect">
              <a:avLst/>
            </a:prstGeom>
          </p:spPr>
          <p:txBody>
            <a:bodyPr vert="horz" wrap="square" lIns="0" tIns="0" rIns="0" bIns="0" rtlCol="0">
              <a:spAutoFit/>
            </a:bodyPr>
            <a:lstStyle>
              <a:lvl1pPr marL="0" indent="0" algn="l" defTabSz="914400" rtl="0" eaLnBrk="1" latinLnBrk="0" hangingPunct="1">
                <a:lnSpc>
                  <a:spcPct val="150000"/>
                </a:lnSpc>
                <a:spcBef>
                  <a:spcPts val="1000"/>
                </a:spcBef>
                <a:buFont typeface="Arial" panose="020B0604020202020204" pitchFamily="34" charset="0"/>
                <a:buNone/>
                <a:defRPr sz="1600" b="0" i="0" kern="1200">
                  <a:solidFill>
                    <a:schemeClr val="bg1"/>
                  </a:solidFill>
                  <a:latin typeface="Segoe UI" panose="020B0502040204020203" pitchFamily="34" charset="0"/>
                  <a:ea typeface="+mn-ea"/>
                  <a:cs typeface="Segoe UI" panose="020B0502040204020203"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0078D4"/>
                </a:buClr>
                <a:buSzTx/>
                <a:buFont typeface="Arial" panose="020B0604020202020204" pitchFamily="34" charset="0"/>
                <a:buNone/>
                <a:tabLst/>
                <a:defRPr/>
              </a:pPr>
              <a:r>
                <a:rPr kumimoji="0" lang="en-US" b="0" i="0" u="none" strike="noStrike" kern="1200" cap="none" spc="0" normalizeH="0" baseline="0" noProof="0" dirty="0">
                  <a:ln>
                    <a:noFill/>
                  </a:ln>
                  <a:gradFill>
                    <a:gsLst>
                      <a:gs pos="0">
                        <a:srgbClr val="FFFFFF"/>
                      </a:gs>
                      <a:gs pos="100000">
                        <a:srgbClr val="FFFFFF"/>
                      </a:gs>
                    </a:gsLst>
                    <a:lin ang="2700000" scaled="1"/>
                  </a:gradFill>
                  <a:effectLst/>
                  <a:uLnTx/>
                  <a:uFillTx/>
                  <a:latin typeface="Segoe UI Semibold"/>
                  <a:ea typeface="Times New Roman" panose="02020603050405020304" pitchFamily="18" charset="0"/>
                  <a:cs typeface="Arial" panose="020B0604020202020204" pitchFamily="34" charset="0"/>
                </a:rPr>
                <a:t>Discover data that powers business</a:t>
              </a:r>
              <a:endParaRPr kumimoji="0" lang="en-US" b="0" i="0" u="none" strike="noStrike" kern="1200" cap="none" spc="0" normalizeH="0" baseline="0" noProof="0" dirty="0">
                <a:ln>
                  <a:noFill/>
                </a:ln>
                <a:gradFill>
                  <a:gsLst>
                    <a:gs pos="0">
                      <a:srgbClr val="FFFFFF"/>
                    </a:gs>
                    <a:gs pos="100000">
                      <a:srgbClr val="FFFFFF"/>
                    </a:gs>
                  </a:gsLst>
                  <a:lin ang="2700000" scaled="1"/>
                </a:gradFill>
                <a:effectLst/>
                <a:uLnTx/>
                <a:uFillTx/>
                <a:latin typeface="Segoe UI Semibold"/>
              </a:endParaRPr>
            </a:p>
          </p:txBody>
        </p:sp>
        <p:pic>
          <p:nvPicPr>
            <p:cNvPr id="485" name="Picture 484">
              <a:extLst>
                <a:ext uri="{FF2B5EF4-FFF2-40B4-BE49-F238E27FC236}">
                  <a16:creationId xmlns:a16="http://schemas.microsoft.com/office/drawing/2014/main" id="{451BE07A-528E-4A52-BC4F-3448BF2E28A7}"/>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8963" y="3259641"/>
              <a:ext cx="1270105" cy="872155"/>
            </a:xfrm>
            <a:prstGeom prst="rect">
              <a:avLst/>
            </a:prstGeom>
          </p:spPr>
        </p:pic>
      </p:grpSp>
      <p:grpSp>
        <p:nvGrpSpPr>
          <p:cNvPr id="8" name="Group 7">
            <a:extLst>
              <a:ext uri="{FF2B5EF4-FFF2-40B4-BE49-F238E27FC236}">
                <a16:creationId xmlns:a16="http://schemas.microsoft.com/office/drawing/2014/main" id="{09D33CFF-CD8A-44A8-A6B6-AE4D3BF8110E}"/>
              </a:ext>
              <a:ext uri="{C183D7F6-B498-43B3-948B-1728B52AA6E4}">
                <adec:decorative xmlns:adec="http://schemas.microsoft.com/office/drawing/2017/decorative" val="1"/>
              </a:ext>
            </a:extLst>
          </p:cNvPr>
          <p:cNvGrpSpPr/>
          <p:nvPr/>
        </p:nvGrpSpPr>
        <p:grpSpPr>
          <a:xfrm>
            <a:off x="588964" y="4624763"/>
            <a:ext cx="5015032" cy="710773"/>
            <a:chOff x="588964" y="4624763"/>
            <a:chExt cx="5015032" cy="710773"/>
          </a:xfrm>
        </p:grpSpPr>
        <p:sp>
          <p:nvSpPr>
            <p:cNvPr id="75" name="Content Placeholder 1">
              <a:extLst>
                <a:ext uri="{FF2B5EF4-FFF2-40B4-BE49-F238E27FC236}">
                  <a16:creationId xmlns:a16="http://schemas.microsoft.com/office/drawing/2014/main" id="{20BF054A-EE68-4418-B8EC-B2B3488612B4}"/>
                </a:ext>
              </a:extLst>
            </p:cNvPr>
            <p:cNvSpPr txBox="1">
              <a:spLocks/>
            </p:cNvSpPr>
            <p:nvPr/>
          </p:nvSpPr>
          <p:spPr>
            <a:xfrm>
              <a:off x="2053621" y="4676441"/>
              <a:ext cx="3550375" cy="492443"/>
            </a:xfrm>
            <a:prstGeom prst="rect">
              <a:avLst/>
            </a:prstGeom>
          </p:spPr>
          <p:txBody>
            <a:bodyPr vert="horz" wrap="square" lIns="0" tIns="0" rIns="0" bIns="0" rtlCol="0">
              <a:spAutoFit/>
            </a:bodyPr>
            <a:lstStyle>
              <a:lvl1pPr marL="0" indent="0" algn="l" defTabSz="914400" rtl="0" eaLnBrk="1" latinLnBrk="0" hangingPunct="1">
                <a:lnSpc>
                  <a:spcPct val="150000"/>
                </a:lnSpc>
                <a:spcBef>
                  <a:spcPts val="1000"/>
                </a:spcBef>
                <a:buFont typeface="Arial" panose="020B0604020202020204" pitchFamily="34" charset="0"/>
                <a:buNone/>
                <a:defRPr sz="1600" b="0" i="0" kern="1200">
                  <a:solidFill>
                    <a:schemeClr val="bg1"/>
                  </a:solidFill>
                  <a:latin typeface="Segoe UI" panose="020B0502040204020203" pitchFamily="34" charset="0"/>
                  <a:ea typeface="+mn-ea"/>
                  <a:cs typeface="Segoe UI" panose="020B0502040204020203"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0078D4"/>
                </a:buClr>
                <a:buSzTx/>
                <a:buFont typeface="Arial" panose="020B0604020202020204" pitchFamily="34" charset="0"/>
                <a:buNone/>
                <a:tabLst/>
                <a:defRPr/>
              </a:pPr>
              <a:r>
                <a:rPr kumimoji="0" lang="en-US" b="0" i="0" u="none" strike="noStrike" kern="1200" cap="none" spc="0" normalizeH="0" baseline="0" noProof="0" dirty="0">
                  <a:ln>
                    <a:noFill/>
                  </a:ln>
                  <a:gradFill>
                    <a:gsLst>
                      <a:gs pos="0">
                        <a:srgbClr val="FFFFFF"/>
                      </a:gs>
                      <a:gs pos="100000">
                        <a:srgbClr val="FFFFFF"/>
                      </a:gs>
                    </a:gsLst>
                    <a:lin ang="2700000" scaled="1"/>
                  </a:gradFill>
                  <a:effectLst/>
                  <a:uLnTx/>
                  <a:uFillTx/>
                  <a:latin typeface="Segoe UI Semibold"/>
                  <a:ea typeface="Times New Roman" panose="02020603050405020304" pitchFamily="18" charset="0"/>
                  <a:cs typeface="Arial" panose="020B0604020202020204" pitchFamily="34" charset="0"/>
                </a:rPr>
                <a:t>Insight into data across your organization</a:t>
              </a:r>
              <a:endParaRPr kumimoji="0" lang="en-US" b="0" i="0" u="none" strike="noStrike" kern="1200" cap="none" spc="0" normalizeH="0" baseline="0" noProof="0" dirty="0">
                <a:ln>
                  <a:noFill/>
                </a:ln>
                <a:gradFill>
                  <a:gsLst>
                    <a:gs pos="0">
                      <a:srgbClr val="FFFFFF"/>
                    </a:gs>
                    <a:gs pos="100000">
                      <a:srgbClr val="FFFFFF"/>
                    </a:gs>
                  </a:gsLst>
                  <a:lin ang="2700000" scaled="1"/>
                </a:gradFill>
                <a:effectLst/>
                <a:uLnTx/>
                <a:uFillTx/>
                <a:latin typeface="Segoe UI Semibold"/>
                <a:cs typeface="Segoe UI Semilight" panose="020B0402040204020203" pitchFamily="34" charset="0"/>
              </a:endParaRPr>
            </a:p>
          </p:txBody>
        </p:sp>
        <p:grpSp>
          <p:nvGrpSpPr>
            <p:cNvPr id="486" name="Group 485" descr="Icon visual of a package with a shield in front of it and arrows moving through the box">
              <a:extLst>
                <a:ext uri="{FF2B5EF4-FFF2-40B4-BE49-F238E27FC236}">
                  <a16:creationId xmlns:a16="http://schemas.microsoft.com/office/drawing/2014/main" id="{2AF8F8C9-3269-45E8-9D5A-0371E6FE0E7F}"/>
                </a:ext>
              </a:extLst>
            </p:cNvPr>
            <p:cNvGrpSpPr/>
            <p:nvPr/>
          </p:nvGrpSpPr>
          <p:grpSpPr>
            <a:xfrm>
              <a:off x="588964" y="4624763"/>
              <a:ext cx="1151780" cy="710773"/>
              <a:chOff x="2365541" y="3128932"/>
              <a:chExt cx="966303" cy="596313"/>
            </a:xfrm>
          </p:grpSpPr>
          <p:grpSp>
            <p:nvGrpSpPr>
              <p:cNvPr id="487" name="Group 486">
                <a:extLst>
                  <a:ext uri="{FF2B5EF4-FFF2-40B4-BE49-F238E27FC236}">
                    <a16:creationId xmlns:a16="http://schemas.microsoft.com/office/drawing/2014/main" id="{5FB833DB-79C9-46C1-ABA5-8484E8CF69BD}"/>
                  </a:ext>
                </a:extLst>
              </p:cNvPr>
              <p:cNvGrpSpPr/>
              <p:nvPr/>
            </p:nvGrpSpPr>
            <p:grpSpPr>
              <a:xfrm>
                <a:off x="2702932" y="3128932"/>
                <a:ext cx="504605" cy="583281"/>
                <a:chOff x="2808979" y="3096638"/>
                <a:chExt cx="585466" cy="676752"/>
              </a:xfrm>
            </p:grpSpPr>
            <p:grpSp>
              <p:nvGrpSpPr>
                <p:cNvPr id="498" name="Group 497">
                  <a:extLst>
                    <a:ext uri="{FF2B5EF4-FFF2-40B4-BE49-F238E27FC236}">
                      <a16:creationId xmlns:a16="http://schemas.microsoft.com/office/drawing/2014/main" id="{CA360411-CDBD-4359-8E81-BF7BC8F7781B}"/>
                    </a:ext>
                  </a:extLst>
                </p:cNvPr>
                <p:cNvGrpSpPr/>
                <p:nvPr/>
              </p:nvGrpSpPr>
              <p:grpSpPr>
                <a:xfrm>
                  <a:off x="2808979" y="3096638"/>
                  <a:ext cx="585466" cy="676752"/>
                  <a:chOff x="5847815" y="1368184"/>
                  <a:chExt cx="1152352" cy="1332020"/>
                </a:xfrm>
              </p:grpSpPr>
              <p:sp>
                <p:nvSpPr>
                  <p:cNvPr id="500" name="Freeform: Shape 39">
                    <a:extLst>
                      <a:ext uri="{FF2B5EF4-FFF2-40B4-BE49-F238E27FC236}">
                        <a16:creationId xmlns:a16="http://schemas.microsoft.com/office/drawing/2014/main" id="{023A14DF-02D4-4C7C-BA34-40F2E1BF7C27}"/>
                      </a:ext>
                      <a:ext uri="{C183D7F6-B498-43B3-948B-1728B52AA6E4}">
                        <adec:decorative xmlns:adec="http://schemas.microsoft.com/office/drawing/2017/decorative" val="1"/>
                      </a:ext>
                    </a:extLst>
                  </p:cNvPr>
                  <p:cNvSpPr/>
                  <p:nvPr/>
                </p:nvSpPr>
                <p:spPr>
                  <a:xfrm>
                    <a:off x="5847815" y="1700513"/>
                    <a:ext cx="583153" cy="999691"/>
                  </a:xfrm>
                  <a:custGeom>
                    <a:avLst/>
                    <a:gdLst>
                      <a:gd name="connsiteX0" fmla="*/ 375041 w 369369"/>
                      <a:gd name="connsiteY0" fmla="*/ 215817 h 633204"/>
                      <a:gd name="connsiteX1" fmla="*/ 373722 w 369369"/>
                      <a:gd name="connsiteY1" fmla="*/ 645340 h 633204"/>
                      <a:gd name="connsiteX2" fmla="*/ 0 w 369369"/>
                      <a:gd name="connsiteY2" fmla="*/ 429523 h 633204"/>
                      <a:gd name="connsiteX3" fmla="*/ 1187 w 369369"/>
                      <a:gd name="connsiteY3" fmla="*/ 0 h 633204"/>
                    </a:gdLst>
                    <a:ahLst/>
                    <a:cxnLst>
                      <a:cxn ang="0">
                        <a:pos x="connsiteX0" y="connsiteY0"/>
                      </a:cxn>
                      <a:cxn ang="0">
                        <a:pos x="connsiteX1" y="connsiteY1"/>
                      </a:cxn>
                      <a:cxn ang="0">
                        <a:pos x="connsiteX2" y="connsiteY2"/>
                      </a:cxn>
                      <a:cxn ang="0">
                        <a:pos x="connsiteX3" y="connsiteY3"/>
                      </a:cxn>
                    </a:cxnLst>
                    <a:rect l="l" t="t" r="r" b="b"/>
                    <a:pathLst>
                      <a:path w="369369" h="633204">
                        <a:moveTo>
                          <a:pt x="375041" y="215817"/>
                        </a:moveTo>
                        <a:lnTo>
                          <a:pt x="373722" y="645340"/>
                        </a:lnTo>
                        <a:lnTo>
                          <a:pt x="0" y="429523"/>
                        </a:lnTo>
                        <a:lnTo>
                          <a:pt x="1187" y="0"/>
                        </a:lnTo>
                        <a:close/>
                      </a:path>
                    </a:pathLst>
                  </a:custGeom>
                  <a:solidFill>
                    <a:srgbClr val="0078D4"/>
                  </a:solidFill>
                  <a:ln w="1317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a:ea typeface="+mn-ea"/>
                      <a:cs typeface="+mn-cs"/>
                    </a:endParaRPr>
                  </a:p>
                </p:txBody>
              </p:sp>
              <p:sp>
                <p:nvSpPr>
                  <p:cNvPr id="501" name="Freeform: Shape 40">
                    <a:extLst>
                      <a:ext uri="{FF2B5EF4-FFF2-40B4-BE49-F238E27FC236}">
                        <a16:creationId xmlns:a16="http://schemas.microsoft.com/office/drawing/2014/main" id="{32F9049E-CBDF-4482-9E55-47AD1A020281}"/>
                      </a:ext>
                      <a:ext uri="{C183D7F6-B498-43B3-948B-1728B52AA6E4}">
                        <adec:decorative xmlns:adec="http://schemas.microsoft.com/office/drawing/2017/decorative" val="1"/>
                      </a:ext>
                    </a:extLst>
                  </p:cNvPr>
                  <p:cNvSpPr/>
                  <p:nvPr/>
                </p:nvSpPr>
                <p:spPr>
                  <a:xfrm>
                    <a:off x="6437841" y="1699888"/>
                    <a:ext cx="562326" cy="999691"/>
                  </a:xfrm>
                  <a:custGeom>
                    <a:avLst/>
                    <a:gdLst>
                      <a:gd name="connsiteX0" fmla="*/ 1319 w 356177"/>
                      <a:gd name="connsiteY0" fmla="*/ 216213 h 633204"/>
                      <a:gd name="connsiteX1" fmla="*/ 365543 w 356177"/>
                      <a:gd name="connsiteY1" fmla="*/ 0 h 633204"/>
                      <a:gd name="connsiteX2" fmla="*/ 364356 w 356177"/>
                      <a:gd name="connsiteY2" fmla="*/ 429523 h 633204"/>
                      <a:gd name="connsiteX3" fmla="*/ 0 w 356177"/>
                      <a:gd name="connsiteY3" fmla="*/ 645736 h 633204"/>
                    </a:gdLst>
                    <a:ahLst/>
                    <a:cxnLst>
                      <a:cxn ang="0">
                        <a:pos x="connsiteX0" y="connsiteY0"/>
                      </a:cxn>
                      <a:cxn ang="0">
                        <a:pos x="connsiteX1" y="connsiteY1"/>
                      </a:cxn>
                      <a:cxn ang="0">
                        <a:pos x="connsiteX2" y="connsiteY2"/>
                      </a:cxn>
                      <a:cxn ang="0">
                        <a:pos x="connsiteX3" y="connsiteY3"/>
                      </a:cxn>
                    </a:cxnLst>
                    <a:rect l="l" t="t" r="r" b="b"/>
                    <a:pathLst>
                      <a:path w="356177" h="633204">
                        <a:moveTo>
                          <a:pt x="1319" y="216213"/>
                        </a:moveTo>
                        <a:lnTo>
                          <a:pt x="365543" y="0"/>
                        </a:lnTo>
                        <a:lnTo>
                          <a:pt x="364356" y="429523"/>
                        </a:lnTo>
                        <a:lnTo>
                          <a:pt x="0" y="645736"/>
                        </a:lnTo>
                        <a:close/>
                      </a:path>
                    </a:pathLst>
                  </a:custGeom>
                  <a:solidFill>
                    <a:srgbClr val="156AB3"/>
                  </a:solidFill>
                  <a:ln w="1317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a:ea typeface="+mn-ea"/>
                      <a:cs typeface="+mn-cs"/>
                    </a:endParaRPr>
                  </a:p>
                </p:txBody>
              </p:sp>
              <p:sp>
                <p:nvSpPr>
                  <p:cNvPr id="502" name="Freeform: Shape 41">
                    <a:extLst>
                      <a:ext uri="{FF2B5EF4-FFF2-40B4-BE49-F238E27FC236}">
                        <a16:creationId xmlns:a16="http://schemas.microsoft.com/office/drawing/2014/main" id="{61BCD426-C07A-42D4-B15C-5387279DA3CC}"/>
                      </a:ext>
                      <a:ext uri="{C183D7F6-B498-43B3-948B-1728B52AA6E4}">
                        <adec:decorative xmlns:adec="http://schemas.microsoft.com/office/drawing/2017/decorative" val="1"/>
                      </a:ext>
                    </a:extLst>
                  </p:cNvPr>
                  <p:cNvSpPr/>
                  <p:nvPr/>
                </p:nvSpPr>
                <p:spPr>
                  <a:xfrm>
                    <a:off x="5849689" y="1368184"/>
                    <a:ext cx="1145479" cy="666461"/>
                  </a:xfrm>
                  <a:custGeom>
                    <a:avLst/>
                    <a:gdLst>
                      <a:gd name="connsiteX0" fmla="*/ 0 w 725546"/>
                      <a:gd name="connsiteY0" fmla="*/ 216213 h 422136"/>
                      <a:gd name="connsiteX1" fmla="*/ 364224 w 725546"/>
                      <a:gd name="connsiteY1" fmla="*/ 0 h 422136"/>
                      <a:gd name="connsiteX2" fmla="*/ 738078 w 725546"/>
                      <a:gd name="connsiteY2" fmla="*/ 215817 h 422136"/>
                      <a:gd name="connsiteX3" fmla="*/ 373854 w 725546"/>
                      <a:gd name="connsiteY3" fmla="*/ 432030 h 422136"/>
                    </a:gdLst>
                    <a:ahLst/>
                    <a:cxnLst>
                      <a:cxn ang="0">
                        <a:pos x="connsiteX0" y="connsiteY0"/>
                      </a:cxn>
                      <a:cxn ang="0">
                        <a:pos x="connsiteX1" y="connsiteY1"/>
                      </a:cxn>
                      <a:cxn ang="0">
                        <a:pos x="connsiteX2" y="connsiteY2"/>
                      </a:cxn>
                      <a:cxn ang="0">
                        <a:pos x="connsiteX3" y="connsiteY3"/>
                      </a:cxn>
                    </a:cxnLst>
                    <a:rect l="l" t="t" r="r" b="b"/>
                    <a:pathLst>
                      <a:path w="725546" h="422136">
                        <a:moveTo>
                          <a:pt x="0" y="216213"/>
                        </a:moveTo>
                        <a:lnTo>
                          <a:pt x="364224" y="0"/>
                        </a:lnTo>
                        <a:lnTo>
                          <a:pt x="738078" y="215817"/>
                        </a:lnTo>
                        <a:lnTo>
                          <a:pt x="373854" y="432030"/>
                        </a:lnTo>
                        <a:close/>
                      </a:path>
                    </a:pathLst>
                  </a:custGeom>
                  <a:solidFill>
                    <a:srgbClr val="219DDB"/>
                  </a:solidFill>
                  <a:ln w="1317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a:ea typeface="+mn-ea"/>
                      <a:cs typeface="+mn-cs"/>
                    </a:endParaRPr>
                  </a:p>
                </p:txBody>
              </p:sp>
            </p:grpSp>
            <p:cxnSp>
              <p:nvCxnSpPr>
                <p:cNvPr id="499" name="Straight Connector 498">
                  <a:extLst>
                    <a:ext uri="{FF2B5EF4-FFF2-40B4-BE49-F238E27FC236}">
                      <a16:creationId xmlns:a16="http://schemas.microsoft.com/office/drawing/2014/main" id="{EEB873D2-5D6B-41F3-BD93-A43106B27CD2}"/>
                    </a:ext>
                    <a:ext uri="{C183D7F6-B498-43B3-948B-1728B52AA6E4}">
                      <adec:decorative xmlns:adec="http://schemas.microsoft.com/office/drawing/2017/decorative" val="1"/>
                    </a:ext>
                  </a:extLst>
                </p:cNvPr>
                <p:cNvCxnSpPr>
                  <a:cxnSpLocks/>
                </p:cNvCxnSpPr>
                <p:nvPr/>
              </p:nvCxnSpPr>
              <p:spPr>
                <a:xfrm>
                  <a:off x="2971800" y="3178969"/>
                  <a:ext cx="273844" cy="183356"/>
                </a:xfrm>
                <a:prstGeom prst="line">
                  <a:avLst/>
                </a:prstGeom>
                <a:ln w="12700">
                  <a:solidFill>
                    <a:srgbClr val="156AB3"/>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488" name="Group 487">
                <a:extLst>
                  <a:ext uri="{FF2B5EF4-FFF2-40B4-BE49-F238E27FC236}">
                    <a16:creationId xmlns:a16="http://schemas.microsoft.com/office/drawing/2014/main" id="{A909530F-6C59-47E6-B374-4C7D188AFAF1}"/>
                  </a:ext>
                </a:extLst>
              </p:cNvPr>
              <p:cNvGrpSpPr/>
              <p:nvPr/>
            </p:nvGrpSpPr>
            <p:grpSpPr>
              <a:xfrm>
                <a:off x="2365541" y="3371850"/>
                <a:ext cx="373827" cy="136990"/>
                <a:chOff x="1717226" y="3244755"/>
                <a:chExt cx="226795" cy="83110"/>
              </a:xfrm>
              <a:solidFill>
                <a:srgbClr val="50E6FF"/>
              </a:solidFill>
            </p:grpSpPr>
            <p:sp>
              <p:nvSpPr>
                <p:cNvPr id="496" name="Freeform 15">
                  <a:extLst>
                    <a:ext uri="{FF2B5EF4-FFF2-40B4-BE49-F238E27FC236}">
                      <a16:creationId xmlns:a16="http://schemas.microsoft.com/office/drawing/2014/main" id="{6D03DCBF-B0FF-42D1-BC63-32D782FA8CEA}"/>
                    </a:ext>
                    <a:ext uri="{C183D7F6-B498-43B3-948B-1728B52AA6E4}">
                      <adec:decorative xmlns:adec="http://schemas.microsoft.com/office/drawing/2017/decorative" val="1"/>
                    </a:ext>
                  </a:extLst>
                </p:cNvPr>
                <p:cNvSpPr>
                  <a:spLocks/>
                </p:cNvSpPr>
                <p:nvPr/>
              </p:nvSpPr>
              <p:spPr bwMode="auto">
                <a:xfrm>
                  <a:off x="1834145" y="3244755"/>
                  <a:ext cx="109876" cy="7043"/>
                </a:xfrm>
                <a:custGeom>
                  <a:avLst/>
                  <a:gdLst>
                    <a:gd name="T0" fmla="*/ 129 w 133"/>
                    <a:gd name="T1" fmla="*/ 8 h 8"/>
                    <a:gd name="T2" fmla="*/ 4 w 133"/>
                    <a:gd name="T3" fmla="*/ 8 h 8"/>
                    <a:gd name="T4" fmla="*/ 0 w 133"/>
                    <a:gd name="T5" fmla="*/ 4 h 8"/>
                    <a:gd name="T6" fmla="*/ 4 w 133"/>
                    <a:gd name="T7" fmla="*/ 0 h 8"/>
                    <a:gd name="T8" fmla="*/ 129 w 133"/>
                    <a:gd name="T9" fmla="*/ 0 h 8"/>
                    <a:gd name="T10" fmla="*/ 133 w 133"/>
                    <a:gd name="T11" fmla="*/ 4 h 8"/>
                    <a:gd name="T12" fmla="*/ 129 w 13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33" h="8">
                      <a:moveTo>
                        <a:pt x="129" y="8"/>
                      </a:moveTo>
                      <a:cubicBezTo>
                        <a:pt x="4" y="8"/>
                        <a:pt x="4" y="8"/>
                        <a:pt x="4" y="8"/>
                      </a:cubicBezTo>
                      <a:cubicBezTo>
                        <a:pt x="2" y="8"/>
                        <a:pt x="0" y="7"/>
                        <a:pt x="0" y="4"/>
                      </a:cubicBezTo>
                      <a:cubicBezTo>
                        <a:pt x="0" y="2"/>
                        <a:pt x="2" y="0"/>
                        <a:pt x="4" y="0"/>
                      </a:cubicBezTo>
                      <a:cubicBezTo>
                        <a:pt x="129" y="0"/>
                        <a:pt x="129" y="0"/>
                        <a:pt x="129" y="0"/>
                      </a:cubicBezTo>
                      <a:cubicBezTo>
                        <a:pt x="131" y="0"/>
                        <a:pt x="133" y="2"/>
                        <a:pt x="133" y="4"/>
                      </a:cubicBezTo>
                      <a:cubicBezTo>
                        <a:pt x="133" y="7"/>
                        <a:pt x="131" y="8"/>
                        <a:pt x="129" y="8"/>
                      </a:cubicBezTo>
                      <a:close/>
                    </a:path>
                  </a:pathLst>
                </a:custGeom>
                <a:grpFill/>
                <a:ln w="15875">
                  <a:solidFill>
                    <a:srgbClr val="50E6FF"/>
                  </a:solidFill>
                  <a:round/>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505050"/>
                    </a:solidFill>
                    <a:effectLst/>
                    <a:uLnTx/>
                    <a:uFillTx/>
                    <a:latin typeface="Segoe UI"/>
                    <a:ea typeface="+mn-ea"/>
                    <a:cs typeface="+mn-cs"/>
                  </a:endParaRPr>
                </a:p>
              </p:txBody>
            </p:sp>
            <p:sp>
              <p:nvSpPr>
                <p:cNvPr id="497" name="Freeform 16">
                  <a:extLst>
                    <a:ext uri="{FF2B5EF4-FFF2-40B4-BE49-F238E27FC236}">
                      <a16:creationId xmlns:a16="http://schemas.microsoft.com/office/drawing/2014/main" id="{E4774BBB-25C9-4DC5-ABB5-3910A4D3998B}"/>
                    </a:ext>
                    <a:ext uri="{C183D7F6-B498-43B3-948B-1728B52AA6E4}">
                      <adec:decorative xmlns:adec="http://schemas.microsoft.com/office/drawing/2017/decorative" val="1"/>
                    </a:ext>
                  </a:extLst>
                </p:cNvPr>
                <p:cNvSpPr>
                  <a:spLocks/>
                </p:cNvSpPr>
                <p:nvPr/>
              </p:nvSpPr>
              <p:spPr bwMode="auto">
                <a:xfrm>
                  <a:off x="1717226" y="3320822"/>
                  <a:ext cx="219753" cy="7043"/>
                </a:xfrm>
                <a:custGeom>
                  <a:avLst/>
                  <a:gdLst>
                    <a:gd name="T0" fmla="*/ 262 w 266"/>
                    <a:gd name="T1" fmla="*/ 8 h 8"/>
                    <a:gd name="T2" fmla="*/ 4 w 266"/>
                    <a:gd name="T3" fmla="*/ 8 h 8"/>
                    <a:gd name="T4" fmla="*/ 0 w 266"/>
                    <a:gd name="T5" fmla="*/ 4 h 8"/>
                    <a:gd name="T6" fmla="*/ 4 w 266"/>
                    <a:gd name="T7" fmla="*/ 0 h 8"/>
                    <a:gd name="T8" fmla="*/ 262 w 266"/>
                    <a:gd name="T9" fmla="*/ 0 h 8"/>
                    <a:gd name="T10" fmla="*/ 266 w 266"/>
                    <a:gd name="T11" fmla="*/ 4 h 8"/>
                    <a:gd name="T12" fmla="*/ 262 w 26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66" h="8">
                      <a:moveTo>
                        <a:pt x="262" y="8"/>
                      </a:moveTo>
                      <a:cubicBezTo>
                        <a:pt x="4" y="8"/>
                        <a:pt x="4" y="8"/>
                        <a:pt x="4" y="8"/>
                      </a:cubicBezTo>
                      <a:cubicBezTo>
                        <a:pt x="2" y="8"/>
                        <a:pt x="0" y="6"/>
                        <a:pt x="0" y="4"/>
                      </a:cubicBezTo>
                      <a:cubicBezTo>
                        <a:pt x="0" y="2"/>
                        <a:pt x="2" y="0"/>
                        <a:pt x="4" y="0"/>
                      </a:cubicBezTo>
                      <a:cubicBezTo>
                        <a:pt x="262" y="0"/>
                        <a:pt x="262" y="0"/>
                        <a:pt x="262" y="0"/>
                      </a:cubicBezTo>
                      <a:cubicBezTo>
                        <a:pt x="264" y="0"/>
                        <a:pt x="266" y="2"/>
                        <a:pt x="266" y="4"/>
                      </a:cubicBezTo>
                      <a:cubicBezTo>
                        <a:pt x="266" y="6"/>
                        <a:pt x="264" y="8"/>
                        <a:pt x="262" y="8"/>
                      </a:cubicBezTo>
                      <a:close/>
                    </a:path>
                  </a:pathLst>
                </a:custGeom>
                <a:grpFill/>
                <a:ln w="15875">
                  <a:solidFill>
                    <a:srgbClr val="50E6FF"/>
                  </a:solidFill>
                  <a:round/>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505050"/>
                    </a:solidFill>
                    <a:effectLst/>
                    <a:uLnTx/>
                    <a:uFillTx/>
                    <a:latin typeface="Segoe UI"/>
                    <a:ea typeface="+mn-ea"/>
                    <a:cs typeface="+mn-cs"/>
                  </a:endParaRPr>
                </a:p>
              </p:txBody>
            </p:sp>
          </p:grpSp>
          <p:sp>
            <p:nvSpPr>
              <p:cNvPr id="489" name="Freeform 16">
                <a:extLst>
                  <a:ext uri="{FF2B5EF4-FFF2-40B4-BE49-F238E27FC236}">
                    <a16:creationId xmlns:a16="http://schemas.microsoft.com/office/drawing/2014/main" id="{6A1FACE6-FA32-46A5-B9F7-993373EFE95F}"/>
                  </a:ext>
                  <a:ext uri="{C183D7F6-B498-43B3-948B-1728B52AA6E4}">
                    <adec:decorative xmlns:adec="http://schemas.microsoft.com/office/drawing/2017/decorative" val="1"/>
                  </a:ext>
                </a:extLst>
              </p:cNvPr>
              <p:cNvSpPr>
                <a:spLocks/>
              </p:cNvSpPr>
              <p:nvPr/>
            </p:nvSpPr>
            <p:spPr bwMode="auto">
              <a:xfrm>
                <a:off x="3148964" y="3454368"/>
                <a:ext cx="182880" cy="11609"/>
              </a:xfrm>
              <a:custGeom>
                <a:avLst/>
                <a:gdLst>
                  <a:gd name="T0" fmla="*/ 262 w 266"/>
                  <a:gd name="T1" fmla="*/ 8 h 8"/>
                  <a:gd name="T2" fmla="*/ 4 w 266"/>
                  <a:gd name="T3" fmla="*/ 8 h 8"/>
                  <a:gd name="T4" fmla="*/ 0 w 266"/>
                  <a:gd name="T5" fmla="*/ 4 h 8"/>
                  <a:gd name="T6" fmla="*/ 4 w 266"/>
                  <a:gd name="T7" fmla="*/ 0 h 8"/>
                  <a:gd name="T8" fmla="*/ 262 w 266"/>
                  <a:gd name="T9" fmla="*/ 0 h 8"/>
                  <a:gd name="T10" fmla="*/ 266 w 266"/>
                  <a:gd name="T11" fmla="*/ 4 h 8"/>
                  <a:gd name="T12" fmla="*/ 262 w 26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66" h="8">
                    <a:moveTo>
                      <a:pt x="262" y="8"/>
                    </a:moveTo>
                    <a:cubicBezTo>
                      <a:pt x="4" y="8"/>
                      <a:pt x="4" y="8"/>
                      <a:pt x="4" y="8"/>
                    </a:cubicBezTo>
                    <a:cubicBezTo>
                      <a:pt x="2" y="8"/>
                      <a:pt x="0" y="6"/>
                      <a:pt x="0" y="4"/>
                    </a:cubicBezTo>
                    <a:cubicBezTo>
                      <a:pt x="0" y="2"/>
                      <a:pt x="2" y="0"/>
                      <a:pt x="4" y="0"/>
                    </a:cubicBezTo>
                    <a:cubicBezTo>
                      <a:pt x="262" y="0"/>
                      <a:pt x="262" y="0"/>
                      <a:pt x="262" y="0"/>
                    </a:cubicBezTo>
                    <a:cubicBezTo>
                      <a:pt x="264" y="0"/>
                      <a:pt x="266" y="2"/>
                      <a:pt x="266" y="4"/>
                    </a:cubicBezTo>
                    <a:cubicBezTo>
                      <a:pt x="266" y="6"/>
                      <a:pt x="264" y="8"/>
                      <a:pt x="262" y="8"/>
                    </a:cubicBezTo>
                    <a:close/>
                  </a:path>
                </a:pathLst>
              </a:custGeom>
              <a:solidFill>
                <a:srgbClr val="50E6FF"/>
              </a:solidFill>
              <a:ln w="15875">
                <a:solidFill>
                  <a:srgbClr val="50E6FF"/>
                </a:solidFill>
                <a:round/>
                <a:headEnd/>
                <a:tailEnd/>
              </a:ln>
            </p:spPr>
            <p:txBody>
              <a:bodyPr vert="horz" wrap="square" lIns="89642" tIns="44821" rIns="89642" bIns="44821" numCol="1" anchor="t" anchorCtr="0" compatLnSpc="1">
                <a:prstTxWarp prst="textNoShape">
                  <a:avLst/>
                </a:prstTxWarp>
              </a:bodyPr>
              <a:lstStyle/>
              <a:p>
                <a:pPr marL="0" marR="0" lvl="0" indent="0" algn="ctr" defTabSz="896386" rtl="0" eaLnBrk="1" fontAlgn="base"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505050"/>
                  </a:solidFill>
                  <a:effectLst/>
                  <a:uLnTx/>
                  <a:uFillTx/>
                  <a:latin typeface="Segoe UI"/>
                  <a:ea typeface="+mn-ea"/>
                  <a:cs typeface="+mn-cs"/>
                </a:endParaRPr>
              </a:p>
            </p:txBody>
          </p:sp>
          <p:sp>
            <p:nvSpPr>
              <p:cNvPr id="490" name="Rectangle 13">
                <a:extLst>
                  <a:ext uri="{FF2B5EF4-FFF2-40B4-BE49-F238E27FC236}">
                    <a16:creationId xmlns:a16="http://schemas.microsoft.com/office/drawing/2014/main" id="{0ACA85E6-4E17-4877-B4F1-5EF453CEA8D8}"/>
                  </a:ext>
                  <a:ext uri="{C183D7F6-B498-43B3-948B-1728B52AA6E4}">
                    <adec:decorative xmlns:adec="http://schemas.microsoft.com/office/drawing/2017/decorative" val="1"/>
                  </a:ext>
                </a:extLst>
              </p:cNvPr>
              <p:cNvSpPr/>
              <p:nvPr/>
            </p:nvSpPr>
            <p:spPr bwMode="auto">
              <a:xfrm rot="8100000">
                <a:off x="3199374" y="3390365"/>
                <a:ext cx="127277" cy="127277"/>
              </a:xfrm>
              <a:custGeom>
                <a:avLst/>
                <a:gdLst>
                  <a:gd name="connsiteX0" fmla="*/ 0 w 230981"/>
                  <a:gd name="connsiteY0" fmla="*/ 0 h 230981"/>
                  <a:gd name="connsiteX1" fmla="*/ 230981 w 230981"/>
                  <a:gd name="connsiteY1" fmla="*/ 0 h 230981"/>
                  <a:gd name="connsiteX2" fmla="*/ 230981 w 230981"/>
                  <a:gd name="connsiteY2" fmla="*/ 230981 h 230981"/>
                  <a:gd name="connsiteX3" fmla="*/ 0 w 230981"/>
                  <a:gd name="connsiteY3" fmla="*/ 230981 h 230981"/>
                  <a:gd name="connsiteX4" fmla="*/ 0 w 230981"/>
                  <a:gd name="connsiteY4" fmla="*/ 0 h 230981"/>
                  <a:gd name="connsiteX0" fmla="*/ 230981 w 322421"/>
                  <a:gd name="connsiteY0" fmla="*/ 230981 h 322421"/>
                  <a:gd name="connsiteX1" fmla="*/ 0 w 322421"/>
                  <a:gd name="connsiteY1" fmla="*/ 230981 h 322421"/>
                  <a:gd name="connsiteX2" fmla="*/ 0 w 322421"/>
                  <a:gd name="connsiteY2" fmla="*/ 0 h 322421"/>
                  <a:gd name="connsiteX3" fmla="*/ 230981 w 322421"/>
                  <a:gd name="connsiteY3" fmla="*/ 0 h 322421"/>
                  <a:gd name="connsiteX4" fmla="*/ 322421 w 322421"/>
                  <a:gd name="connsiteY4" fmla="*/ 322421 h 322421"/>
                  <a:gd name="connsiteX0" fmla="*/ 230981 w 230981"/>
                  <a:gd name="connsiteY0" fmla="*/ 230981 h 230981"/>
                  <a:gd name="connsiteX1" fmla="*/ 0 w 230981"/>
                  <a:gd name="connsiteY1" fmla="*/ 230981 h 230981"/>
                  <a:gd name="connsiteX2" fmla="*/ 0 w 230981"/>
                  <a:gd name="connsiteY2" fmla="*/ 0 h 230981"/>
                  <a:gd name="connsiteX3" fmla="*/ 230981 w 230981"/>
                  <a:gd name="connsiteY3" fmla="*/ 0 h 230981"/>
                  <a:gd name="connsiteX0" fmla="*/ 0 w 230981"/>
                  <a:gd name="connsiteY0" fmla="*/ 230981 h 230981"/>
                  <a:gd name="connsiteX1" fmla="*/ 0 w 230981"/>
                  <a:gd name="connsiteY1" fmla="*/ 0 h 230981"/>
                  <a:gd name="connsiteX2" fmla="*/ 230981 w 230981"/>
                  <a:gd name="connsiteY2" fmla="*/ 0 h 230981"/>
                </a:gdLst>
                <a:ahLst/>
                <a:cxnLst>
                  <a:cxn ang="0">
                    <a:pos x="connsiteX0" y="connsiteY0"/>
                  </a:cxn>
                  <a:cxn ang="0">
                    <a:pos x="connsiteX1" y="connsiteY1"/>
                  </a:cxn>
                  <a:cxn ang="0">
                    <a:pos x="connsiteX2" y="connsiteY2"/>
                  </a:cxn>
                </a:cxnLst>
                <a:rect l="l" t="t" r="r" b="b"/>
                <a:pathLst>
                  <a:path w="230981" h="230981">
                    <a:moveTo>
                      <a:pt x="0" y="230981"/>
                    </a:moveTo>
                    <a:lnTo>
                      <a:pt x="0" y="0"/>
                    </a:lnTo>
                    <a:lnTo>
                      <a:pt x="230981" y="0"/>
                    </a:lnTo>
                  </a:path>
                </a:pathLst>
              </a:custGeom>
              <a:noFill/>
              <a:ln w="31750" cap="rnd">
                <a:solidFill>
                  <a:srgbClr val="50E6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nvGrpSpPr>
              <p:cNvPr id="491" name="shield 4" descr="shield, lock">
                <a:extLst>
                  <a:ext uri="{FF2B5EF4-FFF2-40B4-BE49-F238E27FC236}">
                    <a16:creationId xmlns:a16="http://schemas.microsoft.com/office/drawing/2014/main" id="{9C77B3FA-5FFA-43C6-A625-0B6B6DF0D8AB}"/>
                  </a:ext>
                </a:extLst>
              </p:cNvPr>
              <p:cNvGrpSpPr>
                <a:grpSpLocks noChangeAspect="1"/>
              </p:cNvGrpSpPr>
              <p:nvPr/>
            </p:nvGrpSpPr>
            <p:grpSpPr bwMode="auto">
              <a:xfrm>
                <a:off x="2616437" y="3390065"/>
                <a:ext cx="336313" cy="335180"/>
                <a:chOff x="2224" y="3045"/>
                <a:chExt cx="297" cy="296"/>
              </a:xfrm>
            </p:grpSpPr>
            <p:sp>
              <p:nvSpPr>
                <p:cNvPr id="492" name="AutoShape 124">
                  <a:extLst>
                    <a:ext uri="{FF2B5EF4-FFF2-40B4-BE49-F238E27FC236}">
                      <a16:creationId xmlns:a16="http://schemas.microsoft.com/office/drawing/2014/main" id="{E3979B71-3E8A-4D84-8A79-C515A51F1F1C}"/>
                    </a:ext>
                    <a:ext uri="{C183D7F6-B498-43B3-948B-1728B52AA6E4}">
                      <adec:decorative xmlns:adec="http://schemas.microsoft.com/office/drawing/2017/decorative" val="1"/>
                    </a:ext>
                  </a:extLst>
                </p:cNvPr>
                <p:cNvSpPr>
                  <a:spLocks noChangeAspect="1" noChangeArrowheads="1" noTextEdit="1"/>
                </p:cNvSpPr>
                <p:nvPr/>
              </p:nvSpPr>
              <p:spPr bwMode="auto">
                <a:xfrm>
                  <a:off x="2224" y="3045"/>
                  <a:ext cx="297"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C3C41"/>
                    </a:solidFill>
                    <a:effectLst/>
                    <a:uLnTx/>
                    <a:uFillTx/>
                    <a:latin typeface="Segoe UI"/>
                    <a:ea typeface="+mn-ea"/>
                    <a:cs typeface="+mn-cs"/>
                  </a:endParaRPr>
                </a:p>
              </p:txBody>
            </p:sp>
            <p:sp>
              <p:nvSpPr>
                <p:cNvPr id="493" name="Rectangle 127">
                  <a:extLst>
                    <a:ext uri="{FF2B5EF4-FFF2-40B4-BE49-F238E27FC236}">
                      <a16:creationId xmlns:a16="http://schemas.microsoft.com/office/drawing/2014/main" id="{973ACB9C-59A3-4FFB-8C77-7AA6E764A16D}"/>
                    </a:ext>
                    <a:ext uri="{C183D7F6-B498-43B3-948B-1728B52AA6E4}">
                      <adec:decorative xmlns:adec="http://schemas.microsoft.com/office/drawing/2017/decorative" val="1"/>
                    </a:ext>
                  </a:extLst>
                </p:cNvPr>
                <p:cNvSpPr>
                  <a:spLocks noChangeArrowheads="1"/>
                </p:cNvSpPr>
                <p:nvPr/>
              </p:nvSpPr>
              <p:spPr bwMode="auto">
                <a:xfrm>
                  <a:off x="2224" y="3045"/>
                  <a:ext cx="297"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3C3C41"/>
                    </a:solidFill>
                    <a:effectLst/>
                    <a:uLnTx/>
                    <a:uFillTx/>
                    <a:latin typeface="Segoe UI"/>
                    <a:ea typeface="+mn-ea"/>
                    <a:cs typeface="+mn-cs"/>
                  </a:endParaRPr>
                </a:p>
              </p:txBody>
            </p:sp>
            <p:sp>
              <p:nvSpPr>
                <p:cNvPr id="494" name="Freeform 128">
                  <a:extLst>
                    <a:ext uri="{FF2B5EF4-FFF2-40B4-BE49-F238E27FC236}">
                      <a16:creationId xmlns:a16="http://schemas.microsoft.com/office/drawing/2014/main" id="{4EB9794D-E9D3-40AF-8DBA-F9ED1D575E09}"/>
                    </a:ext>
                    <a:ext uri="{C183D7F6-B498-43B3-948B-1728B52AA6E4}">
                      <adec:decorative xmlns:adec="http://schemas.microsoft.com/office/drawing/2017/decorative" val="1"/>
                    </a:ext>
                  </a:extLst>
                </p:cNvPr>
                <p:cNvSpPr>
                  <a:spLocks/>
                </p:cNvSpPr>
                <p:nvPr/>
              </p:nvSpPr>
              <p:spPr bwMode="auto">
                <a:xfrm>
                  <a:off x="2266" y="3059"/>
                  <a:ext cx="213" cy="267"/>
                </a:xfrm>
                <a:custGeom>
                  <a:avLst/>
                  <a:gdLst>
                    <a:gd name="T0" fmla="*/ 69 w 138"/>
                    <a:gd name="T1" fmla="*/ 173 h 173"/>
                    <a:gd name="T2" fmla="*/ 69 w 138"/>
                    <a:gd name="T3" fmla="*/ 173 h 173"/>
                    <a:gd name="T4" fmla="*/ 0 w 138"/>
                    <a:gd name="T5" fmla="*/ 77 h 173"/>
                    <a:gd name="T6" fmla="*/ 0 w 138"/>
                    <a:gd name="T7" fmla="*/ 29 h 173"/>
                    <a:gd name="T8" fmla="*/ 4 w 138"/>
                    <a:gd name="T9" fmla="*/ 29 h 173"/>
                    <a:gd name="T10" fmla="*/ 67 w 138"/>
                    <a:gd name="T11" fmla="*/ 2 h 173"/>
                    <a:gd name="T12" fmla="*/ 69 w 138"/>
                    <a:gd name="T13" fmla="*/ 0 h 173"/>
                    <a:gd name="T14" fmla="*/ 72 w 138"/>
                    <a:gd name="T15" fmla="*/ 2 h 173"/>
                    <a:gd name="T16" fmla="*/ 135 w 138"/>
                    <a:gd name="T17" fmla="*/ 29 h 173"/>
                    <a:gd name="T18" fmla="*/ 138 w 138"/>
                    <a:gd name="T19" fmla="*/ 29 h 173"/>
                    <a:gd name="T20" fmla="*/ 138 w 138"/>
                    <a:gd name="T21" fmla="*/ 78 h 173"/>
                    <a:gd name="T22" fmla="*/ 69 w 138"/>
                    <a:gd name="T23" fmla="*/ 17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73">
                      <a:moveTo>
                        <a:pt x="69" y="173"/>
                      </a:moveTo>
                      <a:cubicBezTo>
                        <a:pt x="69" y="173"/>
                        <a:pt x="69" y="173"/>
                        <a:pt x="69" y="173"/>
                      </a:cubicBezTo>
                      <a:cubicBezTo>
                        <a:pt x="50" y="173"/>
                        <a:pt x="0" y="140"/>
                        <a:pt x="0" y="77"/>
                      </a:cubicBezTo>
                      <a:cubicBezTo>
                        <a:pt x="0" y="29"/>
                        <a:pt x="0" y="29"/>
                        <a:pt x="0" y="29"/>
                      </a:cubicBezTo>
                      <a:cubicBezTo>
                        <a:pt x="4" y="29"/>
                        <a:pt x="4" y="29"/>
                        <a:pt x="4" y="29"/>
                      </a:cubicBezTo>
                      <a:cubicBezTo>
                        <a:pt x="4" y="29"/>
                        <a:pt x="35" y="32"/>
                        <a:pt x="67" y="2"/>
                      </a:cubicBezTo>
                      <a:cubicBezTo>
                        <a:pt x="69" y="0"/>
                        <a:pt x="69" y="0"/>
                        <a:pt x="69" y="0"/>
                      </a:cubicBezTo>
                      <a:cubicBezTo>
                        <a:pt x="72" y="2"/>
                        <a:pt x="72" y="2"/>
                        <a:pt x="72" y="2"/>
                      </a:cubicBezTo>
                      <a:cubicBezTo>
                        <a:pt x="106" y="29"/>
                        <a:pt x="135" y="29"/>
                        <a:pt x="135" y="29"/>
                      </a:cubicBezTo>
                      <a:cubicBezTo>
                        <a:pt x="138" y="29"/>
                        <a:pt x="138" y="29"/>
                        <a:pt x="138" y="29"/>
                      </a:cubicBezTo>
                      <a:cubicBezTo>
                        <a:pt x="138" y="78"/>
                        <a:pt x="138" y="78"/>
                        <a:pt x="138" y="78"/>
                      </a:cubicBezTo>
                      <a:cubicBezTo>
                        <a:pt x="138" y="140"/>
                        <a:pt x="88" y="173"/>
                        <a:pt x="69" y="173"/>
                      </a:cubicBezTo>
                      <a:close/>
                    </a:path>
                  </a:pathLst>
                </a:custGeom>
                <a:solidFill>
                  <a:srgbClr val="50E6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3C3C41"/>
                    </a:solidFill>
                    <a:effectLst/>
                    <a:uLnTx/>
                    <a:uFillTx/>
                    <a:latin typeface="Segoe UI"/>
                    <a:ea typeface="+mn-ea"/>
                    <a:cs typeface="+mn-cs"/>
                  </a:endParaRPr>
                </a:p>
              </p:txBody>
            </p:sp>
            <p:sp>
              <p:nvSpPr>
                <p:cNvPr id="495" name="Freeform 129">
                  <a:extLst>
                    <a:ext uri="{FF2B5EF4-FFF2-40B4-BE49-F238E27FC236}">
                      <a16:creationId xmlns:a16="http://schemas.microsoft.com/office/drawing/2014/main" id="{06F41E7B-E641-418B-91FE-8D2B1EA3ABD6}"/>
                    </a:ext>
                    <a:ext uri="{C183D7F6-B498-43B3-948B-1728B52AA6E4}">
                      <adec:decorative xmlns:adec="http://schemas.microsoft.com/office/drawing/2017/decorative" val="1"/>
                    </a:ext>
                  </a:extLst>
                </p:cNvPr>
                <p:cNvSpPr>
                  <a:spLocks/>
                </p:cNvSpPr>
                <p:nvPr/>
              </p:nvSpPr>
              <p:spPr bwMode="auto">
                <a:xfrm>
                  <a:off x="2356" y="3164"/>
                  <a:ext cx="34" cy="68"/>
                </a:xfrm>
                <a:custGeom>
                  <a:avLst/>
                  <a:gdLst>
                    <a:gd name="T0" fmla="*/ 16 w 22"/>
                    <a:gd name="T1" fmla="*/ 22 h 44"/>
                    <a:gd name="T2" fmla="*/ 16 w 22"/>
                    <a:gd name="T3" fmla="*/ 44 h 44"/>
                    <a:gd name="T4" fmla="*/ 7 w 22"/>
                    <a:gd name="T5" fmla="*/ 44 h 44"/>
                    <a:gd name="T6" fmla="*/ 7 w 22"/>
                    <a:gd name="T7" fmla="*/ 22 h 44"/>
                    <a:gd name="T8" fmla="*/ 0 w 22"/>
                    <a:gd name="T9" fmla="*/ 11 h 44"/>
                    <a:gd name="T10" fmla="*/ 11 w 22"/>
                    <a:gd name="T11" fmla="*/ 0 h 44"/>
                    <a:gd name="T12" fmla="*/ 22 w 22"/>
                    <a:gd name="T13" fmla="*/ 11 h 44"/>
                    <a:gd name="T14" fmla="*/ 16 w 22"/>
                    <a:gd name="T15" fmla="*/ 22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44">
                      <a:moveTo>
                        <a:pt x="16" y="22"/>
                      </a:moveTo>
                      <a:cubicBezTo>
                        <a:pt x="16" y="44"/>
                        <a:pt x="16" y="44"/>
                        <a:pt x="16" y="44"/>
                      </a:cubicBezTo>
                      <a:cubicBezTo>
                        <a:pt x="7" y="44"/>
                        <a:pt x="7" y="44"/>
                        <a:pt x="7" y="44"/>
                      </a:cubicBezTo>
                      <a:cubicBezTo>
                        <a:pt x="7" y="22"/>
                        <a:pt x="7" y="22"/>
                        <a:pt x="7" y="22"/>
                      </a:cubicBezTo>
                      <a:cubicBezTo>
                        <a:pt x="2" y="20"/>
                        <a:pt x="0" y="16"/>
                        <a:pt x="0" y="11"/>
                      </a:cubicBezTo>
                      <a:cubicBezTo>
                        <a:pt x="0" y="5"/>
                        <a:pt x="5" y="0"/>
                        <a:pt x="11" y="0"/>
                      </a:cubicBezTo>
                      <a:cubicBezTo>
                        <a:pt x="17" y="0"/>
                        <a:pt x="22" y="5"/>
                        <a:pt x="22" y="11"/>
                      </a:cubicBezTo>
                      <a:cubicBezTo>
                        <a:pt x="22" y="16"/>
                        <a:pt x="20" y="20"/>
                        <a:pt x="16" y="22"/>
                      </a:cubicBez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3C3C41"/>
                    </a:solidFill>
                    <a:effectLst/>
                    <a:uLnTx/>
                    <a:uFillTx/>
                    <a:latin typeface="Segoe UI"/>
                    <a:ea typeface="+mn-ea"/>
                    <a:cs typeface="+mn-cs"/>
                  </a:endParaRPr>
                </a:p>
              </p:txBody>
            </p:sp>
          </p:grpSp>
        </p:grpSp>
      </p:grpSp>
      <p:grpSp>
        <p:nvGrpSpPr>
          <p:cNvPr id="4" name="Group 3">
            <a:extLst>
              <a:ext uri="{FF2B5EF4-FFF2-40B4-BE49-F238E27FC236}">
                <a16:creationId xmlns:a16="http://schemas.microsoft.com/office/drawing/2014/main" id="{54C7738E-C752-49FD-89E7-F0378E1AAA78}"/>
              </a:ext>
              <a:ext uri="{C183D7F6-B498-43B3-948B-1728B52AA6E4}">
                <adec:decorative xmlns:adec="http://schemas.microsoft.com/office/drawing/2017/decorative" val="1"/>
              </a:ext>
            </a:extLst>
          </p:cNvPr>
          <p:cNvGrpSpPr/>
          <p:nvPr/>
        </p:nvGrpSpPr>
        <p:grpSpPr>
          <a:xfrm>
            <a:off x="6095998" y="585788"/>
            <a:ext cx="5784005" cy="5234928"/>
            <a:chOff x="6095998" y="585788"/>
            <a:chExt cx="5784005" cy="5234928"/>
          </a:xfrm>
        </p:grpSpPr>
        <p:grpSp>
          <p:nvGrpSpPr>
            <p:cNvPr id="314" name="Group 313">
              <a:extLst>
                <a:ext uri="{FF2B5EF4-FFF2-40B4-BE49-F238E27FC236}">
                  <a16:creationId xmlns:a16="http://schemas.microsoft.com/office/drawing/2014/main" id="{DE3D013B-FB4F-45EB-8158-0BAE0BF1CEEB}"/>
                </a:ext>
                <a:ext uri="{C183D7F6-B498-43B3-948B-1728B52AA6E4}">
                  <adec:decorative xmlns:adec="http://schemas.microsoft.com/office/drawing/2017/decorative" val="1"/>
                </a:ext>
              </a:extLst>
            </p:cNvPr>
            <p:cNvGrpSpPr/>
            <p:nvPr/>
          </p:nvGrpSpPr>
          <p:grpSpPr>
            <a:xfrm>
              <a:off x="6475258" y="1416678"/>
              <a:ext cx="5025484" cy="3573149"/>
              <a:chOff x="2622854" y="2024130"/>
              <a:chExt cx="7012355" cy="4509539"/>
            </a:xfrm>
          </p:grpSpPr>
          <p:grpSp>
            <p:nvGrpSpPr>
              <p:cNvPr id="315" name="Group 314">
                <a:extLst>
                  <a:ext uri="{FF2B5EF4-FFF2-40B4-BE49-F238E27FC236}">
                    <a16:creationId xmlns:a16="http://schemas.microsoft.com/office/drawing/2014/main" id="{A579D592-190F-4490-A20D-38A63B9AC391}"/>
                  </a:ext>
                </a:extLst>
              </p:cNvPr>
              <p:cNvGrpSpPr/>
              <p:nvPr/>
            </p:nvGrpSpPr>
            <p:grpSpPr>
              <a:xfrm>
                <a:off x="2896454" y="2024130"/>
                <a:ext cx="2248522" cy="1842404"/>
                <a:chOff x="3415480" y="2389472"/>
                <a:chExt cx="1579471" cy="1294195"/>
              </a:xfrm>
            </p:grpSpPr>
            <p:grpSp>
              <p:nvGrpSpPr>
                <p:cNvPr id="397" name="Graphic 3">
                  <a:extLst>
                    <a:ext uri="{FF2B5EF4-FFF2-40B4-BE49-F238E27FC236}">
                      <a16:creationId xmlns:a16="http://schemas.microsoft.com/office/drawing/2014/main" id="{0123A6F4-9D58-44A4-9689-8EFD1818C0B9}"/>
                    </a:ext>
                  </a:extLst>
                </p:cNvPr>
                <p:cNvGrpSpPr/>
                <p:nvPr/>
              </p:nvGrpSpPr>
              <p:grpSpPr>
                <a:xfrm>
                  <a:off x="4075778" y="3169367"/>
                  <a:ext cx="919173" cy="514300"/>
                  <a:chOff x="7419649" y="4461517"/>
                  <a:chExt cx="823924" cy="461006"/>
                </a:xfrm>
                <a:solidFill>
                  <a:srgbClr val="50E6FF"/>
                </a:solidFill>
              </p:grpSpPr>
              <p:sp>
                <p:nvSpPr>
                  <p:cNvPr id="472" name="Freeform: Shape 283">
                    <a:extLst>
                      <a:ext uri="{FF2B5EF4-FFF2-40B4-BE49-F238E27FC236}">
                        <a16:creationId xmlns:a16="http://schemas.microsoft.com/office/drawing/2014/main" id="{F8581D8E-142E-4D06-AEA1-20606A900C56}"/>
                      </a:ext>
                    </a:extLst>
                  </p:cNvPr>
                  <p:cNvSpPr/>
                  <p:nvPr/>
                </p:nvSpPr>
                <p:spPr>
                  <a:xfrm>
                    <a:off x="7419649" y="4647073"/>
                    <a:ext cx="154225" cy="79274"/>
                  </a:xfrm>
                  <a:custGeom>
                    <a:avLst/>
                    <a:gdLst>
                      <a:gd name="connsiteX0" fmla="*/ 16082 w 154225"/>
                      <a:gd name="connsiteY0" fmla="*/ 0 h 79274"/>
                      <a:gd name="connsiteX1" fmla="*/ 119253 w 154225"/>
                      <a:gd name="connsiteY1" fmla="*/ 50599 h 79274"/>
                      <a:gd name="connsiteX2" fmla="*/ 142770 w 154225"/>
                      <a:gd name="connsiteY2" fmla="*/ 35730 h 79274"/>
                      <a:gd name="connsiteX3" fmla="*/ 154225 w 154225"/>
                      <a:gd name="connsiteY3" fmla="*/ 41344 h 79274"/>
                      <a:gd name="connsiteX4" fmla="*/ 94978 w 154225"/>
                      <a:gd name="connsiteY4" fmla="*/ 79275 h 79274"/>
                      <a:gd name="connsiteX5" fmla="*/ 83523 w 154225"/>
                      <a:gd name="connsiteY5" fmla="*/ 73661 h 79274"/>
                      <a:gd name="connsiteX6" fmla="*/ 107040 w 154225"/>
                      <a:gd name="connsiteY6" fmla="*/ 58792 h 79274"/>
                      <a:gd name="connsiteX7" fmla="*/ 20255 w 154225"/>
                      <a:gd name="connsiteY7" fmla="*/ 16234 h 79274"/>
                      <a:gd name="connsiteX8" fmla="*/ 13883 w 154225"/>
                      <a:gd name="connsiteY8" fmla="*/ 41572 h 79274"/>
                      <a:gd name="connsiteX9" fmla="*/ 0 w 154225"/>
                      <a:gd name="connsiteY9" fmla="*/ 40889 h 79274"/>
                      <a:gd name="connsiteX10" fmla="*/ 7055 w 154225"/>
                      <a:gd name="connsiteY10" fmla="*/ 5765 h 79274"/>
                      <a:gd name="connsiteX11" fmla="*/ 16082 w 154225"/>
                      <a:gd name="connsiteY11" fmla="*/ 0 h 79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225" h="79274">
                        <a:moveTo>
                          <a:pt x="16082" y="0"/>
                        </a:moveTo>
                        <a:lnTo>
                          <a:pt x="119253" y="50599"/>
                        </a:lnTo>
                        <a:lnTo>
                          <a:pt x="142770" y="35730"/>
                        </a:lnTo>
                        <a:lnTo>
                          <a:pt x="154225" y="41344"/>
                        </a:lnTo>
                        <a:lnTo>
                          <a:pt x="94978" y="79275"/>
                        </a:lnTo>
                        <a:lnTo>
                          <a:pt x="83523" y="73661"/>
                        </a:lnTo>
                        <a:lnTo>
                          <a:pt x="107040" y="58792"/>
                        </a:lnTo>
                        <a:lnTo>
                          <a:pt x="20255" y="16234"/>
                        </a:lnTo>
                        <a:lnTo>
                          <a:pt x="13883" y="41572"/>
                        </a:lnTo>
                        <a:lnTo>
                          <a:pt x="0" y="40889"/>
                        </a:lnTo>
                        <a:lnTo>
                          <a:pt x="7055" y="5765"/>
                        </a:lnTo>
                        <a:lnTo>
                          <a:pt x="16082"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3" name="Freeform: Shape 284">
                    <a:extLst>
                      <a:ext uri="{FF2B5EF4-FFF2-40B4-BE49-F238E27FC236}">
                        <a16:creationId xmlns:a16="http://schemas.microsoft.com/office/drawing/2014/main" id="{1935CB62-FEAF-4166-A644-4C595B1832C8}"/>
                      </a:ext>
                    </a:extLst>
                  </p:cNvPr>
                  <p:cNvSpPr/>
                  <p:nvPr/>
                </p:nvSpPr>
                <p:spPr>
                  <a:xfrm>
                    <a:off x="7511440" y="4584412"/>
                    <a:ext cx="154149" cy="81777"/>
                  </a:xfrm>
                  <a:custGeom>
                    <a:avLst/>
                    <a:gdLst>
                      <a:gd name="connsiteX0" fmla="*/ 16007 w 154149"/>
                      <a:gd name="connsiteY0" fmla="*/ 0 h 81777"/>
                      <a:gd name="connsiteX1" fmla="*/ 119177 w 154149"/>
                      <a:gd name="connsiteY1" fmla="*/ 50599 h 81777"/>
                      <a:gd name="connsiteX2" fmla="*/ 142694 w 154149"/>
                      <a:gd name="connsiteY2" fmla="*/ 35730 h 81777"/>
                      <a:gd name="connsiteX3" fmla="*/ 154149 w 154149"/>
                      <a:gd name="connsiteY3" fmla="*/ 41344 h 81777"/>
                      <a:gd name="connsiteX4" fmla="*/ 95736 w 154149"/>
                      <a:gd name="connsiteY4" fmla="*/ 81778 h 81777"/>
                      <a:gd name="connsiteX5" fmla="*/ 84281 w 154149"/>
                      <a:gd name="connsiteY5" fmla="*/ 76164 h 81777"/>
                      <a:gd name="connsiteX6" fmla="*/ 106964 w 154149"/>
                      <a:gd name="connsiteY6" fmla="*/ 58868 h 81777"/>
                      <a:gd name="connsiteX7" fmla="*/ 21848 w 154149"/>
                      <a:gd name="connsiteY7" fmla="*/ 17069 h 81777"/>
                      <a:gd name="connsiteX8" fmla="*/ 15476 w 154149"/>
                      <a:gd name="connsiteY8" fmla="*/ 42406 h 81777"/>
                      <a:gd name="connsiteX9" fmla="*/ 0 w 154149"/>
                      <a:gd name="connsiteY9" fmla="*/ 40889 h 81777"/>
                      <a:gd name="connsiteX10" fmla="*/ 7055 w 154149"/>
                      <a:gd name="connsiteY10" fmla="*/ 5765 h 81777"/>
                      <a:gd name="connsiteX11" fmla="*/ 16007 w 154149"/>
                      <a:gd name="connsiteY11" fmla="*/ 0 h 81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149" h="81777">
                        <a:moveTo>
                          <a:pt x="16007" y="0"/>
                        </a:moveTo>
                        <a:lnTo>
                          <a:pt x="119177" y="50599"/>
                        </a:lnTo>
                        <a:lnTo>
                          <a:pt x="142694" y="35730"/>
                        </a:lnTo>
                        <a:lnTo>
                          <a:pt x="154149" y="41344"/>
                        </a:lnTo>
                        <a:lnTo>
                          <a:pt x="95736" y="81778"/>
                        </a:lnTo>
                        <a:lnTo>
                          <a:pt x="84281" y="76164"/>
                        </a:lnTo>
                        <a:lnTo>
                          <a:pt x="106964" y="58868"/>
                        </a:lnTo>
                        <a:lnTo>
                          <a:pt x="21848" y="17069"/>
                        </a:lnTo>
                        <a:lnTo>
                          <a:pt x="15476" y="42406"/>
                        </a:lnTo>
                        <a:lnTo>
                          <a:pt x="0" y="40889"/>
                        </a:lnTo>
                        <a:lnTo>
                          <a:pt x="7055" y="5765"/>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4" name="Freeform: Shape 285">
                    <a:extLst>
                      <a:ext uri="{FF2B5EF4-FFF2-40B4-BE49-F238E27FC236}">
                        <a16:creationId xmlns:a16="http://schemas.microsoft.com/office/drawing/2014/main" id="{E3DF8BA1-1B9D-4CCA-8907-C2517F6F0672}"/>
                      </a:ext>
                    </a:extLst>
                  </p:cNvPr>
                  <p:cNvSpPr/>
                  <p:nvPr/>
                </p:nvSpPr>
                <p:spPr>
                  <a:xfrm>
                    <a:off x="7602322" y="4523344"/>
                    <a:ext cx="155818" cy="80184"/>
                  </a:xfrm>
                  <a:custGeom>
                    <a:avLst/>
                    <a:gdLst>
                      <a:gd name="connsiteX0" fmla="*/ 16007 w 155818"/>
                      <a:gd name="connsiteY0" fmla="*/ 0 h 80184"/>
                      <a:gd name="connsiteX1" fmla="*/ 120770 w 155818"/>
                      <a:gd name="connsiteY1" fmla="*/ 51434 h 80184"/>
                      <a:gd name="connsiteX2" fmla="*/ 142694 w 155818"/>
                      <a:gd name="connsiteY2" fmla="*/ 35806 h 80184"/>
                      <a:gd name="connsiteX3" fmla="*/ 155818 w 155818"/>
                      <a:gd name="connsiteY3" fmla="*/ 42255 h 80184"/>
                      <a:gd name="connsiteX4" fmla="*/ 96571 w 155818"/>
                      <a:gd name="connsiteY4" fmla="*/ 80185 h 80184"/>
                      <a:gd name="connsiteX5" fmla="*/ 85116 w 155818"/>
                      <a:gd name="connsiteY5" fmla="*/ 74571 h 80184"/>
                      <a:gd name="connsiteX6" fmla="*/ 108633 w 155818"/>
                      <a:gd name="connsiteY6" fmla="*/ 59702 h 80184"/>
                      <a:gd name="connsiteX7" fmla="*/ 21848 w 155818"/>
                      <a:gd name="connsiteY7" fmla="*/ 17145 h 80184"/>
                      <a:gd name="connsiteX8" fmla="*/ 15476 w 155818"/>
                      <a:gd name="connsiteY8" fmla="*/ 42482 h 80184"/>
                      <a:gd name="connsiteX9" fmla="*/ 0 w 155818"/>
                      <a:gd name="connsiteY9" fmla="*/ 40965 h 80184"/>
                      <a:gd name="connsiteX10" fmla="*/ 8724 w 155818"/>
                      <a:gd name="connsiteY10" fmla="*/ 6676 h 80184"/>
                      <a:gd name="connsiteX11" fmla="*/ 16007 w 155818"/>
                      <a:gd name="connsiteY11" fmla="*/ 0 h 80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818" h="80184">
                        <a:moveTo>
                          <a:pt x="16007" y="0"/>
                        </a:moveTo>
                        <a:lnTo>
                          <a:pt x="120770" y="51434"/>
                        </a:lnTo>
                        <a:lnTo>
                          <a:pt x="142694" y="35806"/>
                        </a:lnTo>
                        <a:lnTo>
                          <a:pt x="155818" y="42255"/>
                        </a:lnTo>
                        <a:lnTo>
                          <a:pt x="96571" y="80185"/>
                        </a:lnTo>
                        <a:lnTo>
                          <a:pt x="85116" y="74571"/>
                        </a:lnTo>
                        <a:lnTo>
                          <a:pt x="108633" y="59702"/>
                        </a:lnTo>
                        <a:lnTo>
                          <a:pt x="21848" y="17145"/>
                        </a:lnTo>
                        <a:lnTo>
                          <a:pt x="15476" y="42482"/>
                        </a:lnTo>
                        <a:lnTo>
                          <a:pt x="0" y="40965"/>
                        </a:lnTo>
                        <a:lnTo>
                          <a:pt x="8724" y="6676"/>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5" name="Freeform: Shape 286">
                    <a:extLst>
                      <a:ext uri="{FF2B5EF4-FFF2-40B4-BE49-F238E27FC236}">
                        <a16:creationId xmlns:a16="http://schemas.microsoft.com/office/drawing/2014/main" id="{923813BC-BA78-4ADB-97FE-F748889B009E}"/>
                      </a:ext>
                    </a:extLst>
                  </p:cNvPr>
                  <p:cNvSpPr/>
                  <p:nvPr/>
                </p:nvSpPr>
                <p:spPr>
                  <a:xfrm>
                    <a:off x="7695630" y="4461517"/>
                    <a:ext cx="154225" cy="80943"/>
                  </a:xfrm>
                  <a:custGeom>
                    <a:avLst/>
                    <a:gdLst>
                      <a:gd name="connsiteX0" fmla="*/ 16083 w 154225"/>
                      <a:gd name="connsiteY0" fmla="*/ 0 h 80943"/>
                      <a:gd name="connsiteX1" fmla="*/ 119253 w 154225"/>
                      <a:gd name="connsiteY1" fmla="*/ 50599 h 80943"/>
                      <a:gd name="connsiteX2" fmla="*/ 142770 w 154225"/>
                      <a:gd name="connsiteY2" fmla="*/ 35730 h 80943"/>
                      <a:gd name="connsiteX3" fmla="*/ 154225 w 154225"/>
                      <a:gd name="connsiteY3" fmla="*/ 41344 h 80943"/>
                      <a:gd name="connsiteX4" fmla="*/ 94143 w 154225"/>
                      <a:gd name="connsiteY4" fmla="*/ 80943 h 80943"/>
                      <a:gd name="connsiteX5" fmla="*/ 82688 w 154225"/>
                      <a:gd name="connsiteY5" fmla="*/ 75330 h 80943"/>
                      <a:gd name="connsiteX6" fmla="*/ 107040 w 154225"/>
                      <a:gd name="connsiteY6" fmla="*/ 58868 h 80943"/>
                      <a:gd name="connsiteX7" fmla="*/ 20255 w 154225"/>
                      <a:gd name="connsiteY7" fmla="*/ 16310 h 80943"/>
                      <a:gd name="connsiteX8" fmla="*/ 13883 w 154225"/>
                      <a:gd name="connsiteY8" fmla="*/ 41648 h 80943"/>
                      <a:gd name="connsiteX9" fmla="*/ 0 w 154225"/>
                      <a:gd name="connsiteY9" fmla="*/ 40965 h 80943"/>
                      <a:gd name="connsiteX10" fmla="*/ 7055 w 154225"/>
                      <a:gd name="connsiteY10" fmla="*/ 5841 h 80943"/>
                      <a:gd name="connsiteX11" fmla="*/ 16083 w 154225"/>
                      <a:gd name="connsiteY11" fmla="*/ 0 h 80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225" h="80943">
                        <a:moveTo>
                          <a:pt x="16083" y="0"/>
                        </a:moveTo>
                        <a:lnTo>
                          <a:pt x="119253" y="50599"/>
                        </a:lnTo>
                        <a:lnTo>
                          <a:pt x="142770" y="35730"/>
                        </a:lnTo>
                        <a:lnTo>
                          <a:pt x="154225" y="41344"/>
                        </a:lnTo>
                        <a:lnTo>
                          <a:pt x="94143" y="80943"/>
                        </a:lnTo>
                        <a:lnTo>
                          <a:pt x="82688" y="75330"/>
                        </a:lnTo>
                        <a:lnTo>
                          <a:pt x="107040" y="58868"/>
                        </a:lnTo>
                        <a:lnTo>
                          <a:pt x="20255" y="16310"/>
                        </a:lnTo>
                        <a:lnTo>
                          <a:pt x="13883" y="41648"/>
                        </a:lnTo>
                        <a:lnTo>
                          <a:pt x="0" y="40965"/>
                        </a:lnTo>
                        <a:lnTo>
                          <a:pt x="7055" y="5841"/>
                        </a:lnTo>
                        <a:lnTo>
                          <a:pt x="16083"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6" name="Freeform: Shape 287">
                    <a:extLst>
                      <a:ext uri="{FF2B5EF4-FFF2-40B4-BE49-F238E27FC236}">
                        <a16:creationId xmlns:a16="http://schemas.microsoft.com/office/drawing/2014/main" id="{E584C66F-ECE3-4D06-8C75-364A6C243F1D}"/>
                      </a:ext>
                    </a:extLst>
                  </p:cNvPr>
                  <p:cNvSpPr/>
                  <p:nvPr/>
                </p:nvSpPr>
                <p:spPr>
                  <a:xfrm>
                    <a:off x="7606758" y="4735906"/>
                    <a:ext cx="148462" cy="85421"/>
                  </a:xfrm>
                  <a:custGeom>
                    <a:avLst/>
                    <a:gdLst>
                      <a:gd name="connsiteX0" fmla="*/ 85004 w 148462"/>
                      <a:gd name="connsiteY0" fmla="*/ 6297 h 85421"/>
                      <a:gd name="connsiteX1" fmla="*/ 112010 w 148462"/>
                      <a:gd name="connsiteY1" fmla="*/ 17524 h 85421"/>
                      <a:gd name="connsiteX2" fmla="*/ 135754 w 148462"/>
                      <a:gd name="connsiteY2" fmla="*/ 31179 h 85421"/>
                      <a:gd name="connsiteX3" fmla="*/ 147285 w 148462"/>
                      <a:gd name="connsiteY3" fmla="*/ 44986 h 85421"/>
                      <a:gd name="connsiteX4" fmla="*/ 146603 w 148462"/>
                      <a:gd name="connsiteY4" fmla="*/ 58868 h 85421"/>
                      <a:gd name="connsiteX5" fmla="*/ 133630 w 148462"/>
                      <a:gd name="connsiteY5" fmla="*/ 72826 h 85421"/>
                      <a:gd name="connsiteX6" fmla="*/ 112465 w 148462"/>
                      <a:gd name="connsiteY6" fmla="*/ 82764 h 85421"/>
                      <a:gd name="connsiteX7" fmla="*/ 88797 w 148462"/>
                      <a:gd name="connsiteY7" fmla="*/ 85419 h 85421"/>
                      <a:gd name="connsiteX8" fmla="*/ 62625 w 148462"/>
                      <a:gd name="connsiteY8" fmla="*/ 80716 h 85421"/>
                      <a:gd name="connsiteX9" fmla="*/ 36453 w 148462"/>
                      <a:gd name="connsiteY9" fmla="*/ 67896 h 85421"/>
                      <a:gd name="connsiteX10" fmla="*/ 12708 w 148462"/>
                      <a:gd name="connsiteY10" fmla="*/ 54241 h 85421"/>
                      <a:gd name="connsiteX11" fmla="*/ 1177 w 148462"/>
                      <a:gd name="connsiteY11" fmla="*/ 40434 h 85421"/>
                      <a:gd name="connsiteX12" fmla="*/ 1860 w 148462"/>
                      <a:gd name="connsiteY12" fmla="*/ 26551 h 85421"/>
                      <a:gd name="connsiteX13" fmla="*/ 14832 w 148462"/>
                      <a:gd name="connsiteY13" fmla="*/ 12593 h 85421"/>
                      <a:gd name="connsiteX14" fmla="*/ 35997 w 148462"/>
                      <a:gd name="connsiteY14" fmla="*/ 2655 h 85421"/>
                      <a:gd name="connsiteX15" fmla="*/ 59666 w 148462"/>
                      <a:gd name="connsiteY15" fmla="*/ 0 h 85421"/>
                      <a:gd name="connsiteX16" fmla="*/ 85004 w 148462"/>
                      <a:gd name="connsiteY16" fmla="*/ 6297 h 85421"/>
                      <a:gd name="connsiteX17" fmla="*/ 129382 w 148462"/>
                      <a:gd name="connsiteY17" fmla="*/ 48399 h 85421"/>
                      <a:gd name="connsiteX18" fmla="*/ 99038 w 148462"/>
                      <a:gd name="connsiteY18" fmla="*/ 27386 h 85421"/>
                      <a:gd name="connsiteX19" fmla="*/ 82652 w 148462"/>
                      <a:gd name="connsiteY19" fmla="*/ 19345 h 85421"/>
                      <a:gd name="connsiteX20" fmla="*/ 81438 w 148462"/>
                      <a:gd name="connsiteY20" fmla="*/ 71537 h 85421"/>
                      <a:gd name="connsiteX21" fmla="*/ 102679 w 148462"/>
                      <a:gd name="connsiteY21" fmla="*/ 73813 h 85421"/>
                      <a:gd name="connsiteX22" fmla="*/ 122175 w 148462"/>
                      <a:gd name="connsiteY22" fmla="*/ 67137 h 85421"/>
                      <a:gd name="connsiteX23" fmla="*/ 129382 w 148462"/>
                      <a:gd name="connsiteY23" fmla="*/ 48399 h 85421"/>
                      <a:gd name="connsiteX24" fmla="*/ 65887 w 148462"/>
                      <a:gd name="connsiteY24" fmla="*/ 65999 h 85421"/>
                      <a:gd name="connsiteX25" fmla="*/ 67100 w 148462"/>
                      <a:gd name="connsiteY25" fmla="*/ 13807 h 85421"/>
                      <a:gd name="connsiteX26" fmla="*/ 45859 w 148462"/>
                      <a:gd name="connsiteY26" fmla="*/ 11531 h 85421"/>
                      <a:gd name="connsiteX27" fmla="*/ 26363 w 148462"/>
                      <a:gd name="connsiteY27" fmla="*/ 18207 h 85421"/>
                      <a:gd name="connsiteX28" fmla="*/ 19156 w 148462"/>
                      <a:gd name="connsiteY28" fmla="*/ 37020 h 85421"/>
                      <a:gd name="connsiteX29" fmla="*/ 49501 w 148462"/>
                      <a:gd name="connsiteY29" fmla="*/ 58034 h 85421"/>
                      <a:gd name="connsiteX30" fmla="*/ 57694 w 148462"/>
                      <a:gd name="connsiteY30" fmla="*/ 62054 h 85421"/>
                      <a:gd name="connsiteX31" fmla="*/ 65887 w 148462"/>
                      <a:gd name="connsiteY31" fmla="*/ 65999 h 85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462" h="85421">
                        <a:moveTo>
                          <a:pt x="85004" y="6297"/>
                        </a:moveTo>
                        <a:cubicBezTo>
                          <a:pt x="94031" y="8648"/>
                          <a:pt x="102148" y="12669"/>
                          <a:pt x="112010" y="17524"/>
                        </a:cubicBezTo>
                        <a:cubicBezTo>
                          <a:pt x="121872" y="22379"/>
                          <a:pt x="129989" y="26324"/>
                          <a:pt x="135754" y="31179"/>
                        </a:cubicBezTo>
                        <a:cubicBezTo>
                          <a:pt x="141520" y="36034"/>
                          <a:pt x="145616" y="40055"/>
                          <a:pt x="147285" y="44986"/>
                        </a:cubicBezTo>
                        <a:cubicBezTo>
                          <a:pt x="148954" y="49841"/>
                          <a:pt x="148954" y="53937"/>
                          <a:pt x="146603" y="58868"/>
                        </a:cubicBezTo>
                        <a:cubicBezTo>
                          <a:pt x="144175" y="63799"/>
                          <a:pt x="140154" y="67896"/>
                          <a:pt x="133630" y="72826"/>
                        </a:cubicBezTo>
                        <a:cubicBezTo>
                          <a:pt x="127106" y="77757"/>
                          <a:pt x="119824" y="80261"/>
                          <a:pt x="112465" y="82764"/>
                        </a:cubicBezTo>
                        <a:cubicBezTo>
                          <a:pt x="105107" y="85268"/>
                          <a:pt x="96990" y="85343"/>
                          <a:pt x="88797" y="85419"/>
                        </a:cubicBezTo>
                        <a:cubicBezTo>
                          <a:pt x="80604" y="85495"/>
                          <a:pt x="71652" y="83068"/>
                          <a:pt x="62625" y="80716"/>
                        </a:cubicBezTo>
                        <a:cubicBezTo>
                          <a:pt x="54432" y="76695"/>
                          <a:pt x="46239" y="72675"/>
                          <a:pt x="36453" y="67896"/>
                        </a:cubicBezTo>
                        <a:cubicBezTo>
                          <a:pt x="26667" y="63116"/>
                          <a:pt x="18474" y="59096"/>
                          <a:pt x="12708" y="54241"/>
                        </a:cubicBezTo>
                        <a:cubicBezTo>
                          <a:pt x="6943" y="49385"/>
                          <a:pt x="2846" y="45365"/>
                          <a:pt x="1177" y="40434"/>
                        </a:cubicBezTo>
                        <a:cubicBezTo>
                          <a:pt x="-492" y="35579"/>
                          <a:pt x="-492" y="31482"/>
                          <a:pt x="1860" y="26551"/>
                        </a:cubicBezTo>
                        <a:cubicBezTo>
                          <a:pt x="4288" y="21620"/>
                          <a:pt x="8308" y="17524"/>
                          <a:pt x="14832" y="12593"/>
                        </a:cubicBezTo>
                        <a:cubicBezTo>
                          <a:pt x="21356" y="7662"/>
                          <a:pt x="28639" y="5159"/>
                          <a:pt x="35997" y="2655"/>
                        </a:cubicBezTo>
                        <a:cubicBezTo>
                          <a:pt x="43356" y="152"/>
                          <a:pt x="51473" y="76"/>
                          <a:pt x="59666" y="0"/>
                        </a:cubicBezTo>
                        <a:cubicBezTo>
                          <a:pt x="67025" y="1517"/>
                          <a:pt x="76052" y="3945"/>
                          <a:pt x="85004" y="6297"/>
                        </a:cubicBezTo>
                        <a:close/>
                        <a:moveTo>
                          <a:pt x="129382" y="48399"/>
                        </a:moveTo>
                        <a:cubicBezTo>
                          <a:pt x="124451" y="41875"/>
                          <a:pt x="115424" y="35427"/>
                          <a:pt x="99038" y="27386"/>
                        </a:cubicBezTo>
                        <a:cubicBezTo>
                          <a:pt x="92514" y="24200"/>
                          <a:pt x="87583" y="21772"/>
                          <a:pt x="82652" y="19345"/>
                        </a:cubicBezTo>
                        <a:lnTo>
                          <a:pt x="81438" y="71537"/>
                        </a:lnTo>
                        <a:cubicBezTo>
                          <a:pt x="88797" y="73130"/>
                          <a:pt x="96155" y="74723"/>
                          <a:pt x="102679" y="73813"/>
                        </a:cubicBezTo>
                        <a:cubicBezTo>
                          <a:pt x="109203" y="72978"/>
                          <a:pt x="116486" y="70475"/>
                          <a:pt x="122175" y="67137"/>
                        </a:cubicBezTo>
                        <a:cubicBezTo>
                          <a:pt x="131127" y="61447"/>
                          <a:pt x="134313" y="54847"/>
                          <a:pt x="129382" y="48399"/>
                        </a:cubicBezTo>
                        <a:close/>
                        <a:moveTo>
                          <a:pt x="65887" y="65999"/>
                        </a:moveTo>
                        <a:lnTo>
                          <a:pt x="67100" y="13807"/>
                        </a:lnTo>
                        <a:cubicBezTo>
                          <a:pt x="59742" y="12214"/>
                          <a:pt x="52383" y="10621"/>
                          <a:pt x="45859" y="11531"/>
                        </a:cubicBezTo>
                        <a:cubicBezTo>
                          <a:pt x="39335" y="12365"/>
                          <a:pt x="32053" y="14869"/>
                          <a:pt x="26363" y="18207"/>
                        </a:cubicBezTo>
                        <a:cubicBezTo>
                          <a:pt x="17412" y="23972"/>
                          <a:pt x="14225" y="30496"/>
                          <a:pt x="19156" y="37020"/>
                        </a:cubicBezTo>
                        <a:cubicBezTo>
                          <a:pt x="24087" y="43544"/>
                          <a:pt x="33115" y="49992"/>
                          <a:pt x="49501" y="58034"/>
                        </a:cubicBezTo>
                        <a:cubicBezTo>
                          <a:pt x="52763" y="59627"/>
                          <a:pt x="54432" y="60461"/>
                          <a:pt x="57694" y="62054"/>
                        </a:cubicBezTo>
                        <a:cubicBezTo>
                          <a:pt x="60197" y="65240"/>
                          <a:pt x="62625" y="64406"/>
                          <a:pt x="65887" y="65999"/>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7" name="Freeform: Shape 288">
                    <a:extLst>
                      <a:ext uri="{FF2B5EF4-FFF2-40B4-BE49-F238E27FC236}">
                        <a16:creationId xmlns:a16="http://schemas.microsoft.com/office/drawing/2014/main" id="{F7A52553-6C7B-4062-B58D-DBEC1033EB45}"/>
                      </a:ext>
                    </a:extLst>
                  </p:cNvPr>
                  <p:cNvSpPr/>
                  <p:nvPr/>
                </p:nvSpPr>
                <p:spPr>
                  <a:xfrm>
                    <a:off x="7708754" y="4683259"/>
                    <a:ext cx="154983" cy="79350"/>
                  </a:xfrm>
                  <a:custGeom>
                    <a:avLst/>
                    <a:gdLst>
                      <a:gd name="connsiteX0" fmla="*/ 16007 w 154983"/>
                      <a:gd name="connsiteY0" fmla="*/ 0 h 79350"/>
                      <a:gd name="connsiteX1" fmla="*/ 119177 w 154983"/>
                      <a:gd name="connsiteY1" fmla="*/ 50599 h 79350"/>
                      <a:gd name="connsiteX2" fmla="*/ 143529 w 154983"/>
                      <a:gd name="connsiteY2" fmla="*/ 34137 h 79350"/>
                      <a:gd name="connsiteX3" fmla="*/ 154984 w 154983"/>
                      <a:gd name="connsiteY3" fmla="*/ 39751 h 79350"/>
                      <a:gd name="connsiteX4" fmla="*/ 94902 w 154983"/>
                      <a:gd name="connsiteY4" fmla="*/ 79350 h 79350"/>
                      <a:gd name="connsiteX5" fmla="*/ 83447 w 154983"/>
                      <a:gd name="connsiteY5" fmla="*/ 73737 h 79350"/>
                      <a:gd name="connsiteX6" fmla="*/ 106964 w 154983"/>
                      <a:gd name="connsiteY6" fmla="*/ 58868 h 79350"/>
                      <a:gd name="connsiteX7" fmla="*/ 21013 w 154983"/>
                      <a:gd name="connsiteY7" fmla="*/ 14641 h 79350"/>
                      <a:gd name="connsiteX8" fmla="*/ 14641 w 154983"/>
                      <a:gd name="connsiteY8" fmla="*/ 39979 h 79350"/>
                      <a:gd name="connsiteX9" fmla="*/ 0 w 154983"/>
                      <a:gd name="connsiteY9" fmla="*/ 40889 h 79350"/>
                      <a:gd name="connsiteX10" fmla="*/ 7055 w 154983"/>
                      <a:gd name="connsiteY10" fmla="*/ 5765 h 79350"/>
                      <a:gd name="connsiteX11" fmla="*/ 16007 w 154983"/>
                      <a:gd name="connsiteY11" fmla="*/ 0 h 7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79350">
                        <a:moveTo>
                          <a:pt x="16007" y="0"/>
                        </a:moveTo>
                        <a:lnTo>
                          <a:pt x="119177" y="50599"/>
                        </a:lnTo>
                        <a:lnTo>
                          <a:pt x="143529" y="34137"/>
                        </a:lnTo>
                        <a:lnTo>
                          <a:pt x="154984" y="39751"/>
                        </a:lnTo>
                        <a:lnTo>
                          <a:pt x="94902" y="79350"/>
                        </a:lnTo>
                        <a:lnTo>
                          <a:pt x="83447" y="73737"/>
                        </a:lnTo>
                        <a:lnTo>
                          <a:pt x="106964" y="58868"/>
                        </a:lnTo>
                        <a:lnTo>
                          <a:pt x="21013" y="14641"/>
                        </a:lnTo>
                        <a:lnTo>
                          <a:pt x="14641" y="39979"/>
                        </a:lnTo>
                        <a:lnTo>
                          <a:pt x="0" y="40889"/>
                        </a:lnTo>
                        <a:lnTo>
                          <a:pt x="7055" y="5765"/>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8" name="Freeform: Shape 289">
                    <a:extLst>
                      <a:ext uri="{FF2B5EF4-FFF2-40B4-BE49-F238E27FC236}">
                        <a16:creationId xmlns:a16="http://schemas.microsoft.com/office/drawing/2014/main" id="{81D23852-D1FA-4604-974A-F9BA066AB6F4}"/>
                      </a:ext>
                    </a:extLst>
                  </p:cNvPr>
                  <p:cNvSpPr/>
                  <p:nvPr/>
                </p:nvSpPr>
                <p:spPr>
                  <a:xfrm>
                    <a:off x="7790189" y="4614602"/>
                    <a:ext cx="147628" cy="82996"/>
                  </a:xfrm>
                  <a:custGeom>
                    <a:avLst/>
                    <a:gdLst>
                      <a:gd name="connsiteX0" fmla="*/ 84169 w 147628"/>
                      <a:gd name="connsiteY0" fmla="*/ 3872 h 82996"/>
                      <a:gd name="connsiteX1" fmla="*/ 111176 w 147628"/>
                      <a:gd name="connsiteY1" fmla="*/ 15099 h 82996"/>
                      <a:gd name="connsiteX2" fmla="*/ 134920 w 147628"/>
                      <a:gd name="connsiteY2" fmla="*/ 28754 h 82996"/>
                      <a:gd name="connsiteX3" fmla="*/ 146451 w 147628"/>
                      <a:gd name="connsiteY3" fmla="*/ 42561 h 82996"/>
                      <a:gd name="connsiteX4" fmla="*/ 145768 w 147628"/>
                      <a:gd name="connsiteY4" fmla="*/ 56443 h 82996"/>
                      <a:gd name="connsiteX5" fmla="*/ 132796 w 147628"/>
                      <a:gd name="connsiteY5" fmla="*/ 70402 h 82996"/>
                      <a:gd name="connsiteX6" fmla="*/ 111631 w 147628"/>
                      <a:gd name="connsiteY6" fmla="*/ 80339 h 82996"/>
                      <a:gd name="connsiteX7" fmla="*/ 87962 w 147628"/>
                      <a:gd name="connsiteY7" fmla="*/ 82994 h 82996"/>
                      <a:gd name="connsiteX8" fmla="*/ 61790 w 147628"/>
                      <a:gd name="connsiteY8" fmla="*/ 78291 h 82996"/>
                      <a:gd name="connsiteX9" fmla="*/ 36453 w 147628"/>
                      <a:gd name="connsiteY9" fmla="*/ 67898 h 82996"/>
                      <a:gd name="connsiteX10" fmla="*/ 12708 w 147628"/>
                      <a:gd name="connsiteY10" fmla="*/ 54243 h 82996"/>
                      <a:gd name="connsiteX11" fmla="*/ 1177 w 147628"/>
                      <a:gd name="connsiteY11" fmla="*/ 40437 h 82996"/>
                      <a:gd name="connsiteX12" fmla="*/ 1860 w 147628"/>
                      <a:gd name="connsiteY12" fmla="*/ 26554 h 82996"/>
                      <a:gd name="connsiteX13" fmla="*/ 14832 w 147628"/>
                      <a:gd name="connsiteY13" fmla="*/ 12596 h 82996"/>
                      <a:gd name="connsiteX14" fmla="*/ 35997 w 147628"/>
                      <a:gd name="connsiteY14" fmla="*/ 2658 h 82996"/>
                      <a:gd name="connsiteX15" fmla="*/ 59666 w 147628"/>
                      <a:gd name="connsiteY15" fmla="*/ 3 h 82996"/>
                      <a:gd name="connsiteX16" fmla="*/ 84169 w 147628"/>
                      <a:gd name="connsiteY16" fmla="*/ 3872 h 82996"/>
                      <a:gd name="connsiteX17" fmla="*/ 130141 w 147628"/>
                      <a:gd name="connsiteY17" fmla="*/ 46733 h 82996"/>
                      <a:gd name="connsiteX18" fmla="*/ 99796 w 147628"/>
                      <a:gd name="connsiteY18" fmla="*/ 25720 h 82996"/>
                      <a:gd name="connsiteX19" fmla="*/ 83410 w 147628"/>
                      <a:gd name="connsiteY19" fmla="*/ 17678 h 82996"/>
                      <a:gd name="connsiteX20" fmla="*/ 82197 w 147628"/>
                      <a:gd name="connsiteY20" fmla="*/ 69870 h 82996"/>
                      <a:gd name="connsiteX21" fmla="*/ 105031 w 147628"/>
                      <a:gd name="connsiteY21" fmla="*/ 72981 h 82996"/>
                      <a:gd name="connsiteX22" fmla="*/ 124527 w 147628"/>
                      <a:gd name="connsiteY22" fmla="*/ 66305 h 82996"/>
                      <a:gd name="connsiteX23" fmla="*/ 130141 w 147628"/>
                      <a:gd name="connsiteY23" fmla="*/ 46733 h 82996"/>
                      <a:gd name="connsiteX24" fmla="*/ 66645 w 147628"/>
                      <a:gd name="connsiteY24" fmla="*/ 64333 h 82996"/>
                      <a:gd name="connsiteX25" fmla="*/ 67859 w 147628"/>
                      <a:gd name="connsiteY25" fmla="*/ 12141 h 82996"/>
                      <a:gd name="connsiteX26" fmla="*/ 46618 w 147628"/>
                      <a:gd name="connsiteY26" fmla="*/ 9865 h 82996"/>
                      <a:gd name="connsiteX27" fmla="*/ 27122 w 147628"/>
                      <a:gd name="connsiteY27" fmla="*/ 16540 h 82996"/>
                      <a:gd name="connsiteX28" fmla="*/ 19915 w 147628"/>
                      <a:gd name="connsiteY28" fmla="*/ 35354 h 82996"/>
                      <a:gd name="connsiteX29" fmla="*/ 50259 w 147628"/>
                      <a:gd name="connsiteY29" fmla="*/ 56367 h 82996"/>
                      <a:gd name="connsiteX30" fmla="*/ 58452 w 147628"/>
                      <a:gd name="connsiteY30" fmla="*/ 60388 h 82996"/>
                      <a:gd name="connsiteX31" fmla="*/ 66645 w 147628"/>
                      <a:gd name="connsiteY31" fmla="*/ 64333 h 82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628" h="82996">
                        <a:moveTo>
                          <a:pt x="84169" y="3872"/>
                        </a:moveTo>
                        <a:cubicBezTo>
                          <a:pt x="93196" y="6223"/>
                          <a:pt x="101314" y="10244"/>
                          <a:pt x="111176" y="15099"/>
                        </a:cubicBezTo>
                        <a:cubicBezTo>
                          <a:pt x="120962" y="19954"/>
                          <a:pt x="129155" y="23899"/>
                          <a:pt x="134920" y="28754"/>
                        </a:cubicBezTo>
                        <a:cubicBezTo>
                          <a:pt x="140685" y="33609"/>
                          <a:pt x="144782" y="37630"/>
                          <a:pt x="146451" y="42561"/>
                        </a:cubicBezTo>
                        <a:cubicBezTo>
                          <a:pt x="148120" y="47416"/>
                          <a:pt x="148120" y="51512"/>
                          <a:pt x="145768" y="56443"/>
                        </a:cubicBezTo>
                        <a:cubicBezTo>
                          <a:pt x="143341" y="61374"/>
                          <a:pt x="139320" y="65471"/>
                          <a:pt x="132796" y="70402"/>
                        </a:cubicBezTo>
                        <a:cubicBezTo>
                          <a:pt x="126272" y="75332"/>
                          <a:pt x="118989" y="77836"/>
                          <a:pt x="111631" y="80339"/>
                        </a:cubicBezTo>
                        <a:cubicBezTo>
                          <a:pt x="104272" y="82843"/>
                          <a:pt x="96155" y="82919"/>
                          <a:pt x="87962" y="82994"/>
                        </a:cubicBezTo>
                        <a:cubicBezTo>
                          <a:pt x="79769" y="83070"/>
                          <a:pt x="70817" y="80643"/>
                          <a:pt x="61790" y="78291"/>
                        </a:cubicBezTo>
                        <a:cubicBezTo>
                          <a:pt x="52763" y="75939"/>
                          <a:pt x="44646" y="71919"/>
                          <a:pt x="36453" y="67898"/>
                        </a:cubicBezTo>
                        <a:cubicBezTo>
                          <a:pt x="26667" y="63043"/>
                          <a:pt x="18474" y="59098"/>
                          <a:pt x="12708" y="54243"/>
                        </a:cubicBezTo>
                        <a:cubicBezTo>
                          <a:pt x="6943" y="49388"/>
                          <a:pt x="2846" y="45368"/>
                          <a:pt x="1177" y="40437"/>
                        </a:cubicBezTo>
                        <a:cubicBezTo>
                          <a:pt x="-492" y="35581"/>
                          <a:pt x="-492" y="31485"/>
                          <a:pt x="1860" y="26554"/>
                        </a:cubicBezTo>
                        <a:cubicBezTo>
                          <a:pt x="4212" y="21623"/>
                          <a:pt x="8308" y="17527"/>
                          <a:pt x="14832" y="12596"/>
                        </a:cubicBezTo>
                        <a:cubicBezTo>
                          <a:pt x="21356" y="7665"/>
                          <a:pt x="28639" y="5161"/>
                          <a:pt x="35997" y="2658"/>
                        </a:cubicBezTo>
                        <a:cubicBezTo>
                          <a:pt x="43356" y="155"/>
                          <a:pt x="51473" y="79"/>
                          <a:pt x="59666" y="3"/>
                        </a:cubicBezTo>
                        <a:cubicBezTo>
                          <a:pt x="67783" y="-73"/>
                          <a:pt x="75142" y="1444"/>
                          <a:pt x="84169" y="3872"/>
                        </a:cubicBezTo>
                        <a:close/>
                        <a:moveTo>
                          <a:pt x="130141" y="46733"/>
                        </a:moveTo>
                        <a:cubicBezTo>
                          <a:pt x="125210" y="40209"/>
                          <a:pt x="116182" y="33761"/>
                          <a:pt x="99796" y="25720"/>
                        </a:cubicBezTo>
                        <a:cubicBezTo>
                          <a:pt x="93272" y="22533"/>
                          <a:pt x="88341" y="20106"/>
                          <a:pt x="83410" y="17678"/>
                        </a:cubicBezTo>
                        <a:lnTo>
                          <a:pt x="82197" y="69870"/>
                        </a:lnTo>
                        <a:cubicBezTo>
                          <a:pt x="89555" y="71464"/>
                          <a:pt x="96914" y="73057"/>
                          <a:pt x="105031" y="72981"/>
                        </a:cubicBezTo>
                        <a:cubicBezTo>
                          <a:pt x="111555" y="72146"/>
                          <a:pt x="118837" y="69643"/>
                          <a:pt x="124527" y="66305"/>
                        </a:cubicBezTo>
                        <a:cubicBezTo>
                          <a:pt x="131885" y="59781"/>
                          <a:pt x="133403" y="52423"/>
                          <a:pt x="130141" y="46733"/>
                        </a:cubicBezTo>
                        <a:close/>
                        <a:moveTo>
                          <a:pt x="66645" y="64333"/>
                        </a:moveTo>
                        <a:lnTo>
                          <a:pt x="67859" y="12141"/>
                        </a:lnTo>
                        <a:cubicBezTo>
                          <a:pt x="60500" y="10547"/>
                          <a:pt x="53142" y="8954"/>
                          <a:pt x="46618" y="9865"/>
                        </a:cubicBezTo>
                        <a:cubicBezTo>
                          <a:pt x="40094" y="10699"/>
                          <a:pt x="32811" y="13202"/>
                          <a:pt x="27122" y="16540"/>
                        </a:cubicBezTo>
                        <a:cubicBezTo>
                          <a:pt x="18170" y="22306"/>
                          <a:pt x="14984" y="28830"/>
                          <a:pt x="19915" y="35354"/>
                        </a:cubicBezTo>
                        <a:cubicBezTo>
                          <a:pt x="24846" y="41878"/>
                          <a:pt x="33873" y="48326"/>
                          <a:pt x="50259" y="56367"/>
                        </a:cubicBezTo>
                        <a:cubicBezTo>
                          <a:pt x="53521" y="57961"/>
                          <a:pt x="55190" y="58795"/>
                          <a:pt x="58452" y="60388"/>
                        </a:cubicBezTo>
                        <a:cubicBezTo>
                          <a:pt x="60956" y="63574"/>
                          <a:pt x="63383" y="62740"/>
                          <a:pt x="66645" y="64333"/>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9" name="Freeform: Shape 290">
                    <a:extLst>
                      <a:ext uri="{FF2B5EF4-FFF2-40B4-BE49-F238E27FC236}">
                        <a16:creationId xmlns:a16="http://schemas.microsoft.com/office/drawing/2014/main" id="{D18790E9-AF82-48E6-B3EF-6CDB7EB0BDE1}"/>
                      </a:ext>
                    </a:extLst>
                  </p:cNvPr>
                  <p:cNvSpPr/>
                  <p:nvPr/>
                </p:nvSpPr>
                <p:spPr>
                  <a:xfrm>
                    <a:off x="7882740" y="4554057"/>
                    <a:ext cx="147628" cy="83306"/>
                  </a:xfrm>
                  <a:custGeom>
                    <a:avLst/>
                    <a:gdLst>
                      <a:gd name="connsiteX0" fmla="*/ 84169 w 147628"/>
                      <a:gd name="connsiteY0" fmla="*/ 4182 h 83306"/>
                      <a:gd name="connsiteX1" fmla="*/ 111176 w 147628"/>
                      <a:gd name="connsiteY1" fmla="*/ 15410 h 83306"/>
                      <a:gd name="connsiteX2" fmla="*/ 134920 w 147628"/>
                      <a:gd name="connsiteY2" fmla="*/ 29065 h 83306"/>
                      <a:gd name="connsiteX3" fmla="*/ 146451 w 147628"/>
                      <a:gd name="connsiteY3" fmla="*/ 42871 h 83306"/>
                      <a:gd name="connsiteX4" fmla="*/ 145768 w 147628"/>
                      <a:gd name="connsiteY4" fmla="*/ 56754 h 83306"/>
                      <a:gd name="connsiteX5" fmla="*/ 132796 w 147628"/>
                      <a:gd name="connsiteY5" fmla="*/ 70712 h 83306"/>
                      <a:gd name="connsiteX6" fmla="*/ 111631 w 147628"/>
                      <a:gd name="connsiteY6" fmla="*/ 80650 h 83306"/>
                      <a:gd name="connsiteX7" fmla="*/ 87962 w 147628"/>
                      <a:gd name="connsiteY7" fmla="*/ 83305 h 83306"/>
                      <a:gd name="connsiteX8" fmla="*/ 61790 w 147628"/>
                      <a:gd name="connsiteY8" fmla="*/ 78602 h 83306"/>
                      <a:gd name="connsiteX9" fmla="*/ 36453 w 147628"/>
                      <a:gd name="connsiteY9" fmla="*/ 68209 h 83306"/>
                      <a:gd name="connsiteX10" fmla="*/ 12708 w 147628"/>
                      <a:gd name="connsiteY10" fmla="*/ 54554 h 83306"/>
                      <a:gd name="connsiteX11" fmla="*/ 1177 w 147628"/>
                      <a:gd name="connsiteY11" fmla="*/ 40747 h 83306"/>
                      <a:gd name="connsiteX12" fmla="*/ 1860 w 147628"/>
                      <a:gd name="connsiteY12" fmla="*/ 26865 h 83306"/>
                      <a:gd name="connsiteX13" fmla="*/ 14832 w 147628"/>
                      <a:gd name="connsiteY13" fmla="*/ 12906 h 83306"/>
                      <a:gd name="connsiteX14" fmla="*/ 35997 w 147628"/>
                      <a:gd name="connsiteY14" fmla="*/ 2969 h 83306"/>
                      <a:gd name="connsiteX15" fmla="*/ 59666 w 147628"/>
                      <a:gd name="connsiteY15" fmla="*/ 313 h 83306"/>
                      <a:gd name="connsiteX16" fmla="*/ 84169 w 147628"/>
                      <a:gd name="connsiteY16" fmla="*/ 4182 h 83306"/>
                      <a:gd name="connsiteX17" fmla="*/ 129306 w 147628"/>
                      <a:gd name="connsiteY17" fmla="*/ 44616 h 83306"/>
                      <a:gd name="connsiteX18" fmla="*/ 98962 w 147628"/>
                      <a:gd name="connsiteY18" fmla="*/ 23603 h 83306"/>
                      <a:gd name="connsiteX19" fmla="*/ 82576 w 147628"/>
                      <a:gd name="connsiteY19" fmla="*/ 15562 h 83306"/>
                      <a:gd name="connsiteX20" fmla="*/ 81362 w 147628"/>
                      <a:gd name="connsiteY20" fmla="*/ 67754 h 83306"/>
                      <a:gd name="connsiteX21" fmla="*/ 104196 w 147628"/>
                      <a:gd name="connsiteY21" fmla="*/ 70864 h 83306"/>
                      <a:gd name="connsiteX22" fmla="*/ 123692 w 147628"/>
                      <a:gd name="connsiteY22" fmla="*/ 64188 h 83306"/>
                      <a:gd name="connsiteX23" fmla="*/ 129306 w 147628"/>
                      <a:gd name="connsiteY23" fmla="*/ 44616 h 83306"/>
                      <a:gd name="connsiteX24" fmla="*/ 65052 w 147628"/>
                      <a:gd name="connsiteY24" fmla="*/ 63885 h 83306"/>
                      <a:gd name="connsiteX25" fmla="*/ 66266 w 147628"/>
                      <a:gd name="connsiteY25" fmla="*/ 11693 h 83306"/>
                      <a:gd name="connsiteX26" fmla="*/ 45025 w 147628"/>
                      <a:gd name="connsiteY26" fmla="*/ 9417 h 83306"/>
                      <a:gd name="connsiteX27" fmla="*/ 25529 w 147628"/>
                      <a:gd name="connsiteY27" fmla="*/ 16093 h 83306"/>
                      <a:gd name="connsiteX28" fmla="*/ 18322 w 147628"/>
                      <a:gd name="connsiteY28" fmla="*/ 34906 h 83306"/>
                      <a:gd name="connsiteX29" fmla="*/ 48666 w 147628"/>
                      <a:gd name="connsiteY29" fmla="*/ 55920 h 83306"/>
                      <a:gd name="connsiteX30" fmla="*/ 56859 w 147628"/>
                      <a:gd name="connsiteY30" fmla="*/ 59940 h 83306"/>
                      <a:gd name="connsiteX31" fmla="*/ 65052 w 147628"/>
                      <a:gd name="connsiteY31" fmla="*/ 63885 h 83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628" h="83306">
                        <a:moveTo>
                          <a:pt x="84169" y="4182"/>
                        </a:moveTo>
                        <a:cubicBezTo>
                          <a:pt x="93121" y="6534"/>
                          <a:pt x="101314" y="10555"/>
                          <a:pt x="111176" y="15410"/>
                        </a:cubicBezTo>
                        <a:cubicBezTo>
                          <a:pt x="120962" y="20265"/>
                          <a:pt x="129154" y="24210"/>
                          <a:pt x="134920" y="29065"/>
                        </a:cubicBezTo>
                        <a:cubicBezTo>
                          <a:pt x="140685" y="33920"/>
                          <a:pt x="144782" y="37941"/>
                          <a:pt x="146451" y="42871"/>
                        </a:cubicBezTo>
                        <a:cubicBezTo>
                          <a:pt x="148120" y="47726"/>
                          <a:pt x="148120" y="51823"/>
                          <a:pt x="145768" y="56754"/>
                        </a:cubicBezTo>
                        <a:cubicBezTo>
                          <a:pt x="143416" y="61685"/>
                          <a:pt x="139320" y="65781"/>
                          <a:pt x="132796" y="70712"/>
                        </a:cubicBezTo>
                        <a:cubicBezTo>
                          <a:pt x="126272" y="75643"/>
                          <a:pt x="118989" y="78147"/>
                          <a:pt x="111631" y="80650"/>
                        </a:cubicBezTo>
                        <a:cubicBezTo>
                          <a:pt x="104272" y="83154"/>
                          <a:pt x="96155" y="83229"/>
                          <a:pt x="87962" y="83305"/>
                        </a:cubicBezTo>
                        <a:cubicBezTo>
                          <a:pt x="79769" y="83381"/>
                          <a:pt x="70817" y="80954"/>
                          <a:pt x="61790" y="78602"/>
                        </a:cubicBezTo>
                        <a:cubicBezTo>
                          <a:pt x="52839" y="76250"/>
                          <a:pt x="44646" y="72230"/>
                          <a:pt x="36453" y="68209"/>
                        </a:cubicBezTo>
                        <a:cubicBezTo>
                          <a:pt x="26667" y="63354"/>
                          <a:pt x="18474" y="59409"/>
                          <a:pt x="12708" y="54554"/>
                        </a:cubicBezTo>
                        <a:cubicBezTo>
                          <a:pt x="6943" y="49699"/>
                          <a:pt x="2846" y="45678"/>
                          <a:pt x="1177" y="40747"/>
                        </a:cubicBezTo>
                        <a:cubicBezTo>
                          <a:pt x="-492" y="35892"/>
                          <a:pt x="-492" y="31796"/>
                          <a:pt x="1860" y="26865"/>
                        </a:cubicBezTo>
                        <a:cubicBezTo>
                          <a:pt x="4288" y="21934"/>
                          <a:pt x="8308" y="17837"/>
                          <a:pt x="14832" y="12906"/>
                        </a:cubicBezTo>
                        <a:cubicBezTo>
                          <a:pt x="21356" y="7975"/>
                          <a:pt x="28639" y="5472"/>
                          <a:pt x="35997" y="2969"/>
                        </a:cubicBezTo>
                        <a:cubicBezTo>
                          <a:pt x="43356" y="465"/>
                          <a:pt x="51473" y="389"/>
                          <a:pt x="59666" y="313"/>
                        </a:cubicBezTo>
                        <a:cubicBezTo>
                          <a:pt x="66190" y="-521"/>
                          <a:pt x="75976" y="162"/>
                          <a:pt x="84169" y="4182"/>
                        </a:cubicBezTo>
                        <a:close/>
                        <a:moveTo>
                          <a:pt x="129306" y="44616"/>
                        </a:moveTo>
                        <a:cubicBezTo>
                          <a:pt x="124375" y="38092"/>
                          <a:pt x="115348" y="31644"/>
                          <a:pt x="98962" y="23603"/>
                        </a:cubicBezTo>
                        <a:cubicBezTo>
                          <a:pt x="92438" y="20416"/>
                          <a:pt x="87507" y="17989"/>
                          <a:pt x="82576" y="15562"/>
                        </a:cubicBezTo>
                        <a:lnTo>
                          <a:pt x="81362" y="67754"/>
                        </a:lnTo>
                        <a:cubicBezTo>
                          <a:pt x="88721" y="69347"/>
                          <a:pt x="96079" y="70940"/>
                          <a:pt x="104196" y="70864"/>
                        </a:cubicBezTo>
                        <a:cubicBezTo>
                          <a:pt x="110720" y="70030"/>
                          <a:pt x="118003" y="67526"/>
                          <a:pt x="123692" y="64188"/>
                        </a:cubicBezTo>
                        <a:cubicBezTo>
                          <a:pt x="131051" y="57664"/>
                          <a:pt x="134237" y="51140"/>
                          <a:pt x="129306" y="44616"/>
                        </a:cubicBezTo>
                        <a:close/>
                        <a:moveTo>
                          <a:pt x="65052" y="63885"/>
                        </a:moveTo>
                        <a:lnTo>
                          <a:pt x="66266" y="11693"/>
                        </a:lnTo>
                        <a:cubicBezTo>
                          <a:pt x="58907" y="10100"/>
                          <a:pt x="51549" y="8507"/>
                          <a:pt x="45025" y="9417"/>
                        </a:cubicBezTo>
                        <a:cubicBezTo>
                          <a:pt x="38501" y="10251"/>
                          <a:pt x="31218" y="12755"/>
                          <a:pt x="25529" y="16093"/>
                        </a:cubicBezTo>
                        <a:cubicBezTo>
                          <a:pt x="16577" y="21858"/>
                          <a:pt x="13391" y="28382"/>
                          <a:pt x="18322" y="34906"/>
                        </a:cubicBezTo>
                        <a:cubicBezTo>
                          <a:pt x="23253" y="41430"/>
                          <a:pt x="32280" y="47878"/>
                          <a:pt x="48666" y="55920"/>
                        </a:cubicBezTo>
                        <a:cubicBezTo>
                          <a:pt x="51928" y="57513"/>
                          <a:pt x="53597" y="58347"/>
                          <a:pt x="56859" y="59940"/>
                        </a:cubicBezTo>
                        <a:cubicBezTo>
                          <a:pt x="60121" y="61533"/>
                          <a:pt x="61790" y="62292"/>
                          <a:pt x="65052" y="63885"/>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80" name="Freeform: Shape 291">
                    <a:extLst>
                      <a:ext uri="{FF2B5EF4-FFF2-40B4-BE49-F238E27FC236}">
                        <a16:creationId xmlns:a16="http://schemas.microsoft.com/office/drawing/2014/main" id="{156C2626-F463-415C-B773-AE5B12BDC9D0}"/>
                      </a:ext>
                    </a:extLst>
                  </p:cNvPr>
                  <p:cNvSpPr/>
                  <p:nvPr/>
                </p:nvSpPr>
                <p:spPr>
                  <a:xfrm>
                    <a:off x="7813518" y="4840670"/>
                    <a:ext cx="154983" cy="81853"/>
                  </a:xfrm>
                  <a:custGeom>
                    <a:avLst/>
                    <a:gdLst>
                      <a:gd name="connsiteX0" fmla="*/ 16841 w 154983"/>
                      <a:gd name="connsiteY0" fmla="*/ 0 h 81853"/>
                      <a:gd name="connsiteX1" fmla="*/ 119177 w 154983"/>
                      <a:gd name="connsiteY1" fmla="*/ 52268 h 81853"/>
                      <a:gd name="connsiteX2" fmla="*/ 143529 w 154983"/>
                      <a:gd name="connsiteY2" fmla="*/ 35806 h 81853"/>
                      <a:gd name="connsiteX3" fmla="*/ 154984 w 154983"/>
                      <a:gd name="connsiteY3" fmla="*/ 41420 h 81853"/>
                      <a:gd name="connsiteX4" fmla="*/ 96571 w 154983"/>
                      <a:gd name="connsiteY4" fmla="*/ 81854 h 81853"/>
                      <a:gd name="connsiteX5" fmla="*/ 85116 w 154983"/>
                      <a:gd name="connsiteY5" fmla="*/ 76240 h 81853"/>
                      <a:gd name="connsiteX6" fmla="*/ 107798 w 154983"/>
                      <a:gd name="connsiteY6" fmla="*/ 58944 h 81853"/>
                      <a:gd name="connsiteX7" fmla="*/ 22682 w 154983"/>
                      <a:gd name="connsiteY7" fmla="*/ 17144 h 81853"/>
                      <a:gd name="connsiteX8" fmla="*/ 16310 w 154983"/>
                      <a:gd name="connsiteY8" fmla="*/ 42482 h 81853"/>
                      <a:gd name="connsiteX9" fmla="*/ 0 w 154983"/>
                      <a:gd name="connsiteY9" fmla="*/ 42634 h 81853"/>
                      <a:gd name="connsiteX10" fmla="*/ 7889 w 154983"/>
                      <a:gd name="connsiteY10" fmla="*/ 5841 h 81853"/>
                      <a:gd name="connsiteX11" fmla="*/ 16841 w 154983"/>
                      <a:gd name="connsiteY11" fmla="*/ 0 h 81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81853">
                        <a:moveTo>
                          <a:pt x="16841" y="0"/>
                        </a:moveTo>
                        <a:lnTo>
                          <a:pt x="119177" y="52268"/>
                        </a:lnTo>
                        <a:lnTo>
                          <a:pt x="143529" y="35806"/>
                        </a:lnTo>
                        <a:lnTo>
                          <a:pt x="154984" y="41420"/>
                        </a:lnTo>
                        <a:lnTo>
                          <a:pt x="96571" y="81854"/>
                        </a:lnTo>
                        <a:lnTo>
                          <a:pt x="85116" y="76240"/>
                        </a:lnTo>
                        <a:lnTo>
                          <a:pt x="107798" y="58944"/>
                        </a:lnTo>
                        <a:lnTo>
                          <a:pt x="22682" y="17144"/>
                        </a:lnTo>
                        <a:lnTo>
                          <a:pt x="16310" y="42482"/>
                        </a:lnTo>
                        <a:lnTo>
                          <a:pt x="0" y="42634"/>
                        </a:lnTo>
                        <a:lnTo>
                          <a:pt x="7889" y="5841"/>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81" name="Freeform: Shape 292">
                    <a:extLst>
                      <a:ext uri="{FF2B5EF4-FFF2-40B4-BE49-F238E27FC236}">
                        <a16:creationId xmlns:a16="http://schemas.microsoft.com/office/drawing/2014/main" id="{BB908363-1AE5-43D0-AC2B-54E3DECB276B}"/>
                      </a:ext>
                    </a:extLst>
                  </p:cNvPr>
                  <p:cNvSpPr/>
                  <p:nvPr/>
                </p:nvSpPr>
                <p:spPr>
                  <a:xfrm>
                    <a:off x="7905234" y="4779602"/>
                    <a:ext cx="155818" cy="81853"/>
                  </a:xfrm>
                  <a:custGeom>
                    <a:avLst/>
                    <a:gdLst>
                      <a:gd name="connsiteX0" fmla="*/ 16007 w 155818"/>
                      <a:gd name="connsiteY0" fmla="*/ 0 h 81853"/>
                      <a:gd name="connsiteX1" fmla="*/ 120771 w 155818"/>
                      <a:gd name="connsiteY1" fmla="*/ 51434 h 81853"/>
                      <a:gd name="connsiteX2" fmla="*/ 142694 w 155818"/>
                      <a:gd name="connsiteY2" fmla="*/ 35806 h 81853"/>
                      <a:gd name="connsiteX3" fmla="*/ 155818 w 155818"/>
                      <a:gd name="connsiteY3" fmla="*/ 42255 h 81853"/>
                      <a:gd name="connsiteX4" fmla="*/ 95736 w 155818"/>
                      <a:gd name="connsiteY4" fmla="*/ 81854 h 81853"/>
                      <a:gd name="connsiteX5" fmla="*/ 84282 w 155818"/>
                      <a:gd name="connsiteY5" fmla="*/ 76240 h 81853"/>
                      <a:gd name="connsiteX6" fmla="*/ 108633 w 155818"/>
                      <a:gd name="connsiteY6" fmla="*/ 59778 h 81853"/>
                      <a:gd name="connsiteX7" fmla="*/ 21848 w 155818"/>
                      <a:gd name="connsiteY7" fmla="*/ 17221 h 81853"/>
                      <a:gd name="connsiteX8" fmla="*/ 15476 w 155818"/>
                      <a:gd name="connsiteY8" fmla="*/ 42558 h 81853"/>
                      <a:gd name="connsiteX9" fmla="*/ 0 w 155818"/>
                      <a:gd name="connsiteY9" fmla="*/ 41041 h 81853"/>
                      <a:gd name="connsiteX10" fmla="*/ 8724 w 155818"/>
                      <a:gd name="connsiteY10" fmla="*/ 6752 h 81853"/>
                      <a:gd name="connsiteX11" fmla="*/ 16007 w 155818"/>
                      <a:gd name="connsiteY11" fmla="*/ 0 h 81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818" h="81853">
                        <a:moveTo>
                          <a:pt x="16007" y="0"/>
                        </a:moveTo>
                        <a:lnTo>
                          <a:pt x="120771" y="51434"/>
                        </a:lnTo>
                        <a:lnTo>
                          <a:pt x="142694" y="35806"/>
                        </a:lnTo>
                        <a:lnTo>
                          <a:pt x="155818" y="42255"/>
                        </a:lnTo>
                        <a:lnTo>
                          <a:pt x="95736" y="81854"/>
                        </a:lnTo>
                        <a:lnTo>
                          <a:pt x="84282" y="76240"/>
                        </a:lnTo>
                        <a:lnTo>
                          <a:pt x="108633" y="59778"/>
                        </a:lnTo>
                        <a:lnTo>
                          <a:pt x="21848" y="17221"/>
                        </a:lnTo>
                        <a:lnTo>
                          <a:pt x="15476" y="42558"/>
                        </a:lnTo>
                        <a:lnTo>
                          <a:pt x="0" y="41041"/>
                        </a:lnTo>
                        <a:lnTo>
                          <a:pt x="8724" y="6752"/>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82" name="Freeform: Shape 293">
                    <a:extLst>
                      <a:ext uri="{FF2B5EF4-FFF2-40B4-BE49-F238E27FC236}">
                        <a16:creationId xmlns:a16="http://schemas.microsoft.com/office/drawing/2014/main" id="{DCEF4DC7-E517-4065-9552-F7188E00D48E}"/>
                      </a:ext>
                    </a:extLst>
                  </p:cNvPr>
                  <p:cNvSpPr/>
                  <p:nvPr/>
                </p:nvSpPr>
                <p:spPr>
                  <a:xfrm>
                    <a:off x="7987503" y="4713430"/>
                    <a:ext cx="147628" cy="83014"/>
                  </a:xfrm>
                  <a:custGeom>
                    <a:avLst/>
                    <a:gdLst>
                      <a:gd name="connsiteX0" fmla="*/ 84169 w 147628"/>
                      <a:gd name="connsiteY0" fmla="*/ 3890 h 83014"/>
                      <a:gd name="connsiteX1" fmla="*/ 111176 w 147628"/>
                      <a:gd name="connsiteY1" fmla="*/ 15117 h 83014"/>
                      <a:gd name="connsiteX2" fmla="*/ 134920 w 147628"/>
                      <a:gd name="connsiteY2" fmla="*/ 28772 h 83014"/>
                      <a:gd name="connsiteX3" fmla="*/ 146451 w 147628"/>
                      <a:gd name="connsiteY3" fmla="*/ 42579 h 83014"/>
                      <a:gd name="connsiteX4" fmla="*/ 145768 w 147628"/>
                      <a:gd name="connsiteY4" fmla="*/ 56461 h 83014"/>
                      <a:gd name="connsiteX5" fmla="*/ 132796 w 147628"/>
                      <a:gd name="connsiteY5" fmla="*/ 70419 h 83014"/>
                      <a:gd name="connsiteX6" fmla="*/ 111631 w 147628"/>
                      <a:gd name="connsiteY6" fmla="*/ 80357 h 83014"/>
                      <a:gd name="connsiteX7" fmla="*/ 87962 w 147628"/>
                      <a:gd name="connsiteY7" fmla="*/ 83012 h 83014"/>
                      <a:gd name="connsiteX8" fmla="*/ 61790 w 147628"/>
                      <a:gd name="connsiteY8" fmla="*/ 78309 h 83014"/>
                      <a:gd name="connsiteX9" fmla="*/ 36453 w 147628"/>
                      <a:gd name="connsiteY9" fmla="*/ 67916 h 83014"/>
                      <a:gd name="connsiteX10" fmla="*/ 12708 w 147628"/>
                      <a:gd name="connsiteY10" fmla="*/ 54261 h 83014"/>
                      <a:gd name="connsiteX11" fmla="*/ 1177 w 147628"/>
                      <a:gd name="connsiteY11" fmla="*/ 40455 h 83014"/>
                      <a:gd name="connsiteX12" fmla="*/ 1860 w 147628"/>
                      <a:gd name="connsiteY12" fmla="*/ 26572 h 83014"/>
                      <a:gd name="connsiteX13" fmla="*/ 14832 w 147628"/>
                      <a:gd name="connsiteY13" fmla="*/ 12614 h 83014"/>
                      <a:gd name="connsiteX14" fmla="*/ 35997 w 147628"/>
                      <a:gd name="connsiteY14" fmla="*/ 2676 h 83014"/>
                      <a:gd name="connsiteX15" fmla="*/ 59666 w 147628"/>
                      <a:gd name="connsiteY15" fmla="*/ 21 h 83014"/>
                      <a:gd name="connsiteX16" fmla="*/ 84169 w 147628"/>
                      <a:gd name="connsiteY16" fmla="*/ 3890 h 83014"/>
                      <a:gd name="connsiteX17" fmla="*/ 129306 w 147628"/>
                      <a:gd name="connsiteY17" fmla="*/ 44323 h 83014"/>
                      <a:gd name="connsiteX18" fmla="*/ 98962 w 147628"/>
                      <a:gd name="connsiteY18" fmla="*/ 23310 h 83014"/>
                      <a:gd name="connsiteX19" fmla="*/ 82576 w 147628"/>
                      <a:gd name="connsiteY19" fmla="*/ 15269 h 83014"/>
                      <a:gd name="connsiteX20" fmla="*/ 81362 w 147628"/>
                      <a:gd name="connsiteY20" fmla="*/ 67461 h 83014"/>
                      <a:gd name="connsiteX21" fmla="*/ 104196 w 147628"/>
                      <a:gd name="connsiteY21" fmla="*/ 70571 h 83014"/>
                      <a:gd name="connsiteX22" fmla="*/ 123692 w 147628"/>
                      <a:gd name="connsiteY22" fmla="*/ 63896 h 83014"/>
                      <a:gd name="connsiteX23" fmla="*/ 129306 w 147628"/>
                      <a:gd name="connsiteY23" fmla="*/ 44323 h 83014"/>
                      <a:gd name="connsiteX24" fmla="*/ 65052 w 147628"/>
                      <a:gd name="connsiteY24" fmla="*/ 63592 h 83014"/>
                      <a:gd name="connsiteX25" fmla="*/ 66266 w 147628"/>
                      <a:gd name="connsiteY25" fmla="*/ 11400 h 83014"/>
                      <a:gd name="connsiteX26" fmla="*/ 45025 w 147628"/>
                      <a:gd name="connsiteY26" fmla="*/ 9124 h 83014"/>
                      <a:gd name="connsiteX27" fmla="*/ 25529 w 147628"/>
                      <a:gd name="connsiteY27" fmla="*/ 15800 h 83014"/>
                      <a:gd name="connsiteX28" fmla="*/ 18322 w 147628"/>
                      <a:gd name="connsiteY28" fmla="*/ 34613 h 83014"/>
                      <a:gd name="connsiteX29" fmla="*/ 48666 w 147628"/>
                      <a:gd name="connsiteY29" fmla="*/ 55627 h 83014"/>
                      <a:gd name="connsiteX30" fmla="*/ 56859 w 147628"/>
                      <a:gd name="connsiteY30" fmla="*/ 59647 h 83014"/>
                      <a:gd name="connsiteX31" fmla="*/ 65052 w 147628"/>
                      <a:gd name="connsiteY31" fmla="*/ 63592 h 8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628" h="83014">
                        <a:moveTo>
                          <a:pt x="84169" y="3890"/>
                        </a:moveTo>
                        <a:cubicBezTo>
                          <a:pt x="93121" y="6241"/>
                          <a:pt x="101314" y="10262"/>
                          <a:pt x="111176" y="15117"/>
                        </a:cubicBezTo>
                        <a:cubicBezTo>
                          <a:pt x="120962" y="19972"/>
                          <a:pt x="129154" y="23917"/>
                          <a:pt x="134920" y="28772"/>
                        </a:cubicBezTo>
                        <a:cubicBezTo>
                          <a:pt x="140685" y="33627"/>
                          <a:pt x="144782" y="37648"/>
                          <a:pt x="146451" y="42579"/>
                        </a:cubicBezTo>
                        <a:cubicBezTo>
                          <a:pt x="148120" y="47434"/>
                          <a:pt x="148120" y="51530"/>
                          <a:pt x="145768" y="56461"/>
                        </a:cubicBezTo>
                        <a:cubicBezTo>
                          <a:pt x="143340" y="61392"/>
                          <a:pt x="139320" y="65489"/>
                          <a:pt x="132796" y="70419"/>
                        </a:cubicBezTo>
                        <a:cubicBezTo>
                          <a:pt x="126272" y="75350"/>
                          <a:pt x="118989" y="77854"/>
                          <a:pt x="111631" y="80357"/>
                        </a:cubicBezTo>
                        <a:cubicBezTo>
                          <a:pt x="104272" y="82861"/>
                          <a:pt x="96155" y="82936"/>
                          <a:pt x="87962" y="83012"/>
                        </a:cubicBezTo>
                        <a:cubicBezTo>
                          <a:pt x="79769" y="83088"/>
                          <a:pt x="70817" y="80661"/>
                          <a:pt x="61790" y="78309"/>
                        </a:cubicBezTo>
                        <a:cubicBezTo>
                          <a:pt x="52763" y="75957"/>
                          <a:pt x="44646" y="71937"/>
                          <a:pt x="36453" y="67916"/>
                        </a:cubicBezTo>
                        <a:cubicBezTo>
                          <a:pt x="26667" y="63061"/>
                          <a:pt x="18474" y="59116"/>
                          <a:pt x="12708" y="54261"/>
                        </a:cubicBezTo>
                        <a:cubicBezTo>
                          <a:pt x="6943" y="49406"/>
                          <a:pt x="2846" y="45385"/>
                          <a:pt x="1177" y="40455"/>
                        </a:cubicBezTo>
                        <a:cubicBezTo>
                          <a:pt x="-492" y="35599"/>
                          <a:pt x="-492" y="31503"/>
                          <a:pt x="1860" y="26572"/>
                        </a:cubicBezTo>
                        <a:cubicBezTo>
                          <a:pt x="4212" y="21641"/>
                          <a:pt x="8308" y="17544"/>
                          <a:pt x="14832" y="12614"/>
                        </a:cubicBezTo>
                        <a:cubicBezTo>
                          <a:pt x="21356" y="7683"/>
                          <a:pt x="28639" y="5179"/>
                          <a:pt x="35997" y="2676"/>
                        </a:cubicBezTo>
                        <a:cubicBezTo>
                          <a:pt x="43356" y="172"/>
                          <a:pt x="51473" y="97"/>
                          <a:pt x="59666" y="21"/>
                        </a:cubicBezTo>
                        <a:cubicBezTo>
                          <a:pt x="67783" y="-55"/>
                          <a:pt x="75976" y="-131"/>
                          <a:pt x="84169" y="3890"/>
                        </a:cubicBezTo>
                        <a:close/>
                        <a:moveTo>
                          <a:pt x="129306" y="44323"/>
                        </a:moveTo>
                        <a:cubicBezTo>
                          <a:pt x="124375" y="37799"/>
                          <a:pt x="115348" y="31351"/>
                          <a:pt x="98962" y="23310"/>
                        </a:cubicBezTo>
                        <a:cubicBezTo>
                          <a:pt x="92438" y="20124"/>
                          <a:pt x="87507" y="17696"/>
                          <a:pt x="82576" y="15269"/>
                        </a:cubicBezTo>
                        <a:lnTo>
                          <a:pt x="81362" y="67461"/>
                        </a:lnTo>
                        <a:cubicBezTo>
                          <a:pt x="88721" y="69054"/>
                          <a:pt x="96079" y="70647"/>
                          <a:pt x="104196" y="70571"/>
                        </a:cubicBezTo>
                        <a:cubicBezTo>
                          <a:pt x="110720" y="69737"/>
                          <a:pt x="118003" y="67233"/>
                          <a:pt x="123692" y="63896"/>
                        </a:cubicBezTo>
                        <a:cubicBezTo>
                          <a:pt x="131051" y="57371"/>
                          <a:pt x="134237" y="50847"/>
                          <a:pt x="129306" y="44323"/>
                        </a:cubicBezTo>
                        <a:close/>
                        <a:moveTo>
                          <a:pt x="65052" y="63592"/>
                        </a:moveTo>
                        <a:lnTo>
                          <a:pt x="66266" y="11400"/>
                        </a:lnTo>
                        <a:cubicBezTo>
                          <a:pt x="58908" y="9807"/>
                          <a:pt x="51549" y="8214"/>
                          <a:pt x="45025" y="9124"/>
                        </a:cubicBezTo>
                        <a:cubicBezTo>
                          <a:pt x="38501" y="9958"/>
                          <a:pt x="31218" y="12462"/>
                          <a:pt x="25529" y="15800"/>
                        </a:cubicBezTo>
                        <a:cubicBezTo>
                          <a:pt x="16577" y="21565"/>
                          <a:pt x="13391" y="28089"/>
                          <a:pt x="18322" y="34613"/>
                        </a:cubicBezTo>
                        <a:cubicBezTo>
                          <a:pt x="23253" y="41137"/>
                          <a:pt x="33949" y="48344"/>
                          <a:pt x="48666" y="55627"/>
                        </a:cubicBezTo>
                        <a:cubicBezTo>
                          <a:pt x="51928" y="57220"/>
                          <a:pt x="53597" y="58054"/>
                          <a:pt x="56859" y="59647"/>
                        </a:cubicBezTo>
                        <a:cubicBezTo>
                          <a:pt x="60121" y="61164"/>
                          <a:pt x="63383" y="62758"/>
                          <a:pt x="65052" y="63592"/>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83" name="Freeform: Shape 294">
                    <a:extLst>
                      <a:ext uri="{FF2B5EF4-FFF2-40B4-BE49-F238E27FC236}">
                        <a16:creationId xmlns:a16="http://schemas.microsoft.com/office/drawing/2014/main" id="{D06761B2-4C4D-4A8D-8929-0B3297BEC35E}"/>
                      </a:ext>
                    </a:extLst>
                  </p:cNvPr>
                  <p:cNvSpPr/>
                  <p:nvPr/>
                </p:nvSpPr>
                <p:spPr>
                  <a:xfrm>
                    <a:off x="8089424" y="4656707"/>
                    <a:ext cx="154149" cy="81777"/>
                  </a:xfrm>
                  <a:custGeom>
                    <a:avLst/>
                    <a:gdLst>
                      <a:gd name="connsiteX0" fmla="*/ 16007 w 154149"/>
                      <a:gd name="connsiteY0" fmla="*/ 0 h 81777"/>
                      <a:gd name="connsiteX1" fmla="*/ 119177 w 154149"/>
                      <a:gd name="connsiteY1" fmla="*/ 50599 h 81777"/>
                      <a:gd name="connsiteX2" fmla="*/ 142694 w 154149"/>
                      <a:gd name="connsiteY2" fmla="*/ 35730 h 81777"/>
                      <a:gd name="connsiteX3" fmla="*/ 154149 w 154149"/>
                      <a:gd name="connsiteY3" fmla="*/ 41344 h 81777"/>
                      <a:gd name="connsiteX4" fmla="*/ 95736 w 154149"/>
                      <a:gd name="connsiteY4" fmla="*/ 81778 h 81777"/>
                      <a:gd name="connsiteX5" fmla="*/ 82613 w 154149"/>
                      <a:gd name="connsiteY5" fmla="*/ 75330 h 81777"/>
                      <a:gd name="connsiteX6" fmla="*/ 106964 w 154149"/>
                      <a:gd name="connsiteY6" fmla="*/ 58868 h 81777"/>
                      <a:gd name="connsiteX7" fmla="*/ 20179 w 154149"/>
                      <a:gd name="connsiteY7" fmla="*/ 16310 h 81777"/>
                      <a:gd name="connsiteX8" fmla="*/ 15476 w 154149"/>
                      <a:gd name="connsiteY8" fmla="*/ 42482 h 81777"/>
                      <a:gd name="connsiteX9" fmla="*/ 0 w 154149"/>
                      <a:gd name="connsiteY9" fmla="*/ 40965 h 81777"/>
                      <a:gd name="connsiteX10" fmla="*/ 7055 w 154149"/>
                      <a:gd name="connsiteY10" fmla="*/ 5841 h 81777"/>
                      <a:gd name="connsiteX11" fmla="*/ 16007 w 154149"/>
                      <a:gd name="connsiteY11" fmla="*/ 0 h 81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149" h="81777">
                        <a:moveTo>
                          <a:pt x="16007" y="0"/>
                        </a:moveTo>
                        <a:lnTo>
                          <a:pt x="119177" y="50599"/>
                        </a:lnTo>
                        <a:lnTo>
                          <a:pt x="142694" y="35730"/>
                        </a:lnTo>
                        <a:lnTo>
                          <a:pt x="154149" y="41344"/>
                        </a:lnTo>
                        <a:lnTo>
                          <a:pt x="95736" y="81778"/>
                        </a:lnTo>
                        <a:lnTo>
                          <a:pt x="82613" y="75330"/>
                        </a:lnTo>
                        <a:lnTo>
                          <a:pt x="106964" y="58868"/>
                        </a:lnTo>
                        <a:lnTo>
                          <a:pt x="20179" y="16310"/>
                        </a:lnTo>
                        <a:lnTo>
                          <a:pt x="15476" y="42482"/>
                        </a:lnTo>
                        <a:lnTo>
                          <a:pt x="0" y="40965"/>
                        </a:lnTo>
                        <a:lnTo>
                          <a:pt x="7055" y="5841"/>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398" name="Graphic 3">
                  <a:extLst>
                    <a:ext uri="{FF2B5EF4-FFF2-40B4-BE49-F238E27FC236}">
                      <a16:creationId xmlns:a16="http://schemas.microsoft.com/office/drawing/2014/main" id="{8D6EE88C-1866-4B69-AEF0-DDAB9C5D0DBE}"/>
                    </a:ext>
                  </a:extLst>
                </p:cNvPr>
                <p:cNvGrpSpPr/>
                <p:nvPr/>
              </p:nvGrpSpPr>
              <p:grpSpPr>
                <a:xfrm>
                  <a:off x="3415480" y="2724211"/>
                  <a:ext cx="1352553" cy="929455"/>
                  <a:chOff x="6789674" y="4100590"/>
                  <a:chExt cx="1212396" cy="833141"/>
                </a:xfrm>
              </p:grpSpPr>
              <p:sp>
                <p:nvSpPr>
                  <p:cNvPr id="469" name="Freeform: Shape 296">
                    <a:extLst>
                      <a:ext uri="{FF2B5EF4-FFF2-40B4-BE49-F238E27FC236}">
                        <a16:creationId xmlns:a16="http://schemas.microsoft.com/office/drawing/2014/main" id="{F8E9A7B1-260D-4FB1-95A8-0374A8F38043}"/>
                      </a:ext>
                    </a:extLst>
                  </p:cNvPr>
                  <p:cNvSpPr/>
                  <p:nvPr/>
                </p:nvSpPr>
                <p:spPr>
                  <a:xfrm>
                    <a:off x="6789738" y="4231981"/>
                    <a:ext cx="1212332" cy="701750"/>
                  </a:xfrm>
                  <a:custGeom>
                    <a:avLst/>
                    <a:gdLst>
                      <a:gd name="connsiteX0" fmla="*/ 1189688 w 1212332"/>
                      <a:gd name="connsiteY0" fmla="*/ 323983 h 701750"/>
                      <a:gd name="connsiteX1" fmla="*/ 1189688 w 1212332"/>
                      <a:gd name="connsiteY1" fmla="*/ 385657 h 701750"/>
                      <a:gd name="connsiteX2" fmla="*/ 668524 w 1212332"/>
                      <a:gd name="connsiteY2" fmla="*/ 688949 h 701750"/>
                      <a:gd name="connsiteX3" fmla="*/ 560877 w 1212332"/>
                      <a:gd name="connsiteY3" fmla="*/ 688949 h 701750"/>
                      <a:gd name="connsiteX4" fmla="*/ 22644 w 1212332"/>
                      <a:gd name="connsiteY4" fmla="*/ 377768 h 701750"/>
                      <a:gd name="connsiteX5" fmla="*/ 22644 w 1212332"/>
                      <a:gd name="connsiteY5" fmla="*/ 316093 h 701750"/>
                      <a:gd name="connsiteX6" fmla="*/ 543808 w 1212332"/>
                      <a:gd name="connsiteY6" fmla="*/ 12802 h 701750"/>
                      <a:gd name="connsiteX7" fmla="*/ 651455 w 1212332"/>
                      <a:gd name="connsiteY7" fmla="*/ 12802 h 701750"/>
                      <a:gd name="connsiteX8" fmla="*/ 1189688 w 1212332"/>
                      <a:gd name="connsiteY8" fmla="*/ 323983 h 70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2332" h="701750">
                        <a:moveTo>
                          <a:pt x="1189688" y="323983"/>
                        </a:moveTo>
                        <a:cubicBezTo>
                          <a:pt x="1219880" y="341052"/>
                          <a:pt x="1219880" y="368589"/>
                          <a:pt x="1189688" y="385657"/>
                        </a:cubicBezTo>
                        <a:lnTo>
                          <a:pt x="668524" y="688949"/>
                        </a:lnTo>
                        <a:cubicBezTo>
                          <a:pt x="639621" y="706018"/>
                          <a:pt x="591070" y="706018"/>
                          <a:pt x="560877" y="688949"/>
                        </a:cubicBezTo>
                        <a:lnTo>
                          <a:pt x="22644" y="377768"/>
                        </a:lnTo>
                        <a:cubicBezTo>
                          <a:pt x="-7548" y="360699"/>
                          <a:pt x="-7548" y="333162"/>
                          <a:pt x="22644" y="316093"/>
                        </a:cubicBezTo>
                        <a:lnTo>
                          <a:pt x="543808" y="12802"/>
                        </a:lnTo>
                        <a:cubicBezTo>
                          <a:pt x="572711" y="-4267"/>
                          <a:pt x="621262" y="-4267"/>
                          <a:pt x="651455" y="12802"/>
                        </a:cubicBezTo>
                        <a:lnTo>
                          <a:pt x="1189688" y="323983"/>
                        </a:lnTo>
                        <a:close/>
                      </a:path>
                    </a:pathLst>
                  </a:custGeom>
                  <a:solidFill>
                    <a:srgbClr val="50E6FF">
                      <a:alpha val="20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0" name="Freeform: Shape 297">
                    <a:extLst>
                      <a:ext uri="{FF2B5EF4-FFF2-40B4-BE49-F238E27FC236}">
                        <a16:creationId xmlns:a16="http://schemas.microsoft.com/office/drawing/2014/main" id="{F1C99DB1-32D9-4370-9357-A0598ECFC54A}"/>
                      </a:ext>
                    </a:extLst>
                  </p:cNvPr>
                  <p:cNvSpPr/>
                  <p:nvPr/>
                </p:nvSpPr>
                <p:spPr>
                  <a:xfrm>
                    <a:off x="6789776" y="4444828"/>
                    <a:ext cx="1211952" cy="410160"/>
                  </a:xfrm>
                  <a:custGeom>
                    <a:avLst/>
                    <a:gdLst>
                      <a:gd name="connsiteX0" fmla="*/ 1189650 w 1211952"/>
                      <a:gd name="connsiteY0" fmla="*/ 38234 h 410160"/>
                      <a:gd name="connsiteX1" fmla="*/ 1189650 w 1211952"/>
                      <a:gd name="connsiteY1" fmla="*/ 39524 h 410160"/>
                      <a:gd name="connsiteX2" fmla="*/ 669775 w 1211952"/>
                      <a:gd name="connsiteY2" fmla="*/ 341450 h 410160"/>
                      <a:gd name="connsiteX3" fmla="*/ 562129 w 1211952"/>
                      <a:gd name="connsiteY3" fmla="*/ 341450 h 410160"/>
                      <a:gd name="connsiteX4" fmla="*/ 23896 w 1211952"/>
                      <a:gd name="connsiteY4" fmla="*/ 30269 h 410160"/>
                      <a:gd name="connsiteX5" fmla="*/ 23896 w 1211952"/>
                      <a:gd name="connsiteY5" fmla="*/ 31558 h 410160"/>
                      <a:gd name="connsiteX6" fmla="*/ 0 w 1211952"/>
                      <a:gd name="connsiteY6" fmla="*/ 0 h 410160"/>
                      <a:gd name="connsiteX7" fmla="*/ 0 w 1211952"/>
                      <a:gd name="connsiteY7" fmla="*/ 55985 h 410160"/>
                      <a:gd name="connsiteX8" fmla="*/ 23896 w 1211952"/>
                      <a:gd name="connsiteY8" fmla="*/ 87543 h 410160"/>
                      <a:gd name="connsiteX9" fmla="*/ 562129 w 1211952"/>
                      <a:gd name="connsiteY9" fmla="*/ 397359 h 410160"/>
                      <a:gd name="connsiteX10" fmla="*/ 669775 w 1211952"/>
                      <a:gd name="connsiteY10" fmla="*/ 397359 h 410160"/>
                      <a:gd name="connsiteX11" fmla="*/ 1189650 w 1211952"/>
                      <a:gd name="connsiteY11" fmla="*/ 95433 h 410160"/>
                      <a:gd name="connsiteX12" fmla="*/ 1211953 w 1211952"/>
                      <a:gd name="connsiteY12" fmla="*/ 63875 h 410160"/>
                      <a:gd name="connsiteX13" fmla="*/ 1211953 w 1211952"/>
                      <a:gd name="connsiteY13" fmla="*/ 7890 h 410160"/>
                      <a:gd name="connsiteX14" fmla="*/ 1189650 w 1211952"/>
                      <a:gd name="connsiteY14" fmla="*/ 38234 h 41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1952" h="410160">
                        <a:moveTo>
                          <a:pt x="1189650" y="38234"/>
                        </a:moveTo>
                        <a:lnTo>
                          <a:pt x="1189650" y="39524"/>
                        </a:lnTo>
                        <a:lnTo>
                          <a:pt x="669775" y="341450"/>
                        </a:lnTo>
                        <a:cubicBezTo>
                          <a:pt x="639583" y="358518"/>
                          <a:pt x="592321" y="358518"/>
                          <a:pt x="562129" y="341450"/>
                        </a:cubicBezTo>
                        <a:lnTo>
                          <a:pt x="23896" y="30269"/>
                        </a:lnTo>
                        <a:lnTo>
                          <a:pt x="23896" y="31558"/>
                        </a:lnTo>
                        <a:cubicBezTo>
                          <a:pt x="9483" y="22379"/>
                          <a:pt x="0" y="11834"/>
                          <a:pt x="0" y="0"/>
                        </a:cubicBezTo>
                        <a:lnTo>
                          <a:pt x="0" y="55985"/>
                        </a:lnTo>
                        <a:cubicBezTo>
                          <a:pt x="0" y="67820"/>
                          <a:pt x="9483" y="78288"/>
                          <a:pt x="23896" y="87543"/>
                        </a:cubicBezTo>
                        <a:lnTo>
                          <a:pt x="562129" y="397359"/>
                        </a:lnTo>
                        <a:cubicBezTo>
                          <a:pt x="592321" y="414428"/>
                          <a:pt x="640948" y="414428"/>
                          <a:pt x="669775" y="397359"/>
                        </a:cubicBezTo>
                        <a:lnTo>
                          <a:pt x="1189650" y="95433"/>
                        </a:lnTo>
                        <a:cubicBezTo>
                          <a:pt x="1204063" y="87543"/>
                          <a:pt x="1211953" y="74419"/>
                          <a:pt x="1211953" y="63875"/>
                        </a:cubicBezTo>
                        <a:lnTo>
                          <a:pt x="1211953" y="7890"/>
                        </a:lnTo>
                        <a:cubicBezTo>
                          <a:pt x="1211953" y="19800"/>
                          <a:pt x="1205429" y="30344"/>
                          <a:pt x="1189650" y="38234"/>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1" name="Freeform: Shape 298">
                    <a:extLst>
                      <a:ext uri="{FF2B5EF4-FFF2-40B4-BE49-F238E27FC236}">
                        <a16:creationId xmlns:a16="http://schemas.microsoft.com/office/drawing/2014/main" id="{23CA6BAA-6B82-4964-8760-69CAE31C86F2}"/>
                      </a:ext>
                    </a:extLst>
                  </p:cNvPr>
                  <p:cNvSpPr/>
                  <p:nvPr/>
                </p:nvSpPr>
                <p:spPr>
                  <a:xfrm>
                    <a:off x="6789674" y="4100590"/>
                    <a:ext cx="1212320" cy="701750"/>
                  </a:xfrm>
                  <a:custGeom>
                    <a:avLst/>
                    <a:gdLst>
                      <a:gd name="connsiteX0" fmla="*/ 1189676 w 1212320"/>
                      <a:gd name="connsiteY0" fmla="*/ 323983 h 701750"/>
                      <a:gd name="connsiteX1" fmla="*/ 1189676 w 1212320"/>
                      <a:gd name="connsiteY1" fmla="*/ 385658 h 701750"/>
                      <a:gd name="connsiteX2" fmla="*/ 668512 w 1212320"/>
                      <a:gd name="connsiteY2" fmla="*/ 688949 h 701750"/>
                      <a:gd name="connsiteX3" fmla="*/ 560865 w 1212320"/>
                      <a:gd name="connsiteY3" fmla="*/ 688949 h 701750"/>
                      <a:gd name="connsiteX4" fmla="*/ 22633 w 1212320"/>
                      <a:gd name="connsiteY4" fmla="*/ 377768 h 701750"/>
                      <a:gd name="connsiteX5" fmla="*/ 26 w 1212320"/>
                      <a:gd name="connsiteY5" fmla="*/ 345906 h 701750"/>
                      <a:gd name="connsiteX6" fmla="*/ 22633 w 1212320"/>
                      <a:gd name="connsiteY6" fmla="*/ 316093 h 701750"/>
                      <a:gd name="connsiteX7" fmla="*/ 543797 w 1212320"/>
                      <a:gd name="connsiteY7" fmla="*/ 12802 h 701750"/>
                      <a:gd name="connsiteX8" fmla="*/ 651443 w 1212320"/>
                      <a:gd name="connsiteY8" fmla="*/ 12802 h 701750"/>
                      <a:gd name="connsiteX9" fmla="*/ 1189676 w 1212320"/>
                      <a:gd name="connsiteY9" fmla="*/ 323983 h 70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2320" h="701750">
                        <a:moveTo>
                          <a:pt x="1189676" y="323983"/>
                        </a:moveTo>
                        <a:cubicBezTo>
                          <a:pt x="1219868" y="341052"/>
                          <a:pt x="1219868" y="368589"/>
                          <a:pt x="1189676" y="385658"/>
                        </a:cubicBezTo>
                        <a:lnTo>
                          <a:pt x="668512" y="688949"/>
                        </a:lnTo>
                        <a:cubicBezTo>
                          <a:pt x="639609" y="706018"/>
                          <a:pt x="591058" y="706018"/>
                          <a:pt x="560865" y="688949"/>
                        </a:cubicBezTo>
                        <a:lnTo>
                          <a:pt x="22633" y="377768"/>
                        </a:lnTo>
                        <a:cubicBezTo>
                          <a:pt x="7081" y="368968"/>
                          <a:pt x="-505" y="357437"/>
                          <a:pt x="26" y="345906"/>
                        </a:cubicBezTo>
                        <a:cubicBezTo>
                          <a:pt x="481" y="335058"/>
                          <a:pt x="7991" y="324362"/>
                          <a:pt x="22633" y="316093"/>
                        </a:cubicBezTo>
                        <a:lnTo>
                          <a:pt x="543797" y="12802"/>
                        </a:lnTo>
                        <a:cubicBezTo>
                          <a:pt x="572700" y="-4267"/>
                          <a:pt x="621250" y="-4267"/>
                          <a:pt x="651443" y="12802"/>
                        </a:cubicBezTo>
                        <a:lnTo>
                          <a:pt x="1189676" y="323983"/>
                        </a:lnTo>
                        <a:close/>
                      </a:path>
                    </a:pathLst>
                  </a:custGeom>
                  <a:solidFill>
                    <a:srgbClr val="0078D3">
                      <a:lumMod val="75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399" name="Freeform: Shape 324">
                  <a:extLst>
                    <a:ext uri="{FF2B5EF4-FFF2-40B4-BE49-F238E27FC236}">
                      <a16:creationId xmlns:a16="http://schemas.microsoft.com/office/drawing/2014/main" id="{5888E6ED-BA8D-4BBC-A991-53A225483743}"/>
                    </a:ext>
                  </a:extLst>
                </p:cNvPr>
                <p:cNvSpPr/>
                <p:nvPr/>
              </p:nvSpPr>
              <p:spPr>
                <a:xfrm>
                  <a:off x="4110074" y="3029115"/>
                  <a:ext cx="446257" cy="255330"/>
                </a:xfrm>
                <a:custGeom>
                  <a:avLst/>
                  <a:gdLst>
                    <a:gd name="connsiteX0" fmla="*/ 400014 w 400014"/>
                    <a:gd name="connsiteY0" fmla="*/ 121074 h 228872"/>
                    <a:gd name="connsiteX1" fmla="*/ 192080 w 400014"/>
                    <a:gd name="connsiteY1" fmla="*/ 0 h 228872"/>
                    <a:gd name="connsiteX2" fmla="*/ 0 w 400014"/>
                    <a:gd name="connsiteY2" fmla="*/ 110377 h 228872"/>
                    <a:gd name="connsiteX3" fmla="*/ 207935 w 400014"/>
                    <a:gd name="connsiteY3" fmla="*/ 228872 h 228872"/>
                    <a:gd name="connsiteX4" fmla="*/ 400014 w 400014"/>
                    <a:gd name="connsiteY4" fmla="*/ 121074 h 228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014" h="228872">
                      <a:moveTo>
                        <a:pt x="400014" y="121074"/>
                      </a:moveTo>
                      <a:lnTo>
                        <a:pt x="192080" y="0"/>
                      </a:lnTo>
                      <a:lnTo>
                        <a:pt x="0" y="110377"/>
                      </a:lnTo>
                      <a:lnTo>
                        <a:pt x="207935" y="228872"/>
                      </a:lnTo>
                      <a:lnTo>
                        <a:pt x="400014" y="121074"/>
                      </a:lnTo>
                      <a:close/>
                    </a:path>
                  </a:pathLst>
                </a:custGeom>
                <a:solidFill>
                  <a:srgbClr val="000000">
                    <a:alpha val="15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0" name="Freeform: Shape 399">
                  <a:extLst>
                    <a:ext uri="{FF2B5EF4-FFF2-40B4-BE49-F238E27FC236}">
                      <a16:creationId xmlns:a16="http://schemas.microsoft.com/office/drawing/2014/main" id="{17D9FB9F-BAC2-4F53-A60E-9A8F43A77F3C}"/>
                    </a:ext>
                  </a:extLst>
                </p:cNvPr>
                <p:cNvSpPr/>
                <p:nvPr/>
              </p:nvSpPr>
              <p:spPr>
                <a:xfrm>
                  <a:off x="4111766" y="2941269"/>
                  <a:ext cx="166383" cy="302724"/>
                </a:xfrm>
                <a:custGeom>
                  <a:avLst/>
                  <a:gdLst>
                    <a:gd name="connsiteX0" fmla="*/ 149142 w 149142"/>
                    <a:gd name="connsiteY0" fmla="*/ 89440 h 271354"/>
                    <a:gd name="connsiteX1" fmla="*/ 148611 w 149142"/>
                    <a:gd name="connsiteY1" fmla="*/ 271354 h 271354"/>
                    <a:gd name="connsiteX2" fmla="*/ 0 w 149142"/>
                    <a:gd name="connsiteY2" fmla="*/ 183963 h 271354"/>
                    <a:gd name="connsiteX3" fmla="*/ 531 w 149142"/>
                    <a:gd name="connsiteY3" fmla="*/ 0 h 271354"/>
                    <a:gd name="connsiteX4" fmla="*/ 149142 w 149142"/>
                    <a:gd name="connsiteY4" fmla="*/ 89440 h 271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42" h="271354">
                      <a:moveTo>
                        <a:pt x="149142" y="89440"/>
                      </a:moveTo>
                      <a:lnTo>
                        <a:pt x="148611" y="271354"/>
                      </a:lnTo>
                      <a:lnTo>
                        <a:pt x="0" y="183963"/>
                      </a:lnTo>
                      <a:lnTo>
                        <a:pt x="531" y="0"/>
                      </a:lnTo>
                      <a:lnTo>
                        <a:pt x="149142" y="89440"/>
                      </a:lnTo>
                      <a:close/>
                    </a:path>
                  </a:pathLst>
                </a:custGeom>
                <a:solidFill>
                  <a:srgbClr val="EBEBEB"/>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1" name="Freeform: Shape 400">
                  <a:extLst>
                    <a:ext uri="{FF2B5EF4-FFF2-40B4-BE49-F238E27FC236}">
                      <a16:creationId xmlns:a16="http://schemas.microsoft.com/office/drawing/2014/main" id="{A5548ED2-6048-4FA8-A90F-317074142955}"/>
                    </a:ext>
                  </a:extLst>
                </p:cNvPr>
                <p:cNvSpPr/>
                <p:nvPr/>
              </p:nvSpPr>
              <p:spPr>
                <a:xfrm>
                  <a:off x="4277050" y="2939068"/>
                  <a:ext cx="163591" cy="304924"/>
                </a:xfrm>
                <a:custGeom>
                  <a:avLst/>
                  <a:gdLst>
                    <a:gd name="connsiteX0" fmla="*/ 0 w 146639"/>
                    <a:gd name="connsiteY0" fmla="*/ 89364 h 273326"/>
                    <a:gd name="connsiteX1" fmla="*/ 531 w 146639"/>
                    <a:gd name="connsiteY1" fmla="*/ 273327 h 273326"/>
                    <a:gd name="connsiteX2" fmla="*/ 146639 w 146639"/>
                    <a:gd name="connsiteY2" fmla="*/ 186997 h 273326"/>
                    <a:gd name="connsiteX3" fmla="*/ 146108 w 146639"/>
                    <a:gd name="connsiteY3" fmla="*/ 0 h 273326"/>
                    <a:gd name="connsiteX4" fmla="*/ 0 w 146639"/>
                    <a:gd name="connsiteY4" fmla="*/ 89364 h 27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639" h="273326">
                      <a:moveTo>
                        <a:pt x="0" y="89364"/>
                      </a:moveTo>
                      <a:lnTo>
                        <a:pt x="531" y="273327"/>
                      </a:lnTo>
                      <a:lnTo>
                        <a:pt x="146639" y="186997"/>
                      </a:lnTo>
                      <a:lnTo>
                        <a:pt x="146108" y="0"/>
                      </a:lnTo>
                      <a:lnTo>
                        <a:pt x="0" y="89364"/>
                      </a:ln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nvGrpSpPr>
                <p:cNvPr id="402" name="Group 401">
                  <a:extLst>
                    <a:ext uri="{FF2B5EF4-FFF2-40B4-BE49-F238E27FC236}">
                      <a16:creationId xmlns:a16="http://schemas.microsoft.com/office/drawing/2014/main" id="{5F830C25-C8BB-4DA0-9385-2E01D55AE789}"/>
                    </a:ext>
                  </a:extLst>
                </p:cNvPr>
                <p:cNvGrpSpPr/>
                <p:nvPr/>
              </p:nvGrpSpPr>
              <p:grpSpPr>
                <a:xfrm>
                  <a:off x="3824517" y="2389472"/>
                  <a:ext cx="615517" cy="818546"/>
                  <a:chOff x="7156336" y="3800542"/>
                  <a:chExt cx="551735" cy="733726"/>
                </a:xfrm>
              </p:grpSpPr>
              <p:sp>
                <p:nvSpPr>
                  <p:cNvPr id="404" name="Freeform: Shape 325">
                    <a:extLst>
                      <a:ext uri="{FF2B5EF4-FFF2-40B4-BE49-F238E27FC236}">
                        <a16:creationId xmlns:a16="http://schemas.microsoft.com/office/drawing/2014/main" id="{DBB73E35-2E2E-43DB-8B95-16F67C4EED10}"/>
                      </a:ext>
                    </a:extLst>
                  </p:cNvPr>
                  <p:cNvSpPr/>
                  <p:nvPr/>
                </p:nvSpPr>
                <p:spPr>
                  <a:xfrm>
                    <a:off x="7156336" y="4216487"/>
                    <a:ext cx="400014" cy="228872"/>
                  </a:xfrm>
                  <a:custGeom>
                    <a:avLst/>
                    <a:gdLst>
                      <a:gd name="connsiteX0" fmla="*/ 400014 w 400014"/>
                      <a:gd name="connsiteY0" fmla="*/ 121074 h 228872"/>
                      <a:gd name="connsiteX1" fmla="*/ 192080 w 400014"/>
                      <a:gd name="connsiteY1" fmla="*/ 0 h 228872"/>
                      <a:gd name="connsiteX2" fmla="*/ 0 w 400014"/>
                      <a:gd name="connsiteY2" fmla="*/ 110377 h 228872"/>
                      <a:gd name="connsiteX3" fmla="*/ 207935 w 400014"/>
                      <a:gd name="connsiteY3" fmla="*/ 228872 h 228872"/>
                      <a:gd name="connsiteX4" fmla="*/ 400014 w 400014"/>
                      <a:gd name="connsiteY4" fmla="*/ 121074 h 228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014" h="228872">
                        <a:moveTo>
                          <a:pt x="400014" y="121074"/>
                        </a:moveTo>
                        <a:lnTo>
                          <a:pt x="192080" y="0"/>
                        </a:lnTo>
                        <a:lnTo>
                          <a:pt x="0" y="110377"/>
                        </a:lnTo>
                        <a:lnTo>
                          <a:pt x="207935" y="228872"/>
                        </a:lnTo>
                        <a:lnTo>
                          <a:pt x="400014" y="121074"/>
                        </a:lnTo>
                        <a:close/>
                      </a:path>
                    </a:pathLst>
                  </a:custGeom>
                  <a:solidFill>
                    <a:srgbClr val="000000">
                      <a:alpha val="15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5" name="Freeform: Shape 326">
                    <a:extLst>
                      <a:ext uri="{FF2B5EF4-FFF2-40B4-BE49-F238E27FC236}">
                        <a16:creationId xmlns:a16="http://schemas.microsoft.com/office/drawing/2014/main" id="{9CAC4986-2065-4002-BE2D-1172F50527F6}"/>
                      </a:ext>
                    </a:extLst>
                  </p:cNvPr>
                  <p:cNvSpPr/>
                  <p:nvPr/>
                </p:nvSpPr>
                <p:spPr>
                  <a:xfrm>
                    <a:off x="7159370" y="3908947"/>
                    <a:ext cx="195645" cy="525184"/>
                  </a:xfrm>
                  <a:custGeom>
                    <a:avLst/>
                    <a:gdLst>
                      <a:gd name="connsiteX0" fmla="*/ 195645 w 195645"/>
                      <a:gd name="connsiteY0" fmla="*/ 107798 h 525184"/>
                      <a:gd name="connsiteX1" fmla="*/ 194659 w 195645"/>
                      <a:gd name="connsiteY1" fmla="*/ 525184 h 525184"/>
                      <a:gd name="connsiteX2" fmla="*/ 0 w 195645"/>
                      <a:gd name="connsiteY2" fmla="*/ 419435 h 525184"/>
                      <a:gd name="connsiteX3" fmla="*/ 531 w 195645"/>
                      <a:gd name="connsiteY3" fmla="*/ 0 h 525184"/>
                      <a:gd name="connsiteX4" fmla="*/ 195645 w 195645"/>
                      <a:gd name="connsiteY4" fmla="*/ 107798 h 525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45" h="525184">
                        <a:moveTo>
                          <a:pt x="195645" y="107798"/>
                        </a:moveTo>
                        <a:lnTo>
                          <a:pt x="194659" y="525184"/>
                        </a:lnTo>
                        <a:lnTo>
                          <a:pt x="0" y="419435"/>
                        </a:lnTo>
                        <a:lnTo>
                          <a:pt x="531" y="0"/>
                        </a:lnTo>
                        <a:lnTo>
                          <a:pt x="195645" y="107798"/>
                        </a:lnTo>
                        <a:close/>
                      </a:path>
                    </a:pathLst>
                  </a:custGeom>
                  <a:solidFill>
                    <a:srgbClr val="EBEBEB"/>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6" name="Freeform: Shape 327">
                    <a:extLst>
                      <a:ext uri="{FF2B5EF4-FFF2-40B4-BE49-F238E27FC236}">
                        <a16:creationId xmlns:a16="http://schemas.microsoft.com/office/drawing/2014/main" id="{7467E260-81AC-4872-AF00-CA4A456C7F00}"/>
                      </a:ext>
                    </a:extLst>
                  </p:cNvPr>
                  <p:cNvSpPr/>
                  <p:nvPr/>
                </p:nvSpPr>
                <p:spPr>
                  <a:xfrm>
                    <a:off x="7353498" y="3906368"/>
                    <a:ext cx="195720" cy="527763"/>
                  </a:xfrm>
                  <a:custGeom>
                    <a:avLst/>
                    <a:gdLst>
                      <a:gd name="connsiteX0" fmla="*/ 0 w 195720"/>
                      <a:gd name="connsiteY0" fmla="*/ 108329 h 527763"/>
                      <a:gd name="connsiteX1" fmla="*/ 531 w 195720"/>
                      <a:gd name="connsiteY1" fmla="*/ 527764 h 527763"/>
                      <a:gd name="connsiteX2" fmla="*/ 195721 w 195720"/>
                      <a:gd name="connsiteY2" fmla="*/ 418979 h 527763"/>
                      <a:gd name="connsiteX3" fmla="*/ 195190 w 195720"/>
                      <a:gd name="connsiteY3" fmla="*/ 0 h 527763"/>
                      <a:gd name="connsiteX4" fmla="*/ 0 w 195720"/>
                      <a:gd name="connsiteY4" fmla="*/ 108329 h 527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720" h="527763">
                        <a:moveTo>
                          <a:pt x="0" y="108329"/>
                        </a:moveTo>
                        <a:lnTo>
                          <a:pt x="531" y="527764"/>
                        </a:lnTo>
                        <a:lnTo>
                          <a:pt x="195721" y="418979"/>
                        </a:lnTo>
                        <a:lnTo>
                          <a:pt x="195190" y="0"/>
                        </a:lnTo>
                        <a:lnTo>
                          <a:pt x="0" y="108329"/>
                        </a:ln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7" name="Freeform: Shape 328">
                    <a:extLst>
                      <a:ext uri="{FF2B5EF4-FFF2-40B4-BE49-F238E27FC236}">
                        <a16:creationId xmlns:a16="http://schemas.microsoft.com/office/drawing/2014/main" id="{B2FB0EB8-EDFA-41BF-AFF4-3AA9B0E848A9}"/>
                      </a:ext>
                    </a:extLst>
                  </p:cNvPr>
                  <p:cNvSpPr/>
                  <p:nvPr/>
                </p:nvSpPr>
                <p:spPr>
                  <a:xfrm>
                    <a:off x="7159901" y="3800542"/>
                    <a:ext cx="388786" cy="215141"/>
                  </a:xfrm>
                  <a:custGeom>
                    <a:avLst/>
                    <a:gdLst>
                      <a:gd name="connsiteX0" fmla="*/ 388787 w 388786"/>
                      <a:gd name="connsiteY0" fmla="*/ 105826 h 215141"/>
                      <a:gd name="connsiteX1" fmla="*/ 193597 w 388786"/>
                      <a:gd name="connsiteY1" fmla="*/ 215141 h 215141"/>
                      <a:gd name="connsiteX2" fmla="*/ 0 w 388786"/>
                      <a:gd name="connsiteY2" fmla="*/ 108329 h 215141"/>
                      <a:gd name="connsiteX3" fmla="*/ 195190 w 388786"/>
                      <a:gd name="connsiteY3" fmla="*/ 0 h 215141"/>
                      <a:gd name="connsiteX4" fmla="*/ 388787 w 388786"/>
                      <a:gd name="connsiteY4" fmla="*/ 105826 h 21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786" h="215141">
                        <a:moveTo>
                          <a:pt x="388787" y="105826"/>
                        </a:moveTo>
                        <a:lnTo>
                          <a:pt x="193597" y="215141"/>
                        </a:lnTo>
                        <a:lnTo>
                          <a:pt x="0" y="108329"/>
                        </a:lnTo>
                        <a:lnTo>
                          <a:pt x="195190" y="0"/>
                        </a:lnTo>
                        <a:lnTo>
                          <a:pt x="388787" y="105826"/>
                        </a:ln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8" name="Freeform: Shape 329">
                    <a:extLst>
                      <a:ext uri="{FF2B5EF4-FFF2-40B4-BE49-F238E27FC236}">
                        <a16:creationId xmlns:a16="http://schemas.microsoft.com/office/drawing/2014/main" id="{446225AB-8E3C-46B3-8FA1-EDE5B6AE8A9F}"/>
                      </a:ext>
                    </a:extLst>
                  </p:cNvPr>
                  <p:cNvSpPr/>
                  <p:nvPr/>
                </p:nvSpPr>
                <p:spPr>
                  <a:xfrm>
                    <a:off x="7172646" y="3938078"/>
                    <a:ext cx="165528" cy="130252"/>
                  </a:xfrm>
                  <a:custGeom>
                    <a:avLst/>
                    <a:gdLst>
                      <a:gd name="connsiteX0" fmla="*/ 165528 w 165528"/>
                      <a:gd name="connsiteY0" fmla="*/ 94523 h 130252"/>
                      <a:gd name="connsiteX1" fmla="*/ 165528 w 165528"/>
                      <a:gd name="connsiteY1" fmla="*/ 130253 h 130252"/>
                      <a:gd name="connsiteX2" fmla="*/ 0 w 165528"/>
                      <a:gd name="connsiteY2" fmla="*/ 35730 h 130252"/>
                      <a:gd name="connsiteX3" fmla="*/ 0 w 165528"/>
                      <a:gd name="connsiteY3" fmla="*/ 0 h 130252"/>
                      <a:gd name="connsiteX4" fmla="*/ 165528 w 165528"/>
                      <a:gd name="connsiteY4" fmla="*/ 94523 h 130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252">
                        <a:moveTo>
                          <a:pt x="165528" y="94523"/>
                        </a:moveTo>
                        <a:lnTo>
                          <a:pt x="165528" y="130253"/>
                        </a:lnTo>
                        <a:lnTo>
                          <a:pt x="0" y="35730"/>
                        </a:lnTo>
                        <a:lnTo>
                          <a:pt x="0" y="0"/>
                        </a:lnTo>
                        <a:lnTo>
                          <a:pt x="165528" y="94523"/>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9" name="Freeform: Shape 330">
                    <a:extLst>
                      <a:ext uri="{FF2B5EF4-FFF2-40B4-BE49-F238E27FC236}">
                        <a16:creationId xmlns:a16="http://schemas.microsoft.com/office/drawing/2014/main" id="{67132DAA-EB5B-4C4D-A0E9-48CA86D43A93}"/>
                      </a:ext>
                    </a:extLst>
                  </p:cNvPr>
                  <p:cNvSpPr/>
                  <p:nvPr/>
                </p:nvSpPr>
                <p:spPr>
                  <a:xfrm>
                    <a:off x="7172646" y="3980484"/>
                    <a:ext cx="165528" cy="130784"/>
                  </a:xfrm>
                  <a:custGeom>
                    <a:avLst/>
                    <a:gdLst>
                      <a:gd name="connsiteX0" fmla="*/ 165528 w 165528"/>
                      <a:gd name="connsiteY0" fmla="*/ 94523 h 130784"/>
                      <a:gd name="connsiteX1" fmla="*/ 165528 w 165528"/>
                      <a:gd name="connsiteY1" fmla="*/ 130784 h 130784"/>
                      <a:gd name="connsiteX2" fmla="*/ 0 w 165528"/>
                      <a:gd name="connsiteY2" fmla="*/ 35730 h 130784"/>
                      <a:gd name="connsiteX3" fmla="*/ 0 w 165528"/>
                      <a:gd name="connsiteY3" fmla="*/ 0 h 130784"/>
                      <a:gd name="connsiteX4" fmla="*/ 165528 w 165528"/>
                      <a:gd name="connsiteY4" fmla="*/ 94523 h 130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784">
                        <a:moveTo>
                          <a:pt x="165528" y="94523"/>
                        </a:moveTo>
                        <a:lnTo>
                          <a:pt x="165528" y="130784"/>
                        </a:lnTo>
                        <a:lnTo>
                          <a:pt x="0" y="35730"/>
                        </a:lnTo>
                        <a:lnTo>
                          <a:pt x="0" y="0"/>
                        </a:lnTo>
                        <a:lnTo>
                          <a:pt x="165528" y="94523"/>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0" name="Freeform: Shape 331">
                    <a:extLst>
                      <a:ext uri="{FF2B5EF4-FFF2-40B4-BE49-F238E27FC236}">
                        <a16:creationId xmlns:a16="http://schemas.microsoft.com/office/drawing/2014/main" id="{5789DC3D-8D36-4CB6-BC86-B00312AACA88}"/>
                      </a:ext>
                    </a:extLst>
                  </p:cNvPr>
                  <p:cNvSpPr/>
                  <p:nvPr/>
                </p:nvSpPr>
                <p:spPr>
                  <a:xfrm>
                    <a:off x="7172646" y="4023800"/>
                    <a:ext cx="165528" cy="130329"/>
                  </a:xfrm>
                  <a:custGeom>
                    <a:avLst/>
                    <a:gdLst>
                      <a:gd name="connsiteX0" fmla="*/ 165528 w 165528"/>
                      <a:gd name="connsiteY0" fmla="*/ 94598 h 130329"/>
                      <a:gd name="connsiteX1" fmla="*/ 165528 w 165528"/>
                      <a:gd name="connsiteY1" fmla="*/ 130329 h 130329"/>
                      <a:gd name="connsiteX2" fmla="*/ 0 w 165528"/>
                      <a:gd name="connsiteY2" fmla="*/ 35275 h 130329"/>
                      <a:gd name="connsiteX3" fmla="*/ 0 w 165528"/>
                      <a:gd name="connsiteY3" fmla="*/ 0 h 130329"/>
                      <a:gd name="connsiteX4" fmla="*/ 165528 w 165528"/>
                      <a:gd name="connsiteY4" fmla="*/ 94598 h 130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329">
                        <a:moveTo>
                          <a:pt x="165528" y="94598"/>
                        </a:moveTo>
                        <a:lnTo>
                          <a:pt x="165528" y="130329"/>
                        </a:lnTo>
                        <a:lnTo>
                          <a:pt x="0" y="35275"/>
                        </a:lnTo>
                        <a:lnTo>
                          <a:pt x="0" y="0"/>
                        </a:lnTo>
                        <a:lnTo>
                          <a:pt x="165528"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1" name="Freeform: Shape 332">
                    <a:extLst>
                      <a:ext uri="{FF2B5EF4-FFF2-40B4-BE49-F238E27FC236}">
                        <a16:creationId xmlns:a16="http://schemas.microsoft.com/office/drawing/2014/main" id="{BFCC7A51-95CC-481F-88A3-2B2A187873C9}"/>
                      </a:ext>
                    </a:extLst>
                  </p:cNvPr>
                  <p:cNvSpPr/>
                  <p:nvPr/>
                </p:nvSpPr>
                <p:spPr>
                  <a:xfrm>
                    <a:off x="7172646" y="4067269"/>
                    <a:ext cx="165528" cy="130328"/>
                  </a:xfrm>
                  <a:custGeom>
                    <a:avLst/>
                    <a:gdLst>
                      <a:gd name="connsiteX0" fmla="*/ 165528 w 165528"/>
                      <a:gd name="connsiteY0" fmla="*/ 94598 h 130328"/>
                      <a:gd name="connsiteX1" fmla="*/ 165528 w 165528"/>
                      <a:gd name="connsiteY1" fmla="*/ 130329 h 130328"/>
                      <a:gd name="connsiteX2" fmla="*/ 0 w 165528"/>
                      <a:gd name="connsiteY2" fmla="*/ 35275 h 130328"/>
                      <a:gd name="connsiteX3" fmla="*/ 0 w 165528"/>
                      <a:gd name="connsiteY3" fmla="*/ 0 h 130328"/>
                      <a:gd name="connsiteX4" fmla="*/ 165528 w 165528"/>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328">
                        <a:moveTo>
                          <a:pt x="165528" y="94598"/>
                        </a:moveTo>
                        <a:lnTo>
                          <a:pt x="165528" y="130329"/>
                        </a:lnTo>
                        <a:lnTo>
                          <a:pt x="0" y="35275"/>
                        </a:lnTo>
                        <a:lnTo>
                          <a:pt x="0" y="0"/>
                        </a:lnTo>
                        <a:lnTo>
                          <a:pt x="165528"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2" name="Freeform: Shape 333">
                    <a:extLst>
                      <a:ext uri="{FF2B5EF4-FFF2-40B4-BE49-F238E27FC236}">
                        <a16:creationId xmlns:a16="http://schemas.microsoft.com/office/drawing/2014/main" id="{C6EA333F-B5CD-4139-ACEF-DBFD11E54BD9}"/>
                      </a:ext>
                    </a:extLst>
                  </p:cNvPr>
                  <p:cNvSpPr/>
                  <p:nvPr/>
                </p:nvSpPr>
                <p:spPr>
                  <a:xfrm>
                    <a:off x="7172646" y="4110206"/>
                    <a:ext cx="165528" cy="130784"/>
                  </a:xfrm>
                  <a:custGeom>
                    <a:avLst/>
                    <a:gdLst>
                      <a:gd name="connsiteX0" fmla="*/ 165528 w 165528"/>
                      <a:gd name="connsiteY0" fmla="*/ 94523 h 130784"/>
                      <a:gd name="connsiteX1" fmla="*/ 165528 w 165528"/>
                      <a:gd name="connsiteY1" fmla="*/ 130784 h 130784"/>
                      <a:gd name="connsiteX2" fmla="*/ 0 w 165528"/>
                      <a:gd name="connsiteY2" fmla="*/ 35730 h 130784"/>
                      <a:gd name="connsiteX3" fmla="*/ 0 w 165528"/>
                      <a:gd name="connsiteY3" fmla="*/ 0 h 130784"/>
                      <a:gd name="connsiteX4" fmla="*/ 165528 w 165528"/>
                      <a:gd name="connsiteY4" fmla="*/ 94523 h 130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784">
                        <a:moveTo>
                          <a:pt x="165528" y="94523"/>
                        </a:moveTo>
                        <a:lnTo>
                          <a:pt x="165528" y="130784"/>
                        </a:lnTo>
                        <a:lnTo>
                          <a:pt x="0" y="35730"/>
                        </a:lnTo>
                        <a:lnTo>
                          <a:pt x="0" y="0"/>
                        </a:lnTo>
                        <a:lnTo>
                          <a:pt x="165528" y="94523"/>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3" name="Freeform: Shape 334">
                    <a:extLst>
                      <a:ext uri="{FF2B5EF4-FFF2-40B4-BE49-F238E27FC236}">
                        <a16:creationId xmlns:a16="http://schemas.microsoft.com/office/drawing/2014/main" id="{90BE355B-2CCB-497C-BE18-74B27BF0FB5D}"/>
                      </a:ext>
                    </a:extLst>
                  </p:cNvPr>
                  <p:cNvSpPr/>
                  <p:nvPr/>
                </p:nvSpPr>
                <p:spPr>
                  <a:xfrm>
                    <a:off x="7172646" y="4153674"/>
                    <a:ext cx="165528" cy="130253"/>
                  </a:xfrm>
                  <a:custGeom>
                    <a:avLst/>
                    <a:gdLst>
                      <a:gd name="connsiteX0" fmla="*/ 165528 w 165528"/>
                      <a:gd name="connsiteY0" fmla="*/ 94523 h 130253"/>
                      <a:gd name="connsiteX1" fmla="*/ 165528 w 165528"/>
                      <a:gd name="connsiteY1" fmla="*/ 130253 h 130253"/>
                      <a:gd name="connsiteX2" fmla="*/ 0 w 165528"/>
                      <a:gd name="connsiteY2" fmla="*/ 35731 h 130253"/>
                      <a:gd name="connsiteX3" fmla="*/ 0 w 165528"/>
                      <a:gd name="connsiteY3" fmla="*/ 0 h 130253"/>
                      <a:gd name="connsiteX4" fmla="*/ 165528 w 165528"/>
                      <a:gd name="connsiteY4" fmla="*/ 94523 h 1302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253">
                        <a:moveTo>
                          <a:pt x="165528" y="94523"/>
                        </a:moveTo>
                        <a:lnTo>
                          <a:pt x="165528" y="130253"/>
                        </a:lnTo>
                        <a:lnTo>
                          <a:pt x="0" y="35731"/>
                        </a:lnTo>
                        <a:lnTo>
                          <a:pt x="0" y="0"/>
                        </a:lnTo>
                        <a:lnTo>
                          <a:pt x="165528" y="94523"/>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4" name="Freeform: Shape 335">
                    <a:extLst>
                      <a:ext uri="{FF2B5EF4-FFF2-40B4-BE49-F238E27FC236}">
                        <a16:creationId xmlns:a16="http://schemas.microsoft.com/office/drawing/2014/main" id="{4A94CA79-5290-4084-AA3A-E8C2CA47098E}"/>
                      </a:ext>
                    </a:extLst>
                  </p:cNvPr>
                  <p:cNvSpPr/>
                  <p:nvPr/>
                </p:nvSpPr>
                <p:spPr>
                  <a:xfrm>
                    <a:off x="7172646" y="4196991"/>
                    <a:ext cx="165528" cy="130328"/>
                  </a:xfrm>
                  <a:custGeom>
                    <a:avLst/>
                    <a:gdLst>
                      <a:gd name="connsiteX0" fmla="*/ 165528 w 165528"/>
                      <a:gd name="connsiteY0" fmla="*/ 94598 h 130328"/>
                      <a:gd name="connsiteX1" fmla="*/ 165528 w 165528"/>
                      <a:gd name="connsiteY1" fmla="*/ 130329 h 130328"/>
                      <a:gd name="connsiteX2" fmla="*/ 0 w 165528"/>
                      <a:gd name="connsiteY2" fmla="*/ 35275 h 130328"/>
                      <a:gd name="connsiteX3" fmla="*/ 0 w 165528"/>
                      <a:gd name="connsiteY3" fmla="*/ 0 h 130328"/>
                      <a:gd name="connsiteX4" fmla="*/ 165528 w 165528"/>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328">
                        <a:moveTo>
                          <a:pt x="165528" y="94598"/>
                        </a:moveTo>
                        <a:lnTo>
                          <a:pt x="165528" y="130329"/>
                        </a:lnTo>
                        <a:lnTo>
                          <a:pt x="0" y="35275"/>
                        </a:lnTo>
                        <a:lnTo>
                          <a:pt x="0" y="0"/>
                        </a:lnTo>
                        <a:lnTo>
                          <a:pt x="165528"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5" name="Freeform: Shape 336">
                    <a:extLst>
                      <a:ext uri="{FF2B5EF4-FFF2-40B4-BE49-F238E27FC236}">
                        <a16:creationId xmlns:a16="http://schemas.microsoft.com/office/drawing/2014/main" id="{930D0323-8198-4F61-8430-57947B49557F}"/>
                      </a:ext>
                    </a:extLst>
                  </p:cNvPr>
                  <p:cNvSpPr/>
                  <p:nvPr/>
                </p:nvSpPr>
                <p:spPr>
                  <a:xfrm>
                    <a:off x="7172646" y="4240459"/>
                    <a:ext cx="165528" cy="130329"/>
                  </a:xfrm>
                  <a:custGeom>
                    <a:avLst/>
                    <a:gdLst>
                      <a:gd name="connsiteX0" fmla="*/ 165528 w 165528"/>
                      <a:gd name="connsiteY0" fmla="*/ 94068 h 130329"/>
                      <a:gd name="connsiteX1" fmla="*/ 165528 w 165528"/>
                      <a:gd name="connsiteY1" fmla="*/ 130329 h 130329"/>
                      <a:gd name="connsiteX2" fmla="*/ 0 w 165528"/>
                      <a:gd name="connsiteY2" fmla="*/ 35275 h 130329"/>
                      <a:gd name="connsiteX3" fmla="*/ 0 w 165528"/>
                      <a:gd name="connsiteY3" fmla="*/ 0 h 130329"/>
                      <a:gd name="connsiteX4" fmla="*/ 165528 w 165528"/>
                      <a:gd name="connsiteY4" fmla="*/ 94068 h 130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28" h="130329">
                        <a:moveTo>
                          <a:pt x="165528" y="94068"/>
                        </a:moveTo>
                        <a:lnTo>
                          <a:pt x="165528" y="130329"/>
                        </a:lnTo>
                        <a:lnTo>
                          <a:pt x="0" y="35275"/>
                        </a:lnTo>
                        <a:lnTo>
                          <a:pt x="0" y="0"/>
                        </a:lnTo>
                        <a:lnTo>
                          <a:pt x="165528" y="9406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6" name="Freeform: Shape 337">
                    <a:extLst>
                      <a:ext uri="{FF2B5EF4-FFF2-40B4-BE49-F238E27FC236}">
                        <a16:creationId xmlns:a16="http://schemas.microsoft.com/office/drawing/2014/main" id="{65427FDB-D3E5-4C8F-A177-DB625BAFB7AB}"/>
                      </a:ext>
                    </a:extLst>
                  </p:cNvPr>
                  <p:cNvSpPr/>
                  <p:nvPr/>
                </p:nvSpPr>
                <p:spPr>
                  <a:xfrm>
                    <a:off x="7368822" y="3935953"/>
                    <a:ext cx="164997" cy="130328"/>
                  </a:xfrm>
                  <a:custGeom>
                    <a:avLst/>
                    <a:gdLst>
                      <a:gd name="connsiteX0" fmla="*/ 0 w 164997"/>
                      <a:gd name="connsiteY0" fmla="*/ 94598 h 130328"/>
                      <a:gd name="connsiteX1" fmla="*/ 0 w 164997"/>
                      <a:gd name="connsiteY1" fmla="*/ 130329 h 130328"/>
                      <a:gd name="connsiteX2" fmla="*/ 164997 w 164997"/>
                      <a:gd name="connsiteY2" fmla="*/ 35275 h 130328"/>
                      <a:gd name="connsiteX3" fmla="*/ 164997 w 164997"/>
                      <a:gd name="connsiteY3" fmla="*/ 0 h 130328"/>
                      <a:gd name="connsiteX4" fmla="*/ 0 w 164997"/>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328">
                        <a:moveTo>
                          <a:pt x="0" y="94598"/>
                        </a:moveTo>
                        <a:lnTo>
                          <a:pt x="0" y="130329"/>
                        </a:lnTo>
                        <a:lnTo>
                          <a:pt x="164997" y="35275"/>
                        </a:lnTo>
                        <a:lnTo>
                          <a:pt x="164997" y="0"/>
                        </a:lnTo>
                        <a:lnTo>
                          <a:pt x="0"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7" name="Freeform: Shape 338">
                    <a:extLst>
                      <a:ext uri="{FF2B5EF4-FFF2-40B4-BE49-F238E27FC236}">
                        <a16:creationId xmlns:a16="http://schemas.microsoft.com/office/drawing/2014/main" id="{74DBB8AF-E7B6-4279-A0B0-9C48A9417603}"/>
                      </a:ext>
                    </a:extLst>
                  </p:cNvPr>
                  <p:cNvSpPr/>
                  <p:nvPr/>
                </p:nvSpPr>
                <p:spPr>
                  <a:xfrm>
                    <a:off x="7368822" y="3978891"/>
                    <a:ext cx="164997" cy="130328"/>
                  </a:xfrm>
                  <a:custGeom>
                    <a:avLst/>
                    <a:gdLst>
                      <a:gd name="connsiteX0" fmla="*/ 0 w 164997"/>
                      <a:gd name="connsiteY0" fmla="*/ 94598 h 130328"/>
                      <a:gd name="connsiteX1" fmla="*/ 0 w 164997"/>
                      <a:gd name="connsiteY1" fmla="*/ 130329 h 130328"/>
                      <a:gd name="connsiteX2" fmla="*/ 164997 w 164997"/>
                      <a:gd name="connsiteY2" fmla="*/ 35275 h 130328"/>
                      <a:gd name="connsiteX3" fmla="*/ 164997 w 164997"/>
                      <a:gd name="connsiteY3" fmla="*/ 0 h 130328"/>
                      <a:gd name="connsiteX4" fmla="*/ 0 w 164997"/>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328">
                        <a:moveTo>
                          <a:pt x="0" y="94598"/>
                        </a:moveTo>
                        <a:lnTo>
                          <a:pt x="0" y="130329"/>
                        </a:lnTo>
                        <a:lnTo>
                          <a:pt x="164997" y="35275"/>
                        </a:lnTo>
                        <a:lnTo>
                          <a:pt x="164997" y="0"/>
                        </a:lnTo>
                        <a:lnTo>
                          <a:pt x="0"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8" name="Freeform: Shape 339">
                    <a:extLst>
                      <a:ext uri="{FF2B5EF4-FFF2-40B4-BE49-F238E27FC236}">
                        <a16:creationId xmlns:a16="http://schemas.microsoft.com/office/drawing/2014/main" id="{EC4EBF22-0914-42F8-A893-D934BD630109}"/>
                      </a:ext>
                    </a:extLst>
                  </p:cNvPr>
                  <p:cNvSpPr/>
                  <p:nvPr/>
                </p:nvSpPr>
                <p:spPr>
                  <a:xfrm>
                    <a:off x="7368822" y="4021828"/>
                    <a:ext cx="164997" cy="130252"/>
                  </a:xfrm>
                  <a:custGeom>
                    <a:avLst/>
                    <a:gdLst>
                      <a:gd name="connsiteX0" fmla="*/ 0 w 164997"/>
                      <a:gd name="connsiteY0" fmla="*/ 94523 h 130252"/>
                      <a:gd name="connsiteX1" fmla="*/ 0 w 164997"/>
                      <a:gd name="connsiteY1" fmla="*/ 130253 h 130252"/>
                      <a:gd name="connsiteX2" fmla="*/ 164997 w 164997"/>
                      <a:gd name="connsiteY2" fmla="*/ 35730 h 130252"/>
                      <a:gd name="connsiteX3" fmla="*/ 164997 w 164997"/>
                      <a:gd name="connsiteY3" fmla="*/ 0 h 130252"/>
                      <a:gd name="connsiteX4" fmla="*/ 0 w 164997"/>
                      <a:gd name="connsiteY4" fmla="*/ 94523 h 130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252">
                        <a:moveTo>
                          <a:pt x="0" y="94523"/>
                        </a:moveTo>
                        <a:lnTo>
                          <a:pt x="0" y="130253"/>
                        </a:lnTo>
                        <a:lnTo>
                          <a:pt x="164997" y="35730"/>
                        </a:lnTo>
                        <a:lnTo>
                          <a:pt x="164997" y="0"/>
                        </a:lnTo>
                        <a:lnTo>
                          <a:pt x="0" y="94523"/>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9" name="Freeform: Shape 340">
                    <a:extLst>
                      <a:ext uri="{FF2B5EF4-FFF2-40B4-BE49-F238E27FC236}">
                        <a16:creationId xmlns:a16="http://schemas.microsoft.com/office/drawing/2014/main" id="{A4556C20-1452-44B7-8427-95E7AB893BAF}"/>
                      </a:ext>
                    </a:extLst>
                  </p:cNvPr>
                  <p:cNvSpPr/>
                  <p:nvPr/>
                </p:nvSpPr>
                <p:spPr>
                  <a:xfrm>
                    <a:off x="7368822" y="4065220"/>
                    <a:ext cx="164997" cy="130328"/>
                  </a:xfrm>
                  <a:custGeom>
                    <a:avLst/>
                    <a:gdLst>
                      <a:gd name="connsiteX0" fmla="*/ 0 w 164997"/>
                      <a:gd name="connsiteY0" fmla="*/ 94598 h 130328"/>
                      <a:gd name="connsiteX1" fmla="*/ 0 w 164997"/>
                      <a:gd name="connsiteY1" fmla="*/ 130329 h 130328"/>
                      <a:gd name="connsiteX2" fmla="*/ 164997 w 164997"/>
                      <a:gd name="connsiteY2" fmla="*/ 35275 h 130328"/>
                      <a:gd name="connsiteX3" fmla="*/ 164997 w 164997"/>
                      <a:gd name="connsiteY3" fmla="*/ 0 h 130328"/>
                      <a:gd name="connsiteX4" fmla="*/ 0 w 164997"/>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328">
                        <a:moveTo>
                          <a:pt x="0" y="94598"/>
                        </a:moveTo>
                        <a:lnTo>
                          <a:pt x="0" y="130329"/>
                        </a:lnTo>
                        <a:lnTo>
                          <a:pt x="164997" y="35275"/>
                        </a:lnTo>
                        <a:lnTo>
                          <a:pt x="164997" y="0"/>
                        </a:lnTo>
                        <a:lnTo>
                          <a:pt x="0"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0" name="Freeform: Shape 341">
                    <a:extLst>
                      <a:ext uri="{FF2B5EF4-FFF2-40B4-BE49-F238E27FC236}">
                        <a16:creationId xmlns:a16="http://schemas.microsoft.com/office/drawing/2014/main" id="{F68AB8DD-264B-4099-97DB-C0D3C60A6350}"/>
                      </a:ext>
                    </a:extLst>
                  </p:cNvPr>
                  <p:cNvSpPr/>
                  <p:nvPr/>
                </p:nvSpPr>
                <p:spPr>
                  <a:xfrm>
                    <a:off x="7368822" y="4108613"/>
                    <a:ext cx="164997" cy="130328"/>
                  </a:xfrm>
                  <a:custGeom>
                    <a:avLst/>
                    <a:gdLst>
                      <a:gd name="connsiteX0" fmla="*/ 0 w 164997"/>
                      <a:gd name="connsiteY0" fmla="*/ 94598 h 130328"/>
                      <a:gd name="connsiteX1" fmla="*/ 0 w 164997"/>
                      <a:gd name="connsiteY1" fmla="*/ 130329 h 130328"/>
                      <a:gd name="connsiteX2" fmla="*/ 164997 w 164997"/>
                      <a:gd name="connsiteY2" fmla="*/ 35275 h 130328"/>
                      <a:gd name="connsiteX3" fmla="*/ 164997 w 164997"/>
                      <a:gd name="connsiteY3" fmla="*/ 0 h 130328"/>
                      <a:gd name="connsiteX4" fmla="*/ 0 w 164997"/>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328">
                        <a:moveTo>
                          <a:pt x="0" y="94598"/>
                        </a:moveTo>
                        <a:lnTo>
                          <a:pt x="0" y="130329"/>
                        </a:lnTo>
                        <a:lnTo>
                          <a:pt x="164997" y="35275"/>
                        </a:lnTo>
                        <a:lnTo>
                          <a:pt x="164997" y="0"/>
                        </a:lnTo>
                        <a:lnTo>
                          <a:pt x="0"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1" name="Freeform: Shape 342">
                    <a:extLst>
                      <a:ext uri="{FF2B5EF4-FFF2-40B4-BE49-F238E27FC236}">
                        <a16:creationId xmlns:a16="http://schemas.microsoft.com/office/drawing/2014/main" id="{6C11FF93-5F8C-4FBE-BFE6-2937293A3AAA}"/>
                      </a:ext>
                    </a:extLst>
                  </p:cNvPr>
                  <p:cNvSpPr/>
                  <p:nvPr/>
                </p:nvSpPr>
                <p:spPr>
                  <a:xfrm>
                    <a:off x="7368822" y="4152081"/>
                    <a:ext cx="164997" cy="130328"/>
                  </a:xfrm>
                  <a:custGeom>
                    <a:avLst/>
                    <a:gdLst>
                      <a:gd name="connsiteX0" fmla="*/ 0 w 164997"/>
                      <a:gd name="connsiteY0" fmla="*/ 94067 h 130328"/>
                      <a:gd name="connsiteX1" fmla="*/ 0 w 164997"/>
                      <a:gd name="connsiteY1" fmla="*/ 130329 h 130328"/>
                      <a:gd name="connsiteX2" fmla="*/ 164997 w 164997"/>
                      <a:gd name="connsiteY2" fmla="*/ 35275 h 130328"/>
                      <a:gd name="connsiteX3" fmla="*/ 164997 w 164997"/>
                      <a:gd name="connsiteY3" fmla="*/ 0 h 130328"/>
                      <a:gd name="connsiteX4" fmla="*/ 0 w 164997"/>
                      <a:gd name="connsiteY4" fmla="*/ 94067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328">
                        <a:moveTo>
                          <a:pt x="0" y="94067"/>
                        </a:moveTo>
                        <a:lnTo>
                          <a:pt x="0" y="130329"/>
                        </a:lnTo>
                        <a:lnTo>
                          <a:pt x="164997" y="35275"/>
                        </a:lnTo>
                        <a:lnTo>
                          <a:pt x="164997" y="0"/>
                        </a:lnTo>
                        <a:lnTo>
                          <a:pt x="0" y="94067"/>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2" name="Freeform: Shape 343">
                    <a:extLst>
                      <a:ext uri="{FF2B5EF4-FFF2-40B4-BE49-F238E27FC236}">
                        <a16:creationId xmlns:a16="http://schemas.microsoft.com/office/drawing/2014/main" id="{B38C458B-534E-4B76-BF98-597A7697D5BF}"/>
                      </a:ext>
                    </a:extLst>
                  </p:cNvPr>
                  <p:cNvSpPr/>
                  <p:nvPr/>
                </p:nvSpPr>
                <p:spPr>
                  <a:xfrm>
                    <a:off x="7368822" y="4195018"/>
                    <a:ext cx="164997" cy="130253"/>
                  </a:xfrm>
                  <a:custGeom>
                    <a:avLst/>
                    <a:gdLst>
                      <a:gd name="connsiteX0" fmla="*/ 0 w 164997"/>
                      <a:gd name="connsiteY0" fmla="*/ 94523 h 130253"/>
                      <a:gd name="connsiteX1" fmla="*/ 0 w 164997"/>
                      <a:gd name="connsiteY1" fmla="*/ 130253 h 130253"/>
                      <a:gd name="connsiteX2" fmla="*/ 164997 w 164997"/>
                      <a:gd name="connsiteY2" fmla="*/ 35730 h 130253"/>
                      <a:gd name="connsiteX3" fmla="*/ 164997 w 164997"/>
                      <a:gd name="connsiteY3" fmla="*/ 0 h 130253"/>
                      <a:gd name="connsiteX4" fmla="*/ 0 w 164997"/>
                      <a:gd name="connsiteY4" fmla="*/ 94523 h 1302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253">
                        <a:moveTo>
                          <a:pt x="0" y="94523"/>
                        </a:moveTo>
                        <a:lnTo>
                          <a:pt x="0" y="130253"/>
                        </a:lnTo>
                        <a:lnTo>
                          <a:pt x="164997" y="35730"/>
                        </a:lnTo>
                        <a:lnTo>
                          <a:pt x="164997" y="0"/>
                        </a:lnTo>
                        <a:lnTo>
                          <a:pt x="0" y="94523"/>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3" name="Freeform: Shape 344">
                    <a:extLst>
                      <a:ext uri="{FF2B5EF4-FFF2-40B4-BE49-F238E27FC236}">
                        <a16:creationId xmlns:a16="http://schemas.microsoft.com/office/drawing/2014/main" id="{168B2B8B-149A-442D-82F1-F20D6B00936B}"/>
                      </a:ext>
                    </a:extLst>
                  </p:cNvPr>
                  <p:cNvSpPr/>
                  <p:nvPr/>
                </p:nvSpPr>
                <p:spPr>
                  <a:xfrm>
                    <a:off x="7368822" y="4238411"/>
                    <a:ext cx="164997" cy="130328"/>
                  </a:xfrm>
                  <a:custGeom>
                    <a:avLst/>
                    <a:gdLst>
                      <a:gd name="connsiteX0" fmla="*/ 0 w 164997"/>
                      <a:gd name="connsiteY0" fmla="*/ 94598 h 130328"/>
                      <a:gd name="connsiteX1" fmla="*/ 0 w 164997"/>
                      <a:gd name="connsiteY1" fmla="*/ 130329 h 130328"/>
                      <a:gd name="connsiteX2" fmla="*/ 164997 w 164997"/>
                      <a:gd name="connsiteY2" fmla="*/ 35275 h 130328"/>
                      <a:gd name="connsiteX3" fmla="*/ 164997 w 164997"/>
                      <a:gd name="connsiteY3" fmla="*/ 0 h 130328"/>
                      <a:gd name="connsiteX4" fmla="*/ 0 w 164997"/>
                      <a:gd name="connsiteY4" fmla="*/ 94598 h 130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97" h="130328">
                        <a:moveTo>
                          <a:pt x="0" y="94598"/>
                        </a:moveTo>
                        <a:lnTo>
                          <a:pt x="0" y="130329"/>
                        </a:lnTo>
                        <a:lnTo>
                          <a:pt x="164997" y="35275"/>
                        </a:lnTo>
                        <a:lnTo>
                          <a:pt x="164997" y="0"/>
                        </a:lnTo>
                        <a:lnTo>
                          <a:pt x="0" y="94598"/>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4" name="Freeform: Shape 346">
                    <a:extLst>
                      <a:ext uri="{FF2B5EF4-FFF2-40B4-BE49-F238E27FC236}">
                        <a16:creationId xmlns:a16="http://schemas.microsoft.com/office/drawing/2014/main" id="{FE88ED03-1A55-43B6-94F1-B5D4512FC97D}"/>
                      </a:ext>
                    </a:extLst>
                  </p:cNvPr>
                  <p:cNvSpPr/>
                  <p:nvPr/>
                </p:nvSpPr>
                <p:spPr>
                  <a:xfrm>
                    <a:off x="7353498" y="3801680"/>
                    <a:ext cx="169624" cy="98088"/>
                  </a:xfrm>
                  <a:custGeom>
                    <a:avLst/>
                    <a:gdLst>
                      <a:gd name="connsiteX0" fmla="*/ 0 w 169624"/>
                      <a:gd name="connsiteY0" fmla="*/ 0 h 98088"/>
                      <a:gd name="connsiteX1" fmla="*/ 169625 w 169624"/>
                      <a:gd name="connsiteY1" fmla="*/ 98088 h 98088"/>
                      <a:gd name="connsiteX2" fmla="*/ 156349 w 169624"/>
                      <a:gd name="connsiteY2" fmla="*/ 95054 h 98088"/>
                      <a:gd name="connsiteX3" fmla="*/ 0 w 169624"/>
                      <a:gd name="connsiteY3" fmla="*/ 4628 h 98088"/>
                      <a:gd name="connsiteX4" fmla="*/ 0 w 169624"/>
                      <a:gd name="connsiteY4" fmla="*/ 0 h 98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624" h="98088">
                        <a:moveTo>
                          <a:pt x="0" y="0"/>
                        </a:moveTo>
                        <a:cubicBezTo>
                          <a:pt x="56213" y="32696"/>
                          <a:pt x="112881" y="65392"/>
                          <a:pt x="169625" y="98088"/>
                        </a:cubicBezTo>
                        <a:cubicBezTo>
                          <a:pt x="167046" y="96571"/>
                          <a:pt x="162949" y="95509"/>
                          <a:pt x="156349" y="95054"/>
                        </a:cubicBezTo>
                        <a:lnTo>
                          <a:pt x="0" y="4628"/>
                        </a:lnTo>
                        <a:cubicBezTo>
                          <a:pt x="0" y="986"/>
                          <a:pt x="0" y="0"/>
                          <a:pt x="0" y="0"/>
                        </a:cubicBez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5" name="Freeform: Shape 347">
                    <a:extLst>
                      <a:ext uri="{FF2B5EF4-FFF2-40B4-BE49-F238E27FC236}">
                        <a16:creationId xmlns:a16="http://schemas.microsoft.com/office/drawing/2014/main" id="{19E8B2FD-66BD-4FB5-AB9F-E2D78831D190}"/>
                      </a:ext>
                    </a:extLst>
                  </p:cNvPr>
                  <p:cNvSpPr/>
                  <p:nvPr/>
                </p:nvSpPr>
                <p:spPr>
                  <a:xfrm>
                    <a:off x="7184404" y="3801680"/>
                    <a:ext cx="169093" cy="98088"/>
                  </a:xfrm>
                  <a:custGeom>
                    <a:avLst/>
                    <a:gdLst>
                      <a:gd name="connsiteX0" fmla="*/ 0 w 169093"/>
                      <a:gd name="connsiteY0" fmla="*/ 98088 h 98088"/>
                      <a:gd name="connsiteX1" fmla="*/ 152253 w 169093"/>
                      <a:gd name="connsiteY1" fmla="*/ 9710 h 98088"/>
                      <a:gd name="connsiteX2" fmla="*/ 169094 w 169093"/>
                      <a:gd name="connsiteY2" fmla="*/ 0 h 98088"/>
                      <a:gd name="connsiteX3" fmla="*/ 169094 w 169093"/>
                      <a:gd name="connsiteY3" fmla="*/ 4628 h 98088"/>
                      <a:gd name="connsiteX4" fmla="*/ 13276 w 169093"/>
                      <a:gd name="connsiteY4" fmla="*/ 95054 h 98088"/>
                      <a:gd name="connsiteX5" fmla="*/ 0 w 169093"/>
                      <a:gd name="connsiteY5" fmla="*/ 98088 h 98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9093" h="98088">
                        <a:moveTo>
                          <a:pt x="0" y="98088"/>
                        </a:moveTo>
                        <a:cubicBezTo>
                          <a:pt x="50599" y="68427"/>
                          <a:pt x="101654" y="39372"/>
                          <a:pt x="152253" y="9710"/>
                        </a:cubicBezTo>
                        <a:cubicBezTo>
                          <a:pt x="157335" y="6676"/>
                          <a:pt x="164011" y="3034"/>
                          <a:pt x="169094" y="0"/>
                        </a:cubicBezTo>
                        <a:cubicBezTo>
                          <a:pt x="169094" y="0"/>
                          <a:pt x="169094" y="986"/>
                          <a:pt x="169094" y="4628"/>
                        </a:cubicBezTo>
                        <a:lnTo>
                          <a:pt x="13276" y="95054"/>
                        </a:lnTo>
                        <a:cubicBezTo>
                          <a:pt x="6600" y="95509"/>
                          <a:pt x="2579" y="96495"/>
                          <a:pt x="0" y="98088"/>
                        </a:cubicBez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6" name="Freeform: Shape 348">
                    <a:extLst>
                      <a:ext uri="{FF2B5EF4-FFF2-40B4-BE49-F238E27FC236}">
                        <a16:creationId xmlns:a16="http://schemas.microsoft.com/office/drawing/2014/main" id="{FD8D3D1F-B0A8-44D8-84AC-8F1D1DC490E6}"/>
                      </a:ext>
                    </a:extLst>
                  </p:cNvPr>
                  <p:cNvSpPr/>
                  <p:nvPr/>
                </p:nvSpPr>
                <p:spPr>
                  <a:xfrm>
                    <a:off x="7181181" y="3896658"/>
                    <a:ext cx="173379" cy="109846"/>
                  </a:xfrm>
                  <a:custGeom>
                    <a:avLst/>
                    <a:gdLst>
                      <a:gd name="connsiteX0" fmla="*/ 173379 w 173379"/>
                      <a:gd name="connsiteY0" fmla="*/ 109846 h 109846"/>
                      <a:gd name="connsiteX1" fmla="*/ 105408 w 173379"/>
                      <a:gd name="connsiteY1" fmla="*/ 70475 h 109846"/>
                      <a:gd name="connsiteX2" fmla="*/ 3223 w 173379"/>
                      <a:gd name="connsiteY2" fmla="*/ 11227 h 109846"/>
                      <a:gd name="connsiteX3" fmla="*/ 189 w 173379"/>
                      <a:gd name="connsiteY3" fmla="*/ 8193 h 109846"/>
                      <a:gd name="connsiteX4" fmla="*/ 16575 w 173379"/>
                      <a:gd name="connsiteY4" fmla="*/ 0 h 109846"/>
                      <a:gd name="connsiteX5" fmla="*/ 172924 w 173379"/>
                      <a:gd name="connsiteY5" fmla="*/ 90426 h 109846"/>
                      <a:gd name="connsiteX6" fmla="*/ 172924 w 173379"/>
                      <a:gd name="connsiteY6" fmla="*/ 108329 h 109846"/>
                      <a:gd name="connsiteX7" fmla="*/ 173379 w 173379"/>
                      <a:gd name="connsiteY7" fmla="*/ 109846 h 10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379" h="109846">
                        <a:moveTo>
                          <a:pt x="173379" y="109846"/>
                        </a:moveTo>
                        <a:cubicBezTo>
                          <a:pt x="150924" y="96571"/>
                          <a:pt x="127939" y="83826"/>
                          <a:pt x="105408" y="70475"/>
                        </a:cubicBezTo>
                        <a:cubicBezTo>
                          <a:pt x="71195" y="50523"/>
                          <a:pt x="37437" y="31103"/>
                          <a:pt x="3223" y="11227"/>
                        </a:cubicBezTo>
                        <a:cubicBezTo>
                          <a:pt x="1706" y="10241"/>
                          <a:pt x="644" y="9179"/>
                          <a:pt x="189" y="8193"/>
                        </a:cubicBezTo>
                        <a:cubicBezTo>
                          <a:pt x="-797" y="6145"/>
                          <a:pt x="1706" y="1062"/>
                          <a:pt x="16575" y="0"/>
                        </a:cubicBezTo>
                        <a:lnTo>
                          <a:pt x="172924" y="90426"/>
                        </a:lnTo>
                        <a:cubicBezTo>
                          <a:pt x="172924" y="100136"/>
                          <a:pt x="172924" y="106812"/>
                          <a:pt x="172924" y="108329"/>
                        </a:cubicBezTo>
                        <a:cubicBezTo>
                          <a:pt x="173379" y="109391"/>
                          <a:pt x="173379" y="109846"/>
                          <a:pt x="173379" y="109846"/>
                        </a:cubicBezTo>
                        <a:close/>
                      </a:path>
                    </a:pathLst>
                  </a:custGeom>
                  <a:solidFill>
                    <a:srgbClr val="EBEBEB"/>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7" name="Freeform: Shape 349">
                    <a:extLst>
                      <a:ext uri="{FF2B5EF4-FFF2-40B4-BE49-F238E27FC236}">
                        <a16:creationId xmlns:a16="http://schemas.microsoft.com/office/drawing/2014/main" id="{F28E0810-9A9A-4C60-AF03-6C98EB7D7F38}"/>
                      </a:ext>
                    </a:extLst>
                  </p:cNvPr>
                  <p:cNvSpPr/>
                  <p:nvPr/>
                </p:nvSpPr>
                <p:spPr>
                  <a:xfrm>
                    <a:off x="7354636" y="3896202"/>
                    <a:ext cx="172191" cy="109846"/>
                  </a:xfrm>
                  <a:custGeom>
                    <a:avLst/>
                    <a:gdLst>
                      <a:gd name="connsiteX0" fmla="*/ 169018 w 172191"/>
                      <a:gd name="connsiteY0" fmla="*/ 12213 h 109846"/>
                      <a:gd name="connsiteX1" fmla="*/ 152177 w 172191"/>
                      <a:gd name="connsiteY1" fmla="*/ 21924 h 109846"/>
                      <a:gd name="connsiteX2" fmla="*/ 118495 w 172191"/>
                      <a:gd name="connsiteY2" fmla="*/ 41344 h 109846"/>
                      <a:gd name="connsiteX3" fmla="*/ 101654 w 172191"/>
                      <a:gd name="connsiteY3" fmla="*/ 51054 h 109846"/>
                      <a:gd name="connsiteX4" fmla="*/ 84812 w 172191"/>
                      <a:gd name="connsiteY4" fmla="*/ 60764 h 109846"/>
                      <a:gd name="connsiteX5" fmla="*/ 0 w 172191"/>
                      <a:gd name="connsiteY5" fmla="*/ 109846 h 109846"/>
                      <a:gd name="connsiteX6" fmla="*/ 0 w 172191"/>
                      <a:gd name="connsiteY6" fmla="*/ 108329 h 109846"/>
                      <a:gd name="connsiteX7" fmla="*/ 0 w 172191"/>
                      <a:gd name="connsiteY7" fmla="*/ 90426 h 109846"/>
                      <a:gd name="connsiteX8" fmla="*/ 155287 w 172191"/>
                      <a:gd name="connsiteY8" fmla="*/ 0 h 109846"/>
                      <a:gd name="connsiteX9" fmla="*/ 172128 w 172191"/>
                      <a:gd name="connsiteY9" fmla="*/ 8193 h 109846"/>
                      <a:gd name="connsiteX10" fmla="*/ 169018 w 172191"/>
                      <a:gd name="connsiteY10" fmla="*/ 12213 h 10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2191" h="109846">
                        <a:moveTo>
                          <a:pt x="169018" y="12213"/>
                        </a:moveTo>
                        <a:lnTo>
                          <a:pt x="152177" y="21924"/>
                        </a:lnTo>
                        <a:cubicBezTo>
                          <a:pt x="140949" y="28599"/>
                          <a:pt x="129722" y="35199"/>
                          <a:pt x="118495" y="41344"/>
                        </a:cubicBezTo>
                        <a:lnTo>
                          <a:pt x="101654" y="51054"/>
                        </a:lnTo>
                        <a:lnTo>
                          <a:pt x="84812" y="60764"/>
                        </a:lnTo>
                        <a:cubicBezTo>
                          <a:pt x="56744" y="77150"/>
                          <a:pt x="28600" y="93460"/>
                          <a:pt x="0" y="109846"/>
                        </a:cubicBezTo>
                        <a:cubicBezTo>
                          <a:pt x="0" y="109846"/>
                          <a:pt x="0" y="109315"/>
                          <a:pt x="0" y="108329"/>
                        </a:cubicBezTo>
                        <a:cubicBezTo>
                          <a:pt x="0" y="106281"/>
                          <a:pt x="0" y="100136"/>
                          <a:pt x="0" y="90426"/>
                        </a:cubicBezTo>
                        <a:lnTo>
                          <a:pt x="155287" y="0"/>
                        </a:lnTo>
                        <a:cubicBezTo>
                          <a:pt x="170080" y="986"/>
                          <a:pt x="172659" y="6145"/>
                          <a:pt x="172128" y="8193"/>
                        </a:cubicBezTo>
                        <a:cubicBezTo>
                          <a:pt x="171521" y="10165"/>
                          <a:pt x="170004" y="11227"/>
                          <a:pt x="169018" y="12213"/>
                        </a:cubicBezTo>
                        <a:close/>
                      </a:path>
                    </a:pathLst>
                  </a:custGeom>
                  <a:solidFill>
                    <a:srgbClr val="9B9BA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8" name="Freeform: Shape 352">
                    <a:extLst>
                      <a:ext uri="{FF2B5EF4-FFF2-40B4-BE49-F238E27FC236}">
                        <a16:creationId xmlns:a16="http://schemas.microsoft.com/office/drawing/2014/main" id="{1BA25D6A-1321-45B4-9F15-0941EF682A3C}"/>
                      </a:ext>
                    </a:extLst>
                  </p:cNvPr>
                  <p:cNvSpPr/>
                  <p:nvPr/>
                </p:nvSpPr>
                <p:spPr>
                  <a:xfrm>
                    <a:off x="7414338" y="4204728"/>
                    <a:ext cx="293733" cy="178804"/>
                  </a:xfrm>
                  <a:custGeom>
                    <a:avLst/>
                    <a:gdLst>
                      <a:gd name="connsiteX0" fmla="*/ 293733 w 293733"/>
                      <a:gd name="connsiteY0" fmla="*/ 88378 h 178804"/>
                      <a:gd name="connsiteX1" fmla="*/ 147625 w 293733"/>
                      <a:gd name="connsiteY1" fmla="*/ 178804 h 178804"/>
                      <a:gd name="connsiteX2" fmla="*/ 0 w 293733"/>
                      <a:gd name="connsiteY2" fmla="*/ 90426 h 178804"/>
                      <a:gd name="connsiteX3" fmla="*/ 146108 w 293733"/>
                      <a:gd name="connsiteY3" fmla="*/ 0 h 178804"/>
                      <a:gd name="connsiteX4" fmla="*/ 293733 w 293733"/>
                      <a:gd name="connsiteY4" fmla="*/ 88378 h 178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733" h="178804">
                        <a:moveTo>
                          <a:pt x="293733" y="88378"/>
                        </a:moveTo>
                        <a:lnTo>
                          <a:pt x="147625" y="178804"/>
                        </a:lnTo>
                        <a:lnTo>
                          <a:pt x="0" y="90426"/>
                        </a:lnTo>
                        <a:lnTo>
                          <a:pt x="146108" y="0"/>
                        </a:lnTo>
                        <a:lnTo>
                          <a:pt x="293733" y="88378"/>
                        </a:lnTo>
                        <a:close/>
                      </a:path>
                    </a:pathLst>
                  </a:custGeom>
                  <a:solidFill>
                    <a:srgbClr val="F4F4F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9" name="Freeform: Shape 353">
                    <a:extLst>
                      <a:ext uri="{FF2B5EF4-FFF2-40B4-BE49-F238E27FC236}">
                        <a16:creationId xmlns:a16="http://schemas.microsoft.com/office/drawing/2014/main" id="{3F2F5E90-AD54-4895-B62F-BB0C85B6CF86}"/>
                      </a:ext>
                    </a:extLst>
                  </p:cNvPr>
                  <p:cNvSpPr/>
                  <p:nvPr/>
                </p:nvSpPr>
                <p:spPr>
                  <a:xfrm>
                    <a:off x="7478137" y="4370257"/>
                    <a:ext cx="14337" cy="61371"/>
                  </a:xfrm>
                  <a:custGeom>
                    <a:avLst/>
                    <a:gdLst>
                      <a:gd name="connsiteX0" fmla="*/ 0 w 14337"/>
                      <a:gd name="connsiteY0" fmla="*/ 0 h 61371"/>
                      <a:gd name="connsiteX1" fmla="*/ 0 w 14337"/>
                      <a:gd name="connsiteY1" fmla="*/ 52647 h 61371"/>
                      <a:gd name="connsiteX2" fmla="*/ 14338 w 14337"/>
                      <a:gd name="connsiteY2" fmla="*/ 61371 h 61371"/>
                      <a:gd name="connsiteX3" fmla="*/ 14338 w 14337"/>
                      <a:gd name="connsiteY3" fmla="*/ 8269 h 61371"/>
                      <a:gd name="connsiteX4" fmla="*/ 0 w 14337"/>
                      <a:gd name="connsiteY4" fmla="*/ 0 h 61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61371">
                        <a:moveTo>
                          <a:pt x="0" y="0"/>
                        </a:moveTo>
                        <a:lnTo>
                          <a:pt x="0" y="52647"/>
                        </a:lnTo>
                        <a:lnTo>
                          <a:pt x="14338" y="61371"/>
                        </a:lnTo>
                        <a:lnTo>
                          <a:pt x="14338" y="8269"/>
                        </a:lnTo>
                        <a:lnTo>
                          <a:pt x="0"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0" name="Freeform: Shape 354">
                    <a:extLst>
                      <a:ext uri="{FF2B5EF4-FFF2-40B4-BE49-F238E27FC236}">
                        <a16:creationId xmlns:a16="http://schemas.microsoft.com/office/drawing/2014/main" id="{3EA029FC-E4B2-4C3C-A4EB-5E22BAF3C303}"/>
                      </a:ext>
                    </a:extLst>
                  </p:cNvPr>
                  <p:cNvSpPr/>
                  <p:nvPr/>
                </p:nvSpPr>
                <p:spPr>
                  <a:xfrm>
                    <a:off x="7429131" y="4341657"/>
                    <a:ext cx="13275" cy="60309"/>
                  </a:xfrm>
                  <a:custGeom>
                    <a:avLst/>
                    <a:gdLst>
                      <a:gd name="connsiteX0" fmla="*/ 531 w 13275"/>
                      <a:gd name="connsiteY0" fmla="*/ 0 h 60309"/>
                      <a:gd name="connsiteX1" fmla="*/ 0 w 13275"/>
                      <a:gd name="connsiteY1" fmla="*/ 52647 h 60309"/>
                      <a:gd name="connsiteX2" fmla="*/ 13276 w 13275"/>
                      <a:gd name="connsiteY2" fmla="*/ 60309 h 60309"/>
                      <a:gd name="connsiteX3" fmla="*/ 13276 w 13275"/>
                      <a:gd name="connsiteY3" fmla="*/ 7662 h 60309"/>
                      <a:gd name="connsiteX4" fmla="*/ 531 w 13275"/>
                      <a:gd name="connsiteY4" fmla="*/ 0 h 60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5" h="60309">
                        <a:moveTo>
                          <a:pt x="531" y="0"/>
                        </a:moveTo>
                        <a:lnTo>
                          <a:pt x="0" y="52647"/>
                        </a:lnTo>
                        <a:lnTo>
                          <a:pt x="13276" y="60309"/>
                        </a:lnTo>
                        <a:lnTo>
                          <a:pt x="13276" y="7662"/>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1" name="Freeform: Shape 355">
                    <a:extLst>
                      <a:ext uri="{FF2B5EF4-FFF2-40B4-BE49-F238E27FC236}">
                        <a16:creationId xmlns:a16="http://schemas.microsoft.com/office/drawing/2014/main" id="{E845F474-C5EF-4F7E-A57B-DAC9DC9F9DB3}"/>
                      </a:ext>
                    </a:extLst>
                  </p:cNvPr>
                  <p:cNvSpPr/>
                  <p:nvPr/>
                </p:nvSpPr>
                <p:spPr>
                  <a:xfrm>
                    <a:off x="7511364" y="4389677"/>
                    <a:ext cx="14792" cy="61371"/>
                  </a:xfrm>
                  <a:custGeom>
                    <a:avLst/>
                    <a:gdLst>
                      <a:gd name="connsiteX0" fmla="*/ 531 w 14792"/>
                      <a:gd name="connsiteY0" fmla="*/ 0 h 61371"/>
                      <a:gd name="connsiteX1" fmla="*/ 0 w 14792"/>
                      <a:gd name="connsiteY1" fmla="*/ 52647 h 61371"/>
                      <a:gd name="connsiteX2" fmla="*/ 14793 w 14792"/>
                      <a:gd name="connsiteY2" fmla="*/ 61371 h 61371"/>
                      <a:gd name="connsiteX3" fmla="*/ 14793 w 14792"/>
                      <a:gd name="connsiteY3" fmla="*/ 8269 h 61371"/>
                      <a:gd name="connsiteX4" fmla="*/ 531 w 14792"/>
                      <a:gd name="connsiteY4" fmla="*/ 0 h 61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61371">
                        <a:moveTo>
                          <a:pt x="531" y="0"/>
                        </a:moveTo>
                        <a:lnTo>
                          <a:pt x="0" y="52647"/>
                        </a:lnTo>
                        <a:lnTo>
                          <a:pt x="14793" y="61371"/>
                        </a:lnTo>
                        <a:lnTo>
                          <a:pt x="14793" y="8269"/>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2" name="Freeform: Shape 356">
                    <a:extLst>
                      <a:ext uri="{FF2B5EF4-FFF2-40B4-BE49-F238E27FC236}">
                        <a16:creationId xmlns:a16="http://schemas.microsoft.com/office/drawing/2014/main" id="{ED84B0B5-2CE4-4BF1-8A2F-09F0C57F2164}"/>
                      </a:ext>
                    </a:extLst>
                  </p:cNvPr>
                  <p:cNvSpPr/>
                  <p:nvPr/>
                </p:nvSpPr>
                <p:spPr>
                  <a:xfrm>
                    <a:off x="7444455" y="4350381"/>
                    <a:ext cx="14792" cy="61826"/>
                  </a:xfrm>
                  <a:custGeom>
                    <a:avLst/>
                    <a:gdLst>
                      <a:gd name="connsiteX0" fmla="*/ 531 w 14792"/>
                      <a:gd name="connsiteY0" fmla="*/ 0 h 61826"/>
                      <a:gd name="connsiteX1" fmla="*/ 0 w 14792"/>
                      <a:gd name="connsiteY1" fmla="*/ 53103 h 61826"/>
                      <a:gd name="connsiteX2" fmla="*/ 14793 w 14792"/>
                      <a:gd name="connsiteY2" fmla="*/ 61827 h 61826"/>
                      <a:gd name="connsiteX3" fmla="*/ 14793 w 14792"/>
                      <a:gd name="connsiteY3" fmla="*/ 8724 h 61826"/>
                      <a:gd name="connsiteX4" fmla="*/ 531 w 14792"/>
                      <a:gd name="connsiteY4" fmla="*/ 0 h 61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61826">
                        <a:moveTo>
                          <a:pt x="531" y="0"/>
                        </a:moveTo>
                        <a:lnTo>
                          <a:pt x="0" y="53103"/>
                        </a:lnTo>
                        <a:lnTo>
                          <a:pt x="14793" y="61827"/>
                        </a:lnTo>
                        <a:lnTo>
                          <a:pt x="14793" y="8724"/>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3" name="Freeform: Shape 357">
                    <a:extLst>
                      <a:ext uri="{FF2B5EF4-FFF2-40B4-BE49-F238E27FC236}">
                        <a16:creationId xmlns:a16="http://schemas.microsoft.com/office/drawing/2014/main" id="{EE9BFE5A-636F-4819-A091-A3B4579E3CF9}"/>
                      </a:ext>
                    </a:extLst>
                  </p:cNvPr>
                  <p:cNvSpPr/>
                  <p:nvPr/>
                </p:nvSpPr>
                <p:spPr>
                  <a:xfrm>
                    <a:off x="7461296" y="4360547"/>
                    <a:ext cx="14868" cy="61295"/>
                  </a:xfrm>
                  <a:custGeom>
                    <a:avLst/>
                    <a:gdLst>
                      <a:gd name="connsiteX0" fmla="*/ 531 w 14868"/>
                      <a:gd name="connsiteY0" fmla="*/ 0 h 61295"/>
                      <a:gd name="connsiteX1" fmla="*/ 0 w 14868"/>
                      <a:gd name="connsiteY1" fmla="*/ 52647 h 61295"/>
                      <a:gd name="connsiteX2" fmla="*/ 14338 w 14868"/>
                      <a:gd name="connsiteY2" fmla="*/ 61295 h 61295"/>
                      <a:gd name="connsiteX3" fmla="*/ 14869 w 14868"/>
                      <a:gd name="connsiteY3" fmla="*/ 8193 h 61295"/>
                      <a:gd name="connsiteX4" fmla="*/ 531 w 14868"/>
                      <a:gd name="connsiteY4" fmla="*/ 0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61295">
                        <a:moveTo>
                          <a:pt x="531" y="0"/>
                        </a:moveTo>
                        <a:lnTo>
                          <a:pt x="0" y="52647"/>
                        </a:lnTo>
                        <a:lnTo>
                          <a:pt x="14338" y="61295"/>
                        </a:lnTo>
                        <a:lnTo>
                          <a:pt x="14869" y="8193"/>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4" name="Freeform: Shape 358">
                    <a:extLst>
                      <a:ext uri="{FF2B5EF4-FFF2-40B4-BE49-F238E27FC236}">
                        <a16:creationId xmlns:a16="http://schemas.microsoft.com/office/drawing/2014/main" id="{9D91E760-3258-41E8-AA4D-AA0BF35EBAFD}"/>
                      </a:ext>
                    </a:extLst>
                  </p:cNvPr>
                  <p:cNvSpPr/>
                  <p:nvPr/>
                </p:nvSpPr>
                <p:spPr>
                  <a:xfrm>
                    <a:off x="7545122" y="4409097"/>
                    <a:ext cx="14792" cy="61295"/>
                  </a:xfrm>
                  <a:custGeom>
                    <a:avLst/>
                    <a:gdLst>
                      <a:gd name="connsiteX0" fmla="*/ 14793 w 14792"/>
                      <a:gd name="connsiteY0" fmla="*/ 61295 h 61295"/>
                      <a:gd name="connsiteX1" fmla="*/ 14793 w 14792"/>
                      <a:gd name="connsiteY1" fmla="*/ 8193 h 61295"/>
                      <a:gd name="connsiteX2" fmla="*/ 0 w 14792"/>
                      <a:gd name="connsiteY2" fmla="*/ 0 h 61295"/>
                      <a:gd name="connsiteX3" fmla="*/ 0 w 14792"/>
                      <a:gd name="connsiteY3" fmla="*/ 53103 h 61295"/>
                      <a:gd name="connsiteX4" fmla="*/ 14793 w 14792"/>
                      <a:gd name="connsiteY4" fmla="*/ 61295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61295">
                        <a:moveTo>
                          <a:pt x="14793" y="61295"/>
                        </a:moveTo>
                        <a:lnTo>
                          <a:pt x="14793" y="8193"/>
                        </a:lnTo>
                        <a:lnTo>
                          <a:pt x="0" y="0"/>
                        </a:lnTo>
                        <a:lnTo>
                          <a:pt x="0" y="53103"/>
                        </a:lnTo>
                        <a:lnTo>
                          <a:pt x="14793" y="61295"/>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5" name="Freeform: Shape 359">
                    <a:extLst>
                      <a:ext uri="{FF2B5EF4-FFF2-40B4-BE49-F238E27FC236}">
                        <a16:creationId xmlns:a16="http://schemas.microsoft.com/office/drawing/2014/main" id="{7D2E4561-94AC-4F38-997E-9D6FF1AE2B66}"/>
                      </a:ext>
                    </a:extLst>
                  </p:cNvPr>
                  <p:cNvSpPr/>
                  <p:nvPr/>
                </p:nvSpPr>
                <p:spPr>
                  <a:xfrm>
                    <a:off x="7528205" y="4399387"/>
                    <a:ext cx="14868" cy="61295"/>
                  </a:xfrm>
                  <a:custGeom>
                    <a:avLst/>
                    <a:gdLst>
                      <a:gd name="connsiteX0" fmla="*/ 531 w 14868"/>
                      <a:gd name="connsiteY0" fmla="*/ 0 h 61295"/>
                      <a:gd name="connsiteX1" fmla="*/ 0 w 14868"/>
                      <a:gd name="connsiteY1" fmla="*/ 53103 h 61295"/>
                      <a:gd name="connsiteX2" fmla="*/ 14338 w 14868"/>
                      <a:gd name="connsiteY2" fmla="*/ 61295 h 61295"/>
                      <a:gd name="connsiteX3" fmla="*/ 14869 w 14868"/>
                      <a:gd name="connsiteY3" fmla="*/ 8193 h 61295"/>
                      <a:gd name="connsiteX4" fmla="*/ 531 w 14868"/>
                      <a:gd name="connsiteY4" fmla="*/ 0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61295">
                        <a:moveTo>
                          <a:pt x="531" y="0"/>
                        </a:moveTo>
                        <a:lnTo>
                          <a:pt x="0" y="53103"/>
                        </a:lnTo>
                        <a:lnTo>
                          <a:pt x="14338" y="61295"/>
                        </a:lnTo>
                        <a:lnTo>
                          <a:pt x="14869" y="8193"/>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6" name="Freeform: Shape 360">
                    <a:extLst>
                      <a:ext uri="{FF2B5EF4-FFF2-40B4-BE49-F238E27FC236}">
                        <a16:creationId xmlns:a16="http://schemas.microsoft.com/office/drawing/2014/main" id="{3FBE9F24-5F58-48F8-859D-7D74A39BCA5A}"/>
                      </a:ext>
                    </a:extLst>
                  </p:cNvPr>
                  <p:cNvSpPr/>
                  <p:nvPr/>
                </p:nvSpPr>
                <p:spPr>
                  <a:xfrm>
                    <a:off x="7495054" y="4379967"/>
                    <a:ext cx="14337" cy="61295"/>
                  </a:xfrm>
                  <a:custGeom>
                    <a:avLst/>
                    <a:gdLst>
                      <a:gd name="connsiteX0" fmla="*/ 0 w 14337"/>
                      <a:gd name="connsiteY0" fmla="*/ 0 h 61295"/>
                      <a:gd name="connsiteX1" fmla="*/ 0 w 14337"/>
                      <a:gd name="connsiteY1" fmla="*/ 52647 h 61295"/>
                      <a:gd name="connsiteX2" fmla="*/ 14338 w 14337"/>
                      <a:gd name="connsiteY2" fmla="*/ 61295 h 61295"/>
                      <a:gd name="connsiteX3" fmla="*/ 14338 w 14337"/>
                      <a:gd name="connsiteY3" fmla="*/ 8193 h 61295"/>
                      <a:gd name="connsiteX4" fmla="*/ 0 w 14337"/>
                      <a:gd name="connsiteY4" fmla="*/ 0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61295">
                        <a:moveTo>
                          <a:pt x="0" y="0"/>
                        </a:moveTo>
                        <a:lnTo>
                          <a:pt x="0" y="52647"/>
                        </a:lnTo>
                        <a:lnTo>
                          <a:pt x="14338" y="61295"/>
                        </a:lnTo>
                        <a:lnTo>
                          <a:pt x="14338" y="8193"/>
                        </a:lnTo>
                        <a:lnTo>
                          <a:pt x="0"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7" name="Freeform: Shape 361">
                    <a:extLst>
                      <a:ext uri="{FF2B5EF4-FFF2-40B4-BE49-F238E27FC236}">
                        <a16:creationId xmlns:a16="http://schemas.microsoft.com/office/drawing/2014/main" id="{5880D545-9989-437E-9BFF-6235098C30A1}"/>
                      </a:ext>
                    </a:extLst>
                  </p:cNvPr>
                  <p:cNvSpPr/>
                  <p:nvPr/>
                </p:nvSpPr>
                <p:spPr>
                  <a:xfrm>
                    <a:off x="7478137" y="4436180"/>
                    <a:ext cx="14337" cy="58185"/>
                  </a:xfrm>
                  <a:custGeom>
                    <a:avLst/>
                    <a:gdLst>
                      <a:gd name="connsiteX0" fmla="*/ 0 w 14337"/>
                      <a:gd name="connsiteY0" fmla="*/ 0 h 58185"/>
                      <a:gd name="connsiteX1" fmla="*/ 0 w 14337"/>
                      <a:gd name="connsiteY1" fmla="*/ 49537 h 58185"/>
                      <a:gd name="connsiteX2" fmla="*/ 14338 w 14337"/>
                      <a:gd name="connsiteY2" fmla="*/ 58185 h 58185"/>
                      <a:gd name="connsiteX3" fmla="*/ 14338 w 14337"/>
                      <a:gd name="connsiteY3" fmla="*/ 8117 h 58185"/>
                      <a:gd name="connsiteX4" fmla="*/ 0 w 14337"/>
                      <a:gd name="connsiteY4" fmla="*/ 0 h 58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58185">
                        <a:moveTo>
                          <a:pt x="0" y="0"/>
                        </a:moveTo>
                        <a:lnTo>
                          <a:pt x="0" y="49537"/>
                        </a:lnTo>
                        <a:lnTo>
                          <a:pt x="14338" y="58185"/>
                        </a:lnTo>
                        <a:lnTo>
                          <a:pt x="14338" y="8117"/>
                        </a:lnTo>
                        <a:lnTo>
                          <a:pt x="0"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8" name="Freeform: Shape 362">
                    <a:extLst>
                      <a:ext uri="{FF2B5EF4-FFF2-40B4-BE49-F238E27FC236}">
                        <a16:creationId xmlns:a16="http://schemas.microsoft.com/office/drawing/2014/main" id="{362D81D4-760A-473B-9FF4-57F0A5EEEEC1}"/>
                      </a:ext>
                    </a:extLst>
                  </p:cNvPr>
                  <p:cNvSpPr/>
                  <p:nvPr/>
                </p:nvSpPr>
                <p:spPr>
                  <a:xfrm>
                    <a:off x="7429131" y="4407580"/>
                    <a:ext cx="13275" cy="57730"/>
                  </a:xfrm>
                  <a:custGeom>
                    <a:avLst/>
                    <a:gdLst>
                      <a:gd name="connsiteX0" fmla="*/ 531 w 13275"/>
                      <a:gd name="connsiteY0" fmla="*/ 0 h 57730"/>
                      <a:gd name="connsiteX1" fmla="*/ 0 w 13275"/>
                      <a:gd name="connsiteY1" fmla="*/ 50068 h 57730"/>
                      <a:gd name="connsiteX2" fmla="*/ 13276 w 13275"/>
                      <a:gd name="connsiteY2" fmla="*/ 57730 h 57730"/>
                      <a:gd name="connsiteX3" fmla="*/ 13276 w 13275"/>
                      <a:gd name="connsiteY3" fmla="*/ 7662 h 57730"/>
                      <a:gd name="connsiteX4" fmla="*/ 531 w 13275"/>
                      <a:gd name="connsiteY4" fmla="*/ 0 h 57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5" h="57730">
                        <a:moveTo>
                          <a:pt x="531" y="0"/>
                        </a:moveTo>
                        <a:lnTo>
                          <a:pt x="0" y="50068"/>
                        </a:lnTo>
                        <a:lnTo>
                          <a:pt x="13276" y="57730"/>
                        </a:lnTo>
                        <a:lnTo>
                          <a:pt x="13276" y="7662"/>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9" name="Freeform: Shape 363">
                    <a:extLst>
                      <a:ext uri="{FF2B5EF4-FFF2-40B4-BE49-F238E27FC236}">
                        <a16:creationId xmlns:a16="http://schemas.microsoft.com/office/drawing/2014/main" id="{878B5D22-7AF1-4961-A742-3FFBC95AEFDE}"/>
                      </a:ext>
                    </a:extLst>
                  </p:cNvPr>
                  <p:cNvSpPr/>
                  <p:nvPr/>
                </p:nvSpPr>
                <p:spPr>
                  <a:xfrm>
                    <a:off x="7429131" y="4341657"/>
                    <a:ext cx="13275" cy="60309"/>
                  </a:xfrm>
                  <a:custGeom>
                    <a:avLst/>
                    <a:gdLst>
                      <a:gd name="connsiteX0" fmla="*/ 531 w 13275"/>
                      <a:gd name="connsiteY0" fmla="*/ 0 h 60309"/>
                      <a:gd name="connsiteX1" fmla="*/ 0 w 13275"/>
                      <a:gd name="connsiteY1" fmla="*/ 52647 h 60309"/>
                      <a:gd name="connsiteX2" fmla="*/ 13276 w 13275"/>
                      <a:gd name="connsiteY2" fmla="*/ 60309 h 60309"/>
                      <a:gd name="connsiteX3" fmla="*/ 13276 w 13275"/>
                      <a:gd name="connsiteY3" fmla="*/ 7662 h 60309"/>
                      <a:gd name="connsiteX4" fmla="*/ 531 w 13275"/>
                      <a:gd name="connsiteY4" fmla="*/ 0 h 60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5" h="60309">
                        <a:moveTo>
                          <a:pt x="531" y="0"/>
                        </a:moveTo>
                        <a:lnTo>
                          <a:pt x="0" y="52647"/>
                        </a:lnTo>
                        <a:lnTo>
                          <a:pt x="13276" y="60309"/>
                        </a:lnTo>
                        <a:lnTo>
                          <a:pt x="13276" y="7662"/>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0" name="Freeform: Shape 364">
                    <a:extLst>
                      <a:ext uri="{FF2B5EF4-FFF2-40B4-BE49-F238E27FC236}">
                        <a16:creationId xmlns:a16="http://schemas.microsoft.com/office/drawing/2014/main" id="{F86F94F5-EE89-4CFC-94F4-4FE34191BA9B}"/>
                      </a:ext>
                    </a:extLst>
                  </p:cNvPr>
                  <p:cNvSpPr/>
                  <p:nvPr/>
                </p:nvSpPr>
                <p:spPr>
                  <a:xfrm>
                    <a:off x="7511364" y="4455600"/>
                    <a:ext cx="14792" cy="58261"/>
                  </a:xfrm>
                  <a:custGeom>
                    <a:avLst/>
                    <a:gdLst>
                      <a:gd name="connsiteX0" fmla="*/ 531 w 14792"/>
                      <a:gd name="connsiteY0" fmla="*/ 0 h 58261"/>
                      <a:gd name="connsiteX1" fmla="*/ 0 w 14792"/>
                      <a:gd name="connsiteY1" fmla="*/ 50068 h 58261"/>
                      <a:gd name="connsiteX2" fmla="*/ 14793 w 14792"/>
                      <a:gd name="connsiteY2" fmla="*/ 58261 h 58261"/>
                      <a:gd name="connsiteX3" fmla="*/ 14793 w 14792"/>
                      <a:gd name="connsiteY3" fmla="*/ 8193 h 58261"/>
                      <a:gd name="connsiteX4" fmla="*/ 531 w 14792"/>
                      <a:gd name="connsiteY4" fmla="*/ 0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58261">
                        <a:moveTo>
                          <a:pt x="531" y="0"/>
                        </a:moveTo>
                        <a:lnTo>
                          <a:pt x="0" y="50068"/>
                        </a:lnTo>
                        <a:lnTo>
                          <a:pt x="14793" y="58261"/>
                        </a:lnTo>
                        <a:lnTo>
                          <a:pt x="14793" y="8193"/>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1" name="Freeform: Shape 365">
                    <a:extLst>
                      <a:ext uri="{FF2B5EF4-FFF2-40B4-BE49-F238E27FC236}">
                        <a16:creationId xmlns:a16="http://schemas.microsoft.com/office/drawing/2014/main" id="{BAFB086A-9097-4D6A-BAA4-BECAE3F06E36}"/>
                      </a:ext>
                    </a:extLst>
                  </p:cNvPr>
                  <p:cNvSpPr/>
                  <p:nvPr/>
                </p:nvSpPr>
                <p:spPr>
                  <a:xfrm>
                    <a:off x="7444455" y="4416759"/>
                    <a:ext cx="14792" cy="58185"/>
                  </a:xfrm>
                  <a:custGeom>
                    <a:avLst/>
                    <a:gdLst>
                      <a:gd name="connsiteX0" fmla="*/ 531 w 14792"/>
                      <a:gd name="connsiteY0" fmla="*/ 0 h 58185"/>
                      <a:gd name="connsiteX1" fmla="*/ 0 w 14792"/>
                      <a:gd name="connsiteY1" fmla="*/ 49537 h 58185"/>
                      <a:gd name="connsiteX2" fmla="*/ 14793 w 14792"/>
                      <a:gd name="connsiteY2" fmla="*/ 58185 h 58185"/>
                      <a:gd name="connsiteX3" fmla="*/ 14793 w 14792"/>
                      <a:gd name="connsiteY3" fmla="*/ 8117 h 58185"/>
                      <a:gd name="connsiteX4" fmla="*/ 531 w 14792"/>
                      <a:gd name="connsiteY4" fmla="*/ 0 h 58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58185">
                        <a:moveTo>
                          <a:pt x="531" y="0"/>
                        </a:moveTo>
                        <a:lnTo>
                          <a:pt x="0" y="49537"/>
                        </a:lnTo>
                        <a:lnTo>
                          <a:pt x="14793" y="58185"/>
                        </a:lnTo>
                        <a:lnTo>
                          <a:pt x="14793" y="8117"/>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2" name="Freeform: Shape 366">
                    <a:extLst>
                      <a:ext uri="{FF2B5EF4-FFF2-40B4-BE49-F238E27FC236}">
                        <a16:creationId xmlns:a16="http://schemas.microsoft.com/office/drawing/2014/main" id="{2821E30B-FEA6-4099-8401-514E62498AD1}"/>
                      </a:ext>
                    </a:extLst>
                  </p:cNvPr>
                  <p:cNvSpPr/>
                  <p:nvPr/>
                </p:nvSpPr>
                <p:spPr>
                  <a:xfrm>
                    <a:off x="7461296" y="4426470"/>
                    <a:ext cx="14868" cy="58185"/>
                  </a:xfrm>
                  <a:custGeom>
                    <a:avLst/>
                    <a:gdLst>
                      <a:gd name="connsiteX0" fmla="*/ 531 w 14868"/>
                      <a:gd name="connsiteY0" fmla="*/ 0 h 58185"/>
                      <a:gd name="connsiteX1" fmla="*/ 0 w 14868"/>
                      <a:gd name="connsiteY1" fmla="*/ 49537 h 58185"/>
                      <a:gd name="connsiteX2" fmla="*/ 14338 w 14868"/>
                      <a:gd name="connsiteY2" fmla="*/ 58185 h 58185"/>
                      <a:gd name="connsiteX3" fmla="*/ 14869 w 14868"/>
                      <a:gd name="connsiteY3" fmla="*/ 8117 h 58185"/>
                      <a:gd name="connsiteX4" fmla="*/ 531 w 14868"/>
                      <a:gd name="connsiteY4" fmla="*/ 0 h 58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58185">
                        <a:moveTo>
                          <a:pt x="531" y="0"/>
                        </a:moveTo>
                        <a:lnTo>
                          <a:pt x="0" y="49537"/>
                        </a:lnTo>
                        <a:lnTo>
                          <a:pt x="14338" y="58185"/>
                        </a:lnTo>
                        <a:lnTo>
                          <a:pt x="14869" y="8117"/>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3" name="Freeform: Shape 367">
                    <a:extLst>
                      <a:ext uri="{FF2B5EF4-FFF2-40B4-BE49-F238E27FC236}">
                        <a16:creationId xmlns:a16="http://schemas.microsoft.com/office/drawing/2014/main" id="{C97CC539-1F41-4684-AEEF-CA4971324B4E}"/>
                      </a:ext>
                    </a:extLst>
                  </p:cNvPr>
                  <p:cNvSpPr/>
                  <p:nvPr/>
                </p:nvSpPr>
                <p:spPr>
                  <a:xfrm>
                    <a:off x="7545122" y="4475021"/>
                    <a:ext cx="14792" cy="58261"/>
                  </a:xfrm>
                  <a:custGeom>
                    <a:avLst/>
                    <a:gdLst>
                      <a:gd name="connsiteX0" fmla="*/ 14793 w 14792"/>
                      <a:gd name="connsiteY0" fmla="*/ 58261 h 58261"/>
                      <a:gd name="connsiteX1" fmla="*/ 14793 w 14792"/>
                      <a:gd name="connsiteY1" fmla="*/ 8193 h 58261"/>
                      <a:gd name="connsiteX2" fmla="*/ 0 w 14792"/>
                      <a:gd name="connsiteY2" fmla="*/ 0 h 58261"/>
                      <a:gd name="connsiteX3" fmla="*/ 0 w 14792"/>
                      <a:gd name="connsiteY3" fmla="*/ 50068 h 58261"/>
                      <a:gd name="connsiteX4" fmla="*/ 14793 w 14792"/>
                      <a:gd name="connsiteY4" fmla="*/ 58261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58261">
                        <a:moveTo>
                          <a:pt x="14793" y="58261"/>
                        </a:moveTo>
                        <a:lnTo>
                          <a:pt x="14793" y="8193"/>
                        </a:lnTo>
                        <a:lnTo>
                          <a:pt x="0" y="0"/>
                        </a:lnTo>
                        <a:lnTo>
                          <a:pt x="0" y="50068"/>
                        </a:lnTo>
                        <a:lnTo>
                          <a:pt x="14793" y="58261"/>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4" name="Freeform: Shape 368">
                    <a:extLst>
                      <a:ext uri="{FF2B5EF4-FFF2-40B4-BE49-F238E27FC236}">
                        <a16:creationId xmlns:a16="http://schemas.microsoft.com/office/drawing/2014/main" id="{5913F33F-C55A-42D0-8ABC-14F038B5DF44}"/>
                      </a:ext>
                    </a:extLst>
                  </p:cNvPr>
                  <p:cNvSpPr/>
                  <p:nvPr/>
                </p:nvSpPr>
                <p:spPr>
                  <a:xfrm>
                    <a:off x="7528205" y="4465310"/>
                    <a:ext cx="14868" cy="58261"/>
                  </a:xfrm>
                  <a:custGeom>
                    <a:avLst/>
                    <a:gdLst>
                      <a:gd name="connsiteX0" fmla="*/ 531 w 14868"/>
                      <a:gd name="connsiteY0" fmla="*/ 0 h 58261"/>
                      <a:gd name="connsiteX1" fmla="*/ 0 w 14868"/>
                      <a:gd name="connsiteY1" fmla="*/ 50068 h 58261"/>
                      <a:gd name="connsiteX2" fmla="*/ 14338 w 14868"/>
                      <a:gd name="connsiteY2" fmla="*/ 58261 h 58261"/>
                      <a:gd name="connsiteX3" fmla="*/ 14869 w 14868"/>
                      <a:gd name="connsiteY3" fmla="*/ 8193 h 58261"/>
                      <a:gd name="connsiteX4" fmla="*/ 531 w 14868"/>
                      <a:gd name="connsiteY4" fmla="*/ 0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58261">
                        <a:moveTo>
                          <a:pt x="531" y="0"/>
                        </a:moveTo>
                        <a:lnTo>
                          <a:pt x="0" y="50068"/>
                        </a:lnTo>
                        <a:lnTo>
                          <a:pt x="14338" y="58261"/>
                        </a:lnTo>
                        <a:lnTo>
                          <a:pt x="14869" y="8193"/>
                        </a:lnTo>
                        <a:lnTo>
                          <a:pt x="531"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5" name="Freeform: Shape 369">
                    <a:extLst>
                      <a:ext uri="{FF2B5EF4-FFF2-40B4-BE49-F238E27FC236}">
                        <a16:creationId xmlns:a16="http://schemas.microsoft.com/office/drawing/2014/main" id="{7C417994-8EE9-4929-907C-69EDB8880842}"/>
                      </a:ext>
                    </a:extLst>
                  </p:cNvPr>
                  <p:cNvSpPr/>
                  <p:nvPr/>
                </p:nvSpPr>
                <p:spPr>
                  <a:xfrm>
                    <a:off x="7495054" y="4445890"/>
                    <a:ext cx="14337" cy="58261"/>
                  </a:xfrm>
                  <a:custGeom>
                    <a:avLst/>
                    <a:gdLst>
                      <a:gd name="connsiteX0" fmla="*/ 0 w 14337"/>
                      <a:gd name="connsiteY0" fmla="*/ 0 h 58261"/>
                      <a:gd name="connsiteX1" fmla="*/ 0 w 14337"/>
                      <a:gd name="connsiteY1" fmla="*/ 49537 h 58261"/>
                      <a:gd name="connsiteX2" fmla="*/ 14338 w 14337"/>
                      <a:gd name="connsiteY2" fmla="*/ 58261 h 58261"/>
                      <a:gd name="connsiteX3" fmla="*/ 14338 w 14337"/>
                      <a:gd name="connsiteY3" fmla="*/ 8193 h 58261"/>
                      <a:gd name="connsiteX4" fmla="*/ 0 w 14337"/>
                      <a:gd name="connsiteY4" fmla="*/ 0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58261">
                        <a:moveTo>
                          <a:pt x="0" y="0"/>
                        </a:moveTo>
                        <a:lnTo>
                          <a:pt x="0" y="49537"/>
                        </a:lnTo>
                        <a:lnTo>
                          <a:pt x="14338" y="58261"/>
                        </a:lnTo>
                        <a:lnTo>
                          <a:pt x="14338" y="8193"/>
                        </a:lnTo>
                        <a:lnTo>
                          <a:pt x="0"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6" name="Freeform: Shape 370">
                    <a:extLst>
                      <a:ext uri="{FF2B5EF4-FFF2-40B4-BE49-F238E27FC236}">
                        <a16:creationId xmlns:a16="http://schemas.microsoft.com/office/drawing/2014/main" id="{58A8C977-4BD5-4E42-8715-AE8BCA1FADF9}"/>
                      </a:ext>
                    </a:extLst>
                  </p:cNvPr>
                  <p:cNvSpPr/>
                  <p:nvPr/>
                </p:nvSpPr>
                <p:spPr>
                  <a:xfrm>
                    <a:off x="7631376" y="4370257"/>
                    <a:ext cx="14868" cy="61371"/>
                  </a:xfrm>
                  <a:custGeom>
                    <a:avLst/>
                    <a:gdLst>
                      <a:gd name="connsiteX0" fmla="*/ 14869 w 14868"/>
                      <a:gd name="connsiteY0" fmla="*/ 0 h 61371"/>
                      <a:gd name="connsiteX1" fmla="*/ 14869 w 14868"/>
                      <a:gd name="connsiteY1" fmla="*/ 52647 h 61371"/>
                      <a:gd name="connsiteX2" fmla="*/ 531 w 14868"/>
                      <a:gd name="connsiteY2" fmla="*/ 61371 h 61371"/>
                      <a:gd name="connsiteX3" fmla="*/ 0 w 14868"/>
                      <a:gd name="connsiteY3" fmla="*/ 8269 h 61371"/>
                      <a:gd name="connsiteX4" fmla="*/ 14869 w 14868"/>
                      <a:gd name="connsiteY4" fmla="*/ 0 h 61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61371">
                        <a:moveTo>
                          <a:pt x="14869" y="0"/>
                        </a:moveTo>
                        <a:lnTo>
                          <a:pt x="14869" y="52647"/>
                        </a:lnTo>
                        <a:lnTo>
                          <a:pt x="531" y="61371"/>
                        </a:lnTo>
                        <a:lnTo>
                          <a:pt x="0" y="8269"/>
                        </a:lnTo>
                        <a:lnTo>
                          <a:pt x="14869"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7" name="Freeform: Shape 371">
                    <a:extLst>
                      <a:ext uri="{FF2B5EF4-FFF2-40B4-BE49-F238E27FC236}">
                        <a16:creationId xmlns:a16="http://schemas.microsoft.com/office/drawing/2014/main" id="{6C966F75-6F30-4B83-AF9B-9FBE75BD8B9F}"/>
                      </a:ext>
                    </a:extLst>
                  </p:cNvPr>
                  <p:cNvSpPr/>
                  <p:nvPr/>
                </p:nvSpPr>
                <p:spPr>
                  <a:xfrm>
                    <a:off x="7682051" y="4341657"/>
                    <a:ext cx="13275" cy="60309"/>
                  </a:xfrm>
                  <a:custGeom>
                    <a:avLst/>
                    <a:gdLst>
                      <a:gd name="connsiteX0" fmla="*/ 12745 w 13275"/>
                      <a:gd name="connsiteY0" fmla="*/ 0 h 60309"/>
                      <a:gd name="connsiteX1" fmla="*/ 13276 w 13275"/>
                      <a:gd name="connsiteY1" fmla="*/ 52647 h 60309"/>
                      <a:gd name="connsiteX2" fmla="*/ 0 w 13275"/>
                      <a:gd name="connsiteY2" fmla="*/ 60309 h 60309"/>
                      <a:gd name="connsiteX3" fmla="*/ 0 w 13275"/>
                      <a:gd name="connsiteY3" fmla="*/ 7662 h 60309"/>
                      <a:gd name="connsiteX4" fmla="*/ 12745 w 13275"/>
                      <a:gd name="connsiteY4" fmla="*/ 0 h 60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5" h="60309">
                        <a:moveTo>
                          <a:pt x="12745" y="0"/>
                        </a:moveTo>
                        <a:lnTo>
                          <a:pt x="13276" y="52647"/>
                        </a:lnTo>
                        <a:lnTo>
                          <a:pt x="0" y="60309"/>
                        </a:lnTo>
                        <a:lnTo>
                          <a:pt x="0" y="7662"/>
                        </a:lnTo>
                        <a:lnTo>
                          <a:pt x="12745"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8" name="Freeform: Shape 372">
                    <a:extLst>
                      <a:ext uri="{FF2B5EF4-FFF2-40B4-BE49-F238E27FC236}">
                        <a16:creationId xmlns:a16="http://schemas.microsoft.com/office/drawing/2014/main" id="{2AF3FA16-2A8D-4E6B-899A-06FAF9D78FC8}"/>
                      </a:ext>
                    </a:extLst>
                  </p:cNvPr>
                  <p:cNvSpPr/>
                  <p:nvPr/>
                </p:nvSpPr>
                <p:spPr>
                  <a:xfrm>
                    <a:off x="7598225" y="4389677"/>
                    <a:ext cx="14337" cy="61371"/>
                  </a:xfrm>
                  <a:custGeom>
                    <a:avLst/>
                    <a:gdLst>
                      <a:gd name="connsiteX0" fmla="*/ 14338 w 14337"/>
                      <a:gd name="connsiteY0" fmla="*/ 0 h 61371"/>
                      <a:gd name="connsiteX1" fmla="*/ 14338 w 14337"/>
                      <a:gd name="connsiteY1" fmla="*/ 52647 h 61371"/>
                      <a:gd name="connsiteX2" fmla="*/ 0 w 14337"/>
                      <a:gd name="connsiteY2" fmla="*/ 61371 h 61371"/>
                      <a:gd name="connsiteX3" fmla="*/ 0 w 14337"/>
                      <a:gd name="connsiteY3" fmla="*/ 8269 h 61371"/>
                      <a:gd name="connsiteX4" fmla="*/ 14338 w 14337"/>
                      <a:gd name="connsiteY4" fmla="*/ 0 h 61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61371">
                        <a:moveTo>
                          <a:pt x="14338" y="0"/>
                        </a:moveTo>
                        <a:lnTo>
                          <a:pt x="14338" y="52647"/>
                        </a:lnTo>
                        <a:lnTo>
                          <a:pt x="0" y="61371"/>
                        </a:lnTo>
                        <a:lnTo>
                          <a:pt x="0" y="8269"/>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9" name="Freeform: Shape 373">
                    <a:extLst>
                      <a:ext uri="{FF2B5EF4-FFF2-40B4-BE49-F238E27FC236}">
                        <a16:creationId xmlns:a16="http://schemas.microsoft.com/office/drawing/2014/main" id="{9407B281-89B4-4542-A389-AAC94B525EAB}"/>
                      </a:ext>
                    </a:extLst>
                  </p:cNvPr>
                  <p:cNvSpPr/>
                  <p:nvPr/>
                </p:nvSpPr>
                <p:spPr>
                  <a:xfrm>
                    <a:off x="7665134" y="4350381"/>
                    <a:ext cx="14337" cy="61826"/>
                  </a:xfrm>
                  <a:custGeom>
                    <a:avLst/>
                    <a:gdLst>
                      <a:gd name="connsiteX0" fmla="*/ 14338 w 14337"/>
                      <a:gd name="connsiteY0" fmla="*/ 0 h 61826"/>
                      <a:gd name="connsiteX1" fmla="*/ 14338 w 14337"/>
                      <a:gd name="connsiteY1" fmla="*/ 53103 h 61826"/>
                      <a:gd name="connsiteX2" fmla="*/ 0 w 14337"/>
                      <a:gd name="connsiteY2" fmla="*/ 61827 h 61826"/>
                      <a:gd name="connsiteX3" fmla="*/ 0 w 14337"/>
                      <a:gd name="connsiteY3" fmla="*/ 8724 h 61826"/>
                      <a:gd name="connsiteX4" fmla="*/ 14338 w 14337"/>
                      <a:gd name="connsiteY4" fmla="*/ 0 h 61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61826">
                        <a:moveTo>
                          <a:pt x="14338" y="0"/>
                        </a:moveTo>
                        <a:lnTo>
                          <a:pt x="14338" y="53103"/>
                        </a:lnTo>
                        <a:lnTo>
                          <a:pt x="0" y="61827"/>
                        </a:lnTo>
                        <a:lnTo>
                          <a:pt x="0" y="8724"/>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0" name="Freeform: Shape 374">
                    <a:extLst>
                      <a:ext uri="{FF2B5EF4-FFF2-40B4-BE49-F238E27FC236}">
                        <a16:creationId xmlns:a16="http://schemas.microsoft.com/office/drawing/2014/main" id="{AD47026A-F8DE-4BFA-8DA6-97B9C9B26675}"/>
                      </a:ext>
                    </a:extLst>
                  </p:cNvPr>
                  <p:cNvSpPr/>
                  <p:nvPr/>
                </p:nvSpPr>
                <p:spPr>
                  <a:xfrm>
                    <a:off x="7648293" y="4360547"/>
                    <a:ext cx="14868" cy="61295"/>
                  </a:xfrm>
                  <a:custGeom>
                    <a:avLst/>
                    <a:gdLst>
                      <a:gd name="connsiteX0" fmla="*/ 14338 w 14868"/>
                      <a:gd name="connsiteY0" fmla="*/ 0 h 61295"/>
                      <a:gd name="connsiteX1" fmla="*/ 14869 w 14868"/>
                      <a:gd name="connsiteY1" fmla="*/ 52647 h 61295"/>
                      <a:gd name="connsiteX2" fmla="*/ 531 w 14868"/>
                      <a:gd name="connsiteY2" fmla="*/ 61295 h 61295"/>
                      <a:gd name="connsiteX3" fmla="*/ 0 w 14868"/>
                      <a:gd name="connsiteY3" fmla="*/ 8193 h 61295"/>
                      <a:gd name="connsiteX4" fmla="*/ 14338 w 14868"/>
                      <a:gd name="connsiteY4" fmla="*/ 0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61295">
                        <a:moveTo>
                          <a:pt x="14338" y="0"/>
                        </a:moveTo>
                        <a:lnTo>
                          <a:pt x="14869" y="52647"/>
                        </a:lnTo>
                        <a:lnTo>
                          <a:pt x="531" y="61295"/>
                        </a:lnTo>
                        <a:lnTo>
                          <a:pt x="0" y="8193"/>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1" name="Freeform: Shape 375">
                    <a:extLst>
                      <a:ext uri="{FF2B5EF4-FFF2-40B4-BE49-F238E27FC236}">
                        <a16:creationId xmlns:a16="http://schemas.microsoft.com/office/drawing/2014/main" id="{63823DBC-1D09-46E0-94C5-D4F05E5A9862}"/>
                      </a:ext>
                    </a:extLst>
                  </p:cNvPr>
                  <p:cNvSpPr/>
                  <p:nvPr/>
                </p:nvSpPr>
                <p:spPr>
                  <a:xfrm>
                    <a:off x="7564012" y="4409173"/>
                    <a:ext cx="15323" cy="62281"/>
                  </a:xfrm>
                  <a:custGeom>
                    <a:avLst/>
                    <a:gdLst>
                      <a:gd name="connsiteX0" fmla="*/ 0 w 15323"/>
                      <a:gd name="connsiteY0" fmla="*/ 62282 h 62281"/>
                      <a:gd name="connsiteX1" fmla="*/ 0 w 15323"/>
                      <a:gd name="connsiteY1" fmla="*/ 8648 h 62281"/>
                      <a:gd name="connsiteX2" fmla="*/ 15324 w 15323"/>
                      <a:gd name="connsiteY2" fmla="*/ 0 h 62281"/>
                      <a:gd name="connsiteX3" fmla="*/ 15324 w 15323"/>
                      <a:gd name="connsiteY3" fmla="*/ 53103 h 62281"/>
                      <a:gd name="connsiteX4" fmla="*/ 0 w 15323"/>
                      <a:gd name="connsiteY4" fmla="*/ 62282 h 62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3" h="62281">
                        <a:moveTo>
                          <a:pt x="0" y="62282"/>
                        </a:moveTo>
                        <a:lnTo>
                          <a:pt x="0" y="8648"/>
                        </a:lnTo>
                        <a:lnTo>
                          <a:pt x="15324" y="0"/>
                        </a:lnTo>
                        <a:lnTo>
                          <a:pt x="15324" y="53103"/>
                        </a:lnTo>
                        <a:lnTo>
                          <a:pt x="0" y="62282"/>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2" name="Freeform: Shape 376">
                    <a:extLst>
                      <a:ext uri="{FF2B5EF4-FFF2-40B4-BE49-F238E27FC236}">
                        <a16:creationId xmlns:a16="http://schemas.microsoft.com/office/drawing/2014/main" id="{7F9AF0A8-F406-4BB5-B14D-F3FFD3ABBB5F}"/>
                      </a:ext>
                    </a:extLst>
                  </p:cNvPr>
                  <p:cNvSpPr/>
                  <p:nvPr/>
                </p:nvSpPr>
                <p:spPr>
                  <a:xfrm>
                    <a:off x="7581384" y="4399387"/>
                    <a:ext cx="14792" cy="61295"/>
                  </a:xfrm>
                  <a:custGeom>
                    <a:avLst/>
                    <a:gdLst>
                      <a:gd name="connsiteX0" fmla="*/ 14262 w 14792"/>
                      <a:gd name="connsiteY0" fmla="*/ 0 h 61295"/>
                      <a:gd name="connsiteX1" fmla="*/ 14793 w 14792"/>
                      <a:gd name="connsiteY1" fmla="*/ 53103 h 61295"/>
                      <a:gd name="connsiteX2" fmla="*/ 0 w 14792"/>
                      <a:gd name="connsiteY2" fmla="*/ 61295 h 61295"/>
                      <a:gd name="connsiteX3" fmla="*/ 0 w 14792"/>
                      <a:gd name="connsiteY3" fmla="*/ 8193 h 61295"/>
                      <a:gd name="connsiteX4" fmla="*/ 14262 w 14792"/>
                      <a:gd name="connsiteY4" fmla="*/ 0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61295">
                        <a:moveTo>
                          <a:pt x="14262" y="0"/>
                        </a:moveTo>
                        <a:lnTo>
                          <a:pt x="14793" y="53103"/>
                        </a:lnTo>
                        <a:lnTo>
                          <a:pt x="0" y="61295"/>
                        </a:lnTo>
                        <a:lnTo>
                          <a:pt x="0" y="8193"/>
                        </a:lnTo>
                        <a:lnTo>
                          <a:pt x="14262"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3" name="Freeform: Shape 377">
                    <a:extLst>
                      <a:ext uri="{FF2B5EF4-FFF2-40B4-BE49-F238E27FC236}">
                        <a16:creationId xmlns:a16="http://schemas.microsoft.com/office/drawing/2014/main" id="{126A6439-B160-46BE-80E2-651CBC13AE66}"/>
                      </a:ext>
                    </a:extLst>
                  </p:cNvPr>
                  <p:cNvSpPr/>
                  <p:nvPr/>
                </p:nvSpPr>
                <p:spPr>
                  <a:xfrm>
                    <a:off x="7615066" y="4379967"/>
                    <a:ext cx="14337" cy="61295"/>
                  </a:xfrm>
                  <a:custGeom>
                    <a:avLst/>
                    <a:gdLst>
                      <a:gd name="connsiteX0" fmla="*/ 14338 w 14337"/>
                      <a:gd name="connsiteY0" fmla="*/ 0 h 61295"/>
                      <a:gd name="connsiteX1" fmla="*/ 14338 w 14337"/>
                      <a:gd name="connsiteY1" fmla="*/ 52647 h 61295"/>
                      <a:gd name="connsiteX2" fmla="*/ 0 w 14337"/>
                      <a:gd name="connsiteY2" fmla="*/ 61295 h 61295"/>
                      <a:gd name="connsiteX3" fmla="*/ 0 w 14337"/>
                      <a:gd name="connsiteY3" fmla="*/ 8193 h 61295"/>
                      <a:gd name="connsiteX4" fmla="*/ 14338 w 14337"/>
                      <a:gd name="connsiteY4" fmla="*/ 0 h 6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61295">
                        <a:moveTo>
                          <a:pt x="14338" y="0"/>
                        </a:moveTo>
                        <a:lnTo>
                          <a:pt x="14338" y="52647"/>
                        </a:lnTo>
                        <a:lnTo>
                          <a:pt x="0" y="61295"/>
                        </a:lnTo>
                        <a:lnTo>
                          <a:pt x="0" y="8193"/>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4" name="Freeform: Shape 378">
                    <a:extLst>
                      <a:ext uri="{FF2B5EF4-FFF2-40B4-BE49-F238E27FC236}">
                        <a16:creationId xmlns:a16="http://schemas.microsoft.com/office/drawing/2014/main" id="{072EFA8F-FFD7-4F27-8F94-E1A5A0F157CF}"/>
                      </a:ext>
                    </a:extLst>
                  </p:cNvPr>
                  <p:cNvSpPr/>
                  <p:nvPr/>
                </p:nvSpPr>
                <p:spPr>
                  <a:xfrm>
                    <a:off x="7631376" y="4436180"/>
                    <a:ext cx="14868" cy="58185"/>
                  </a:xfrm>
                  <a:custGeom>
                    <a:avLst/>
                    <a:gdLst>
                      <a:gd name="connsiteX0" fmla="*/ 14869 w 14868"/>
                      <a:gd name="connsiteY0" fmla="*/ 0 h 58185"/>
                      <a:gd name="connsiteX1" fmla="*/ 14869 w 14868"/>
                      <a:gd name="connsiteY1" fmla="*/ 49537 h 58185"/>
                      <a:gd name="connsiteX2" fmla="*/ 531 w 14868"/>
                      <a:gd name="connsiteY2" fmla="*/ 58185 h 58185"/>
                      <a:gd name="connsiteX3" fmla="*/ 0 w 14868"/>
                      <a:gd name="connsiteY3" fmla="*/ 8117 h 58185"/>
                      <a:gd name="connsiteX4" fmla="*/ 14869 w 14868"/>
                      <a:gd name="connsiteY4" fmla="*/ 0 h 58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58185">
                        <a:moveTo>
                          <a:pt x="14869" y="0"/>
                        </a:moveTo>
                        <a:lnTo>
                          <a:pt x="14869" y="49537"/>
                        </a:lnTo>
                        <a:lnTo>
                          <a:pt x="531" y="58185"/>
                        </a:lnTo>
                        <a:lnTo>
                          <a:pt x="0" y="8117"/>
                        </a:lnTo>
                        <a:lnTo>
                          <a:pt x="14869"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5" name="Freeform: Shape 379">
                    <a:extLst>
                      <a:ext uri="{FF2B5EF4-FFF2-40B4-BE49-F238E27FC236}">
                        <a16:creationId xmlns:a16="http://schemas.microsoft.com/office/drawing/2014/main" id="{12EB25AF-4870-4F5D-8458-65940FE75A3F}"/>
                      </a:ext>
                    </a:extLst>
                  </p:cNvPr>
                  <p:cNvSpPr/>
                  <p:nvPr/>
                </p:nvSpPr>
                <p:spPr>
                  <a:xfrm>
                    <a:off x="7682051" y="4407580"/>
                    <a:ext cx="13275" cy="57730"/>
                  </a:xfrm>
                  <a:custGeom>
                    <a:avLst/>
                    <a:gdLst>
                      <a:gd name="connsiteX0" fmla="*/ 12745 w 13275"/>
                      <a:gd name="connsiteY0" fmla="*/ 0 h 57730"/>
                      <a:gd name="connsiteX1" fmla="*/ 13276 w 13275"/>
                      <a:gd name="connsiteY1" fmla="*/ 50068 h 57730"/>
                      <a:gd name="connsiteX2" fmla="*/ 0 w 13275"/>
                      <a:gd name="connsiteY2" fmla="*/ 57730 h 57730"/>
                      <a:gd name="connsiteX3" fmla="*/ 0 w 13275"/>
                      <a:gd name="connsiteY3" fmla="*/ 7662 h 57730"/>
                      <a:gd name="connsiteX4" fmla="*/ 12745 w 13275"/>
                      <a:gd name="connsiteY4" fmla="*/ 0 h 57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5" h="57730">
                        <a:moveTo>
                          <a:pt x="12745" y="0"/>
                        </a:moveTo>
                        <a:lnTo>
                          <a:pt x="13276" y="50068"/>
                        </a:lnTo>
                        <a:lnTo>
                          <a:pt x="0" y="57730"/>
                        </a:lnTo>
                        <a:lnTo>
                          <a:pt x="0" y="7662"/>
                        </a:lnTo>
                        <a:lnTo>
                          <a:pt x="12745"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6" name="Freeform: Shape 380">
                    <a:extLst>
                      <a:ext uri="{FF2B5EF4-FFF2-40B4-BE49-F238E27FC236}">
                        <a16:creationId xmlns:a16="http://schemas.microsoft.com/office/drawing/2014/main" id="{E47DCA29-FECE-4C38-8D23-98D0E1652E67}"/>
                      </a:ext>
                    </a:extLst>
                  </p:cNvPr>
                  <p:cNvSpPr/>
                  <p:nvPr/>
                </p:nvSpPr>
                <p:spPr>
                  <a:xfrm>
                    <a:off x="7598225" y="4455600"/>
                    <a:ext cx="14337" cy="58261"/>
                  </a:xfrm>
                  <a:custGeom>
                    <a:avLst/>
                    <a:gdLst>
                      <a:gd name="connsiteX0" fmla="*/ 14338 w 14337"/>
                      <a:gd name="connsiteY0" fmla="*/ 0 h 58261"/>
                      <a:gd name="connsiteX1" fmla="*/ 14338 w 14337"/>
                      <a:gd name="connsiteY1" fmla="*/ 50068 h 58261"/>
                      <a:gd name="connsiteX2" fmla="*/ 0 w 14337"/>
                      <a:gd name="connsiteY2" fmla="*/ 58261 h 58261"/>
                      <a:gd name="connsiteX3" fmla="*/ 0 w 14337"/>
                      <a:gd name="connsiteY3" fmla="*/ 8193 h 58261"/>
                      <a:gd name="connsiteX4" fmla="*/ 14338 w 14337"/>
                      <a:gd name="connsiteY4" fmla="*/ 0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58261">
                        <a:moveTo>
                          <a:pt x="14338" y="0"/>
                        </a:moveTo>
                        <a:lnTo>
                          <a:pt x="14338" y="50068"/>
                        </a:lnTo>
                        <a:lnTo>
                          <a:pt x="0" y="58261"/>
                        </a:lnTo>
                        <a:lnTo>
                          <a:pt x="0" y="8193"/>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7" name="Freeform: Shape 381">
                    <a:extLst>
                      <a:ext uri="{FF2B5EF4-FFF2-40B4-BE49-F238E27FC236}">
                        <a16:creationId xmlns:a16="http://schemas.microsoft.com/office/drawing/2014/main" id="{5F7145B7-5318-42F3-A0BE-82A95172D6CD}"/>
                      </a:ext>
                    </a:extLst>
                  </p:cNvPr>
                  <p:cNvSpPr/>
                  <p:nvPr/>
                </p:nvSpPr>
                <p:spPr>
                  <a:xfrm>
                    <a:off x="7665134" y="4416759"/>
                    <a:ext cx="14337" cy="58185"/>
                  </a:xfrm>
                  <a:custGeom>
                    <a:avLst/>
                    <a:gdLst>
                      <a:gd name="connsiteX0" fmla="*/ 14338 w 14337"/>
                      <a:gd name="connsiteY0" fmla="*/ 0 h 58185"/>
                      <a:gd name="connsiteX1" fmla="*/ 14338 w 14337"/>
                      <a:gd name="connsiteY1" fmla="*/ 49537 h 58185"/>
                      <a:gd name="connsiteX2" fmla="*/ 0 w 14337"/>
                      <a:gd name="connsiteY2" fmla="*/ 58185 h 58185"/>
                      <a:gd name="connsiteX3" fmla="*/ 0 w 14337"/>
                      <a:gd name="connsiteY3" fmla="*/ 8117 h 58185"/>
                      <a:gd name="connsiteX4" fmla="*/ 14338 w 14337"/>
                      <a:gd name="connsiteY4" fmla="*/ 0 h 58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58185">
                        <a:moveTo>
                          <a:pt x="14338" y="0"/>
                        </a:moveTo>
                        <a:lnTo>
                          <a:pt x="14338" y="49537"/>
                        </a:lnTo>
                        <a:lnTo>
                          <a:pt x="0" y="58185"/>
                        </a:lnTo>
                        <a:lnTo>
                          <a:pt x="0" y="8117"/>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8" name="Freeform: Shape 382">
                    <a:extLst>
                      <a:ext uri="{FF2B5EF4-FFF2-40B4-BE49-F238E27FC236}">
                        <a16:creationId xmlns:a16="http://schemas.microsoft.com/office/drawing/2014/main" id="{29420446-3F1D-4360-AE19-A1CFC787DB34}"/>
                      </a:ext>
                    </a:extLst>
                  </p:cNvPr>
                  <p:cNvSpPr/>
                  <p:nvPr/>
                </p:nvSpPr>
                <p:spPr>
                  <a:xfrm>
                    <a:off x="7648293" y="4426470"/>
                    <a:ext cx="14868" cy="58185"/>
                  </a:xfrm>
                  <a:custGeom>
                    <a:avLst/>
                    <a:gdLst>
                      <a:gd name="connsiteX0" fmla="*/ 14338 w 14868"/>
                      <a:gd name="connsiteY0" fmla="*/ 0 h 58185"/>
                      <a:gd name="connsiteX1" fmla="*/ 14869 w 14868"/>
                      <a:gd name="connsiteY1" fmla="*/ 49537 h 58185"/>
                      <a:gd name="connsiteX2" fmla="*/ 531 w 14868"/>
                      <a:gd name="connsiteY2" fmla="*/ 58185 h 58185"/>
                      <a:gd name="connsiteX3" fmla="*/ 0 w 14868"/>
                      <a:gd name="connsiteY3" fmla="*/ 8117 h 58185"/>
                      <a:gd name="connsiteX4" fmla="*/ 14338 w 14868"/>
                      <a:gd name="connsiteY4" fmla="*/ 0 h 58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8" h="58185">
                        <a:moveTo>
                          <a:pt x="14338" y="0"/>
                        </a:moveTo>
                        <a:lnTo>
                          <a:pt x="14869" y="49537"/>
                        </a:lnTo>
                        <a:lnTo>
                          <a:pt x="531" y="58185"/>
                        </a:lnTo>
                        <a:lnTo>
                          <a:pt x="0" y="8117"/>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9" name="Freeform: Shape 383">
                    <a:extLst>
                      <a:ext uri="{FF2B5EF4-FFF2-40B4-BE49-F238E27FC236}">
                        <a16:creationId xmlns:a16="http://schemas.microsoft.com/office/drawing/2014/main" id="{7AC74DE2-A216-4BEA-A725-03A4D259B0C3}"/>
                      </a:ext>
                    </a:extLst>
                  </p:cNvPr>
                  <p:cNvSpPr/>
                  <p:nvPr/>
                </p:nvSpPr>
                <p:spPr>
                  <a:xfrm>
                    <a:off x="7564012" y="4475021"/>
                    <a:ext cx="15323" cy="59247"/>
                  </a:xfrm>
                  <a:custGeom>
                    <a:avLst/>
                    <a:gdLst>
                      <a:gd name="connsiteX0" fmla="*/ 0 w 15323"/>
                      <a:gd name="connsiteY0" fmla="*/ 59247 h 59247"/>
                      <a:gd name="connsiteX1" fmla="*/ 0 w 15323"/>
                      <a:gd name="connsiteY1" fmla="*/ 8648 h 59247"/>
                      <a:gd name="connsiteX2" fmla="*/ 15324 w 15323"/>
                      <a:gd name="connsiteY2" fmla="*/ 0 h 59247"/>
                      <a:gd name="connsiteX3" fmla="*/ 15324 w 15323"/>
                      <a:gd name="connsiteY3" fmla="*/ 50068 h 59247"/>
                      <a:gd name="connsiteX4" fmla="*/ 0 w 15323"/>
                      <a:gd name="connsiteY4" fmla="*/ 59247 h 592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3" h="59247">
                        <a:moveTo>
                          <a:pt x="0" y="59247"/>
                        </a:moveTo>
                        <a:lnTo>
                          <a:pt x="0" y="8648"/>
                        </a:lnTo>
                        <a:lnTo>
                          <a:pt x="15324" y="0"/>
                        </a:lnTo>
                        <a:lnTo>
                          <a:pt x="15324" y="50068"/>
                        </a:lnTo>
                        <a:lnTo>
                          <a:pt x="0" y="59247"/>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0" name="Freeform: Shape 384">
                    <a:extLst>
                      <a:ext uri="{FF2B5EF4-FFF2-40B4-BE49-F238E27FC236}">
                        <a16:creationId xmlns:a16="http://schemas.microsoft.com/office/drawing/2014/main" id="{8B493531-7FFD-448C-85E3-4C307395AD4D}"/>
                      </a:ext>
                    </a:extLst>
                  </p:cNvPr>
                  <p:cNvSpPr/>
                  <p:nvPr/>
                </p:nvSpPr>
                <p:spPr>
                  <a:xfrm>
                    <a:off x="7581384" y="4465310"/>
                    <a:ext cx="14792" cy="58261"/>
                  </a:xfrm>
                  <a:custGeom>
                    <a:avLst/>
                    <a:gdLst>
                      <a:gd name="connsiteX0" fmla="*/ 14262 w 14792"/>
                      <a:gd name="connsiteY0" fmla="*/ 0 h 58261"/>
                      <a:gd name="connsiteX1" fmla="*/ 14793 w 14792"/>
                      <a:gd name="connsiteY1" fmla="*/ 50068 h 58261"/>
                      <a:gd name="connsiteX2" fmla="*/ 0 w 14792"/>
                      <a:gd name="connsiteY2" fmla="*/ 58261 h 58261"/>
                      <a:gd name="connsiteX3" fmla="*/ 0 w 14792"/>
                      <a:gd name="connsiteY3" fmla="*/ 8193 h 58261"/>
                      <a:gd name="connsiteX4" fmla="*/ 14262 w 14792"/>
                      <a:gd name="connsiteY4" fmla="*/ 0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2" h="58261">
                        <a:moveTo>
                          <a:pt x="14262" y="0"/>
                        </a:moveTo>
                        <a:lnTo>
                          <a:pt x="14793" y="50068"/>
                        </a:lnTo>
                        <a:lnTo>
                          <a:pt x="0" y="58261"/>
                        </a:lnTo>
                        <a:lnTo>
                          <a:pt x="0" y="8193"/>
                        </a:lnTo>
                        <a:lnTo>
                          <a:pt x="14262"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1" name="Freeform: Shape 385">
                    <a:extLst>
                      <a:ext uri="{FF2B5EF4-FFF2-40B4-BE49-F238E27FC236}">
                        <a16:creationId xmlns:a16="http://schemas.microsoft.com/office/drawing/2014/main" id="{57262375-5890-492C-BA62-615EC348F453}"/>
                      </a:ext>
                    </a:extLst>
                  </p:cNvPr>
                  <p:cNvSpPr/>
                  <p:nvPr/>
                </p:nvSpPr>
                <p:spPr>
                  <a:xfrm>
                    <a:off x="7615066" y="4445890"/>
                    <a:ext cx="14337" cy="58261"/>
                  </a:xfrm>
                  <a:custGeom>
                    <a:avLst/>
                    <a:gdLst>
                      <a:gd name="connsiteX0" fmla="*/ 14338 w 14337"/>
                      <a:gd name="connsiteY0" fmla="*/ 0 h 58261"/>
                      <a:gd name="connsiteX1" fmla="*/ 14338 w 14337"/>
                      <a:gd name="connsiteY1" fmla="*/ 49537 h 58261"/>
                      <a:gd name="connsiteX2" fmla="*/ 0 w 14337"/>
                      <a:gd name="connsiteY2" fmla="*/ 58261 h 58261"/>
                      <a:gd name="connsiteX3" fmla="*/ 0 w 14337"/>
                      <a:gd name="connsiteY3" fmla="*/ 8193 h 58261"/>
                      <a:gd name="connsiteX4" fmla="*/ 14338 w 14337"/>
                      <a:gd name="connsiteY4" fmla="*/ 0 h 58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7" h="58261">
                        <a:moveTo>
                          <a:pt x="14338" y="0"/>
                        </a:moveTo>
                        <a:lnTo>
                          <a:pt x="14338" y="49537"/>
                        </a:lnTo>
                        <a:lnTo>
                          <a:pt x="0" y="58261"/>
                        </a:lnTo>
                        <a:lnTo>
                          <a:pt x="0" y="8193"/>
                        </a:lnTo>
                        <a:lnTo>
                          <a:pt x="14338" y="0"/>
                        </a:lnTo>
                        <a:close/>
                      </a:path>
                    </a:pathLst>
                  </a:custGeom>
                  <a:solidFill>
                    <a:srgbClr val="0078D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2" name="Freeform: Shape 386">
                    <a:extLst>
                      <a:ext uri="{FF2B5EF4-FFF2-40B4-BE49-F238E27FC236}">
                        <a16:creationId xmlns:a16="http://schemas.microsoft.com/office/drawing/2014/main" id="{2D9DFC36-4CC4-4DF5-BE37-1FDA6D015F7F}"/>
                      </a:ext>
                    </a:extLst>
                  </p:cNvPr>
                  <p:cNvSpPr/>
                  <p:nvPr/>
                </p:nvSpPr>
                <p:spPr>
                  <a:xfrm>
                    <a:off x="7560901" y="4206321"/>
                    <a:ext cx="132832" cy="79198"/>
                  </a:xfrm>
                  <a:custGeom>
                    <a:avLst/>
                    <a:gdLst>
                      <a:gd name="connsiteX0" fmla="*/ 0 w 132832"/>
                      <a:gd name="connsiteY0" fmla="*/ 0 h 79198"/>
                      <a:gd name="connsiteX1" fmla="*/ 132832 w 132832"/>
                      <a:gd name="connsiteY1" fmla="*/ 79199 h 79198"/>
                      <a:gd name="connsiteX2" fmla="*/ 125170 w 132832"/>
                      <a:gd name="connsiteY2" fmla="*/ 77151 h 79198"/>
                      <a:gd name="connsiteX3" fmla="*/ 0 w 132832"/>
                      <a:gd name="connsiteY3" fmla="*/ 2048 h 79198"/>
                      <a:gd name="connsiteX4" fmla="*/ 0 w 132832"/>
                      <a:gd name="connsiteY4" fmla="*/ 0 h 79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832" h="79198">
                        <a:moveTo>
                          <a:pt x="0" y="0"/>
                        </a:moveTo>
                        <a:cubicBezTo>
                          <a:pt x="43392" y="25034"/>
                          <a:pt x="89440" y="53634"/>
                          <a:pt x="132832" y="79199"/>
                        </a:cubicBezTo>
                        <a:cubicBezTo>
                          <a:pt x="131315" y="78137"/>
                          <a:pt x="128736" y="77682"/>
                          <a:pt x="125170" y="77151"/>
                        </a:cubicBezTo>
                        <a:lnTo>
                          <a:pt x="0" y="2048"/>
                        </a:lnTo>
                        <a:cubicBezTo>
                          <a:pt x="0" y="455"/>
                          <a:pt x="0" y="0"/>
                          <a:pt x="0" y="0"/>
                        </a:cubicBez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3" name="Freeform: Shape 387">
                    <a:extLst>
                      <a:ext uri="{FF2B5EF4-FFF2-40B4-BE49-F238E27FC236}">
                        <a16:creationId xmlns:a16="http://schemas.microsoft.com/office/drawing/2014/main" id="{2C2321CE-DBC7-4942-86D4-F791F0F34BDC}"/>
                      </a:ext>
                    </a:extLst>
                  </p:cNvPr>
                  <p:cNvSpPr/>
                  <p:nvPr/>
                </p:nvSpPr>
                <p:spPr>
                  <a:xfrm>
                    <a:off x="7428069" y="4205790"/>
                    <a:ext cx="133363" cy="82233"/>
                  </a:xfrm>
                  <a:custGeom>
                    <a:avLst/>
                    <a:gdLst>
                      <a:gd name="connsiteX0" fmla="*/ 0 w 133363"/>
                      <a:gd name="connsiteY0" fmla="*/ 82233 h 82233"/>
                      <a:gd name="connsiteX1" fmla="*/ 133363 w 133363"/>
                      <a:gd name="connsiteY1" fmla="*/ 0 h 82233"/>
                      <a:gd name="connsiteX2" fmla="*/ 133363 w 133363"/>
                      <a:gd name="connsiteY2" fmla="*/ 2579 h 82233"/>
                      <a:gd name="connsiteX3" fmla="*/ 7662 w 133363"/>
                      <a:gd name="connsiteY3" fmla="*/ 80261 h 82233"/>
                      <a:gd name="connsiteX4" fmla="*/ 0 w 133363"/>
                      <a:gd name="connsiteY4" fmla="*/ 82233 h 82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63" h="82233">
                        <a:moveTo>
                          <a:pt x="0" y="82233"/>
                        </a:moveTo>
                        <a:cubicBezTo>
                          <a:pt x="43392" y="57199"/>
                          <a:pt x="89895" y="25489"/>
                          <a:pt x="133363" y="0"/>
                        </a:cubicBezTo>
                        <a:cubicBezTo>
                          <a:pt x="133363" y="0"/>
                          <a:pt x="133363" y="531"/>
                          <a:pt x="133363" y="2579"/>
                        </a:cubicBezTo>
                        <a:lnTo>
                          <a:pt x="7662" y="80261"/>
                        </a:lnTo>
                        <a:cubicBezTo>
                          <a:pt x="4096" y="80716"/>
                          <a:pt x="1593" y="81247"/>
                          <a:pt x="0" y="82233"/>
                        </a:cubicBez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4" name="Freeform: Shape 388">
                    <a:extLst>
                      <a:ext uri="{FF2B5EF4-FFF2-40B4-BE49-F238E27FC236}">
                        <a16:creationId xmlns:a16="http://schemas.microsoft.com/office/drawing/2014/main" id="{79C2C83C-BDAA-4EE8-B460-77A95BE36C2A}"/>
                      </a:ext>
                    </a:extLst>
                  </p:cNvPr>
                  <p:cNvSpPr/>
                  <p:nvPr/>
                </p:nvSpPr>
                <p:spPr>
                  <a:xfrm>
                    <a:off x="7435276" y="4208294"/>
                    <a:ext cx="250871" cy="149749"/>
                  </a:xfrm>
                  <a:custGeom>
                    <a:avLst/>
                    <a:gdLst>
                      <a:gd name="connsiteX0" fmla="*/ 250872 w 250871"/>
                      <a:gd name="connsiteY0" fmla="*/ 74647 h 149749"/>
                      <a:gd name="connsiteX1" fmla="*/ 124639 w 250871"/>
                      <a:gd name="connsiteY1" fmla="*/ 149749 h 149749"/>
                      <a:gd name="connsiteX2" fmla="*/ 0 w 250871"/>
                      <a:gd name="connsiteY2" fmla="*/ 77681 h 149749"/>
                      <a:gd name="connsiteX3" fmla="*/ 125701 w 250871"/>
                      <a:gd name="connsiteY3" fmla="*/ 0 h 149749"/>
                      <a:gd name="connsiteX4" fmla="*/ 250872 w 250871"/>
                      <a:gd name="connsiteY4" fmla="*/ 74647 h 149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871" h="149749">
                        <a:moveTo>
                          <a:pt x="250872" y="74647"/>
                        </a:moveTo>
                        <a:cubicBezTo>
                          <a:pt x="212031" y="97102"/>
                          <a:pt x="163480" y="127294"/>
                          <a:pt x="124639" y="149749"/>
                        </a:cubicBezTo>
                        <a:cubicBezTo>
                          <a:pt x="85268" y="127294"/>
                          <a:pt x="39296" y="100212"/>
                          <a:pt x="0" y="77681"/>
                        </a:cubicBezTo>
                        <a:cubicBezTo>
                          <a:pt x="38841" y="55227"/>
                          <a:pt x="86861" y="22531"/>
                          <a:pt x="125701" y="0"/>
                        </a:cubicBezTo>
                        <a:cubicBezTo>
                          <a:pt x="164997" y="22531"/>
                          <a:pt x="212031" y="52116"/>
                          <a:pt x="250872" y="74647"/>
                        </a:cubicBezTo>
                        <a:close/>
                      </a:path>
                    </a:pathLst>
                  </a:custGeom>
                  <a:solidFill>
                    <a:srgbClr val="F4F4F4"/>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5" name="Freeform: Shape 389">
                    <a:extLst>
                      <a:ext uri="{FF2B5EF4-FFF2-40B4-BE49-F238E27FC236}">
                        <a16:creationId xmlns:a16="http://schemas.microsoft.com/office/drawing/2014/main" id="{48C0A171-2A46-4340-8DE8-E1CAF05C858D}"/>
                      </a:ext>
                    </a:extLst>
                  </p:cNvPr>
                  <p:cNvSpPr/>
                  <p:nvPr/>
                </p:nvSpPr>
                <p:spPr>
                  <a:xfrm>
                    <a:off x="7424502" y="4286051"/>
                    <a:ext cx="135413" cy="87315"/>
                  </a:xfrm>
                  <a:custGeom>
                    <a:avLst/>
                    <a:gdLst>
                      <a:gd name="connsiteX0" fmla="*/ 135413 w 135413"/>
                      <a:gd name="connsiteY0" fmla="*/ 87316 h 87315"/>
                      <a:gd name="connsiteX1" fmla="*/ 3112 w 135413"/>
                      <a:gd name="connsiteY1" fmla="*/ 10696 h 87315"/>
                      <a:gd name="connsiteX2" fmla="*/ 78 w 135413"/>
                      <a:gd name="connsiteY2" fmla="*/ 7131 h 87315"/>
                      <a:gd name="connsiteX3" fmla="*/ 10774 w 135413"/>
                      <a:gd name="connsiteY3" fmla="*/ 0 h 87315"/>
                      <a:gd name="connsiteX4" fmla="*/ 135413 w 135413"/>
                      <a:gd name="connsiteY4" fmla="*/ 72068 h 87315"/>
                      <a:gd name="connsiteX5" fmla="*/ 135413 w 135413"/>
                      <a:gd name="connsiteY5" fmla="*/ 85875 h 87315"/>
                      <a:gd name="connsiteX6" fmla="*/ 135413 w 135413"/>
                      <a:gd name="connsiteY6" fmla="*/ 87316 h 8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413" h="87315">
                        <a:moveTo>
                          <a:pt x="135413" y="87316"/>
                        </a:moveTo>
                        <a:cubicBezTo>
                          <a:pt x="92021" y="62282"/>
                          <a:pt x="46504" y="36261"/>
                          <a:pt x="3112" y="10696"/>
                        </a:cubicBezTo>
                        <a:cubicBezTo>
                          <a:pt x="1595" y="9710"/>
                          <a:pt x="533" y="8648"/>
                          <a:pt x="78" y="7131"/>
                        </a:cubicBezTo>
                        <a:cubicBezTo>
                          <a:pt x="-453" y="5083"/>
                          <a:pt x="1595" y="986"/>
                          <a:pt x="10774" y="0"/>
                        </a:cubicBezTo>
                        <a:lnTo>
                          <a:pt x="135413" y="72068"/>
                        </a:lnTo>
                        <a:cubicBezTo>
                          <a:pt x="135413" y="78744"/>
                          <a:pt x="135413" y="83826"/>
                          <a:pt x="135413" y="85875"/>
                        </a:cubicBezTo>
                        <a:cubicBezTo>
                          <a:pt x="135413" y="86785"/>
                          <a:pt x="135413" y="87316"/>
                          <a:pt x="135413" y="87316"/>
                        </a:cubicBezTo>
                        <a:close/>
                      </a:path>
                    </a:pathLst>
                  </a:custGeom>
                  <a:solidFill>
                    <a:srgbClr val="EBEBEB"/>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6" name="Freeform: Shape 390">
                    <a:extLst>
                      <a:ext uri="{FF2B5EF4-FFF2-40B4-BE49-F238E27FC236}">
                        <a16:creationId xmlns:a16="http://schemas.microsoft.com/office/drawing/2014/main" id="{FDCBE06B-3E2E-4CB7-986C-E9E7EE931254}"/>
                      </a:ext>
                    </a:extLst>
                  </p:cNvPr>
                  <p:cNvSpPr/>
                  <p:nvPr/>
                </p:nvSpPr>
                <p:spPr>
                  <a:xfrm>
                    <a:off x="7560371" y="4282941"/>
                    <a:ext cx="136945" cy="90426"/>
                  </a:xfrm>
                  <a:custGeom>
                    <a:avLst/>
                    <a:gdLst>
                      <a:gd name="connsiteX0" fmla="*/ 133894 w 136945"/>
                      <a:gd name="connsiteY0" fmla="*/ 10696 h 90426"/>
                      <a:gd name="connsiteX1" fmla="*/ 0 w 136945"/>
                      <a:gd name="connsiteY1" fmla="*/ 90426 h 90426"/>
                      <a:gd name="connsiteX2" fmla="*/ 0 w 136945"/>
                      <a:gd name="connsiteY2" fmla="*/ 75102 h 90426"/>
                      <a:gd name="connsiteX3" fmla="*/ 126156 w 136945"/>
                      <a:gd name="connsiteY3" fmla="*/ 0 h 90426"/>
                      <a:gd name="connsiteX4" fmla="*/ 136853 w 136945"/>
                      <a:gd name="connsiteY4" fmla="*/ 7131 h 90426"/>
                      <a:gd name="connsiteX5" fmla="*/ 133894 w 136945"/>
                      <a:gd name="connsiteY5" fmla="*/ 10696 h 90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945" h="90426">
                        <a:moveTo>
                          <a:pt x="133894" y="10696"/>
                        </a:moveTo>
                        <a:cubicBezTo>
                          <a:pt x="133894" y="10696"/>
                          <a:pt x="12820" y="82764"/>
                          <a:pt x="0" y="90426"/>
                        </a:cubicBezTo>
                        <a:cubicBezTo>
                          <a:pt x="0" y="90426"/>
                          <a:pt x="0" y="81778"/>
                          <a:pt x="0" y="75102"/>
                        </a:cubicBezTo>
                        <a:lnTo>
                          <a:pt x="126156" y="0"/>
                        </a:lnTo>
                        <a:cubicBezTo>
                          <a:pt x="135867" y="986"/>
                          <a:pt x="137384" y="5083"/>
                          <a:pt x="136853" y="7131"/>
                        </a:cubicBezTo>
                        <a:cubicBezTo>
                          <a:pt x="135943" y="9179"/>
                          <a:pt x="134956" y="10165"/>
                          <a:pt x="133894" y="10696"/>
                        </a:cubicBez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7" name="Freeform: Shape 391">
                    <a:extLst>
                      <a:ext uri="{FF2B5EF4-FFF2-40B4-BE49-F238E27FC236}">
                        <a16:creationId xmlns:a16="http://schemas.microsoft.com/office/drawing/2014/main" id="{638898F9-8775-46B4-B55F-E8FDF326FC02}"/>
                      </a:ext>
                    </a:extLst>
                  </p:cNvPr>
                  <p:cNvSpPr/>
                  <p:nvPr/>
                </p:nvSpPr>
                <p:spPr>
                  <a:xfrm>
                    <a:off x="7560446" y="4218535"/>
                    <a:ext cx="110377" cy="68502"/>
                  </a:xfrm>
                  <a:custGeom>
                    <a:avLst/>
                    <a:gdLst>
                      <a:gd name="connsiteX0" fmla="*/ 0 w 110377"/>
                      <a:gd name="connsiteY0" fmla="*/ 6676 h 68502"/>
                      <a:gd name="connsiteX1" fmla="*/ 531 w 110377"/>
                      <a:gd name="connsiteY1" fmla="*/ 0 h 68502"/>
                      <a:gd name="connsiteX2" fmla="*/ 110378 w 110377"/>
                      <a:gd name="connsiteY2" fmla="*/ 64406 h 68502"/>
                      <a:gd name="connsiteX3" fmla="*/ 103702 w 110377"/>
                      <a:gd name="connsiteY3" fmla="*/ 68502 h 68502"/>
                      <a:gd name="connsiteX4" fmla="*/ 0 w 110377"/>
                      <a:gd name="connsiteY4" fmla="*/ 6676 h 68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377" h="68502">
                        <a:moveTo>
                          <a:pt x="0" y="6676"/>
                        </a:moveTo>
                        <a:lnTo>
                          <a:pt x="531" y="0"/>
                        </a:lnTo>
                        <a:lnTo>
                          <a:pt x="110378" y="64406"/>
                        </a:lnTo>
                        <a:lnTo>
                          <a:pt x="103702" y="68502"/>
                        </a:lnTo>
                        <a:lnTo>
                          <a:pt x="0" y="6676"/>
                        </a:lnTo>
                        <a:close/>
                      </a:path>
                    </a:pathLst>
                  </a:custGeom>
                  <a:solidFill>
                    <a:srgbClr val="CDCDD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68" name="Freeform: Shape 392">
                    <a:extLst>
                      <a:ext uri="{FF2B5EF4-FFF2-40B4-BE49-F238E27FC236}">
                        <a16:creationId xmlns:a16="http://schemas.microsoft.com/office/drawing/2014/main" id="{34F2FDBA-4196-4344-93B7-9646506EF19D}"/>
                      </a:ext>
                    </a:extLst>
                  </p:cNvPr>
                  <p:cNvSpPr/>
                  <p:nvPr/>
                </p:nvSpPr>
                <p:spPr>
                  <a:xfrm>
                    <a:off x="7455758" y="4218080"/>
                    <a:ext cx="105218" cy="67971"/>
                  </a:xfrm>
                  <a:custGeom>
                    <a:avLst/>
                    <a:gdLst>
                      <a:gd name="connsiteX0" fmla="*/ 104688 w 105218"/>
                      <a:gd name="connsiteY0" fmla="*/ 7131 h 67971"/>
                      <a:gd name="connsiteX1" fmla="*/ 105219 w 105218"/>
                      <a:gd name="connsiteY1" fmla="*/ 0 h 67971"/>
                      <a:gd name="connsiteX2" fmla="*/ 0 w 105218"/>
                      <a:gd name="connsiteY2" fmla="*/ 64406 h 67971"/>
                      <a:gd name="connsiteX3" fmla="*/ 6145 w 105218"/>
                      <a:gd name="connsiteY3" fmla="*/ 67971 h 67971"/>
                      <a:gd name="connsiteX4" fmla="*/ 104688 w 105218"/>
                      <a:gd name="connsiteY4" fmla="*/ 7131 h 679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218" h="67971">
                        <a:moveTo>
                          <a:pt x="104688" y="7131"/>
                        </a:moveTo>
                        <a:lnTo>
                          <a:pt x="105219" y="0"/>
                        </a:lnTo>
                        <a:lnTo>
                          <a:pt x="0" y="64406"/>
                        </a:lnTo>
                        <a:lnTo>
                          <a:pt x="6145" y="67971"/>
                        </a:lnTo>
                        <a:lnTo>
                          <a:pt x="104688" y="7131"/>
                        </a:lnTo>
                        <a:close/>
                      </a:path>
                    </a:pathLst>
                  </a:custGeom>
                  <a:solidFill>
                    <a:srgbClr val="9B9BA0"/>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403" name="TextBox 402">
                  <a:extLst>
                    <a:ext uri="{FF2B5EF4-FFF2-40B4-BE49-F238E27FC236}">
                      <a16:creationId xmlns:a16="http://schemas.microsoft.com/office/drawing/2014/main" id="{0450275C-EF04-454D-84F7-411EFAC815CD}"/>
                    </a:ext>
                  </a:extLst>
                </p:cNvPr>
                <p:cNvSpPr txBox="1"/>
                <p:nvPr/>
              </p:nvSpPr>
              <p:spPr>
                <a:xfrm>
                  <a:off x="3753255" y="2855651"/>
                  <a:ext cx="253652" cy="727544"/>
                </a:xfrm>
                <a:prstGeom prst="rect">
                  <a:avLst/>
                </a:prstGeom>
                <a:noFill/>
              </p:spPr>
              <p:txBody>
                <a:bodyPr vert="vert" wrap="none" lIns="0" tIns="0" rIns="0" bIns="0" rtlCol="0">
                  <a:spAutoFit/>
                  <a:scene3d>
                    <a:camera prst="isometricTopUp"/>
                    <a:lightRig rig="threePt" dir="t">
                      <a:rot lat="0" lon="0" rev="3600000"/>
                    </a:lightRig>
                  </a:scene3d>
                </a:bodyPr>
                <a:lstStyle/>
                <a:p>
                  <a:pPr marL="0" marR="0" lvl="0" indent="0" algn="ctr" defTabSz="54862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rgbClr val="FFFFFF"/>
                      </a:solidFill>
                      <a:effectLst/>
                      <a:uLnTx/>
                      <a:uFillTx/>
                      <a:latin typeface="Segoe UI Semibold"/>
                      <a:ea typeface="+mn-ea"/>
                      <a:cs typeface="+mn-cs"/>
                    </a:rPr>
                    <a:t>On-prem</a:t>
                  </a:r>
                </a:p>
              </p:txBody>
            </p:sp>
          </p:grpSp>
          <p:grpSp>
            <p:nvGrpSpPr>
              <p:cNvPr id="316" name="Group 315">
                <a:extLst>
                  <a:ext uri="{FF2B5EF4-FFF2-40B4-BE49-F238E27FC236}">
                    <a16:creationId xmlns:a16="http://schemas.microsoft.com/office/drawing/2014/main" id="{B5AE7E93-71D2-4221-A2F0-A1BEA8B218AE}"/>
                  </a:ext>
                </a:extLst>
              </p:cNvPr>
              <p:cNvGrpSpPr/>
              <p:nvPr/>
            </p:nvGrpSpPr>
            <p:grpSpPr>
              <a:xfrm>
                <a:off x="7372878" y="4823562"/>
                <a:ext cx="2262331" cy="1589938"/>
                <a:chOff x="7197481" y="4775201"/>
                <a:chExt cx="1589171" cy="1116850"/>
              </a:xfrm>
            </p:grpSpPr>
            <p:grpSp>
              <p:nvGrpSpPr>
                <p:cNvPr id="371" name="Graphic 3">
                  <a:extLst>
                    <a:ext uri="{FF2B5EF4-FFF2-40B4-BE49-F238E27FC236}">
                      <a16:creationId xmlns:a16="http://schemas.microsoft.com/office/drawing/2014/main" id="{BE50855A-BA66-4966-BAF2-346E5A129B8D}"/>
                    </a:ext>
                  </a:extLst>
                </p:cNvPr>
                <p:cNvGrpSpPr/>
                <p:nvPr/>
              </p:nvGrpSpPr>
              <p:grpSpPr>
                <a:xfrm>
                  <a:off x="7197481" y="4852487"/>
                  <a:ext cx="919174" cy="514386"/>
                  <a:chOff x="9062263" y="5328682"/>
                  <a:chExt cx="823925" cy="461083"/>
                </a:xfrm>
                <a:solidFill>
                  <a:srgbClr val="50E6FF"/>
                </a:solidFill>
              </p:grpSpPr>
              <p:sp>
                <p:nvSpPr>
                  <p:cNvPr id="385" name="Freeform: Shape 300">
                    <a:extLst>
                      <a:ext uri="{FF2B5EF4-FFF2-40B4-BE49-F238E27FC236}">
                        <a16:creationId xmlns:a16="http://schemas.microsoft.com/office/drawing/2014/main" id="{B22A5127-BA6C-4287-9AD6-C0E16DF06B65}"/>
                      </a:ext>
                    </a:extLst>
                  </p:cNvPr>
                  <p:cNvSpPr/>
                  <p:nvPr/>
                </p:nvSpPr>
                <p:spPr>
                  <a:xfrm>
                    <a:off x="9062263" y="5514238"/>
                    <a:ext cx="154225" cy="79274"/>
                  </a:xfrm>
                  <a:custGeom>
                    <a:avLst/>
                    <a:gdLst>
                      <a:gd name="connsiteX0" fmla="*/ 16083 w 154225"/>
                      <a:gd name="connsiteY0" fmla="*/ 0 h 79274"/>
                      <a:gd name="connsiteX1" fmla="*/ 119253 w 154225"/>
                      <a:gd name="connsiteY1" fmla="*/ 50599 h 79274"/>
                      <a:gd name="connsiteX2" fmla="*/ 142770 w 154225"/>
                      <a:gd name="connsiteY2" fmla="*/ 35731 h 79274"/>
                      <a:gd name="connsiteX3" fmla="*/ 154225 w 154225"/>
                      <a:gd name="connsiteY3" fmla="*/ 41344 h 79274"/>
                      <a:gd name="connsiteX4" fmla="*/ 94978 w 154225"/>
                      <a:gd name="connsiteY4" fmla="*/ 79274 h 79274"/>
                      <a:gd name="connsiteX5" fmla="*/ 83523 w 154225"/>
                      <a:gd name="connsiteY5" fmla="*/ 73661 h 79274"/>
                      <a:gd name="connsiteX6" fmla="*/ 107040 w 154225"/>
                      <a:gd name="connsiteY6" fmla="*/ 58792 h 79274"/>
                      <a:gd name="connsiteX7" fmla="*/ 20255 w 154225"/>
                      <a:gd name="connsiteY7" fmla="*/ 16234 h 79274"/>
                      <a:gd name="connsiteX8" fmla="*/ 13883 w 154225"/>
                      <a:gd name="connsiteY8" fmla="*/ 41572 h 79274"/>
                      <a:gd name="connsiteX9" fmla="*/ 0 w 154225"/>
                      <a:gd name="connsiteY9" fmla="*/ 40889 h 79274"/>
                      <a:gd name="connsiteX10" fmla="*/ 7055 w 154225"/>
                      <a:gd name="connsiteY10" fmla="*/ 5765 h 79274"/>
                      <a:gd name="connsiteX11" fmla="*/ 16083 w 154225"/>
                      <a:gd name="connsiteY11" fmla="*/ 0 h 79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225" h="79274">
                        <a:moveTo>
                          <a:pt x="16083" y="0"/>
                        </a:moveTo>
                        <a:lnTo>
                          <a:pt x="119253" y="50599"/>
                        </a:lnTo>
                        <a:lnTo>
                          <a:pt x="142770" y="35731"/>
                        </a:lnTo>
                        <a:lnTo>
                          <a:pt x="154225" y="41344"/>
                        </a:lnTo>
                        <a:lnTo>
                          <a:pt x="94978" y="79274"/>
                        </a:lnTo>
                        <a:lnTo>
                          <a:pt x="83523" y="73661"/>
                        </a:lnTo>
                        <a:lnTo>
                          <a:pt x="107040" y="58792"/>
                        </a:lnTo>
                        <a:lnTo>
                          <a:pt x="20255" y="16234"/>
                        </a:lnTo>
                        <a:lnTo>
                          <a:pt x="13883" y="41572"/>
                        </a:lnTo>
                        <a:lnTo>
                          <a:pt x="0" y="40889"/>
                        </a:lnTo>
                        <a:lnTo>
                          <a:pt x="7055" y="5765"/>
                        </a:lnTo>
                        <a:lnTo>
                          <a:pt x="16083"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6" name="Freeform: Shape 301">
                    <a:extLst>
                      <a:ext uri="{FF2B5EF4-FFF2-40B4-BE49-F238E27FC236}">
                        <a16:creationId xmlns:a16="http://schemas.microsoft.com/office/drawing/2014/main" id="{C7503193-D2AF-4F9E-BC14-4265CD960C6C}"/>
                      </a:ext>
                    </a:extLst>
                  </p:cNvPr>
                  <p:cNvSpPr/>
                  <p:nvPr/>
                </p:nvSpPr>
                <p:spPr>
                  <a:xfrm>
                    <a:off x="9154055" y="5451577"/>
                    <a:ext cx="154149" cy="81777"/>
                  </a:xfrm>
                  <a:custGeom>
                    <a:avLst/>
                    <a:gdLst>
                      <a:gd name="connsiteX0" fmla="*/ 16007 w 154149"/>
                      <a:gd name="connsiteY0" fmla="*/ 0 h 81777"/>
                      <a:gd name="connsiteX1" fmla="*/ 119177 w 154149"/>
                      <a:gd name="connsiteY1" fmla="*/ 50599 h 81777"/>
                      <a:gd name="connsiteX2" fmla="*/ 142694 w 154149"/>
                      <a:gd name="connsiteY2" fmla="*/ 35730 h 81777"/>
                      <a:gd name="connsiteX3" fmla="*/ 154149 w 154149"/>
                      <a:gd name="connsiteY3" fmla="*/ 41344 h 81777"/>
                      <a:gd name="connsiteX4" fmla="*/ 95736 w 154149"/>
                      <a:gd name="connsiteY4" fmla="*/ 81778 h 81777"/>
                      <a:gd name="connsiteX5" fmla="*/ 84282 w 154149"/>
                      <a:gd name="connsiteY5" fmla="*/ 76164 h 81777"/>
                      <a:gd name="connsiteX6" fmla="*/ 106964 w 154149"/>
                      <a:gd name="connsiteY6" fmla="*/ 58868 h 81777"/>
                      <a:gd name="connsiteX7" fmla="*/ 21848 w 154149"/>
                      <a:gd name="connsiteY7" fmla="*/ 17069 h 81777"/>
                      <a:gd name="connsiteX8" fmla="*/ 15476 w 154149"/>
                      <a:gd name="connsiteY8" fmla="*/ 42406 h 81777"/>
                      <a:gd name="connsiteX9" fmla="*/ 0 w 154149"/>
                      <a:gd name="connsiteY9" fmla="*/ 40889 h 81777"/>
                      <a:gd name="connsiteX10" fmla="*/ 7055 w 154149"/>
                      <a:gd name="connsiteY10" fmla="*/ 5765 h 81777"/>
                      <a:gd name="connsiteX11" fmla="*/ 16007 w 154149"/>
                      <a:gd name="connsiteY11" fmla="*/ 0 h 81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149" h="81777">
                        <a:moveTo>
                          <a:pt x="16007" y="0"/>
                        </a:moveTo>
                        <a:lnTo>
                          <a:pt x="119177" y="50599"/>
                        </a:lnTo>
                        <a:lnTo>
                          <a:pt x="142694" y="35730"/>
                        </a:lnTo>
                        <a:lnTo>
                          <a:pt x="154149" y="41344"/>
                        </a:lnTo>
                        <a:lnTo>
                          <a:pt x="95736" y="81778"/>
                        </a:lnTo>
                        <a:lnTo>
                          <a:pt x="84282" y="76164"/>
                        </a:lnTo>
                        <a:lnTo>
                          <a:pt x="106964" y="58868"/>
                        </a:lnTo>
                        <a:lnTo>
                          <a:pt x="21848" y="17069"/>
                        </a:lnTo>
                        <a:lnTo>
                          <a:pt x="15476" y="42406"/>
                        </a:lnTo>
                        <a:lnTo>
                          <a:pt x="0" y="40889"/>
                        </a:lnTo>
                        <a:lnTo>
                          <a:pt x="7055" y="5765"/>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7" name="Freeform: Shape 302">
                    <a:extLst>
                      <a:ext uri="{FF2B5EF4-FFF2-40B4-BE49-F238E27FC236}">
                        <a16:creationId xmlns:a16="http://schemas.microsoft.com/office/drawing/2014/main" id="{70BA5201-F5E3-404D-A5F6-310298C273B1}"/>
                      </a:ext>
                    </a:extLst>
                  </p:cNvPr>
                  <p:cNvSpPr/>
                  <p:nvPr/>
                </p:nvSpPr>
                <p:spPr>
                  <a:xfrm>
                    <a:off x="9244936" y="5390585"/>
                    <a:ext cx="155818" cy="80184"/>
                  </a:xfrm>
                  <a:custGeom>
                    <a:avLst/>
                    <a:gdLst>
                      <a:gd name="connsiteX0" fmla="*/ 16007 w 155818"/>
                      <a:gd name="connsiteY0" fmla="*/ 0 h 80184"/>
                      <a:gd name="connsiteX1" fmla="*/ 120770 w 155818"/>
                      <a:gd name="connsiteY1" fmla="*/ 51434 h 80184"/>
                      <a:gd name="connsiteX2" fmla="*/ 142694 w 155818"/>
                      <a:gd name="connsiteY2" fmla="*/ 35806 h 80184"/>
                      <a:gd name="connsiteX3" fmla="*/ 155818 w 155818"/>
                      <a:gd name="connsiteY3" fmla="*/ 42255 h 80184"/>
                      <a:gd name="connsiteX4" fmla="*/ 96571 w 155818"/>
                      <a:gd name="connsiteY4" fmla="*/ 80185 h 80184"/>
                      <a:gd name="connsiteX5" fmla="*/ 85116 w 155818"/>
                      <a:gd name="connsiteY5" fmla="*/ 74571 h 80184"/>
                      <a:gd name="connsiteX6" fmla="*/ 108633 w 155818"/>
                      <a:gd name="connsiteY6" fmla="*/ 59702 h 80184"/>
                      <a:gd name="connsiteX7" fmla="*/ 21848 w 155818"/>
                      <a:gd name="connsiteY7" fmla="*/ 17145 h 80184"/>
                      <a:gd name="connsiteX8" fmla="*/ 15476 w 155818"/>
                      <a:gd name="connsiteY8" fmla="*/ 42482 h 80184"/>
                      <a:gd name="connsiteX9" fmla="*/ 0 w 155818"/>
                      <a:gd name="connsiteY9" fmla="*/ 40965 h 80184"/>
                      <a:gd name="connsiteX10" fmla="*/ 8724 w 155818"/>
                      <a:gd name="connsiteY10" fmla="*/ 6676 h 80184"/>
                      <a:gd name="connsiteX11" fmla="*/ 16007 w 155818"/>
                      <a:gd name="connsiteY11" fmla="*/ 0 h 80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818" h="80184">
                        <a:moveTo>
                          <a:pt x="16007" y="0"/>
                        </a:moveTo>
                        <a:lnTo>
                          <a:pt x="120770" y="51434"/>
                        </a:lnTo>
                        <a:lnTo>
                          <a:pt x="142694" y="35806"/>
                        </a:lnTo>
                        <a:lnTo>
                          <a:pt x="155818" y="42255"/>
                        </a:lnTo>
                        <a:lnTo>
                          <a:pt x="96571" y="80185"/>
                        </a:lnTo>
                        <a:lnTo>
                          <a:pt x="85116" y="74571"/>
                        </a:lnTo>
                        <a:lnTo>
                          <a:pt x="108633" y="59702"/>
                        </a:lnTo>
                        <a:lnTo>
                          <a:pt x="21848" y="17145"/>
                        </a:lnTo>
                        <a:lnTo>
                          <a:pt x="15476" y="42482"/>
                        </a:lnTo>
                        <a:lnTo>
                          <a:pt x="0" y="40965"/>
                        </a:lnTo>
                        <a:lnTo>
                          <a:pt x="8724" y="6676"/>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8" name="Freeform: Shape 303">
                    <a:extLst>
                      <a:ext uri="{FF2B5EF4-FFF2-40B4-BE49-F238E27FC236}">
                        <a16:creationId xmlns:a16="http://schemas.microsoft.com/office/drawing/2014/main" id="{A5FE8121-CF1D-4464-B07F-C5BFA57F7157}"/>
                      </a:ext>
                    </a:extLst>
                  </p:cNvPr>
                  <p:cNvSpPr/>
                  <p:nvPr/>
                </p:nvSpPr>
                <p:spPr>
                  <a:xfrm>
                    <a:off x="9338169" y="5328682"/>
                    <a:ext cx="154224" cy="80943"/>
                  </a:xfrm>
                  <a:custGeom>
                    <a:avLst/>
                    <a:gdLst>
                      <a:gd name="connsiteX0" fmla="*/ 16082 w 154224"/>
                      <a:gd name="connsiteY0" fmla="*/ 0 h 80943"/>
                      <a:gd name="connsiteX1" fmla="*/ 119253 w 154224"/>
                      <a:gd name="connsiteY1" fmla="*/ 50599 h 80943"/>
                      <a:gd name="connsiteX2" fmla="*/ 142770 w 154224"/>
                      <a:gd name="connsiteY2" fmla="*/ 35730 h 80943"/>
                      <a:gd name="connsiteX3" fmla="*/ 154225 w 154224"/>
                      <a:gd name="connsiteY3" fmla="*/ 41344 h 80943"/>
                      <a:gd name="connsiteX4" fmla="*/ 94143 w 154224"/>
                      <a:gd name="connsiteY4" fmla="*/ 80944 h 80943"/>
                      <a:gd name="connsiteX5" fmla="*/ 82688 w 154224"/>
                      <a:gd name="connsiteY5" fmla="*/ 75330 h 80943"/>
                      <a:gd name="connsiteX6" fmla="*/ 107040 w 154224"/>
                      <a:gd name="connsiteY6" fmla="*/ 58868 h 80943"/>
                      <a:gd name="connsiteX7" fmla="*/ 20255 w 154224"/>
                      <a:gd name="connsiteY7" fmla="*/ 16310 h 80943"/>
                      <a:gd name="connsiteX8" fmla="*/ 13882 w 154224"/>
                      <a:gd name="connsiteY8" fmla="*/ 41648 h 80943"/>
                      <a:gd name="connsiteX9" fmla="*/ 0 w 154224"/>
                      <a:gd name="connsiteY9" fmla="*/ 40965 h 80943"/>
                      <a:gd name="connsiteX10" fmla="*/ 7055 w 154224"/>
                      <a:gd name="connsiteY10" fmla="*/ 5841 h 80943"/>
                      <a:gd name="connsiteX11" fmla="*/ 16082 w 154224"/>
                      <a:gd name="connsiteY11" fmla="*/ 0 h 80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224" h="80943">
                        <a:moveTo>
                          <a:pt x="16082" y="0"/>
                        </a:moveTo>
                        <a:lnTo>
                          <a:pt x="119253" y="50599"/>
                        </a:lnTo>
                        <a:lnTo>
                          <a:pt x="142770" y="35730"/>
                        </a:lnTo>
                        <a:lnTo>
                          <a:pt x="154225" y="41344"/>
                        </a:lnTo>
                        <a:lnTo>
                          <a:pt x="94143" y="80944"/>
                        </a:lnTo>
                        <a:lnTo>
                          <a:pt x="82688" y="75330"/>
                        </a:lnTo>
                        <a:lnTo>
                          <a:pt x="107040" y="58868"/>
                        </a:lnTo>
                        <a:lnTo>
                          <a:pt x="20255" y="16310"/>
                        </a:lnTo>
                        <a:lnTo>
                          <a:pt x="13882" y="41648"/>
                        </a:lnTo>
                        <a:lnTo>
                          <a:pt x="0" y="40965"/>
                        </a:lnTo>
                        <a:lnTo>
                          <a:pt x="7055" y="5841"/>
                        </a:lnTo>
                        <a:lnTo>
                          <a:pt x="16082"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9" name="Freeform: Shape 304">
                    <a:extLst>
                      <a:ext uri="{FF2B5EF4-FFF2-40B4-BE49-F238E27FC236}">
                        <a16:creationId xmlns:a16="http://schemas.microsoft.com/office/drawing/2014/main" id="{21ACFBD0-235E-4DE1-BF30-54C18F987AFC}"/>
                      </a:ext>
                    </a:extLst>
                  </p:cNvPr>
                  <p:cNvSpPr/>
                  <p:nvPr/>
                </p:nvSpPr>
                <p:spPr>
                  <a:xfrm>
                    <a:off x="9249373" y="5603147"/>
                    <a:ext cx="148462" cy="85421"/>
                  </a:xfrm>
                  <a:custGeom>
                    <a:avLst/>
                    <a:gdLst>
                      <a:gd name="connsiteX0" fmla="*/ 85004 w 148462"/>
                      <a:gd name="connsiteY0" fmla="*/ 6297 h 85421"/>
                      <a:gd name="connsiteX1" fmla="*/ 112010 w 148462"/>
                      <a:gd name="connsiteY1" fmla="*/ 17524 h 85421"/>
                      <a:gd name="connsiteX2" fmla="*/ 135754 w 148462"/>
                      <a:gd name="connsiteY2" fmla="*/ 31179 h 85421"/>
                      <a:gd name="connsiteX3" fmla="*/ 147285 w 148462"/>
                      <a:gd name="connsiteY3" fmla="*/ 44985 h 85421"/>
                      <a:gd name="connsiteX4" fmla="*/ 146603 w 148462"/>
                      <a:gd name="connsiteY4" fmla="*/ 58868 h 85421"/>
                      <a:gd name="connsiteX5" fmla="*/ 133630 w 148462"/>
                      <a:gd name="connsiteY5" fmla="*/ 72827 h 85421"/>
                      <a:gd name="connsiteX6" fmla="*/ 112465 w 148462"/>
                      <a:gd name="connsiteY6" fmla="*/ 82764 h 85421"/>
                      <a:gd name="connsiteX7" fmla="*/ 88797 w 148462"/>
                      <a:gd name="connsiteY7" fmla="*/ 85419 h 85421"/>
                      <a:gd name="connsiteX8" fmla="*/ 62625 w 148462"/>
                      <a:gd name="connsiteY8" fmla="*/ 80716 h 85421"/>
                      <a:gd name="connsiteX9" fmla="*/ 36453 w 148462"/>
                      <a:gd name="connsiteY9" fmla="*/ 67896 h 85421"/>
                      <a:gd name="connsiteX10" fmla="*/ 12708 w 148462"/>
                      <a:gd name="connsiteY10" fmla="*/ 54241 h 85421"/>
                      <a:gd name="connsiteX11" fmla="*/ 1177 w 148462"/>
                      <a:gd name="connsiteY11" fmla="*/ 40434 h 85421"/>
                      <a:gd name="connsiteX12" fmla="*/ 1860 w 148462"/>
                      <a:gd name="connsiteY12" fmla="*/ 26551 h 85421"/>
                      <a:gd name="connsiteX13" fmla="*/ 14832 w 148462"/>
                      <a:gd name="connsiteY13" fmla="*/ 12593 h 85421"/>
                      <a:gd name="connsiteX14" fmla="*/ 35997 w 148462"/>
                      <a:gd name="connsiteY14" fmla="*/ 2655 h 85421"/>
                      <a:gd name="connsiteX15" fmla="*/ 59666 w 148462"/>
                      <a:gd name="connsiteY15" fmla="*/ 0 h 85421"/>
                      <a:gd name="connsiteX16" fmla="*/ 85004 w 148462"/>
                      <a:gd name="connsiteY16" fmla="*/ 6297 h 85421"/>
                      <a:gd name="connsiteX17" fmla="*/ 129382 w 148462"/>
                      <a:gd name="connsiteY17" fmla="*/ 48323 h 85421"/>
                      <a:gd name="connsiteX18" fmla="*/ 99038 w 148462"/>
                      <a:gd name="connsiteY18" fmla="*/ 27310 h 85421"/>
                      <a:gd name="connsiteX19" fmla="*/ 82652 w 148462"/>
                      <a:gd name="connsiteY19" fmla="*/ 19268 h 85421"/>
                      <a:gd name="connsiteX20" fmla="*/ 81438 w 148462"/>
                      <a:gd name="connsiteY20" fmla="*/ 71461 h 85421"/>
                      <a:gd name="connsiteX21" fmla="*/ 102679 w 148462"/>
                      <a:gd name="connsiteY21" fmla="*/ 73737 h 85421"/>
                      <a:gd name="connsiteX22" fmla="*/ 122175 w 148462"/>
                      <a:gd name="connsiteY22" fmla="*/ 67061 h 85421"/>
                      <a:gd name="connsiteX23" fmla="*/ 129382 w 148462"/>
                      <a:gd name="connsiteY23" fmla="*/ 48323 h 85421"/>
                      <a:gd name="connsiteX24" fmla="*/ 65887 w 148462"/>
                      <a:gd name="connsiteY24" fmla="*/ 65923 h 85421"/>
                      <a:gd name="connsiteX25" fmla="*/ 67100 w 148462"/>
                      <a:gd name="connsiteY25" fmla="*/ 13731 h 85421"/>
                      <a:gd name="connsiteX26" fmla="*/ 45859 w 148462"/>
                      <a:gd name="connsiteY26" fmla="*/ 11455 h 85421"/>
                      <a:gd name="connsiteX27" fmla="*/ 26363 w 148462"/>
                      <a:gd name="connsiteY27" fmla="*/ 18131 h 85421"/>
                      <a:gd name="connsiteX28" fmla="*/ 19156 w 148462"/>
                      <a:gd name="connsiteY28" fmla="*/ 36944 h 85421"/>
                      <a:gd name="connsiteX29" fmla="*/ 49501 w 148462"/>
                      <a:gd name="connsiteY29" fmla="*/ 57958 h 85421"/>
                      <a:gd name="connsiteX30" fmla="*/ 57694 w 148462"/>
                      <a:gd name="connsiteY30" fmla="*/ 61978 h 85421"/>
                      <a:gd name="connsiteX31" fmla="*/ 65887 w 148462"/>
                      <a:gd name="connsiteY31" fmla="*/ 65923 h 85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462" h="85421">
                        <a:moveTo>
                          <a:pt x="85004" y="6297"/>
                        </a:moveTo>
                        <a:cubicBezTo>
                          <a:pt x="93955" y="8648"/>
                          <a:pt x="102148" y="12669"/>
                          <a:pt x="112010" y="17524"/>
                        </a:cubicBezTo>
                        <a:cubicBezTo>
                          <a:pt x="121796" y="22379"/>
                          <a:pt x="129989" y="26324"/>
                          <a:pt x="135754" y="31179"/>
                        </a:cubicBezTo>
                        <a:cubicBezTo>
                          <a:pt x="141520" y="36034"/>
                          <a:pt x="145616" y="40055"/>
                          <a:pt x="147285" y="44985"/>
                        </a:cubicBezTo>
                        <a:cubicBezTo>
                          <a:pt x="148954" y="49841"/>
                          <a:pt x="148954" y="53937"/>
                          <a:pt x="146603" y="58868"/>
                        </a:cubicBezTo>
                        <a:cubicBezTo>
                          <a:pt x="144251" y="63799"/>
                          <a:pt x="140154" y="67896"/>
                          <a:pt x="133630" y="72827"/>
                        </a:cubicBezTo>
                        <a:cubicBezTo>
                          <a:pt x="127106" y="77757"/>
                          <a:pt x="119824" y="80261"/>
                          <a:pt x="112465" y="82764"/>
                        </a:cubicBezTo>
                        <a:cubicBezTo>
                          <a:pt x="105107" y="85268"/>
                          <a:pt x="96990" y="85343"/>
                          <a:pt x="88797" y="85419"/>
                        </a:cubicBezTo>
                        <a:cubicBezTo>
                          <a:pt x="80604" y="85495"/>
                          <a:pt x="71652" y="83068"/>
                          <a:pt x="62625" y="80716"/>
                        </a:cubicBezTo>
                        <a:cubicBezTo>
                          <a:pt x="54432" y="76695"/>
                          <a:pt x="46239" y="72675"/>
                          <a:pt x="36453" y="67896"/>
                        </a:cubicBezTo>
                        <a:cubicBezTo>
                          <a:pt x="26667" y="63040"/>
                          <a:pt x="18474" y="59095"/>
                          <a:pt x="12708" y="54241"/>
                        </a:cubicBezTo>
                        <a:cubicBezTo>
                          <a:pt x="6943" y="49385"/>
                          <a:pt x="2846" y="45365"/>
                          <a:pt x="1177" y="40434"/>
                        </a:cubicBezTo>
                        <a:cubicBezTo>
                          <a:pt x="-492" y="35579"/>
                          <a:pt x="-492" y="31482"/>
                          <a:pt x="1860" y="26551"/>
                        </a:cubicBezTo>
                        <a:cubicBezTo>
                          <a:pt x="4288" y="21621"/>
                          <a:pt x="8308" y="17524"/>
                          <a:pt x="14832" y="12593"/>
                        </a:cubicBezTo>
                        <a:cubicBezTo>
                          <a:pt x="21356" y="7662"/>
                          <a:pt x="28639" y="5158"/>
                          <a:pt x="35997" y="2655"/>
                        </a:cubicBezTo>
                        <a:cubicBezTo>
                          <a:pt x="43356" y="152"/>
                          <a:pt x="51473" y="76"/>
                          <a:pt x="59666" y="0"/>
                        </a:cubicBezTo>
                        <a:cubicBezTo>
                          <a:pt x="67024" y="1517"/>
                          <a:pt x="75976" y="3869"/>
                          <a:pt x="85004" y="6297"/>
                        </a:cubicBezTo>
                        <a:close/>
                        <a:moveTo>
                          <a:pt x="129382" y="48323"/>
                        </a:moveTo>
                        <a:cubicBezTo>
                          <a:pt x="124451" y="41799"/>
                          <a:pt x="115424" y="35351"/>
                          <a:pt x="99038" y="27310"/>
                        </a:cubicBezTo>
                        <a:cubicBezTo>
                          <a:pt x="92514" y="24124"/>
                          <a:pt x="87583" y="21696"/>
                          <a:pt x="82652" y="19268"/>
                        </a:cubicBezTo>
                        <a:lnTo>
                          <a:pt x="81438" y="71461"/>
                        </a:lnTo>
                        <a:cubicBezTo>
                          <a:pt x="88797" y="73054"/>
                          <a:pt x="96155" y="74647"/>
                          <a:pt x="102679" y="73737"/>
                        </a:cubicBezTo>
                        <a:cubicBezTo>
                          <a:pt x="109203" y="72827"/>
                          <a:pt x="116486" y="70399"/>
                          <a:pt x="122175" y="67061"/>
                        </a:cubicBezTo>
                        <a:cubicBezTo>
                          <a:pt x="131051" y="61372"/>
                          <a:pt x="134313" y="54847"/>
                          <a:pt x="129382" y="48323"/>
                        </a:cubicBezTo>
                        <a:close/>
                        <a:moveTo>
                          <a:pt x="65887" y="65923"/>
                        </a:moveTo>
                        <a:lnTo>
                          <a:pt x="67100" y="13731"/>
                        </a:lnTo>
                        <a:cubicBezTo>
                          <a:pt x="59742" y="12138"/>
                          <a:pt x="52383" y="10545"/>
                          <a:pt x="45859" y="11455"/>
                        </a:cubicBezTo>
                        <a:cubicBezTo>
                          <a:pt x="39335" y="12289"/>
                          <a:pt x="32053" y="14793"/>
                          <a:pt x="26363" y="18131"/>
                        </a:cubicBezTo>
                        <a:cubicBezTo>
                          <a:pt x="17412" y="23896"/>
                          <a:pt x="14225" y="30420"/>
                          <a:pt x="19156" y="36944"/>
                        </a:cubicBezTo>
                        <a:cubicBezTo>
                          <a:pt x="24087" y="43468"/>
                          <a:pt x="33115" y="49917"/>
                          <a:pt x="49501" y="57958"/>
                        </a:cubicBezTo>
                        <a:cubicBezTo>
                          <a:pt x="52763" y="59551"/>
                          <a:pt x="54432" y="60385"/>
                          <a:pt x="57694" y="61978"/>
                        </a:cubicBezTo>
                        <a:cubicBezTo>
                          <a:pt x="60121" y="65165"/>
                          <a:pt x="62625" y="64330"/>
                          <a:pt x="65887" y="65923"/>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0" name="Freeform: Shape 305">
                    <a:extLst>
                      <a:ext uri="{FF2B5EF4-FFF2-40B4-BE49-F238E27FC236}">
                        <a16:creationId xmlns:a16="http://schemas.microsoft.com/office/drawing/2014/main" id="{9613BF5E-EEBE-43C4-9B26-34F86EB049E5}"/>
                      </a:ext>
                    </a:extLst>
                  </p:cNvPr>
                  <p:cNvSpPr/>
                  <p:nvPr/>
                </p:nvSpPr>
                <p:spPr>
                  <a:xfrm>
                    <a:off x="9351369" y="5550424"/>
                    <a:ext cx="154983" cy="79350"/>
                  </a:xfrm>
                  <a:custGeom>
                    <a:avLst/>
                    <a:gdLst>
                      <a:gd name="connsiteX0" fmla="*/ 16007 w 154983"/>
                      <a:gd name="connsiteY0" fmla="*/ 0 h 79350"/>
                      <a:gd name="connsiteX1" fmla="*/ 119177 w 154983"/>
                      <a:gd name="connsiteY1" fmla="*/ 50599 h 79350"/>
                      <a:gd name="connsiteX2" fmla="*/ 143529 w 154983"/>
                      <a:gd name="connsiteY2" fmla="*/ 34137 h 79350"/>
                      <a:gd name="connsiteX3" fmla="*/ 154984 w 154983"/>
                      <a:gd name="connsiteY3" fmla="*/ 39751 h 79350"/>
                      <a:gd name="connsiteX4" fmla="*/ 94902 w 154983"/>
                      <a:gd name="connsiteY4" fmla="*/ 79350 h 79350"/>
                      <a:gd name="connsiteX5" fmla="*/ 83447 w 154983"/>
                      <a:gd name="connsiteY5" fmla="*/ 73737 h 79350"/>
                      <a:gd name="connsiteX6" fmla="*/ 106964 w 154983"/>
                      <a:gd name="connsiteY6" fmla="*/ 58868 h 79350"/>
                      <a:gd name="connsiteX7" fmla="*/ 21013 w 154983"/>
                      <a:gd name="connsiteY7" fmla="*/ 14641 h 79350"/>
                      <a:gd name="connsiteX8" fmla="*/ 14641 w 154983"/>
                      <a:gd name="connsiteY8" fmla="*/ 39979 h 79350"/>
                      <a:gd name="connsiteX9" fmla="*/ 0 w 154983"/>
                      <a:gd name="connsiteY9" fmla="*/ 40889 h 79350"/>
                      <a:gd name="connsiteX10" fmla="*/ 7055 w 154983"/>
                      <a:gd name="connsiteY10" fmla="*/ 5765 h 79350"/>
                      <a:gd name="connsiteX11" fmla="*/ 16007 w 154983"/>
                      <a:gd name="connsiteY11" fmla="*/ 0 h 7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79350">
                        <a:moveTo>
                          <a:pt x="16007" y="0"/>
                        </a:moveTo>
                        <a:lnTo>
                          <a:pt x="119177" y="50599"/>
                        </a:lnTo>
                        <a:lnTo>
                          <a:pt x="143529" y="34137"/>
                        </a:lnTo>
                        <a:lnTo>
                          <a:pt x="154984" y="39751"/>
                        </a:lnTo>
                        <a:lnTo>
                          <a:pt x="94902" y="79350"/>
                        </a:lnTo>
                        <a:lnTo>
                          <a:pt x="83447" y="73737"/>
                        </a:lnTo>
                        <a:lnTo>
                          <a:pt x="106964" y="58868"/>
                        </a:lnTo>
                        <a:lnTo>
                          <a:pt x="21013" y="14641"/>
                        </a:lnTo>
                        <a:lnTo>
                          <a:pt x="14641" y="39979"/>
                        </a:lnTo>
                        <a:lnTo>
                          <a:pt x="0" y="40889"/>
                        </a:lnTo>
                        <a:lnTo>
                          <a:pt x="7055" y="5765"/>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1" name="Freeform: Shape 306">
                    <a:extLst>
                      <a:ext uri="{FF2B5EF4-FFF2-40B4-BE49-F238E27FC236}">
                        <a16:creationId xmlns:a16="http://schemas.microsoft.com/office/drawing/2014/main" id="{A495988F-961E-43C5-9C33-CE88D2D0B3F8}"/>
                      </a:ext>
                    </a:extLst>
                  </p:cNvPr>
                  <p:cNvSpPr/>
                  <p:nvPr/>
                </p:nvSpPr>
                <p:spPr>
                  <a:xfrm>
                    <a:off x="9432728" y="5481767"/>
                    <a:ext cx="147628" cy="82996"/>
                  </a:xfrm>
                  <a:custGeom>
                    <a:avLst/>
                    <a:gdLst>
                      <a:gd name="connsiteX0" fmla="*/ 84169 w 147628"/>
                      <a:gd name="connsiteY0" fmla="*/ 3872 h 82996"/>
                      <a:gd name="connsiteX1" fmla="*/ 111176 w 147628"/>
                      <a:gd name="connsiteY1" fmla="*/ 15099 h 82996"/>
                      <a:gd name="connsiteX2" fmla="*/ 134920 w 147628"/>
                      <a:gd name="connsiteY2" fmla="*/ 28754 h 82996"/>
                      <a:gd name="connsiteX3" fmla="*/ 146451 w 147628"/>
                      <a:gd name="connsiteY3" fmla="*/ 42561 h 82996"/>
                      <a:gd name="connsiteX4" fmla="*/ 145768 w 147628"/>
                      <a:gd name="connsiteY4" fmla="*/ 56443 h 82996"/>
                      <a:gd name="connsiteX5" fmla="*/ 132796 w 147628"/>
                      <a:gd name="connsiteY5" fmla="*/ 70401 h 82996"/>
                      <a:gd name="connsiteX6" fmla="*/ 111631 w 147628"/>
                      <a:gd name="connsiteY6" fmla="*/ 80339 h 82996"/>
                      <a:gd name="connsiteX7" fmla="*/ 87962 w 147628"/>
                      <a:gd name="connsiteY7" fmla="*/ 82994 h 82996"/>
                      <a:gd name="connsiteX8" fmla="*/ 61790 w 147628"/>
                      <a:gd name="connsiteY8" fmla="*/ 78291 h 82996"/>
                      <a:gd name="connsiteX9" fmla="*/ 36453 w 147628"/>
                      <a:gd name="connsiteY9" fmla="*/ 67898 h 82996"/>
                      <a:gd name="connsiteX10" fmla="*/ 12708 w 147628"/>
                      <a:gd name="connsiteY10" fmla="*/ 54243 h 82996"/>
                      <a:gd name="connsiteX11" fmla="*/ 1177 w 147628"/>
                      <a:gd name="connsiteY11" fmla="*/ 40437 h 82996"/>
                      <a:gd name="connsiteX12" fmla="*/ 1860 w 147628"/>
                      <a:gd name="connsiteY12" fmla="*/ 26554 h 82996"/>
                      <a:gd name="connsiteX13" fmla="*/ 14832 w 147628"/>
                      <a:gd name="connsiteY13" fmla="*/ 12596 h 82996"/>
                      <a:gd name="connsiteX14" fmla="*/ 35997 w 147628"/>
                      <a:gd name="connsiteY14" fmla="*/ 2658 h 82996"/>
                      <a:gd name="connsiteX15" fmla="*/ 59666 w 147628"/>
                      <a:gd name="connsiteY15" fmla="*/ 3 h 82996"/>
                      <a:gd name="connsiteX16" fmla="*/ 84169 w 147628"/>
                      <a:gd name="connsiteY16" fmla="*/ 3872 h 82996"/>
                      <a:gd name="connsiteX17" fmla="*/ 130141 w 147628"/>
                      <a:gd name="connsiteY17" fmla="*/ 46809 h 82996"/>
                      <a:gd name="connsiteX18" fmla="*/ 99796 w 147628"/>
                      <a:gd name="connsiteY18" fmla="*/ 25795 h 82996"/>
                      <a:gd name="connsiteX19" fmla="*/ 83410 w 147628"/>
                      <a:gd name="connsiteY19" fmla="*/ 17754 h 82996"/>
                      <a:gd name="connsiteX20" fmla="*/ 82197 w 147628"/>
                      <a:gd name="connsiteY20" fmla="*/ 69946 h 82996"/>
                      <a:gd name="connsiteX21" fmla="*/ 105031 w 147628"/>
                      <a:gd name="connsiteY21" fmla="*/ 73057 h 82996"/>
                      <a:gd name="connsiteX22" fmla="*/ 124527 w 147628"/>
                      <a:gd name="connsiteY22" fmla="*/ 66381 h 82996"/>
                      <a:gd name="connsiteX23" fmla="*/ 130141 w 147628"/>
                      <a:gd name="connsiteY23" fmla="*/ 46809 h 82996"/>
                      <a:gd name="connsiteX24" fmla="*/ 66721 w 147628"/>
                      <a:gd name="connsiteY24" fmla="*/ 64409 h 82996"/>
                      <a:gd name="connsiteX25" fmla="*/ 67935 w 147628"/>
                      <a:gd name="connsiteY25" fmla="*/ 12216 h 82996"/>
                      <a:gd name="connsiteX26" fmla="*/ 46694 w 147628"/>
                      <a:gd name="connsiteY26" fmla="*/ 9940 h 82996"/>
                      <a:gd name="connsiteX27" fmla="*/ 27198 w 147628"/>
                      <a:gd name="connsiteY27" fmla="*/ 16616 h 82996"/>
                      <a:gd name="connsiteX28" fmla="*/ 19991 w 147628"/>
                      <a:gd name="connsiteY28" fmla="*/ 35430 h 82996"/>
                      <a:gd name="connsiteX29" fmla="*/ 50335 w 147628"/>
                      <a:gd name="connsiteY29" fmla="*/ 56443 h 82996"/>
                      <a:gd name="connsiteX30" fmla="*/ 58528 w 147628"/>
                      <a:gd name="connsiteY30" fmla="*/ 60464 h 82996"/>
                      <a:gd name="connsiteX31" fmla="*/ 66721 w 147628"/>
                      <a:gd name="connsiteY31" fmla="*/ 64409 h 82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628" h="82996">
                        <a:moveTo>
                          <a:pt x="84169" y="3872"/>
                        </a:moveTo>
                        <a:cubicBezTo>
                          <a:pt x="93121" y="6223"/>
                          <a:pt x="101313" y="10244"/>
                          <a:pt x="111176" y="15099"/>
                        </a:cubicBezTo>
                        <a:cubicBezTo>
                          <a:pt x="120961" y="19954"/>
                          <a:pt x="129154" y="23899"/>
                          <a:pt x="134920" y="28754"/>
                        </a:cubicBezTo>
                        <a:cubicBezTo>
                          <a:pt x="140685" y="33609"/>
                          <a:pt x="144782" y="37630"/>
                          <a:pt x="146451" y="42561"/>
                        </a:cubicBezTo>
                        <a:cubicBezTo>
                          <a:pt x="148120" y="47416"/>
                          <a:pt x="148120" y="51512"/>
                          <a:pt x="145768" y="56443"/>
                        </a:cubicBezTo>
                        <a:cubicBezTo>
                          <a:pt x="143416" y="61374"/>
                          <a:pt x="139320" y="65471"/>
                          <a:pt x="132796" y="70401"/>
                        </a:cubicBezTo>
                        <a:cubicBezTo>
                          <a:pt x="126272" y="75332"/>
                          <a:pt x="118989" y="77836"/>
                          <a:pt x="111631" y="80339"/>
                        </a:cubicBezTo>
                        <a:cubicBezTo>
                          <a:pt x="104272" y="82843"/>
                          <a:pt x="96155" y="82918"/>
                          <a:pt x="87962" y="82994"/>
                        </a:cubicBezTo>
                        <a:cubicBezTo>
                          <a:pt x="79769" y="83070"/>
                          <a:pt x="70817" y="80643"/>
                          <a:pt x="61790" y="78291"/>
                        </a:cubicBezTo>
                        <a:cubicBezTo>
                          <a:pt x="52763" y="75939"/>
                          <a:pt x="44645" y="71919"/>
                          <a:pt x="36453" y="67898"/>
                        </a:cubicBezTo>
                        <a:cubicBezTo>
                          <a:pt x="26666" y="63043"/>
                          <a:pt x="18474" y="59098"/>
                          <a:pt x="12708" y="54243"/>
                        </a:cubicBezTo>
                        <a:cubicBezTo>
                          <a:pt x="6943" y="49388"/>
                          <a:pt x="2846" y="45367"/>
                          <a:pt x="1177" y="40437"/>
                        </a:cubicBezTo>
                        <a:cubicBezTo>
                          <a:pt x="-492" y="35581"/>
                          <a:pt x="-492" y="31485"/>
                          <a:pt x="1860" y="26554"/>
                        </a:cubicBezTo>
                        <a:cubicBezTo>
                          <a:pt x="4288" y="21623"/>
                          <a:pt x="8308" y="17526"/>
                          <a:pt x="14832" y="12596"/>
                        </a:cubicBezTo>
                        <a:cubicBezTo>
                          <a:pt x="21356" y="7665"/>
                          <a:pt x="28639" y="5161"/>
                          <a:pt x="35997" y="2658"/>
                        </a:cubicBezTo>
                        <a:cubicBezTo>
                          <a:pt x="43356" y="154"/>
                          <a:pt x="51473" y="79"/>
                          <a:pt x="59666" y="3"/>
                        </a:cubicBezTo>
                        <a:cubicBezTo>
                          <a:pt x="67859" y="-73"/>
                          <a:pt x="75217" y="1520"/>
                          <a:pt x="84169" y="3872"/>
                        </a:cubicBezTo>
                        <a:close/>
                        <a:moveTo>
                          <a:pt x="130141" y="46809"/>
                        </a:moveTo>
                        <a:cubicBezTo>
                          <a:pt x="125210" y="40285"/>
                          <a:pt x="116182" y="33837"/>
                          <a:pt x="99796" y="25795"/>
                        </a:cubicBezTo>
                        <a:cubicBezTo>
                          <a:pt x="93272" y="22609"/>
                          <a:pt x="88341" y="20182"/>
                          <a:pt x="83410" y="17754"/>
                        </a:cubicBezTo>
                        <a:lnTo>
                          <a:pt x="82197" y="69946"/>
                        </a:lnTo>
                        <a:cubicBezTo>
                          <a:pt x="89555" y="71539"/>
                          <a:pt x="96914" y="73133"/>
                          <a:pt x="105031" y="73057"/>
                        </a:cubicBezTo>
                        <a:cubicBezTo>
                          <a:pt x="111555" y="72222"/>
                          <a:pt x="118837" y="69719"/>
                          <a:pt x="124527" y="66381"/>
                        </a:cubicBezTo>
                        <a:cubicBezTo>
                          <a:pt x="131885" y="59857"/>
                          <a:pt x="133479" y="52498"/>
                          <a:pt x="130141" y="46809"/>
                        </a:cubicBezTo>
                        <a:close/>
                        <a:moveTo>
                          <a:pt x="66721" y="64409"/>
                        </a:moveTo>
                        <a:lnTo>
                          <a:pt x="67935" y="12216"/>
                        </a:lnTo>
                        <a:cubicBezTo>
                          <a:pt x="60576" y="10623"/>
                          <a:pt x="53218" y="9030"/>
                          <a:pt x="46694" y="9940"/>
                        </a:cubicBezTo>
                        <a:cubicBezTo>
                          <a:pt x="40170" y="10775"/>
                          <a:pt x="32887" y="13278"/>
                          <a:pt x="27198" y="16616"/>
                        </a:cubicBezTo>
                        <a:cubicBezTo>
                          <a:pt x="18246" y="22382"/>
                          <a:pt x="15060" y="28906"/>
                          <a:pt x="19991" y="35430"/>
                        </a:cubicBezTo>
                        <a:cubicBezTo>
                          <a:pt x="24922" y="41954"/>
                          <a:pt x="33949" y="48402"/>
                          <a:pt x="50335" y="56443"/>
                        </a:cubicBezTo>
                        <a:cubicBezTo>
                          <a:pt x="53597" y="58036"/>
                          <a:pt x="55266" y="58871"/>
                          <a:pt x="58528" y="60464"/>
                        </a:cubicBezTo>
                        <a:cubicBezTo>
                          <a:pt x="60956" y="63650"/>
                          <a:pt x="63383" y="62815"/>
                          <a:pt x="66721" y="64409"/>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2" name="Freeform: Shape 307">
                    <a:extLst>
                      <a:ext uri="{FF2B5EF4-FFF2-40B4-BE49-F238E27FC236}">
                        <a16:creationId xmlns:a16="http://schemas.microsoft.com/office/drawing/2014/main" id="{A63FAFD8-BFB9-432E-A186-736C56F2511C}"/>
                      </a:ext>
                    </a:extLst>
                  </p:cNvPr>
                  <p:cNvSpPr/>
                  <p:nvPr/>
                </p:nvSpPr>
                <p:spPr>
                  <a:xfrm>
                    <a:off x="9525278" y="5421267"/>
                    <a:ext cx="147628" cy="83338"/>
                  </a:xfrm>
                  <a:custGeom>
                    <a:avLst/>
                    <a:gdLst>
                      <a:gd name="connsiteX0" fmla="*/ 84169 w 147628"/>
                      <a:gd name="connsiteY0" fmla="*/ 4214 h 83338"/>
                      <a:gd name="connsiteX1" fmla="*/ 111176 w 147628"/>
                      <a:gd name="connsiteY1" fmla="*/ 15441 h 83338"/>
                      <a:gd name="connsiteX2" fmla="*/ 134920 w 147628"/>
                      <a:gd name="connsiteY2" fmla="*/ 29096 h 83338"/>
                      <a:gd name="connsiteX3" fmla="*/ 146451 w 147628"/>
                      <a:gd name="connsiteY3" fmla="*/ 42903 h 83338"/>
                      <a:gd name="connsiteX4" fmla="*/ 145768 w 147628"/>
                      <a:gd name="connsiteY4" fmla="*/ 56786 h 83338"/>
                      <a:gd name="connsiteX5" fmla="*/ 132796 w 147628"/>
                      <a:gd name="connsiteY5" fmla="*/ 70744 h 83338"/>
                      <a:gd name="connsiteX6" fmla="*/ 111631 w 147628"/>
                      <a:gd name="connsiteY6" fmla="*/ 80682 h 83338"/>
                      <a:gd name="connsiteX7" fmla="*/ 87962 w 147628"/>
                      <a:gd name="connsiteY7" fmla="*/ 83337 h 83338"/>
                      <a:gd name="connsiteX8" fmla="*/ 61790 w 147628"/>
                      <a:gd name="connsiteY8" fmla="*/ 78634 h 83338"/>
                      <a:gd name="connsiteX9" fmla="*/ 36453 w 147628"/>
                      <a:gd name="connsiteY9" fmla="*/ 68241 h 83338"/>
                      <a:gd name="connsiteX10" fmla="*/ 12708 w 147628"/>
                      <a:gd name="connsiteY10" fmla="*/ 54586 h 83338"/>
                      <a:gd name="connsiteX11" fmla="*/ 1177 w 147628"/>
                      <a:gd name="connsiteY11" fmla="*/ 40779 h 83338"/>
                      <a:gd name="connsiteX12" fmla="*/ 1860 w 147628"/>
                      <a:gd name="connsiteY12" fmla="*/ 26896 h 83338"/>
                      <a:gd name="connsiteX13" fmla="*/ 14832 w 147628"/>
                      <a:gd name="connsiteY13" fmla="*/ 12938 h 83338"/>
                      <a:gd name="connsiteX14" fmla="*/ 35997 w 147628"/>
                      <a:gd name="connsiteY14" fmla="*/ 3000 h 83338"/>
                      <a:gd name="connsiteX15" fmla="*/ 59666 w 147628"/>
                      <a:gd name="connsiteY15" fmla="*/ 345 h 83338"/>
                      <a:gd name="connsiteX16" fmla="*/ 84169 w 147628"/>
                      <a:gd name="connsiteY16" fmla="*/ 4214 h 83338"/>
                      <a:gd name="connsiteX17" fmla="*/ 129382 w 147628"/>
                      <a:gd name="connsiteY17" fmla="*/ 44648 h 83338"/>
                      <a:gd name="connsiteX18" fmla="*/ 99038 w 147628"/>
                      <a:gd name="connsiteY18" fmla="*/ 23634 h 83338"/>
                      <a:gd name="connsiteX19" fmla="*/ 82652 w 147628"/>
                      <a:gd name="connsiteY19" fmla="*/ 15593 h 83338"/>
                      <a:gd name="connsiteX20" fmla="*/ 81438 w 147628"/>
                      <a:gd name="connsiteY20" fmla="*/ 67786 h 83338"/>
                      <a:gd name="connsiteX21" fmla="*/ 104272 w 147628"/>
                      <a:gd name="connsiteY21" fmla="*/ 70896 h 83338"/>
                      <a:gd name="connsiteX22" fmla="*/ 123768 w 147628"/>
                      <a:gd name="connsiteY22" fmla="*/ 64220 h 83338"/>
                      <a:gd name="connsiteX23" fmla="*/ 129382 w 147628"/>
                      <a:gd name="connsiteY23" fmla="*/ 44648 h 83338"/>
                      <a:gd name="connsiteX24" fmla="*/ 65052 w 147628"/>
                      <a:gd name="connsiteY24" fmla="*/ 63917 h 83338"/>
                      <a:gd name="connsiteX25" fmla="*/ 66266 w 147628"/>
                      <a:gd name="connsiteY25" fmla="*/ 11724 h 83338"/>
                      <a:gd name="connsiteX26" fmla="*/ 45025 w 147628"/>
                      <a:gd name="connsiteY26" fmla="*/ 9448 h 83338"/>
                      <a:gd name="connsiteX27" fmla="*/ 25529 w 147628"/>
                      <a:gd name="connsiteY27" fmla="*/ 16124 h 83338"/>
                      <a:gd name="connsiteX28" fmla="*/ 18322 w 147628"/>
                      <a:gd name="connsiteY28" fmla="*/ 34938 h 83338"/>
                      <a:gd name="connsiteX29" fmla="*/ 48666 w 147628"/>
                      <a:gd name="connsiteY29" fmla="*/ 55951 h 83338"/>
                      <a:gd name="connsiteX30" fmla="*/ 56859 w 147628"/>
                      <a:gd name="connsiteY30" fmla="*/ 59972 h 83338"/>
                      <a:gd name="connsiteX31" fmla="*/ 65052 w 147628"/>
                      <a:gd name="connsiteY31" fmla="*/ 63917 h 83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628" h="83338">
                        <a:moveTo>
                          <a:pt x="84169" y="4214"/>
                        </a:moveTo>
                        <a:cubicBezTo>
                          <a:pt x="93121" y="6566"/>
                          <a:pt x="101314" y="10586"/>
                          <a:pt x="111176" y="15441"/>
                        </a:cubicBezTo>
                        <a:cubicBezTo>
                          <a:pt x="120962" y="20297"/>
                          <a:pt x="129154" y="24241"/>
                          <a:pt x="134920" y="29096"/>
                        </a:cubicBezTo>
                        <a:cubicBezTo>
                          <a:pt x="140685" y="33951"/>
                          <a:pt x="144782" y="37972"/>
                          <a:pt x="146451" y="42903"/>
                        </a:cubicBezTo>
                        <a:cubicBezTo>
                          <a:pt x="148120" y="47758"/>
                          <a:pt x="148120" y="51855"/>
                          <a:pt x="145768" y="56786"/>
                        </a:cubicBezTo>
                        <a:cubicBezTo>
                          <a:pt x="143341" y="61716"/>
                          <a:pt x="139320" y="65813"/>
                          <a:pt x="132796" y="70744"/>
                        </a:cubicBezTo>
                        <a:cubicBezTo>
                          <a:pt x="126272" y="75675"/>
                          <a:pt x="118989" y="78178"/>
                          <a:pt x="111631" y="80682"/>
                        </a:cubicBezTo>
                        <a:cubicBezTo>
                          <a:pt x="104272" y="83185"/>
                          <a:pt x="96155" y="83261"/>
                          <a:pt x="87962" y="83337"/>
                        </a:cubicBezTo>
                        <a:cubicBezTo>
                          <a:pt x="79769" y="83413"/>
                          <a:pt x="70818" y="80985"/>
                          <a:pt x="61790" y="78634"/>
                        </a:cubicBezTo>
                        <a:cubicBezTo>
                          <a:pt x="52839" y="76282"/>
                          <a:pt x="44646" y="72261"/>
                          <a:pt x="36453" y="68241"/>
                        </a:cubicBezTo>
                        <a:cubicBezTo>
                          <a:pt x="26667" y="63385"/>
                          <a:pt x="18474" y="59441"/>
                          <a:pt x="12708" y="54586"/>
                        </a:cubicBezTo>
                        <a:cubicBezTo>
                          <a:pt x="6943" y="49731"/>
                          <a:pt x="2846" y="45710"/>
                          <a:pt x="1177" y="40779"/>
                        </a:cubicBezTo>
                        <a:cubicBezTo>
                          <a:pt x="-492" y="35924"/>
                          <a:pt x="-492" y="31827"/>
                          <a:pt x="1860" y="26896"/>
                        </a:cubicBezTo>
                        <a:cubicBezTo>
                          <a:pt x="4212" y="21965"/>
                          <a:pt x="8308" y="17869"/>
                          <a:pt x="14832" y="12938"/>
                        </a:cubicBezTo>
                        <a:cubicBezTo>
                          <a:pt x="21356" y="8007"/>
                          <a:pt x="28639" y="5504"/>
                          <a:pt x="35997" y="3000"/>
                        </a:cubicBezTo>
                        <a:cubicBezTo>
                          <a:pt x="43356" y="497"/>
                          <a:pt x="51473" y="421"/>
                          <a:pt x="59666" y="345"/>
                        </a:cubicBezTo>
                        <a:cubicBezTo>
                          <a:pt x="66190" y="-565"/>
                          <a:pt x="75976" y="193"/>
                          <a:pt x="84169" y="4214"/>
                        </a:cubicBezTo>
                        <a:close/>
                        <a:moveTo>
                          <a:pt x="129382" y="44648"/>
                        </a:moveTo>
                        <a:cubicBezTo>
                          <a:pt x="124451" y="38124"/>
                          <a:pt x="115424" y="31676"/>
                          <a:pt x="99038" y="23634"/>
                        </a:cubicBezTo>
                        <a:cubicBezTo>
                          <a:pt x="92514" y="20448"/>
                          <a:pt x="87583" y="18021"/>
                          <a:pt x="82652" y="15593"/>
                        </a:cubicBezTo>
                        <a:lnTo>
                          <a:pt x="81438" y="67786"/>
                        </a:lnTo>
                        <a:cubicBezTo>
                          <a:pt x="88797" y="69379"/>
                          <a:pt x="96155" y="70972"/>
                          <a:pt x="104272" y="70896"/>
                        </a:cubicBezTo>
                        <a:cubicBezTo>
                          <a:pt x="110796" y="70061"/>
                          <a:pt x="118079" y="67558"/>
                          <a:pt x="123768" y="64220"/>
                        </a:cubicBezTo>
                        <a:cubicBezTo>
                          <a:pt x="131127" y="57696"/>
                          <a:pt x="134313" y="51096"/>
                          <a:pt x="129382" y="44648"/>
                        </a:cubicBezTo>
                        <a:close/>
                        <a:moveTo>
                          <a:pt x="65052" y="63917"/>
                        </a:moveTo>
                        <a:lnTo>
                          <a:pt x="66266" y="11724"/>
                        </a:lnTo>
                        <a:cubicBezTo>
                          <a:pt x="58908" y="10131"/>
                          <a:pt x="51549" y="8538"/>
                          <a:pt x="45025" y="9448"/>
                        </a:cubicBezTo>
                        <a:cubicBezTo>
                          <a:pt x="38501" y="10283"/>
                          <a:pt x="31218" y="12786"/>
                          <a:pt x="25529" y="16124"/>
                        </a:cubicBezTo>
                        <a:cubicBezTo>
                          <a:pt x="16577" y="21890"/>
                          <a:pt x="13391" y="28414"/>
                          <a:pt x="18322" y="34938"/>
                        </a:cubicBezTo>
                        <a:cubicBezTo>
                          <a:pt x="23253" y="41462"/>
                          <a:pt x="32280" y="47910"/>
                          <a:pt x="48666" y="55951"/>
                        </a:cubicBezTo>
                        <a:cubicBezTo>
                          <a:pt x="51928" y="57544"/>
                          <a:pt x="53597" y="58379"/>
                          <a:pt x="56859" y="59972"/>
                        </a:cubicBezTo>
                        <a:cubicBezTo>
                          <a:pt x="60197" y="61489"/>
                          <a:pt x="61790" y="62248"/>
                          <a:pt x="65052" y="63917"/>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3" name="Freeform: Shape 308">
                    <a:extLst>
                      <a:ext uri="{FF2B5EF4-FFF2-40B4-BE49-F238E27FC236}">
                        <a16:creationId xmlns:a16="http://schemas.microsoft.com/office/drawing/2014/main" id="{A547B309-29FA-4C11-88DC-EA162F62EA44}"/>
                      </a:ext>
                    </a:extLst>
                  </p:cNvPr>
                  <p:cNvSpPr/>
                  <p:nvPr/>
                </p:nvSpPr>
                <p:spPr>
                  <a:xfrm>
                    <a:off x="9456133" y="5707911"/>
                    <a:ext cx="154983" cy="81854"/>
                  </a:xfrm>
                  <a:custGeom>
                    <a:avLst/>
                    <a:gdLst>
                      <a:gd name="connsiteX0" fmla="*/ 16841 w 154983"/>
                      <a:gd name="connsiteY0" fmla="*/ 0 h 81854"/>
                      <a:gd name="connsiteX1" fmla="*/ 119177 w 154983"/>
                      <a:gd name="connsiteY1" fmla="*/ 52268 h 81854"/>
                      <a:gd name="connsiteX2" fmla="*/ 143529 w 154983"/>
                      <a:gd name="connsiteY2" fmla="*/ 35807 h 81854"/>
                      <a:gd name="connsiteX3" fmla="*/ 154984 w 154983"/>
                      <a:gd name="connsiteY3" fmla="*/ 41420 h 81854"/>
                      <a:gd name="connsiteX4" fmla="*/ 96571 w 154983"/>
                      <a:gd name="connsiteY4" fmla="*/ 81854 h 81854"/>
                      <a:gd name="connsiteX5" fmla="*/ 85116 w 154983"/>
                      <a:gd name="connsiteY5" fmla="*/ 76240 h 81854"/>
                      <a:gd name="connsiteX6" fmla="*/ 107798 w 154983"/>
                      <a:gd name="connsiteY6" fmla="*/ 58944 h 81854"/>
                      <a:gd name="connsiteX7" fmla="*/ 22682 w 154983"/>
                      <a:gd name="connsiteY7" fmla="*/ 17145 h 81854"/>
                      <a:gd name="connsiteX8" fmla="*/ 16310 w 154983"/>
                      <a:gd name="connsiteY8" fmla="*/ 42482 h 81854"/>
                      <a:gd name="connsiteX9" fmla="*/ 0 w 154983"/>
                      <a:gd name="connsiteY9" fmla="*/ 42634 h 81854"/>
                      <a:gd name="connsiteX10" fmla="*/ 7890 w 154983"/>
                      <a:gd name="connsiteY10" fmla="*/ 5841 h 81854"/>
                      <a:gd name="connsiteX11" fmla="*/ 16841 w 154983"/>
                      <a:gd name="connsiteY11" fmla="*/ 0 h 8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81854">
                        <a:moveTo>
                          <a:pt x="16841" y="0"/>
                        </a:moveTo>
                        <a:lnTo>
                          <a:pt x="119177" y="52268"/>
                        </a:lnTo>
                        <a:lnTo>
                          <a:pt x="143529" y="35807"/>
                        </a:lnTo>
                        <a:lnTo>
                          <a:pt x="154984" y="41420"/>
                        </a:lnTo>
                        <a:lnTo>
                          <a:pt x="96571" y="81854"/>
                        </a:lnTo>
                        <a:lnTo>
                          <a:pt x="85116" y="76240"/>
                        </a:lnTo>
                        <a:lnTo>
                          <a:pt x="107798" y="58944"/>
                        </a:lnTo>
                        <a:lnTo>
                          <a:pt x="22682" y="17145"/>
                        </a:lnTo>
                        <a:lnTo>
                          <a:pt x="16310" y="42482"/>
                        </a:lnTo>
                        <a:lnTo>
                          <a:pt x="0" y="42634"/>
                        </a:lnTo>
                        <a:lnTo>
                          <a:pt x="7890" y="5841"/>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4" name="Freeform: Shape 309">
                    <a:extLst>
                      <a:ext uri="{FF2B5EF4-FFF2-40B4-BE49-F238E27FC236}">
                        <a16:creationId xmlns:a16="http://schemas.microsoft.com/office/drawing/2014/main" id="{958653C5-22FE-41C8-B7DE-3B7CC741F3BB}"/>
                      </a:ext>
                    </a:extLst>
                  </p:cNvPr>
                  <p:cNvSpPr/>
                  <p:nvPr/>
                </p:nvSpPr>
                <p:spPr>
                  <a:xfrm>
                    <a:off x="9547772" y="5646843"/>
                    <a:ext cx="155818" cy="81853"/>
                  </a:xfrm>
                  <a:custGeom>
                    <a:avLst/>
                    <a:gdLst>
                      <a:gd name="connsiteX0" fmla="*/ 16007 w 155818"/>
                      <a:gd name="connsiteY0" fmla="*/ 0 h 81853"/>
                      <a:gd name="connsiteX1" fmla="*/ 120771 w 155818"/>
                      <a:gd name="connsiteY1" fmla="*/ 51433 h 81853"/>
                      <a:gd name="connsiteX2" fmla="*/ 142694 w 155818"/>
                      <a:gd name="connsiteY2" fmla="*/ 35806 h 81853"/>
                      <a:gd name="connsiteX3" fmla="*/ 155818 w 155818"/>
                      <a:gd name="connsiteY3" fmla="*/ 42255 h 81853"/>
                      <a:gd name="connsiteX4" fmla="*/ 95737 w 155818"/>
                      <a:gd name="connsiteY4" fmla="*/ 81854 h 81853"/>
                      <a:gd name="connsiteX5" fmla="*/ 84282 w 155818"/>
                      <a:gd name="connsiteY5" fmla="*/ 76240 h 81853"/>
                      <a:gd name="connsiteX6" fmla="*/ 108633 w 155818"/>
                      <a:gd name="connsiteY6" fmla="*/ 59778 h 81853"/>
                      <a:gd name="connsiteX7" fmla="*/ 21848 w 155818"/>
                      <a:gd name="connsiteY7" fmla="*/ 17221 h 81853"/>
                      <a:gd name="connsiteX8" fmla="*/ 15476 w 155818"/>
                      <a:gd name="connsiteY8" fmla="*/ 42558 h 81853"/>
                      <a:gd name="connsiteX9" fmla="*/ 0 w 155818"/>
                      <a:gd name="connsiteY9" fmla="*/ 41041 h 81853"/>
                      <a:gd name="connsiteX10" fmla="*/ 8724 w 155818"/>
                      <a:gd name="connsiteY10" fmla="*/ 6752 h 81853"/>
                      <a:gd name="connsiteX11" fmla="*/ 16007 w 155818"/>
                      <a:gd name="connsiteY11" fmla="*/ 0 h 81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818" h="81853">
                        <a:moveTo>
                          <a:pt x="16007" y="0"/>
                        </a:moveTo>
                        <a:lnTo>
                          <a:pt x="120771" y="51433"/>
                        </a:lnTo>
                        <a:lnTo>
                          <a:pt x="142694" y="35806"/>
                        </a:lnTo>
                        <a:lnTo>
                          <a:pt x="155818" y="42255"/>
                        </a:lnTo>
                        <a:lnTo>
                          <a:pt x="95737" y="81854"/>
                        </a:lnTo>
                        <a:lnTo>
                          <a:pt x="84282" y="76240"/>
                        </a:lnTo>
                        <a:lnTo>
                          <a:pt x="108633" y="59778"/>
                        </a:lnTo>
                        <a:lnTo>
                          <a:pt x="21848" y="17221"/>
                        </a:lnTo>
                        <a:lnTo>
                          <a:pt x="15476" y="42558"/>
                        </a:lnTo>
                        <a:lnTo>
                          <a:pt x="0" y="41041"/>
                        </a:lnTo>
                        <a:lnTo>
                          <a:pt x="8724" y="6752"/>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5" name="Freeform: Shape 310">
                    <a:extLst>
                      <a:ext uri="{FF2B5EF4-FFF2-40B4-BE49-F238E27FC236}">
                        <a16:creationId xmlns:a16="http://schemas.microsoft.com/office/drawing/2014/main" id="{1CEB2107-BE3F-4DE7-B694-737BA9B1B99C}"/>
                      </a:ext>
                    </a:extLst>
                  </p:cNvPr>
                  <p:cNvSpPr/>
                  <p:nvPr/>
                </p:nvSpPr>
                <p:spPr>
                  <a:xfrm>
                    <a:off x="9630042" y="5580671"/>
                    <a:ext cx="147628" cy="83014"/>
                  </a:xfrm>
                  <a:custGeom>
                    <a:avLst/>
                    <a:gdLst>
                      <a:gd name="connsiteX0" fmla="*/ 84169 w 147628"/>
                      <a:gd name="connsiteY0" fmla="*/ 3889 h 83014"/>
                      <a:gd name="connsiteX1" fmla="*/ 111175 w 147628"/>
                      <a:gd name="connsiteY1" fmla="*/ 15117 h 83014"/>
                      <a:gd name="connsiteX2" fmla="*/ 134920 w 147628"/>
                      <a:gd name="connsiteY2" fmla="*/ 28772 h 83014"/>
                      <a:gd name="connsiteX3" fmla="*/ 146451 w 147628"/>
                      <a:gd name="connsiteY3" fmla="*/ 42579 h 83014"/>
                      <a:gd name="connsiteX4" fmla="*/ 145768 w 147628"/>
                      <a:gd name="connsiteY4" fmla="*/ 56461 h 83014"/>
                      <a:gd name="connsiteX5" fmla="*/ 132796 w 147628"/>
                      <a:gd name="connsiteY5" fmla="*/ 70420 h 83014"/>
                      <a:gd name="connsiteX6" fmla="*/ 111631 w 147628"/>
                      <a:gd name="connsiteY6" fmla="*/ 80357 h 83014"/>
                      <a:gd name="connsiteX7" fmla="*/ 87962 w 147628"/>
                      <a:gd name="connsiteY7" fmla="*/ 83012 h 83014"/>
                      <a:gd name="connsiteX8" fmla="*/ 61790 w 147628"/>
                      <a:gd name="connsiteY8" fmla="*/ 78309 h 83014"/>
                      <a:gd name="connsiteX9" fmla="*/ 36453 w 147628"/>
                      <a:gd name="connsiteY9" fmla="*/ 67916 h 83014"/>
                      <a:gd name="connsiteX10" fmla="*/ 12708 w 147628"/>
                      <a:gd name="connsiteY10" fmla="*/ 54261 h 83014"/>
                      <a:gd name="connsiteX11" fmla="*/ 1177 w 147628"/>
                      <a:gd name="connsiteY11" fmla="*/ 40454 h 83014"/>
                      <a:gd name="connsiteX12" fmla="*/ 1860 w 147628"/>
                      <a:gd name="connsiteY12" fmla="*/ 26572 h 83014"/>
                      <a:gd name="connsiteX13" fmla="*/ 14832 w 147628"/>
                      <a:gd name="connsiteY13" fmla="*/ 12614 h 83014"/>
                      <a:gd name="connsiteX14" fmla="*/ 35998 w 147628"/>
                      <a:gd name="connsiteY14" fmla="*/ 2676 h 83014"/>
                      <a:gd name="connsiteX15" fmla="*/ 59666 w 147628"/>
                      <a:gd name="connsiteY15" fmla="*/ 21 h 83014"/>
                      <a:gd name="connsiteX16" fmla="*/ 84169 w 147628"/>
                      <a:gd name="connsiteY16" fmla="*/ 3889 h 83014"/>
                      <a:gd name="connsiteX17" fmla="*/ 129382 w 147628"/>
                      <a:gd name="connsiteY17" fmla="*/ 44323 h 83014"/>
                      <a:gd name="connsiteX18" fmla="*/ 99038 w 147628"/>
                      <a:gd name="connsiteY18" fmla="*/ 23310 h 83014"/>
                      <a:gd name="connsiteX19" fmla="*/ 82652 w 147628"/>
                      <a:gd name="connsiteY19" fmla="*/ 15269 h 83014"/>
                      <a:gd name="connsiteX20" fmla="*/ 81438 w 147628"/>
                      <a:gd name="connsiteY20" fmla="*/ 67461 h 83014"/>
                      <a:gd name="connsiteX21" fmla="*/ 104272 w 147628"/>
                      <a:gd name="connsiteY21" fmla="*/ 70571 h 83014"/>
                      <a:gd name="connsiteX22" fmla="*/ 123768 w 147628"/>
                      <a:gd name="connsiteY22" fmla="*/ 63896 h 83014"/>
                      <a:gd name="connsiteX23" fmla="*/ 129382 w 147628"/>
                      <a:gd name="connsiteY23" fmla="*/ 44323 h 83014"/>
                      <a:gd name="connsiteX24" fmla="*/ 65052 w 147628"/>
                      <a:gd name="connsiteY24" fmla="*/ 63516 h 83014"/>
                      <a:gd name="connsiteX25" fmla="*/ 66266 w 147628"/>
                      <a:gd name="connsiteY25" fmla="*/ 11324 h 83014"/>
                      <a:gd name="connsiteX26" fmla="*/ 45025 w 147628"/>
                      <a:gd name="connsiteY26" fmla="*/ 9048 h 83014"/>
                      <a:gd name="connsiteX27" fmla="*/ 25529 w 147628"/>
                      <a:gd name="connsiteY27" fmla="*/ 15724 h 83014"/>
                      <a:gd name="connsiteX28" fmla="*/ 18322 w 147628"/>
                      <a:gd name="connsiteY28" fmla="*/ 34538 h 83014"/>
                      <a:gd name="connsiteX29" fmla="*/ 48666 w 147628"/>
                      <a:gd name="connsiteY29" fmla="*/ 55551 h 83014"/>
                      <a:gd name="connsiteX30" fmla="*/ 56859 w 147628"/>
                      <a:gd name="connsiteY30" fmla="*/ 59572 h 83014"/>
                      <a:gd name="connsiteX31" fmla="*/ 65052 w 147628"/>
                      <a:gd name="connsiteY31" fmla="*/ 63516 h 8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628" h="83014">
                        <a:moveTo>
                          <a:pt x="84169" y="3889"/>
                        </a:moveTo>
                        <a:cubicBezTo>
                          <a:pt x="93121" y="6241"/>
                          <a:pt x="101314" y="10262"/>
                          <a:pt x="111175" y="15117"/>
                        </a:cubicBezTo>
                        <a:cubicBezTo>
                          <a:pt x="120962" y="19972"/>
                          <a:pt x="129155" y="23917"/>
                          <a:pt x="134920" y="28772"/>
                        </a:cubicBezTo>
                        <a:cubicBezTo>
                          <a:pt x="140685" y="33627"/>
                          <a:pt x="144782" y="37648"/>
                          <a:pt x="146451" y="42579"/>
                        </a:cubicBezTo>
                        <a:cubicBezTo>
                          <a:pt x="148120" y="47434"/>
                          <a:pt x="148120" y="51530"/>
                          <a:pt x="145768" y="56461"/>
                        </a:cubicBezTo>
                        <a:cubicBezTo>
                          <a:pt x="143341" y="61392"/>
                          <a:pt x="139320" y="65488"/>
                          <a:pt x="132796" y="70420"/>
                        </a:cubicBezTo>
                        <a:cubicBezTo>
                          <a:pt x="126272" y="75351"/>
                          <a:pt x="118989" y="77854"/>
                          <a:pt x="111631" y="80357"/>
                        </a:cubicBezTo>
                        <a:cubicBezTo>
                          <a:pt x="104272" y="82861"/>
                          <a:pt x="96155" y="82937"/>
                          <a:pt x="87962" y="83012"/>
                        </a:cubicBezTo>
                        <a:cubicBezTo>
                          <a:pt x="79769" y="83088"/>
                          <a:pt x="70818" y="80661"/>
                          <a:pt x="61790" y="78309"/>
                        </a:cubicBezTo>
                        <a:cubicBezTo>
                          <a:pt x="52763" y="75957"/>
                          <a:pt x="44646" y="71937"/>
                          <a:pt x="36453" y="67916"/>
                        </a:cubicBezTo>
                        <a:cubicBezTo>
                          <a:pt x="26667" y="63061"/>
                          <a:pt x="18474" y="59116"/>
                          <a:pt x="12708" y="54261"/>
                        </a:cubicBezTo>
                        <a:cubicBezTo>
                          <a:pt x="6943" y="49406"/>
                          <a:pt x="2846" y="45386"/>
                          <a:pt x="1177" y="40454"/>
                        </a:cubicBezTo>
                        <a:cubicBezTo>
                          <a:pt x="-492" y="35599"/>
                          <a:pt x="-492" y="31503"/>
                          <a:pt x="1860" y="26572"/>
                        </a:cubicBezTo>
                        <a:cubicBezTo>
                          <a:pt x="4288" y="21641"/>
                          <a:pt x="8308" y="17545"/>
                          <a:pt x="14832" y="12614"/>
                        </a:cubicBezTo>
                        <a:cubicBezTo>
                          <a:pt x="21356" y="7683"/>
                          <a:pt x="28639" y="5179"/>
                          <a:pt x="35998" y="2676"/>
                        </a:cubicBezTo>
                        <a:cubicBezTo>
                          <a:pt x="43356" y="172"/>
                          <a:pt x="51473" y="96"/>
                          <a:pt x="59666" y="21"/>
                        </a:cubicBezTo>
                        <a:cubicBezTo>
                          <a:pt x="67859" y="-55"/>
                          <a:pt x="76052" y="-131"/>
                          <a:pt x="84169" y="3889"/>
                        </a:cubicBezTo>
                        <a:close/>
                        <a:moveTo>
                          <a:pt x="129382" y="44323"/>
                        </a:moveTo>
                        <a:cubicBezTo>
                          <a:pt x="124451" y="37800"/>
                          <a:pt x="115424" y="31351"/>
                          <a:pt x="99038" y="23310"/>
                        </a:cubicBezTo>
                        <a:cubicBezTo>
                          <a:pt x="92514" y="20124"/>
                          <a:pt x="87583" y="17696"/>
                          <a:pt x="82652" y="15269"/>
                        </a:cubicBezTo>
                        <a:lnTo>
                          <a:pt x="81438" y="67461"/>
                        </a:lnTo>
                        <a:cubicBezTo>
                          <a:pt x="88797" y="69054"/>
                          <a:pt x="96155" y="70647"/>
                          <a:pt x="104272" y="70571"/>
                        </a:cubicBezTo>
                        <a:cubicBezTo>
                          <a:pt x="110796" y="69737"/>
                          <a:pt x="118079" y="67234"/>
                          <a:pt x="123768" y="63896"/>
                        </a:cubicBezTo>
                        <a:cubicBezTo>
                          <a:pt x="131127" y="57372"/>
                          <a:pt x="134313" y="50771"/>
                          <a:pt x="129382" y="44323"/>
                        </a:cubicBezTo>
                        <a:close/>
                        <a:moveTo>
                          <a:pt x="65052" y="63516"/>
                        </a:moveTo>
                        <a:lnTo>
                          <a:pt x="66266" y="11324"/>
                        </a:lnTo>
                        <a:cubicBezTo>
                          <a:pt x="58907" y="9731"/>
                          <a:pt x="51549" y="8138"/>
                          <a:pt x="45025" y="9048"/>
                        </a:cubicBezTo>
                        <a:cubicBezTo>
                          <a:pt x="38501" y="9883"/>
                          <a:pt x="31218" y="12386"/>
                          <a:pt x="25529" y="15724"/>
                        </a:cubicBezTo>
                        <a:cubicBezTo>
                          <a:pt x="16577" y="21489"/>
                          <a:pt x="13391" y="28013"/>
                          <a:pt x="18322" y="34538"/>
                        </a:cubicBezTo>
                        <a:cubicBezTo>
                          <a:pt x="23253" y="41061"/>
                          <a:pt x="33949" y="48268"/>
                          <a:pt x="48666" y="55551"/>
                        </a:cubicBezTo>
                        <a:cubicBezTo>
                          <a:pt x="51928" y="57144"/>
                          <a:pt x="53597" y="57978"/>
                          <a:pt x="56859" y="59572"/>
                        </a:cubicBezTo>
                        <a:cubicBezTo>
                          <a:pt x="60197" y="61165"/>
                          <a:pt x="63459" y="62758"/>
                          <a:pt x="65052" y="63516"/>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6" name="Freeform: Shape 311">
                    <a:extLst>
                      <a:ext uri="{FF2B5EF4-FFF2-40B4-BE49-F238E27FC236}">
                        <a16:creationId xmlns:a16="http://schemas.microsoft.com/office/drawing/2014/main" id="{2B3B81C8-4773-4A81-BA4F-821164C9D0E1}"/>
                      </a:ext>
                    </a:extLst>
                  </p:cNvPr>
                  <p:cNvSpPr/>
                  <p:nvPr/>
                </p:nvSpPr>
                <p:spPr>
                  <a:xfrm>
                    <a:off x="9732039" y="5523948"/>
                    <a:ext cx="154149" cy="81778"/>
                  </a:xfrm>
                  <a:custGeom>
                    <a:avLst/>
                    <a:gdLst>
                      <a:gd name="connsiteX0" fmla="*/ 16007 w 154149"/>
                      <a:gd name="connsiteY0" fmla="*/ 0 h 81778"/>
                      <a:gd name="connsiteX1" fmla="*/ 119177 w 154149"/>
                      <a:gd name="connsiteY1" fmla="*/ 50599 h 81778"/>
                      <a:gd name="connsiteX2" fmla="*/ 142694 w 154149"/>
                      <a:gd name="connsiteY2" fmla="*/ 35731 h 81778"/>
                      <a:gd name="connsiteX3" fmla="*/ 154149 w 154149"/>
                      <a:gd name="connsiteY3" fmla="*/ 41344 h 81778"/>
                      <a:gd name="connsiteX4" fmla="*/ 95736 w 154149"/>
                      <a:gd name="connsiteY4" fmla="*/ 81778 h 81778"/>
                      <a:gd name="connsiteX5" fmla="*/ 82613 w 154149"/>
                      <a:gd name="connsiteY5" fmla="*/ 75330 h 81778"/>
                      <a:gd name="connsiteX6" fmla="*/ 106964 w 154149"/>
                      <a:gd name="connsiteY6" fmla="*/ 58868 h 81778"/>
                      <a:gd name="connsiteX7" fmla="*/ 20179 w 154149"/>
                      <a:gd name="connsiteY7" fmla="*/ 16310 h 81778"/>
                      <a:gd name="connsiteX8" fmla="*/ 15476 w 154149"/>
                      <a:gd name="connsiteY8" fmla="*/ 42482 h 81778"/>
                      <a:gd name="connsiteX9" fmla="*/ 0 w 154149"/>
                      <a:gd name="connsiteY9" fmla="*/ 40965 h 81778"/>
                      <a:gd name="connsiteX10" fmla="*/ 7055 w 154149"/>
                      <a:gd name="connsiteY10" fmla="*/ 5841 h 81778"/>
                      <a:gd name="connsiteX11" fmla="*/ 16007 w 154149"/>
                      <a:gd name="connsiteY11" fmla="*/ 0 h 81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149" h="81778">
                        <a:moveTo>
                          <a:pt x="16007" y="0"/>
                        </a:moveTo>
                        <a:lnTo>
                          <a:pt x="119177" y="50599"/>
                        </a:lnTo>
                        <a:lnTo>
                          <a:pt x="142694" y="35731"/>
                        </a:lnTo>
                        <a:lnTo>
                          <a:pt x="154149" y="41344"/>
                        </a:lnTo>
                        <a:lnTo>
                          <a:pt x="95736" y="81778"/>
                        </a:lnTo>
                        <a:lnTo>
                          <a:pt x="82613" y="75330"/>
                        </a:lnTo>
                        <a:lnTo>
                          <a:pt x="106964" y="58868"/>
                        </a:lnTo>
                        <a:lnTo>
                          <a:pt x="20179" y="16310"/>
                        </a:lnTo>
                        <a:lnTo>
                          <a:pt x="15476" y="42482"/>
                        </a:lnTo>
                        <a:lnTo>
                          <a:pt x="0" y="40965"/>
                        </a:lnTo>
                        <a:lnTo>
                          <a:pt x="7055" y="5841"/>
                        </a:lnTo>
                        <a:lnTo>
                          <a:pt x="1600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372" name="Graphic 3">
                  <a:extLst>
                    <a:ext uri="{FF2B5EF4-FFF2-40B4-BE49-F238E27FC236}">
                      <a16:creationId xmlns:a16="http://schemas.microsoft.com/office/drawing/2014/main" id="{80784B52-8528-44C3-9C35-38A2AA82691E}"/>
                    </a:ext>
                  </a:extLst>
                </p:cNvPr>
                <p:cNvGrpSpPr/>
                <p:nvPr/>
              </p:nvGrpSpPr>
              <p:grpSpPr>
                <a:xfrm>
                  <a:off x="7434100" y="4962597"/>
                  <a:ext cx="1352552" cy="929454"/>
                  <a:chOff x="9236262" y="5465479"/>
                  <a:chExt cx="1212395" cy="833140"/>
                </a:xfrm>
              </p:grpSpPr>
              <p:sp>
                <p:nvSpPr>
                  <p:cNvPr id="382" name="Freeform: Shape 313">
                    <a:extLst>
                      <a:ext uri="{FF2B5EF4-FFF2-40B4-BE49-F238E27FC236}">
                        <a16:creationId xmlns:a16="http://schemas.microsoft.com/office/drawing/2014/main" id="{518BC38C-C5FD-4FB6-ADBA-38B3DA35E9DA}"/>
                      </a:ext>
                    </a:extLst>
                  </p:cNvPr>
                  <p:cNvSpPr/>
                  <p:nvPr/>
                </p:nvSpPr>
                <p:spPr>
                  <a:xfrm>
                    <a:off x="9236326" y="5596869"/>
                    <a:ext cx="1212331" cy="701750"/>
                  </a:xfrm>
                  <a:custGeom>
                    <a:avLst/>
                    <a:gdLst>
                      <a:gd name="connsiteX0" fmla="*/ 1189688 w 1212331"/>
                      <a:gd name="connsiteY0" fmla="*/ 323983 h 701750"/>
                      <a:gd name="connsiteX1" fmla="*/ 1189688 w 1212331"/>
                      <a:gd name="connsiteY1" fmla="*/ 385658 h 701750"/>
                      <a:gd name="connsiteX2" fmla="*/ 668524 w 1212331"/>
                      <a:gd name="connsiteY2" fmla="*/ 688949 h 701750"/>
                      <a:gd name="connsiteX3" fmla="*/ 560877 w 1212331"/>
                      <a:gd name="connsiteY3" fmla="*/ 688949 h 701750"/>
                      <a:gd name="connsiteX4" fmla="*/ 22645 w 1212331"/>
                      <a:gd name="connsiteY4" fmla="*/ 377768 h 701750"/>
                      <a:gd name="connsiteX5" fmla="*/ 22645 w 1212331"/>
                      <a:gd name="connsiteY5" fmla="*/ 316093 h 701750"/>
                      <a:gd name="connsiteX6" fmla="*/ 543808 w 1212331"/>
                      <a:gd name="connsiteY6" fmla="*/ 12802 h 701750"/>
                      <a:gd name="connsiteX7" fmla="*/ 651455 w 1212331"/>
                      <a:gd name="connsiteY7" fmla="*/ 12802 h 701750"/>
                      <a:gd name="connsiteX8" fmla="*/ 1189688 w 1212331"/>
                      <a:gd name="connsiteY8" fmla="*/ 323983 h 70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2331" h="701750">
                        <a:moveTo>
                          <a:pt x="1189688" y="323983"/>
                        </a:moveTo>
                        <a:cubicBezTo>
                          <a:pt x="1219880" y="341052"/>
                          <a:pt x="1219880" y="368589"/>
                          <a:pt x="1189688" y="385658"/>
                        </a:cubicBezTo>
                        <a:lnTo>
                          <a:pt x="668524" y="688949"/>
                        </a:lnTo>
                        <a:cubicBezTo>
                          <a:pt x="639621" y="706018"/>
                          <a:pt x="591070" y="706018"/>
                          <a:pt x="560877" y="688949"/>
                        </a:cubicBezTo>
                        <a:lnTo>
                          <a:pt x="22645" y="377768"/>
                        </a:lnTo>
                        <a:cubicBezTo>
                          <a:pt x="-7548" y="360700"/>
                          <a:pt x="-7548" y="333162"/>
                          <a:pt x="22645" y="316093"/>
                        </a:cubicBezTo>
                        <a:lnTo>
                          <a:pt x="543808" y="12802"/>
                        </a:lnTo>
                        <a:cubicBezTo>
                          <a:pt x="572711" y="-4267"/>
                          <a:pt x="621262" y="-4267"/>
                          <a:pt x="651455" y="12802"/>
                        </a:cubicBezTo>
                        <a:lnTo>
                          <a:pt x="1189688" y="323983"/>
                        </a:lnTo>
                        <a:close/>
                      </a:path>
                    </a:pathLst>
                  </a:custGeom>
                  <a:solidFill>
                    <a:srgbClr val="50E6FF">
                      <a:alpha val="20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3" name="Freeform: Shape 314">
                    <a:extLst>
                      <a:ext uri="{FF2B5EF4-FFF2-40B4-BE49-F238E27FC236}">
                        <a16:creationId xmlns:a16="http://schemas.microsoft.com/office/drawing/2014/main" id="{EFE3CF92-CD81-4CF0-B1BB-52CF72F234FA}"/>
                      </a:ext>
                    </a:extLst>
                  </p:cNvPr>
                  <p:cNvSpPr/>
                  <p:nvPr/>
                </p:nvSpPr>
                <p:spPr>
                  <a:xfrm>
                    <a:off x="9236364" y="5809716"/>
                    <a:ext cx="1211952" cy="410160"/>
                  </a:xfrm>
                  <a:custGeom>
                    <a:avLst/>
                    <a:gdLst>
                      <a:gd name="connsiteX0" fmla="*/ 1189650 w 1211952"/>
                      <a:gd name="connsiteY0" fmla="*/ 38234 h 410160"/>
                      <a:gd name="connsiteX1" fmla="*/ 1189650 w 1211952"/>
                      <a:gd name="connsiteY1" fmla="*/ 39524 h 410160"/>
                      <a:gd name="connsiteX2" fmla="*/ 669775 w 1211952"/>
                      <a:gd name="connsiteY2" fmla="*/ 341450 h 410160"/>
                      <a:gd name="connsiteX3" fmla="*/ 562129 w 1211952"/>
                      <a:gd name="connsiteY3" fmla="*/ 341450 h 410160"/>
                      <a:gd name="connsiteX4" fmla="*/ 23896 w 1211952"/>
                      <a:gd name="connsiteY4" fmla="*/ 30269 h 410160"/>
                      <a:gd name="connsiteX5" fmla="*/ 23896 w 1211952"/>
                      <a:gd name="connsiteY5" fmla="*/ 31558 h 410160"/>
                      <a:gd name="connsiteX6" fmla="*/ 0 w 1211952"/>
                      <a:gd name="connsiteY6" fmla="*/ 0 h 410160"/>
                      <a:gd name="connsiteX7" fmla="*/ 0 w 1211952"/>
                      <a:gd name="connsiteY7" fmla="*/ 55985 h 410160"/>
                      <a:gd name="connsiteX8" fmla="*/ 23896 w 1211952"/>
                      <a:gd name="connsiteY8" fmla="*/ 87544 h 410160"/>
                      <a:gd name="connsiteX9" fmla="*/ 562129 w 1211952"/>
                      <a:gd name="connsiteY9" fmla="*/ 397359 h 410160"/>
                      <a:gd name="connsiteX10" fmla="*/ 669775 w 1211952"/>
                      <a:gd name="connsiteY10" fmla="*/ 397359 h 410160"/>
                      <a:gd name="connsiteX11" fmla="*/ 1189650 w 1211952"/>
                      <a:gd name="connsiteY11" fmla="*/ 95433 h 410160"/>
                      <a:gd name="connsiteX12" fmla="*/ 1211953 w 1211952"/>
                      <a:gd name="connsiteY12" fmla="*/ 63875 h 410160"/>
                      <a:gd name="connsiteX13" fmla="*/ 1211953 w 1211952"/>
                      <a:gd name="connsiteY13" fmla="*/ 7890 h 410160"/>
                      <a:gd name="connsiteX14" fmla="*/ 1189650 w 1211952"/>
                      <a:gd name="connsiteY14" fmla="*/ 38234 h 41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1952" h="410160">
                        <a:moveTo>
                          <a:pt x="1189650" y="38234"/>
                        </a:moveTo>
                        <a:lnTo>
                          <a:pt x="1189650" y="39524"/>
                        </a:lnTo>
                        <a:lnTo>
                          <a:pt x="669775" y="341450"/>
                        </a:lnTo>
                        <a:cubicBezTo>
                          <a:pt x="639583" y="358518"/>
                          <a:pt x="592321" y="358518"/>
                          <a:pt x="562129" y="341450"/>
                        </a:cubicBezTo>
                        <a:lnTo>
                          <a:pt x="23896" y="30269"/>
                        </a:lnTo>
                        <a:lnTo>
                          <a:pt x="23896" y="31558"/>
                        </a:lnTo>
                        <a:cubicBezTo>
                          <a:pt x="9483" y="22379"/>
                          <a:pt x="0" y="11834"/>
                          <a:pt x="0" y="0"/>
                        </a:cubicBezTo>
                        <a:lnTo>
                          <a:pt x="0" y="55985"/>
                        </a:lnTo>
                        <a:cubicBezTo>
                          <a:pt x="0" y="67820"/>
                          <a:pt x="9483" y="78288"/>
                          <a:pt x="23896" y="87544"/>
                        </a:cubicBezTo>
                        <a:lnTo>
                          <a:pt x="562129" y="397359"/>
                        </a:lnTo>
                        <a:cubicBezTo>
                          <a:pt x="592321" y="414428"/>
                          <a:pt x="640948" y="414428"/>
                          <a:pt x="669775" y="397359"/>
                        </a:cubicBezTo>
                        <a:lnTo>
                          <a:pt x="1189650" y="95433"/>
                        </a:lnTo>
                        <a:cubicBezTo>
                          <a:pt x="1204063" y="87544"/>
                          <a:pt x="1211953" y="74419"/>
                          <a:pt x="1211953" y="63875"/>
                        </a:cubicBezTo>
                        <a:lnTo>
                          <a:pt x="1211953" y="7890"/>
                        </a:lnTo>
                        <a:cubicBezTo>
                          <a:pt x="1211953" y="19800"/>
                          <a:pt x="1205429" y="30344"/>
                          <a:pt x="1189650" y="38234"/>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4" name="Freeform: Shape 315">
                    <a:extLst>
                      <a:ext uri="{FF2B5EF4-FFF2-40B4-BE49-F238E27FC236}">
                        <a16:creationId xmlns:a16="http://schemas.microsoft.com/office/drawing/2014/main" id="{9808E9E4-859D-48CC-B434-DC1B1134119B}"/>
                      </a:ext>
                    </a:extLst>
                  </p:cNvPr>
                  <p:cNvSpPr/>
                  <p:nvPr/>
                </p:nvSpPr>
                <p:spPr>
                  <a:xfrm>
                    <a:off x="9236262" y="5465479"/>
                    <a:ext cx="1212320" cy="701750"/>
                  </a:xfrm>
                  <a:custGeom>
                    <a:avLst/>
                    <a:gdLst>
                      <a:gd name="connsiteX0" fmla="*/ 1189676 w 1212320"/>
                      <a:gd name="connsiteY0" fmla="*/ 323983 h 701750"/>
                      <a:gd name="connsiteX1" fmla="*/ 1189676 w 1212320"/>
                      <a:gd name="connsiteY1" fmla="*/ 385657 h 701750"/>
                      <a:gd name="connsiteX2" fmla="*/ 668512 w 1212320"/>
                      <a:gd name="connsiteY2" fmla="*/ 688949 h 701750"/>
                      <a:gd name="connsiteX3" fmla="*/ 560865 w 1212320"/>
                      <a:gd name="connsiteY3" fmla="*/ 688949 h 701750"/>
                      <a:gd name="connsiteX4" fmla="*/ 22633 w 1212320"/>
                      <a:gd name="connsiteY4" fmla="*/ 377768 h 701750"/>
                      <a:gd name="connsiteX5" fmla="*/ 26 w 1212320"/>
                      <a:gd name="connsiteY5" fmla="*/ 345906 h 701750"/>
                      <a:gd name="connsiteX6" fmla="*/ 22633 w 1212320"/>
                      <a:gd name="connsiteY6" fmla="*/ 316093 h 701750"/>
                      <a:gd name="connsiteX7" fmla="*/ 543797 w 1212320"/>
                      <a:gd name="connsiteY7" fmla="*/ 12802 h 701750"/>
                      <a:gd name="connsiteX8" fmla="*/ 651443 w 1212320"/>
                      <a:gd name="connsiteY8" fmla="*/ 12802 h 701750"/>
                      <a:gd name="connsiteX9" fmla="*/ 1189676 w 1212320"/>
                      <a:gd name="connsiteY9" fmla="*/ 323983 h 70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2320" h="701750">
                        <a:moveTo>
                          <a:pt x="1189676" y="323983"/>
                        </a:moveTo>
                        <a:cubicBezTo>
                          <a:pt x="1219868" y="341051"/>
                          <a:pt x="1219868" y="368589"/>
                          <a:pt x="1189676" y="385657"/>
                        </a:cubicBezTo>
                        <a:lnTo>
                          <a:pt x="668512" y="688949"/>
                        </a:lnTo>
                        <a:cubicBezTo>
                          <a:pt x="639609" y="706018"/>
                          <a:pt x="591058" y="706018"/>
                          <a:pt x="560865" y="688949"/>
                        </a:cubicBezTo>
                        <a:lnTo>
                          <a:pt x="22633" y="377768"/>
                        </a:lnTo>
                        <a:cubicBezTo>
                          <a:pt x="7081" y="368968"/>
                          <a:pt x="-505" y="357437"/>
                          <a:pt x="26" y="345906"/>
                        </a:cubicBezTo>
                        <a:cubicBezTo>
                          <a:pt x="481" y="335058"/>
                          <a:pt x="7992" y="324362"/>
                          <a:pt x="22633" y="316093"/>
                        </a:cubicBezTo>
                        <a:lnTo>
                          <a:pt x="543797" y="12802"/>
                        </a:lnTo>
                        <a:cubicBezTo>
                          <a:pt x="572700" y="-4267"/>
                          <a:pt x="621251" y="-4267"/>
                          <a:pt x="651443" y="12802"/>
                        </a:cubicBezTo>
                        <a:lnTo>
                          <a:pt x="1189676" y="323983"/>
                        </a:lnTo>
                        <a:close/>
                      </a:path>
                    </a:pathLst>
                  </a:custGeom>
                  <a:solidFill>
                    <a:srgbClr val="0078D3">
                      <a:lumMod val="75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373" name="Graphic 3">
                  <a:extLst>
                    <a:ext uri="{FF2B5EF4-FFF2-40B4-BE49-F238E27FC236}">
                      <a16:creationId xmlns:a16="http://schemas.microsoft.com/office/drawing/2014/main" id="{D9378404-F243-4376-B377-F4F1549E17E0}"/>
                    </a:ext>
                  </a:extLst>
                </p:cNvPr>
                <p:cNvGrpSpPr/>
                <p:nvPr/>
              </p:nvGrpSpPr>
              <p:grpSpPr>
                <a:xfrm>
                  <a:off x="7857959" y="4775201"/>
                  <a:ext cx="717921" cy="635856"/>
                  <a:chOff x="9616199" y="5297494"/>
                  <a:chExt cx="643527" cy="569965"/>
                </a:xfrm>
              </p:grpSpPr>
              <p:sp>
                <p:nvSpPr>
                  <p:cNvPr id="375" name="Freeform: Shape 317">
                    <a:extLst>
                      <a:ext uri="{FF2B5EF4-FFF2-40B4-BE49-F238E27FC236}">
                        <a16:creationId xmlns:a16="http://schemas.microsoft.com/office/drawing/2014/main" id="{E23F78A3-B74C-49DB-AF69-D6668451DC9B}"/>
                      </a:ext>
                    </a:extLst>
                  </p:cNvPr>
                  <p:cNvSpPr/>
                  <p:nvPr/>
                </p:nvSpPr>
                <p:spPr>
                  <a:xfrm>
                    <a:off x="9723770" y="5297494"/>
                    <a:ext cx="535956" cy="499989"/>
                  </a:xfrm>
                  <a:custGeom>
                    <a:avLst/>
                    <a:gdLst>
                      <a:gd name="connsiteX0" fmla="*/ 448793 w 535956"/>
                      <a:gd name="connsiteY0" fmla="*/ 292074 h 499989"/>
                      <a:gd name="connsiteX1" fmla="*/ 448793 w 535956"/>
                      <a:gd name="connsiteY1" fmla="*/ 292377 h 499989"/>
                      <a:gd name="connsiteX2" fmla="*/ 449020 w 535956"/>
                      <a:gd name="connsiteY2" fmla="*/ 292529 h 499989"/>
                      <a:gd name="connsiteX3" fmla="*/ 510619 w 535956"/>
                      <a:gd name="connsiteY3" fmla="*/ 356632 h 499989"/>
                      <a:gd name="connsiteX4" fmla="*/ 535957 w 535956"/>
                      <a:gd name="connsiteY4" fmla="*/ 439699 h 499989"/>
                      <a:gd name="connsiteX5" fmla="*/ 509557 w 535956"/>
                      <a:gd name="connsiteY5" fmla="*/ 494774 h 499989"/>
                      <a:gd name="connsiteX6" fmla="*/ 446138 w 535956"/>
                      <a:gd name="connsiteY6" fmla="*/ 488478 h 499989"/>
                      <a:gd name="connsiteX7" fmla="*/ 89668 w 535956"/>
                      <a:gd name="connsiteY7" fmla="*/ 292301 h 499989"/>
                      <a:gd name="connsiteX8" fmla="*/ 26172 w 535956"/>
                      <a:gd name="connsiteY8" fmla="*/ 227668 h 499989"/>
                      <a:gd name="connsiteX9" fmla="*/ 0 w 535956"/>
                      <a:gd name="connsiteY9" fmla="*/ 143083 h 499989"/>
                      <a:gd name="connsiteX10" fmla="*/ 26400 w 535956"/>
                      <a:gd name="connsiteY10" fmla="*/ 88008 h 499989"/>
                      <a:gd name="connsiteX11" fmla="*/ 79350 w 535956"/>
                      <a:gd name="connsiteY11" fmla="*/ 88767 h 499989"/>
                      <a:gd name="connsiteX12" fmla="*/ 80033 w 535956"/>
                      <a:gd name="connsiteY12" fmla="*/ 89070 h 499989"/>
                      <a:gd name="connsiteX13" fmla="*/ 80109 w 535956"/>
                      <a:gd name="connsiteY13" fmla="*/ 88312 h 499989"/>
                      <a:gd name="connsiteX14" fmla="*/ 122743 w 535956"/>
                      <a:gd name="connsiteY14" fmla="*/ 9340 h 499989"/>
                      <a:gd name="connsiteX15" fmla="*/ 122743 w 535956"/>
                      <a:gd name="connsiteY15" fmla="*/ 9340 h 499989"/>
                      <a:gd name="connsiteX16" fmla="*/ 226975 w 535956"/>
                      <a:gd name="connsiteY16" fmla="*/ 19202 h 499989"/>
                      <a:gd name="connsiteX17" fmla="*/ 349112 w 535956"/>
                      <a:gd name="connsiteY17" fmla="*/ 158179 h 499989"/>
                      <a:gd name="connsiteX18" fmla="*/ 349188 w 535956"/>
                      <a:gd name="connsiteY18" fmla="*/ 158407 h 499989"/>
                      <a:gd name="connsiteX19" fmla="*/ 349415 w 535956"/>
                      <a:gd name="connsiteY19" fmla="*/ 158483 h 499989"/>
                      <a:gd name="connsiteX20" fmla="*/ 368987 w 535956"/>
                      <a:gd name="connsiteY20" fmla="*/ 166904 h 499989"/>
                      <a:gd name="connsiteX21" fmla="*/ 423379 w 535956"/>
                      <a:gd name="connsiteY21" fmla="*/ 220385 h 499989"/>
                      <a:gd name="connsiteX22" fmla="*/ 448793 w 535956"/>
                      <a:gd name="connsiteY22" fmla="*/ 292074 h 499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5956" h="499989">
                        <a:moveTo>
                          <a:pt x="448793" y="292074"/>
                        </a:moveTo>
                        <a:lnTo>
                          <a:pt x="448793" y="292377"/>
                        </a:lnTo>
                        <a:lnTo>
                          <a:pt x="449020" y="292529"/>
                        </a:lnTo>
                        <a:cubicBezTo>
                          <a:pt x="473144" y="306867"/>
                          <a:pt x="494916" y="330156"/>
                          <a:pt x="510619" y="356632"/>
                        </a:cubicBezTo>
                        <a:cubicBezTo>
                          <a:pt x="526323" y="383107"/>
                          <a:pt x="535957" y="412692"/>
                          <a:pt x="535957" y="439699"/>
                        </a:cubicBezTo>
                        <a:cubicBezTo>
                          <a:pt x="535957" y="466933"/>
                          <a:pt x="525488" y="485746"/>
                          <a:pt x="509557" y="494774"/>
                        </a:cubicBezTo>
                        <a:cubicBezTo>
                          <a:pt x="492868" y="503119"/>
                          <a:pt x="470565" y="501753"/>
                          <a:pt x="446138" y="488478"/>
                        </a:cubicBezTo>
                        <a:lnTo>
                          <a:pt x="89668" y="292301"/>
                        </a:lnTo>
                        <a:cubicBezTo>
                          <a:pt x="64785" y="278267"/>
                          <a:pt x="42406" y="254674"/>
                          <a:pt x="26172" y="227668"/>
                        </a:cubicBezTo>
                        <a:cubicBezTo>
                          <a:pt x="9938" y="200661"/>
                          <a:pt x="0" y="170317"/>
                          <a:pt x="0" y="143083"/>
                        </a:cubicBezTo>
                        <a:cubicBezTo>
                          <a:pt x="0" y="115773"/>
                          <a:pt x="10469" y="97036"/>
                          <a:pt x="26400" y="88008"/>
                        </a:cubicBezTo>
                        <a:cubicBezTo>
                          <a:pt x="40282" y="80346"/>
                          <a:pt x="59096" y="80346"/>
                          <a:pt x="79350" y="88767"/>
                        </a:cubicBezTo>
                        <a:lnTo>
                          <a:pt x="80033" y="89070"/>
                        </a:lnTo>
                        <a:lnTo>
                          <a:pt x="80109" y="88312"/>
                        </a:lnTo>
                        <a:cubicBezTo>
                          <a:pt x="82916" y="49774"/>
                          <a:pt x="98316" y="22540"/>
                          <a:pt x="122743" y="9340"/>
                        </a:cubicBezTo>
                        <a:lnTo>
                          <a:pt x="122743" y="9340"/>
                        </a:lnTo>
                        <a:cubicBezTo>
                          <a:pt x="149218" y="-5301"/>
                          <a:pt x="186314" y="-3252"/>
                          <a:pt x="226975" y="19202"/>
                        </a:cubicBezTo>
                        <a:cubicBezTo>
                          <a:pt x="277499" y="47271"/>
                          <a:pt x="322409" y="100601"/>
                          <a:pt x="349112" y="158179"/>
                        </a:cubicBezTo>
                        <a:lnTo>
                          <a:pt x="349188" y="158407"/>
                        </a:lnTo>
                        <a:lnTo>
                          <a:pt x="349415" y="158483"/>
                        </a:lnTo>
                        <a:cubicBezTo>
                          <a:pt x="355712" y="160607"/>
                          <a:pt x="362008" y="163414"/>
                          <a:pt x="368987" y="166904"/>
                        </a:cubicBezTo>
                        <a:cubicBezTo>
                          <a:pt x="390000" y="178434"/>
                          <a:pt x="409041" y="197855"/>
                          <a:pt x="423379" y="220385"/>
                        </a:cubicBezTo>
                        <a:cubicBezTo>
                          <a:pt x="437565" y="242688"/>
                          <a:pt x="447048" y="268254"/>
                          <a:pt x="448793" y="292074"/>
                        </a:cubicBezTo>
                        <a:close/>
                      </a:path>
                    </a:pathLst>
                  </a:custGeom>
                  <a:noFill/>
                  <a:ln w="2026"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76" name="Freeform: Shape 318">
                    <a:extLst>
                      <a:ext uri="{FF2B5EF4-FFF2-40B4-BE49-F238E27FC236}">
                        <a16:creationId xmlns:a16="http://schemas.microsoft.com/office/drawing/2014/main" id="{9C45AF96-0849-48C0-9D16-26779D41C663}"/>
                      </a:ext>
                    </a:extLst>
                  </p:cNvPr>
                  <p:cNvSpPr/>
                  <p:nvPr/>
                </p:nvSpPr>
                <p:spPr>
                  <a:xfrm>
                    <a:off x="9704805" y="5311085"/>
                    <a:ext cx="534970" cy="499055"/>
                  </a:xfrm>
                  <a:custGeom>
                    <a:avLst/>
                    <a:gdLst>
                      <a:gd name="connsiteX0" fmla="*/ 447731 w 534970"/>
                      <a:gd name="connsiteY0" fmla="*/ 291759 h 499055"/>
                      <a:gd name="connsiteX1" fmla="*/ 447807 w 534970"/>
                      <a:gd name="connsiteY1" fmla="*/ 292365 h 499055"/>
                      <a:gd name="connsiteX2" fmla="*/ 448337 w 534970"/>
                      <a:gd name="connsiteY2" fmla="*/ 292669 h 499055"/>
                      <a:gd name="connsiteX3" fmla="*/ 509709 w 534970"/>
                      <a:gd name="connsiteY3" fmla="*/ 356620 h 499055"/>
                      <a:gd name="connsiteX4" fmla="*/ 534971 w 534970"/>
                      <a:gd name="connsiteY4" fmla="*/ 439384 h 499055"/>
                      <a:gd name="connsiteX5" fmla="*/ 508875 w 534970"/>
                      <a:gd name="connsiteY5" fmla="*/ 493928 h 499055"/>
                      <a:gd name="connsiteX6" fmla="*/ 445910 w 534970"/>
                      <a:gd name="connsiteY6" fmla="*/ 487632 h 499055"/>
                      <a:gd name="connsiteX7" fmla="*/ 89440 w 534970"/>
                      <a:gd name="connsiteY7" fmla="*/ 291455 h 499055"/>
                      <a:gd name="connsiteX8" fmla="*/ 89440 w 534970"/>
                      <a:gd name="connsiteY8" fmla="*/ 291455 h 499055"/>
                      <a:gd name="connsiteX9" fmla="*/ 26096 w 534970"/>
                      <a:gd name="connsiteY9" fmla="*/ 226974 h 499055"/>
                      <a:gd name="connsiteX10" fmla="*/ 0 w 534970"/>
                      <a:gd name="connsiteY10" fmla="*/ 142616 h 499055"/>
                      <a:gd name="connsiteX11" fmla="*/ 26172 w 534970"/>
                      <a:gd name="connsiteY11" fmla="*/ 87996 h 499055"/>
                      <a:gd name="connsiteX12" fmla="*/ 78668 w 534970"/>
                      <a:gd name="connsiteY12" fmla="*/ 88755 h 499055"/>
                      <a:gd name="connsiteX13" fmla="*/ 80109 w 534970"/>
                      <a:gd name="connsiteY13" fmla="*/ 89362 h 499055"/>
                      <a:gd name="connsiteX14" fmla="*/ 80185 w 534970"/>
                      <a:gd name="connsiteY14" fmla="*/ 87845 h 499055"/>
                      <a:gd name="connsiteX15" fmla="*/ 122515 w 534970"/>
                      <a:gd name="connsiteY15" fmla="*/ 9253 h 499055"/>
                      <a:gd name="connsiteX16" fmla="*/ 122515 w 534970"/>
                      <a:gd name="connsiteY16" fmla="*/ 9253 h 499055"/>
                      <a:gd name="connsiteX17" fmla="*/ 226217 w 534970"/>
                      <a:gd name="connsiteY17" fmla="*/ 19115 h 499055"/>
                      <a:gd name="connsiteX18" fmla="*/ 348125 w 534970"/>
                      <a:gd name="connsiteY18" fmla="*/ 157789 h 499055"/>
                      <a:gd name="connsiteX19" fmla="*/ 348353 w 534970"/>
                      <a:gd name="connsiteY19" fmla="*/ 158244 h 499055"/>
                      <a:gd name="connsiteX20" fmla="*/ 348808 w 534970"/>
                      <a:gd name="connsiteY20" fmla="*/ 158395 h 499055"/>
                      <a:gd name="connsiteX21" fmla="*/ 368304 w 534970"/>
                      <a:gd name="connsiteY21" fmla="*/ 166740 h 499055"/>
                      <a:gd name="connsiteX22" fmla="*/ 422469 w 534970"/>
                      <a:gd name="connsiteY22" fmla="*/ 220070 h 499055"/>
                      <a:gd name="connsiteX23" fmla="*/ 447731 w 534970"/>
                      <a:gd name="connsiteY23" fmla="*/ 291759 h 499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4970" h="499055">
                        <a:moveTo>
                          <a:pt x="447731" y="291759"/>
                        </a:moveTo>
                        <a:lnTo>
                          <a:pt x="447807" y="292365"/>
                        </a:lnTo>
                        <a:lnTo>
                          <a:pt x="448337" y="292669"/>
                        </a:lnTo>
                        <a:cubicBezTo>
                          <a:pt x="472386" y="307007"/>
                          <a:pt x="494082" y="330220"/>
                          <a:pt x="509709" y="356620"/>
                        </a:cubicBezTo>
                        <a:cubicBezTo>
                          <a:pt x="525336" y="383019"/>
                          <a:pt x="534971" y="412529"/>
                          <a:pt x="534971" y="439384"/>
                        </a:cubicBezTo>
                        <a:cubicBezTo>
                          <a:pt x="534971" y="466542"/>
                          <a:pt x="524578" y="485052"/>
                          <a:pt x="508875" y="493928"/>
                        </a:cubicBezTo>
                        <a:cubicBezTo>
                          <a:pt x="492412" y="502121"/>
                          <a:pt x="470337" y="500831"/>
                          <a:pt x="445910" y="487632"/>
                        </a:cubicBezTo>
                        <a:lnTo>
                          <a:pt x="89440" y="291455"/>
                        </a:lnTo>
                        <a:cubicBezTo>
                          <a:pt x="89440" y="291455"/>
                          <a:pt x="89440" y="291455"/>
                          <a:pt x="89440" y="291455"/>
                        </a:cubicBezTo>
                        <a:cubicBezTo>
                          <a:pt x="64709" y="277497"/>
                          <a:pt x="42330" y="253904"/>
                          <a:pt x="26096" y="226974"/>
                        </a:cubicBezTo>
                        <a:cubicBezTo>
                          <a:pt x="9938" y="200043"/>
                          <a:pt x="0" y="169850"/>
                          <a:pt x="0" y="142616"/>
                        </a:cubicBezTo>
                        <a:cubicBezTo>
                          <a:pt x="0" y="115458"/>
                          <a:pt x="10393" y="96948"/>
                          <a:pt x="26172" y="87996"/>
                        </a:cubicBezTo>
                        <a:cubicBezTo>
                          <a:pt x="39827" y="80486"/>
                          <a:pt x="58489" y="80410"/>
                          <a:pt x="78668" y="88755"/>
                        </a:cubicBezTo>
                        <a:lnTo>
                          <a:pt x="80109" y="89362"/>
                        </a:lnTo>
                        <a:lnTo>
                          <a:pt x="80185" y="87845"/>
                        </a:lnTo>
                        <a:cubicBezTo>
                          <a:pt x="82992" y="49383"/>
                          <a:pt x="98316" y="22377"/>
                          <a:pt x="122515" y="9253"/>
                        </a:cubicBezTo>
                        <a:lnTo>
                          <a:pt x="122515" y="9253"/>
                        </a:lnTo>
                        <a:cubicBezTo>
                          <a:pt x="148763" y="-5237"/>
                          <a:pt x="185631" y="-3264"/>
                          <a:pt x="226217" y="19115"/>
                        </a:cubicBezTo>
                        <a:cubicBezTo>
                          <a:pt x="276589" y="47108"/>
                          <a:pt x="321422" y="100362"/>
                          <a:pt x="348125" y="157789"/>
                        </a:cubicBezTo>
                        <a:lnTo>
                          <a:pt x="348353" y="158244"/>
                        </a:lnTo>
                        <a:lnTo>
                          <a:pt x="348808" y="158395"/>
                        </a:lnTo>
                        <a:cubicBezTo>
                          <a:pt x="355029" y="160443"/>
                          <a:pt x="361325" y="163250"/>
                          <a:pt x="368304" y="166740"/>
                        </a:cubicBezTo>
                        <a:cubicBezTo>
                          <a:pt x="389166" y="178271"/>
                          <a:pt x="408207" y="197615"/>
                          <a:pt x="422469" y="220070"/>
                        </a:cubicBezTo>
                        <a:cubicBezTo>
                          <a:pt x="436579" y="242601"/>
                          <a:pt x="446062" y="268090"/>
                          <a:pt x="447731" y="291759"/>
                        </a:cubicBezTo>
                        <a:close/>
                      </a:path>
                    </a:pathLst>
                  </a:custGeom>
                  <a:noFill/>
                  <a:ln w="4052"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77" name="Freeform: Shape 319">
                    <a:extLst>
                      <a:ext uri="{FF2B5EF4-FFF2-40B4-BE49-F238E27FC236}">
                        <a16:creationId xmlns:a16="http://schemas.microsoft.com/office/drawing/2014/main" id="{DD407A3F-0D1E-4450-AECC-A529B357B658}"/>
                      </a:ext>
                    </a:extLst>
                  </p:cNvPr>
                  <p:cNvSpPr/>
                  <p:nvPr/>
                </p:nvSpPr>
                <p:spPr>
                  <a:xfrm>
                    <a:off x="9685915" y="5324772"/>
                    <a:ext cx="533908" cy="497982"/>
                  </a:xfrm>
                  <a:custGeom>
                    <a:avLst/>
                    <a:gdLst>
                      <a:gd name="connsiteX0" fmla="*/ 446669 w 533908"/>
                      <a:gd name="connsiteY0" fmla="*/ 291347 h 497982"/>
                      <a:gd name="connsiteX1" fmla="*/ 446745 w 533908"/>
                      <a:gd name="connsiteY1" fmla="*/ 292182 h 497982"/>
                      <a:gd name="connsiteX2" fmla="*/ 447503 w 533908"/>
                      <a:gd name="connsiteY2" fmla="*/ 292637 h 497982"/>
                      <a:gd name="connsiteX3" fmla="*/ 508723 w 533908"/>
                      <a:gd name="connsiteY3" fmla="*/ 356360 h 497982"/>
                      <a:gd name="connsiteX4" fmla="*/ 533909 w 533908"/>
                      <a:gd name="connsiteY4" fmla="*/ 438821 h 497982"/>
                      <a:gd name="connsiteX5" fmla="*/ 508040 w 533908"/>
                      <a:gd name="connsiteY5" fmla="*/ 492910 h 497982"/>
                      <a:gd name="connsiteX6" fmla="*/ 445606 w 533908"/>
                      <a:gd name="connsiteY6" fmla="*/ 486613 h 497982"/>
                      <a:gd name="connsiteX7" fmla="*/ 89136 w 533908"/>
                      <a:gd name="connsiteY7" fmla="*/ 290437 h 497982"/>
                      <a:gd name="connsiteX8" fmla="*/ 89136 w 533908"/>
                      <a:gd name="connsiteY8" fmla="*/ 290437 h 497982"/>
                      <a:gd name="connsiteX9" fmla="*/ 26020 w 533908"/>
                      <a:gd name="connsiteY9" fmla="*/ 226183 h 497982"/>
                      <a:gd name="connsiteX10" fmla="*/ 0 w 533908"/>
                      <a:gd name="connsiteY10" fmla="*/ 142129 h 497982"/>
                      <a:gd name="connsiteX11" fmla="*/ 25869 w 533908"/>
                      <a:gd name="connsiteY11" fmla="*/ 88040 h 497982"/>
                      <a:gd name="connsiteX12" fmla="*/ 77833 w 533908"/>
                      <a:gd name="connsiteY12" fmla="*/ 88799 h 497982"/>
                      <a:gd name="connsiteX13" fmla="*/ 79957 w 533908"/>
                      <a:gd name="connsiteY13" fmla="*/ 89633 h 497982"/>
                      <a:gd name="connsiteX14" fmla="*/ 80109 w 533908"/>
                      <a:gd name="connsiteY14" fmla="*/ 87357 h 497982"/>
                      <a:gd name="connsiteX15" fmla="*/ 122136 w 533908"/>
                      <a:gd name="connsiteY15" fmla="*/ 9221 h 497982"/>
                      <a:gd name="connsiteX16" fmla="*/ 122136 w 533908"/>
                      <a:gd name="connsiteY16" fmla="*/ 9221 h 497982"/>
                      <a:gd name="connsiteX17" fmla="*/ 225307 w 533908"/>
                      <a:gd name="connsiteY17" fmla="*/ 19083 h 497982"/>
                      <a:gd name="connsiteX18" fmla="*/ 346911 w 533908"/>
                      <a:gd name="connsiteY18" fmla="*/ 157529 h 497982"/>
                      <a:gd name="connsiteX19" fmla="*/ 347215 w 533908"/>
                      <a:gd name="connsiteY19" fmla="*/ 158211 h 497982"/>
                      <a:gd name="connsiteX20" fmla="*/ 347898 w 533908"/>
                      <a:gd name="connsiteY20" fmla="*/ 158439 h 497982"/>
                      <a:gd name="connsiteX21" fmla="*/ 367318 w 533908"/>
                      <a:gd name="connsiteY21" fmla="*/ 166784 h 497982"/>
                      <a:gd name="connsiteX22" fmla="*/ 421255 w 533908"/>
                      <a:gd name="connsiteY22" fmla="*/ 219886 h 497982"/>
                      <a:gd name="connsiteX23" fmla="*/ 446669 w 533908"/>
                      <a:gd name="connsiteY23" fmla="*/ 291347 h 497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3908" h="497982">
                        <a:moveTo>
                          <a:pt x="446669" y="291347"/>
                        </a:moveTo>
                        <a:lnTo>
                          <a:pt x="446745" y="292182"/>
                        </a:lnTo>
                        <a:lnTo>
                          <a:pt x="447503" y="292637"/>
                        </a:lnTo>
                        <a:cubicBezTo>
                          <a:pt x="471475" y="306899"/>
                          <a:pt x="493095" y="330036"/>
                          <a:pt x="508723" y="356360"/>
                        </a:cubicBezTo>
                        <a:cubicBezTo>
                          <a:pt x="524350" y="382684"/>
                          <a:pt x="533909" y="412118"/>
                          <a:pt x="533909" y="438821"/>
                        </a:cubicBezTo>
                        <a:cubicBezTo>
                          <a:pt x="533909" y="465827"/>
                          <a:pt x="523592" y="484109"/>
                          <a:pt x="508040" y="492910"/>
                        </a:cubicBezTo>
                        <a:cubicBezTo>
                          <a:pt x="491806" y="501027"/>
                          <a:pt x="469882" y="499737"/>
                          <a:pt x="445606" y="486613"/>
                        </a:cubicBezTo>
                        <a:lnTo>
                          <a:pt x="89136" y="290437"/>
                        </a:lnTo>
                        <a:cubicBezTo>
                          <a:pt x="89136" y="290437"/>
                          <a:pt x="89136" y="290437"/>
                          <a:pt x="89136" y="290437"/>
                        </a:cubicBezTo>
                        <a:cubicBezTo>
                          <a:pt x="64482" y="276554"/>
                          <a:pt x="42179" y="253038"/>
                          <a:pt x="26020" y="226183"/>
                        </a:cubicBezTo>
                        <a:cubicBezTo>
                          <a:pt x="9862" y="199328"/>
                          <a:pt x="0" y="169211"/>
                          <a:pt x="0" y="142129"/>
                        </a:cubicBezTo>
                        <a:cubicBezTo>
                          <a:pt x="0" y="115122"/>
                          <a:pt x="10393" y="96764"/>
                          <a:pt x="25869" y="88040"/>
                        </a:cubicBezTo>
                        <a:cubicBezTo>
                          <a:pt x="39372" y="80606"/>
                          <a:pt x="57806" y="80530"/>
                          <a:pt x="77833" y="88799"/>
                        </a:cubicBezTo>
                        <a:lnTo>
                          <a:pt x="79957" y="89633"/>
                        </a:lnTo>
                        <a:lnTo>
                          <a:pt x="80109" y="87357"/>
                        </a:lnTo>
                        <a:cubicBezTo>
                          <a:pt x="82916" y="49048"/>
                          <a:pt x="98164" y="22269"/>
                          <a:pt x="122136" y="9221"/>
                        </a:cubicBezTo>
                        <a:lnTo>
                          <a:pt x="122136" y="9221"/>
                        </a:lnTo>
                        <a:cubicBezTo>
                          <a:pt x="148156" y="-5193"/>
                          <a:pt x="184797" y="-3296"/>
                          <a:pt x="225307" y="19083"/>
                        </a:cubicBezTo>
                        <a:cubicBezTo>
                          <a:pt x="275527" y="46999"/>
                          <a:pt x="320360" y="100102"/>
                          <a:pt x="346911" y="157529"/>
                        </a:cubicBezTo>
                        <a:lnTo>
                          <a:pt x="347215" y="158211"/>
                        </a:lnTo>
                        <a:lnTo>
                          <a:pt x="347898" y="158439"/>
                        </a:lnTo>
                        <a:cubicBezTo>
                          <a:pt x="354118" y="160487"/>
                          <a:pt x="360339" y="163294"/>
                          <a:pt x="367318" y="166784"/>
                        </a:cubicBezTo>
                        <a:cubicBezTo>
                          <a:pt x="388104" y="178239"/>
                          <a:pt x="407069" y="197507"/>
                          <a:pt x="421255" y="219886"/>
                        </a:cubicBezTo>
                        <a:cubicBezTo>
                          <a:pt x="435517" y="242341"/>
                          <a:pt x="444924" y="267755"/>
                          <a:pt x="446669" y="291347"/>
                        </a:cubicBezTo>
                        <a:close/>
                      </a:path>
                    </a:pathLst>
                  </a:custGeom>
                  <a:noFill/>
                  <a:ln w="6079"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78" name="Freeform: Shape 320">
                    <a:extLst>
                      <a:ext uri="{FF2B5EF4-FFF2-40B4-BE49-F238E27FC236}">
                        <a16:creationId xmlns:a16="http://schemas.microsoft.com/office/drawing/2014/main" id="{42C8DC6E-8C30-4175-8C16-8FABB677BE16}"/>
                      </a:ext>
                    </a:extLst>
                  </p:cNvPr>
                  <p:cNvSpPr/>
                  <p:nvPr/>
                </p:nvSpPr>
                <p:spPr>
                  <a:xfrm>
                    <a:off x="9667026" y="5338666"/>
                    <a:ext cx="532694" cy="496843"/>
                  </a:xfrm>
                  <a:custGeom>
                    <a:avLst/>
                    <a:gdLst>
                      <a:gd name="connsiteX0" fmla="*/ 445531 w 532694"/>
                      <a:gd name="connsiteY0" fmla="*/ 290729 h 496843"/>
                      <a:gd name="connsiteX1" fmla="*/ 445607 w 532694"/>
                      <a:gd name="connsiteY1" fmla="*/ 291866 h 496843"/>
                      <a:gd name="connsiteX2" fmla="*/ 446593 w 532694"/>
                      <a:gd name="connsiteY2" fmla="*/ 292473 h 496843"/>
                      <a:gd name="connsiteX3" fmla="*/ 507585 w 532694"/>
                      <a:gd name="connsiteY3" fmla="*/ 356045 h 496843"/>
                      <a:gd name="connsiteX4" fmla="*/ 532695 w 532694"/>
                      <a:gd name="connsiteY4" fmla="*/ 438202 h 496843"/>
                      <a:gd name="connsiteX5" fmla="*/ 507130 w 532694"/>
                      <a:gd name="connsiteY5" fmla="*/ 491836 h 496843"/>
                      <a:gd name="connsiteX6" fmla="*/ 445227 w 532694"/>
                      <a:gd name="connsiteY6" fmla="*/ 485539 h 496843"/>
                      <a:gd name="connsiteX7" fmla="*/ 445227 w 532694"/>
                      <a:gd name="connsiteY7" fmla="*/ 485539 h 496843"/>
                      <a:gd name="connsiteX8" fmla="*/ 88833 w 532694"/>
                      <a:gd name="connsiteY8" fmla="*/ 289363 h 496843"/>
                      <a:gd name="connsiteX9" fmla="*/ 88833 w 532694"/>
                      <a:gd name="connsiteY9" fmla="*/ 289363 h 496843"/>
                      <a:gd name="connsiteX10" fmla="*/ 25945 w 532694"/>
                      <a:gd name="connsiteY10" fmla="*/ 225261 h 496843"/>
                      <a:gd name="connsiteX11" fmla="*/ 0 w 532694"/>
                      <a:gd name="connsiteY11" fmla="*/ 141510 h 496843"/>
                      <a:gd name="connsiteX12" fmla="*/ 25565 w 532694"/>
                      <a:gd name="connsiteY12" fmla="*/ 87877 h 496843"/>
                      <a:gd name="connsiteX13" fmla="*/ 77075 w 532694"/>
                      <a:gd name="connsiteY13" fmla="*/ 88711 h 496843"/>
                      <a:gd name="connsiteX14" fmla="*/ 79881 w 532694"/>
                      <a:gd name="connsiteY14" fmla="*/ 89849 h 496843"/>
                      <a:gd name="connsiteX15" fmla="*/ 80109 w 532694"/>
                      <a:gd name="connsiteY15" fmla="*/ 86815 h 496843"/>
                      <a:gd name="connsiteX16" fmla="*/ 121832 w 532694"/>
                      <a:gd name="connsiteY16" fmla="*/ 9133 h 496843"/>
                      <a:gd name="connsiteX17" fmla="*/ 121832 w 532694"/>
                      <a:gd name="connsiteY17" fmla="*/ 9133 h 496843"/>
                      <a:gd name="connsiteX18" fmla="*/ 121832 w 532694"/>
                      <a:gd name="connsiteY18" fmla="*/ 9133 h 496843"/>
                      <a:gd name="connsiteX19" fmla="*/ 224472 w 532694"/>
                      <a:gd name="connsiteY19" fmla="*/ 18995 h 496843"/>
                      <a:gd name="connsiteX20" fmla="*/ 345850 w 532694"/>
                      <a:gd name="connsiteY20" fmla="*/ 157213 h 496843"/>
                      <a:gd name="connsiteX21" fmla="*/ 346229 w 532694"/>
                      <a:gd name="connsiteY21" fmla="*/ 158048 h 496843"/>
                      <a:gd name="connsiteX22" fmla="*/ 347139 w 532694"/>
                      <a:gd name="connsiteY22" fmla="*/ 158351 h 496843"/>
                      <a:gd name="connsiteX23" fmla="*/ 366484 w 532694"/>
                      <a:gd name="connsiteY23" fmla="*/ 166620 h 496843"/>
                      <a:gd name="connsiteX24" fmla="*/ 420193 w 532694"/>
                      <a:gd name="connsiteY24" fmla="*/ 219571 h 496843"/>
                      <a:gd name="connsiteX25" fmla="*/ 445531 w 532694"/>
                      <a:gd name="connsiteY25" fmla="*/ 290729 h 496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32694" h="496843">
                        <a:moveTo>
                          <a:pt x="445531" y="290729"/>
                        </a:moveTo>
                        <a:lnTo>
                          <a:pt x="445607" y="291866"/>
                        </a:lnTo>
                        <a:lnTo>
                          <a:pt x="446593" y="292473"/>
                        </a:lnTo>
                        <a:cubicBezTo>
                          <a:pt x="470489" y="306659"/>
                          <a:pt x="492034" y="329721"/>
                          <a:pt x="507585" y="356045"/>
                        </a:cubicBezTo>
                        <a:cubicBezTo>
                          <a:pt x="523136" y="382368"/>
                          <a:pt x="532695" y="411651"/>
                          <a:pt x="532695" y="438202"/>
                        </a:cubicBezTo>
                        <a:cubicBezTo>
                          <a:pt x="532695" y="465057"/>
                          <a:pt x="522454" y="483112"/>
                          <a:pt x="507130" y="491836"/>
                        </a:cubicBezTo>
                        <a:cubicBezTo>
                          <a:pt x="491123" y="499801"/>
                          <a:pt x="469427" y="498663"/>
                          <a:pt x="445227" y="485539"/>
                        </a:cubicBezTo>
                        <a:cubicBezTo>
                          <a:pt x="445227" y="485539"/>
                          <a:pt x="445227" y="485539"/>
                          <a:pt x="445227" y="485539"/>
                        </a:cubicBezTo>
                        <a:lnTo>
                          <a:pt x="88833" y="289363"/>
                        </a:lnTo>
                        <a:cubicBezTo>
                          <a:pt x="88833" y="289363"/>
                          <a:pt x="88833" y="289363"/>
                          <a:pt x="88833" y="289363"/>
                        </a:cubicBezTo>
                        <a:cubicBezTo>
                          <a:pt x="64254" y="275556"/>
                          <a:pt x="42027" y="252115"/>
                          <a:pt x="25945" y="225261"/>
                        </a:cubicBezTo>
                        <a:cubicBezTo>
                          <a:pt x="9862" y="198406"/>
                          <a:pt x="0" y="168441"/>
                          <a:pt x="0" y="141510"/>
                        </a:cubicBezTo>
                        <a:cubicBezTo>
                          <a:pt x="0" y="114655"/>
                          <a:pt x="10317" y="96525"/>
                          <a:pt x="25565" y="87877"/>
                        </a:cubicBezTo>
                        <a:cubicBezTo>
                          <a:pt x="38841" y="80594"/>
                          <a:pt x="57123" y="80442"/>
                          <a:pt x="77075" y="88711"/>
                        </a:cubicBezTo>
                        <a:lnTo>
                          <a:pt x="79881" y="89849"/>
                        </a:lnTo>
                        <a:lnTo>
                          <a:pt x="80109" y="86815"/>
                        </a:lnTo>
                        <a:cubicBezTo>
                          <a:pt x="82916" y="48657"/>
                          <a:pt x="98088" y="22029"/>
                          <a:pt x="121832" y="9133"/>
                        </a:cubicBezTo>
                        <a:lnTo>
                          <a:pt x="121832" y="9133"/>
                        </a:lnTo>
                        <a:lnTo>
                          <a:pt x="121832" y="9133"/>
                        </a:lnTo>
                        <a:cubicBezTo>
                          <a:pt x="147625" y="-5129"/>
                          <a:pt x="184114" y="-3308"/>
                          <a:pt x="224472" y="18995"/>
                        </a:cubicBezTo>
                        <a:cubicBezTo>
                          <a:pt x="274616" y="46836"/>
                          <a:pt x="319298" y="99863"/>
                          <a:pt x="345850" y="157213"/>
                        </a:cubicBezTo>
                        <a:lnTo>
                          <a:pt x="346229" y="158048"/>
                        </a:lnTo>
                        <a:lnTo>
                          <a:pt x="347139" y="158351"/>
                        </a:lnTo>
                        <a:cubicBezTo>
                          <a:pt x="353284" y="160399"/>
                          <a:pt x="359504" y="163131"/>
                          <a:pt x="366484" y="166620"/>
                        </a:cubicBezTo>
                        <a:cubicBezTo>
                          <a:pt x="387194" y="177999"/>
                          <a:pt x="406083" y="197192"/>
                          <a:pt x="420193" y="219571"/>
                        </a:cubicBezTo>
                        <a:cubicBezTo>
                          <a:pt x="434455" y="241950"/>
                          <a:pt x="443786" y="267211"/>
                          <a:pt x="445531" y="290729"/>
                        </a:cubicBezTo>
                        <a:close/>
                      </a:path>
                    </a:pathLst>
                  </a:custGeom>
                  <a:noFill/>
                  <a:ln w="8104"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79" name="Freeform: Shape 321">
                    <a:extLst>
                      <a:ext uri="{FF2B5EF4-FFF2-40B4-BE49-F238E27FC236}">
                        <a16:creationId xmlns:a16="http://schemas.microsoft.com/office/drawing/2014/main" id="{CBD10536-825C-4D5F-B6C5-BA0F7A06CC69}"/>
                      </a:ext>
                    </a:extLst>
                  </p:cNvPr>
                  <p:cNvSpPr/>
                  <p:nvPr/>
                </p:nvSpPr>
                <p:spPr>
                  <a:xfrm>
                    <a:off x="9648136" y="5352528"/>
                    <a:ext cx="531556" cy="495670"/>
                  </a:xfrm>
                  <a:custGeom>
                    <a:avLst/>
                    <a:gdLst>
                      <a:gd name="connsiteX0" fmla="*/ 444393 w 531556"/>
                      <a:gd name="connsiteY0" fmla="*/ 290142 h 495670"/>
                      <a:gd name="connsiteX1" fmla="*/ 444469 w 531556"/>
                      <a:gd name="connsiteY1" fmla="*/ 291584 h 495670"/>
                      <a:gd name="connsiteX2" fmla="*/ 445683 w 531556"/>
                      <a:gd name="connsiteY2" fmla="*/ 292342 h 495670"/>
                      <a:gd name="connsiteX3" fmla="*/ 506523 w 531556"/>
                      <a:gd name="connsiteY3" fmla="*/ 355686 h 495670"/>
                      <a:gd name="connsiteX4" fmla="*/ 531557 w 531556"/>
                      <a:gd name="connsiteY4" fmla="*/ 437616 h 495670"/>
                      <a:gd name="connsiteX5" fmla="*/ 506295 w 531556"/>
                      <a:gd name="connsiteY5" fmla="*/ 490718 h 495670"/>
                      <a:gd name="connsiteX6" fmla="*/ 444924 w 531556"/>
                      <a:gd name="connsiteY6" fmla="*/ 484422 h 495670"/>
                      <a:gd name="connsiteX7" fmla="*/ 444924 w 531556"/>
                      <a:gd name="connsiteY7" fmla="*/ 484422 h 495670"/>
                      <a:gd name="connsiteX8" fmla="*/ 88530 w 531556"/>
                      <a:gd name="connsiteY8" fmla="*/ 288322 h 495670"/>
                      <a:gd name="connsiteX9" fmla="*/ 88530 w 531556"/>
                      <a:gd name="connsiteY9" fmla="*/ 288322 h 495670"/>
                      <a:gd name="connsiteX10" fmla="*/ 25869 w 531556"/>
                      <a:gd name="connsiteY10" fmla="*/ 224446 h 495670"/>
                      <a:gd name="connsiteX11" fmla="*/ 0 w 531556"/>
                      <a:gd name="connsiteY11" fmla="*/ 141000 h 495670"/>
                      <a:gd name="connsiteX12" fmla="*/ 25337 w 531556"/>
                      <a:gd name="connsiteY12" fmla="*/ 87821 h 495670"/>
                      <a:gd name="connsiteX13" fmla="*/ 76392 w 531556"/>
                      <a:gd name="connsiteY13" fmla="*/ 88656 h 495670"/>
                      <a:gd name="connsiteX14" fmla="*/ 79881 w 531556"/>
                      <a:gd name="connsiteY14" fmla="*/ 90097 h 495670"/>
                      <a:gd name="connsiteX15" fmla="*/ 80185 w 531556"/>
                      <a:gd name="connsiteY15" fmla="*/ 86304 h 495670"/>
                      <a:gd name="connsiteX16" fmla="*/ 121605 w 531556"/>
                      <a:gd name="connsiteY16" fmla="*/ 9078 h 495670"/>
                      <a:gd name="connsiteX17" fmla="*/ 121605 w 531556"/>
                      <a:gd name="connsiteY17" fmla="*/ 9078 h 495670"/>
                      <a:gd name="connsiteX18" fmla="*/ 121605 w 531556"/>
                      <a:gd name="connsiteY18" fmla="*/ 9078 h 495670"/>
                      <a:gd name="connsiteX19" fmla="*/ 223714 w 531556"/>
                      <a:gd name="connsiteY19" fmla="*/ 18940 h 495670"/>
                      <a:gd name="connsiteX20" fmla="*/ 344863 w 531556"/>
                      <a:gd name="connsiteY20" fmla="*/ 156930 h 495670"/>
                      <a:gd name="connsiteX21" fmla="*/ 345394 w 531556"/>
                      <a:gd name="connsiteY21" fmla="*/ 157993 h 495670"/>
                      <a:gd name="connsiteX22" fmla="*/ 346532 w 531556"/>
                      <a:gd name="connsiteY22" fmla="*/ 158372 h 495670"/>
                      <a:gd name="connsiteX23" fmla="*/ 365801 w 531556"/>
                      <a:gd name="connsiteY23" fmla="*/ 166641 h 495670"/>
                      <a:gd name="connsiteX24" fmla="*/ 419359 w 531556"/>
                      <a:gd name="connsiteY24" fmla="*/ 219364 h 495670"/>
                      <a:gd name="connsiteX25" fmla="*/ 444393 w 531556"/>
                      <a:gd name="connsiteY25" fmla="*/ 290142 h 495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31556" h="495670">
                        <a:moveTo>
                          <a:pt x="444393" y="290142"/>
                        </a:moveTo>
                        <a:lnTo>
                          <a:pt x="444469" y="291584"/>
                        </a:lnTo>
                        <a:lnTo>
                          <a:pt x="445683" y="292342"/>
                        </a:lnTo>
                        <a:cubicBezTo>
                          <a:pt x="469503" y="306452"/>
                          <a:pt x="490971" y="329514"/>
                          <a:pt x="506523" y="355686"/>
                        </a:cubicBezTo>
                        <a:cubicBezTo>
                          <a:pt x="522074" y="381934"/>
                          <a:pt x="531557" y="411140"/>
                          <a:pt x="531557" y="437616"/>
                        </a:cubicBezTo>
                        <a:cubicBezTo>
                          <a:pt x="531557" y="464318"/>
                          <a:pt x="521316" y="482222"/>
                          <a:pt x="506295" y="490718"/>
                        </a:cubicBezTo>
                        <a:cubicBezTo>
                          <a:pt x="490516" y="498608"/>
                          <a:pt x="468972" y="497470"/>
                          <a:pt x="444924" y="484422"/>
                        </a:cubicBezTo>
                        <a:cubicBezTo>
                          <a:pt x="444924" y="484422"/>
                          <a:pt x="444924" y="484422"/>
                          <a:pt x="444924" y="484422"/>
                        </a:cubicBezTo>
                        <a:lnTo>
                          <a:pt x="88530" y="288322"/>
                        </a:lnTo>
                        <a:cubicBezTo>
                          <a:pt x="88530" y="288322"/>
                          <a:pt x="88530" y="288322"/>
                          <a:pt x="88530" y="288322"/>
                        </a:cubicBezTo>
                        <a:cubicBezTo>
                          <a:pt x="64102" y="274515"/>
                          <a:pt x="41875" y="251226"/>
                          <a:pt x="25869" y="224446"/>
                        </a:cubicBezTo>
                        <a:cubicBezTo>
                          <a:pt x="9786" y="197668"/>
                          <a:pt x="0" y="167779"/>
                          <a:pt x="0" y="141000"/>
                        </a:cubicBezTo>
                        <a:cubicBezTo>
                          <a:pt x="0" y="114297"/>
                          <a:pt x="10241" y="96394"/>
                          <a:pt x="25337" y="87821"/>
                        </a:cubicBezTo>
                        <a:cubicBezTo>
                          <a:pt x="38462" y="80614"/>
                          <a:pt x="56516" y="80463"/>
                          <a:pt x="76392" y="88656"/>
                        </a:cubicBezTo>
                        <a:lnTo>
                          <a:pt x="79881" y="90097"/>
                        </a:lnTo>
                        <a:lnTo>
                          <a:pt x="80185" y="86304"/>
                        </a:lnTo>
                        <a:cubicBezTo>
                          <a:pt x="82916" y="48222"/>
                          <a:pt x="98088" y="21822"/>
                          <a:pt x="121605" y="9078"/>
                        </a:cubicBezTo>
                        <a:lnTo>
                          <a:pt x="121605" y="9078"/>
                        </a:lnTo>
                        <a:lnTo>
                          <a:pt x="121605" y="9078"/>
                        </a:lnTo>
                        <a:cubicBezTo>
                          <a:pt x="147246" y="-5108"/>
                          <a:pt x="183431" y="-3288"/>
                          <a:pt x="223714" y="18940"/>
                        </a:cubicBezTo>
                        <a:cubicBezTo>
                          <a:pt x="273706" y="46705"/>
                          <a:pt x="318388" y="99656"/>
                          <a:pt x="344863" y="156930"/>
                        </a:cubicBezTo>
                        <a:lnTo>
                          <a:pt x="345394" y="157993"/>
                        </a:lnTo>
                        <a:lnTo>
                          <a:pt x="346532" y="158372"/>
                        </a:lnTo>
                        <a:cubicBezTo>
                          <a:pt x="352677" y="160420"/>
                          <a:pt x="358822" y="163151"/>
                          <a:pt x="365801" y="166641"/>
                        </a:cubicBezTo>
                        <a:cubicBezTo>
                          <a:pt x="386359" y="177944"/>
                          <a:pt x="405249" y="197137"/>
                          <a:pt x="419359" y="219364"/>
                        </a:cubicBezTo>
                        <a:cubicBezTo>
                          <a:pt x="433393" y="241515"/>
                          <a:pt x="442724" y="266777"/>
                          <a:pt x="444393" y="290142"/>
                        </a:cubicBezTo>
                        <a:close/>
                      </a:path>
                    </a:pathLst>
                  </a:custGeom>
                  <a:noFill/>
                  <a:ln w="10130"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0" name="Freeform: Shape 322">
                    <a:extLst>
                      <a:ext uri="{FF2B5EF4-FFF2-40B4-BE49-F238E27FC236}">
                        <a16:creationId xmlns:a16="http://schemas.microsoft.com/office/drawing/2014/main" id="{E7B724F9-94CB-4AE7-BEBC-17CD7C07FD8E}"/>
                      </a:ext>
                    </a:extLst>
                  </p:cNvPr>
                  <p:cNvSpPr/>
                  <p:nvPr/>
                </p:nvSpPr>
                <p:spPr>
                  <a:xfrm>
                    <a:off x="9629247" y="5366423"/>
                    <a:ext cx="530494" cy="494509"/>
                  </a:xfrm>
                  <a:custGeom>
                    <a:avLst/>
                    <a:gdLst>
                      <a:gd name="connsiteX0" fmla="*/ 443255 w 530494"/>
                      <a:gd name="connsiteY0" fmla="*/ 289524 h 494509"/>
                      <a:gd name="connsiteX1" fmla="*/ 443406 w 530494"/>
                      <a:gd name="connsiteY1" fmla="*/ 291268 h 494509"/>
                      <a:gd name="connsiteX2" fmla="*/ 444924 w 530494"/>
                      <a:gd name="connsiteY2" fmla="*/ 292179 h 494509"/>
                      <a:gd name="connsiteX3" fmla="*/ 505536 w 530494"/>
                      <a:gd name="connsiteY3" fmla="*/ 355371 h 494509"/>
                      <a:gd name="connsiteX4" fmla="*/ 530495 w 530494"/>
                      <a:gd name="connsiteY4" fmla="*/ 436997 h 494509"/>
                      <a:gd name="connsiteX5" fmla="*/ 505536 w 530494"/>
                      <a:gd name="connsiteY5" fmla="*/ 489644 h 494509"/>
                      <a:gd name="connsiteX6" fmla="*/ 444696 w 530494"/>
                      <a:gd name="connsiteY6" fmla="*/ 483348 h 494509"/>
                      <a:gd name="connsiteX7" fmla="*/ 444696 w 530494"/>
                      <a:gd name="connsiteY7" fmla="*/ 483348 h 494509"/>
                      <a:gd name="connsiteX8" fmla="*/ 88302 w 530494"/>
                      <a:gd name="connsiteY8" fmla="*/ 287248 h 494509"/>
                      <a:gd name="connsiteX9" fmla="*/ 88302 w 530494"/>
                      <a:gd name="connsiteY9" fmla="*/ 287248 h 494509"/>
                      <a:gd name="connsiteX10" fmla="*/ 25793 w 530494"/>
                      <a:gd name="connsiteY10" fmla="*/ 223600 h 494509"/>
                      <a:gd name="connsiteX11" fmla="*/ 0 w 530494"/>
                      <a:gd name="connsiteY11" fmla="*/ 140381 h 494509"/>
                      <a:gd name="connsiteX12" fmla="*/ 25034 w 530494"/>
                      <a:gd name="connsiteY12" fmla="*/ 87734 h 494509"/>
                      <a:gd name="connsiteX13" fmla="*/ 75633 w 530494"/>
                      <a:gd name="connsiteY13" fmla="*/ 88568 h 494509"/>
                      <a:gd name="connsiteX14" fmla="*/ 79881 w 530494"/>
                      <a:gd name="connsiteY14" fmla="*/ 90313 h 494509"/>
                      <a:gd name="connsiteX15" fmla="*/ 80185 w 530494"/>
                      <a:gd name="connsiteY15" fmla="*/ 85761 h 494509"/>
                      <a:gd name="connsiteX16" fmla="*/ 121377 w 530494"/>
                      <a:gd name="connsiteY16" fmla="*/ 8990 h 494509"/>
                      <a:gd name="connsiteX17" fmla="*/ 121377 w 530494"/>
                      <a:gd name="connsiteY17" fmla="*/ 8990 h 494509"/>
                      <a:gd name="connsiteX18" fmla="*/ 121377 w 530494"/>
                      <a:gd name="connsiteY18" fmla="*/ 8990 h 494509"/>
                      <a:gd name="connsiteX19" fmla="*/ 222955 w 530494"/>
                      <a:gd name="connsiteY19" fmla="*/ 18852 h 494509"/>
                      <a:gd name="connsiteX20" fmla="*/ 343877 w 530494"/>
                      <a:gd name="connsiteY20" fmla="*/ 156539 h 494509"/>
                      <a:gd name="connsiteX21" fmla="*/ 344484 w 530494"/>
                      <a:gd name="connsiteY21" fmla="*/ 157829 h 494509"/>
                      <a:gd name="connsiteX22" fmla="*/ 345850 w 530494"/>
                      <a:gd name="connsiteY22" fmla="*/ 158284 h 494509"/>
                      <a:gd name="connsiteX23" fmla="*/ 365042 w 530494"/>
                      <a:gd name="connsiteY23" fmla="*/ 166477 h 494509"/>
                      <a:gd name="connsiteX24" fmla="*/ 418372 w 530494"/>
                      <a:gd name="connsiteY24" fmla="*/ 219049 h 494509"/>
                      <a:gd name="connsiteX25" fmla="*/ 443255 w 530494"/>
                      <a:gd name="connsiteY25" fmla="*/ 289524 h 494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30494" h="494509">
                        <a:moveTo>
                          <a:pt x="443255" y="289524"/>
                        </a:moveTo>
                        <a:lnTo>
                          <a:pt x="443406" y="291268"/>
                        </a:lnTo>
                        <a:lnTo>
                          <a:pt x="444924" y="292179"/>
                        </a:lnTo>
                        <a:cubicBezTo>
                          <a:pt x="468592" y="306289"/>
                          <a:pt x="490061" y="329199"/>
                          <a:pt x="505536" y="355371"/>
                        </a:cubicBezTo>
                        <a:cubicBezTo>
                          <a:pt x="521012" y="381543"/>
                          <a:pt x="530495" y="410673"/>
                          <a:pt x="530495" y="436997"/>
                        </a:cubicBezTo>
                        <a:cubicBezTo>
                          <a:pt x="530495" y="463548"/>
                          <a:pt x="520329" y="481224"/>
                          <a:pt x="505536" y="489644"/>
                        </a:cubicBezTo>
                        <a:cubicBezTo>
                          <a:pt x="489909" y="497382"/>
                          <a:pt x="468668" y="496320"/>
                          <a:pt x="444696" y="483348"/>
                        </a:cubicBezTo>
                        <a:lnTo>
                          <a:pt x="444696" y="483348"/>
                        </a:lnTo>
                        <a:lnTo>
                          <a:pt x="88302" y="287248"/>
                        </a:lnTo>
                        <a:cubicBezTo>
                          <a:pt x="88302" y="287248"/>
                          <a:pt x="88302" y="287248"/>
                          <a:pt x="88302" y="287248"/>
                        </a:cubicBezTo>
                        <a:cubicBezTo>
                          <a:pt x="63951" y="273517"/>
                          <a:pt x="41799" y="250228"/>
                          <a:pt x="25793" y="223600"/>
                        </a:cubicBezTo>
                        <a:cubicBezTo>
                          <a:pt x="9786" y="196897"/>
                          <a:pt x="0" y="167084"/>
                          <a:pt x="0" y="140381"/>
                        </a:cubicBezTo>
                        <a:cubicBezTo>
                          <a:pt x="0" y="113830"/>
                          <a:pt x="10165" y="96154"/>
                          <a:pt x="25034" y="87734"/>
                        </a:cubicBezTo>
                        <a:cubicBezTo>
                          <a:pt x="37930" y="80603"/>
                          <a:pt x="55833" y="80451"/>
                          <a:pt x="75633" y="88568"/>
                        </a:cubicBezTo>
                        <a:lnTo>
                          <a:pt x="79881" y="90313"/>
                        </a:lnTo>
                        <a:lnTo>
                          <a:pt x="80185" y="85761"/>
                        </a:lnTo>
                        <a:cubicBezTo>
                          <a:pt x="82916" y="47831"/>
                          <a:pt x="98012" y="21659"/>
                          <a:pt x="121377" y="8990"/>
                        </a:cubicBezTo>
                        <a:lnTo>
                          <a:pt x="121377" y="8990"/>
                        </a:lnTo>
                        <a:lnTo>
                          <a:pt x="121377" y="8990"/>
                        </a:lnTo>
                        <a:cubicBezTo>
                          <a:pt x="146791" y="-5044"/>
                          <a:pt x="182749" y="-3299"/>
                          <a:pt x="222955" y="18852"/>
                        </a:cubicBezTo>
                        <a:cubicBezTo>
                          <a:pt x="272871" y="46541"/>
                          <a:pt x="317402" y="99416"/>
                          <a:pt x="343877" y="156539"/>
                        </a:cubicBezTo>
                        <a:lnTo>
                          <a:pt x="344484" y="157829"/>
                        </a:lnTo>
                        <a:lnTo>
                          <a:pt x="345850" y="158284"/>
                        </a:lnTo>
                        <a:cubicBezTo>
                          <a:pt x="351918" y="160332"/>
                          <a:pt x="358139" y="163063"/>
                          <a:pt x="365042" y="166477"/>
                        </a:cubicBezTo>
                        <a:cubicBezTo>
                          <a:pt x="385525" y="177780"/>
                          <a:pt x="404262" y="196822"/>
                          <a:pt x="418372" y="219049"/>
                        </a:cubicBezTo>
                        <a:cubicBezTo>
                          <a:pt x="432331" y="241124"/>
                          <a:pt x="441586" y="266234"/>
                          <a:pt x="443255" y="289524"/>
                        </a:cubicBezTo>
                        <a:close/>
                      </a:path>
                    </a:pathLst>
                  </a:custGeom>
                  <a:noFill/>
                  <a:ln w="12157"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1" name="Freeform: Shape 323">
                    <a:extLst>
                      <a:ext uri="{FF2B5EF4-FFF2-40B4-BE49-F238E27FC236}">
                        <a16:creationId xmlns:a16="http://schemas.microsoft.com/office/drawing/2014/main" id="{BC53092F-3069-4100-9319-BA83B397F934}"/>
                      </a:ext>
                    </a:extLst>
                  </p:cNvPr>
                  <p:cNvSpPr/>
                  <p:nvPr/>
                </p:nvSpPr>
                <p:spPr>
                  <a:xfrm>
                    <a:off x="9616199" y="5386141"/>
                    <a:ext cx="517446" cy="481318"/>
                  </a:xfrm>
                  <a:custGeom>
                    <a:avLst/>
                    <a:gdLst>
                      <a:gd name="connsiteX0" fmla="*/ 430282 w 517446"/>
                      <a:gd name="connsiteY0" fmla="*/ 283460 h 481318"/>
                      <a:gd name="connsiteX1" fmla="*/ 430662 w 517446"/>
                      <a:gd name="connsiteY1" fmla="*/ 288618 h 481318"/>
                      <a:gd name="connsiteX2" fmla="*/ 435062 w 517446"/>
                      <a:gd name="connsiteY2" fmla="*/ 291273 h 481318"/>
                      <a:gd name="connsiteX3" fmla="*/ 493399 w 517446"/>
                      <a:gd name="connsiteY3" fmla="*/ 352114 h 481318"/>
                      <a:gd name="connsiteX4" fmla="*/ 517447 w 517446"/>
                      <a:gd name="connsiteY4" fmla="*/ 430402 h 481318"/>
                      <a:gd name="connsiteX5" fmla="*/ 495978 w 517446"/>
                      <a:gd name="connsiteY5" fmla="*/ 477208 h 481318"/>
                      <a:gd name="connsiteX6" fmla="*/ 441358 w 517446"/>
                      <a:gd name="connsiteY6" fmla="*/ 470912 h 481318"/>
                      <a:gd name="connsiteX7" fmla="*/ 441358 w 517446"/>
                      <a:gd name="connsiteY7" fmla="*/ 470912 h 481318"/>
                      <a:gd name="connsiteX8" fmla="*/ 84964 w 517446"/>
                      <a:gd name="connsiteY8" fmla="*/ 274811 h 481318"/>
                      <a:gd name="connsiteX9" fmla="*/ 24882 w 517446"/>
                      <a:gd name="connsiteY9" fmla="*/ 213516 h 481318"/>
                      <a:gd name="connsiteX10" fmla="*/ 0 w 517446"/>
                      <a:gd name="connsiteY10" fmla="*/ 133710 h 481318"/>
                      <a:gd name="connsiteX11" fmla="*/ 21620 w 517446"/>
                      <a:gd name="connsiteY11" fmla="*/ 86828 h 481318"/>
                      <a:gd name="connsiteX12" fmla="*/ 66454 w 517446"/>
                      <a:gd name="connsiteY12" fmla="*/ 88042 h 481318"/>
                      <a:gd name="connsiteX13" fmla="*/ 79123 w 517446"/>
                      <a:gd name="connsiteY13" fmla="*/ 93277 h 481318"/>
                      <a:gd name="connsiteX14" fmla="*/ 80109 w 517446"/>
                      <a:gd name="connsiteY14" fmla="*/ 79622 h 481318"/>
                      <a:gd name="connsiteX15" fmla="*/ 117888 w 517446"/>
                      <a:gd name="connsiteY15" fmla="*/ 8161 h 481318"/>
                      <a:gd name="connsiteX16" fmla="*/ 117888 w 517446"/>
                      <a:gd name="connsiteY16" fmla="*/ 8161 h 481318"/>
                      <a:gd name="connsiteX17" fmla="*/ 117888 w 517446"/>
                      <a:gd name="connsiteY17" fmla="*/ 8161 h 481318"/>
                      <a:gd name="connsiteX18" fmla="*/ 213093 w 517446"/>
                      <a:gd name="connsiteY18" fmla="*/ 18023 h 481318"/>
                      <a:gd name="connsiteX19" fmla="*/ 331208 w 517446"/>
                      <a:gd name="connsiteY19" fmla="*/ 152751 h 481318"/>
                      <a:gd name="connsiteX20" fmla="*/ 333029 w 517446"/>
                      <a:gd name="connsiteY20" fmla="*/ 156620 h 481318"/>
                      <a:gd name="connsiteX21" fmla="*/ 337050 w 517446"/>
                      <a:gd name="connsiteY21" fmla="*/ 157986 h 481318"/>
                      <a:gd name="connsiteX22" fmla="*/ 355256 w 517446"/>
                      <a:gd name="connsiteY22" fmla="*/ 165799 h 481318"/>
                      <a:gd name="connsiteX23" fmla="*/ 406083 w 517446"/>
                      <a:gd name="connsiteY23" fmla="*/ 216019 h 481318"/>
                      <a:gd name="connsiteX24" fmla="*/ 430282 w 517446"/>
                      <a:gd name="connsiteY24" fmla="*/ 283460 h 48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17446" h="481318">
                        <a:moveTo>
                          <a:pt x="430282" y="283460"/>
                        </a:moveTo>
                        <a:lnTo>
                          <a:pt x="430662" y="288618"/>
                        </a:lnTo>
                        <a:lnTo>
                          <a:pt x="435062" y="291273"/>
                        </a:lnTo>
                        <a:cubicBezTo>
                          <a:pt x="457669" y="304701"/>
                          <a:pt x="478302" y="326776"/>
                          <a:pt x="493399" y="352114"/>
                        </a:cubicBezTo>
                        <a:cubicBezTo>
                          <a:pt x="508495" y="377527"/>
                          <a:pt x="517447" y="405520"/>
                          <a:pt x="517447" y="430402"/>
                        </a:cubicBezTo>
                        <a:cubicBezTo>
                          <a:pt x="517447" y="455133"/>
                          <a:pt x="508116" y="470229"/>
                          <a:pt x="495978" y="477208"/>
                        </a:cubicBezTo>
                        <a:cubicBezTo>
                          <a:pt x="482930" y="483657"/>
                          <a:pt x="464041" y="483201"/>
                          <a:pt x="441358" y="470912"/>
                        </a:cubicBezTo>
                        <a:cubicBezTo>
                          <a:pt x="441358" y="470912"/>
                          <a:pt x="441358" y="470912"/>
                          <a:pt x="441358" y="470912"/>
                        </a:cubicBezTo>
                        <a:lnTo>
                          <a:pt x="84964" y="274811"/>
                        </a:lnTo>
                        <a:cubicBezTo>
                          <a:pt x="61827" y="261764"/>
                          <a:pt x="40510" y="239461"/>
                          <a:pt x="24882" y="213516"/>
                        </a:cubicBezTo>
                        <a:cubicBezTo>
                          <a:pt x="9255" y="187571"/>
                          <a:pt x="0" y="158896"/>
                          <a:pt x="0" y="133710"/>
                        </a:cubicBezTo>
                        <a:cubicBezTo>
                          <a:pt x="0" y="108828"/>
                          <a:pt x="9407" y="93732"/>
                          <a:pt x="21620" y="86828"/>
                        </a:cubicBezTo>
                        <a:cubicBezTo>
                          <a:pt x="32241" y="80987"/>
                          <a:pt x="47944" y="80380"/>
                          <a:pt x="66454" y="88042"/>
                        </a:cubicBezTo>
                        <a:lnTo>
                          <a:pt x="79123" y="93277"/>
                        </a:lnTo>
                        <a:lnTo>
                          <a:pt x="80109" y="79622"/>
                        </a:lnTo>
                        <a:cubicBezTo>
                          <a:pt x="82764" y="43133"/>
                          <a:pt x="97102" y="19388"/>
                          <a:pt x="117888" y="8161"/>
                        </a:cubicBezTo>
                        <a:lnTo>
                          <a:pt x="117888" y="8161"/>
                        </a:lnTo>
                        <a:lnTo>
                          <a:pt x="117888" y="8161"/>
                        </a:lnTo>
                        <a:cubicBezTo>
                          <a:pt x="140570" y="-4356"/>
                          <a:pt x="174100" y="-3522"/>
                          <a:pt x="213093" y="18023"/>
                        </a:cubicBezTo>
                        <a:cubicBezTo>
                          <a:pt x="261492" y="44953"/>
                          <a:pt x="305188" y="96538"/>
                          <a:pt x="331208" y="152751"/>
                        </a:cubicBezTo>
                        <a:lnTo>
                          <a:pt x="333029" y="156620"/>
                        </a:lnTo>
                        <a:lnTo>
                          <a:pt x="337050" y="157986"/>
                        </a:lnTo>
                        <a:cubicBezTo>
                          <a:pt x="342739" y="159882"/>
                          <a:pt x="348505" y="162462"/>
                          <a:pt x="355256" y="165799"/>
                        </a:cubicBezTo>
                        <a:cubicBezTo>
                          <a:pt x="374525" y="176420"/>
                          <a:pt x="392504" y="194551"/>
                          <a:pt x="406083" y="216019"/>
                        </a:cubicBezTo>
                        <a:cubicBezTo>
                          <a:pt x="419890" y="237412"/>
                          <a:pt x="428690" y="261536"/>
                          <a:pt x="430282" y="283460"/>
                        </a:cubicBezTo>
                        <a:close/>
                      </a:path>
                    </a:pathLst>
                  </a:custGeom>
                  <a:solidFill>
                    <a:srgbClr val="F4F5F6">
                      <a:alpha val="70000"/>
                    </a:srgbClr>
                  </a:solidFill>
                  <a:ln w="36470" cap="flat">
                    <a:solidFill>
                      <a:srgbClr val="747479"/>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374" name="TextBox 373">
                  <a:extLst>
                    <a:ext uri="{FF2B5EF4-FFF2-40B4-BE49-F238E27FC236}">
                      <a16:creationId xmlns:a16="http://schemas.microsoft.com/office/drawing/2014/main" id="{26734FC4-6769-4FF1-B045-6313A02A5FE5}"/>
                    </a:ext>
                  </a:extLst>
                </p:cNvPr>
                <p:cNvSpPr txBox="1"/>
                <p:nvPr/>
              </p:nvSpPr>
              <p:spPr>
                <a:xfrm rot="162676">
                  <a:off x="7798783" y="5027909"/>
                  <a:ext cx="253652" cy="861461"/>
                </a:xfrm>
                <a:prstGeom prst="rect">
                  <a:avLst/>
                </a:prstGeom>
                <a:noFill/>
              </p:spPr>
              <p:txBody>
                <a:bodyPr vert="vert" wrap="none" lIns="0" tIns="0" rIns="0" bIns="0" rtlCol="0">
                  <a:spAutoFit/>
                  <a:scene3d>
                    <a:camera prst="isometricTopUp"/>
                    <a:lightRig rig="threePt" dir="t">
                      <a:rot lat="0" lon="0" rev="3600000"/>
                    </a:lightRig>
                  </a:scene3d>
                </a:bodyPr>
                <a:lstStyle/>
                <a:p>
                  <a:pPr marL="0" marR="0" lvl="0" indent="0" algn="ctr" defTabSz="54862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err="1">
                      <a:ln>
                        <a:noFill/>
                      </a:ln>
                      <a:solidFill>
                        <a:srgbClr val="FFFFFF"/>
                      </a:solidFill>
                      <a:effectLst/>
                      <a:uLnTx/>
                      <a:uFillTx/>
                      <a:latin typeface="Segoe UI Semibold"/>
                      <a:ea typeface="+mn-ea"/>
                      <a:cs typeface="+mn-cs"/>
                    </a:rPr>
                    <a:t>Multicloud</a:t>
                  </a:r>
                  <a:endParaRPr kumimoji="0" lang="en-US" sz="1100" b="0" i="0" u="none" strike="noStrike" kern="0" cap="none" spc="0" normalizeH="0" baseline="0" noProof="0">
                    <a:ln>
                      <a:noFill/>
                    </a:ln>
                    <a:solidFill>
                      <a:srgbClr val="FFFFFF"/>
                    </a:solidFill>
                    <a:effectLst/>
                    <a:uLnTx/>
                    <a:uFillTx/>
                    <a:latin typeface="Segoe UI Semibold"/>
                    <a:ea typeface="+mn-ea"/>
                    <a:cs typeface="+mn-cs"/>
                  </a:endParaRPr>
                </a:p>
              </p:txBody>
            </p:sp>
          </p:grpSp>
          <p:grpSp>
            <p:nvGrpSpPr>
              <p:cNvPr id="317" name="Group 316">
                <a:extLst>
                  <a:ext uri="{FF2B5EF4-FFF2-40B4-BE49-F238E27FC236}">
                    <a16:creationId xmlns:a16="http://schemas.microsoft.com/office/drawing/2014/main" id="{A435B313-4755-4458-8562-3F3B8C09E254}"/>
                  </a:ext>
                </a:extLst>
              </p:cNvPr>
              <p:cNvGrpSpPr/>
              <p:nvPr/>
            </p:nvGrpSpPr>
            <p:grpSpPr>
              <a:xfrm>
                <a:off x="4316282" y="2762644"/>
                <a:ext cx="3806099" cy="2955741"/>
                <a:chOff x="5417627" y="3660045"/>
                <a:chExt cx="1356744" cy="1053620"/>
              </a:xfrm>
            </p:grpSpPr>
            <p:grpSp>
              <p:nvGrpSpPr>
                <p:cNvPr id="365" name="Graphic 3">
                  <a:extLst>
                    <a:ext uri="{FF2B5EF4-FFF2-40B4-BE49-F238E27FC236}">
                      <a16:creationId xmlns:a16="http://schemas.microsoft.com/office/drawing/2014/main" id="{7E353181-9D4D-4E83-9106-53EBA5721568}"/>
                    </a:ext>
                  </a:extLst>
                </p:cNvPr>
                <p:cNvGrpSpPr/>
                <p:nvPr/>
              </p:nvGrpSpPr>
              <p:grpSpPr>
                <a:xfrm>
                  <a:off x="5417627" y="3785367"/>
                  <a:ext cx="1356744" cy="928298"/>
                  <a:chOff x="7849208" y="2273956"/>
                  <a:chExt cx="1928176" cy="1324985"/>
                </a:xfrm>
              </p:grpSpPr>
              <p:sp>
                <p:nvSpPr>
                  <p:cNvPr id="368" name="Freeform: Shape 480">
                    <a:extLst>
                      <a:ext uri="{FF2B5EF4-FFF2-40B4-BE49-F238E27FC236}">
                        <a16:creationId xmlns:a16="http://schemas.microsoft.com/office/drawing/2014/main" id="{38CEE322-EC2B-49F8-86D7-446EE1FECDA1}"/>
                      </a:ext>
                    </a:extLst>
                  </p:cNvPr>
                  <p:cNvSpPr/>
                  <p:nvPr/>
                </p:nvSpPr>
                <p:spPr>
                  <a:xfrm>
                    <a:off x="7849268" y="2482877"/>
                    <a:ext cx="1928116" cy="1116064"/>
                  </a:xfrm>
                  <a:custGeom>
                    <a:avLst/>
                    <a:gdLst>
                      <a:gd name="connsiteX0" fmla="*/ 1892102 w 1928116"/>
                      <a:gd name="connsiteY0" fmla="*/ 515285 h 1116064"/>
                      <a:gd name="connsiteX1" fmla="*/ 1892102 w 1928116"/>
                      <a:gd name="connsiteY1" fmla="*/ 613449 h 1116064"/>
                      <a:gd name="connsiteX2" fmla="*/ 1063246 w 1928116"/>
                      <a:gd name="connsiteY2" fmla="*/ 1095696 h 1116064"/>
                      <a:gd name="connsiteX3" fmla="*/ 892029 w 1928116"/>
                      <a:gd name="connsiteY3" fmla="*/ 1095696 h 1116064"/>
                      <a:gd name="connsiteX4" fmla="*/ 36015 w 1928116"/>
                      <a:gd name="connsiteY4" fmla="*/ 600856 h 1116064"/>
                      <a:gd name="connsiteX5" fmla="*/ 36015 w 1928116"/>
                      <a:gd name="connsiteY5" fmla="*/ 502692 h 1116064"/>
                      <a:gd name="connsiteX6" fmla="*/ 864870 w 1928116"/>
                      <a:gd name="connsiteY6" fmla="*/ 20369 h 1116064"/>
                      <a:gd name="connsiteX7" fmla="*/ 1036088 w 1928116"/>
                      <a:gd name="connsiteY7" fmla="*/ 20369 h 1116064"/>
                      <a:gd name="connsiteX8" fmla="*/ 1892102 w 1928116"/>
                      <a:gd name="connsiteY8" fmla="*/ 515285 h 1116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8116" h="1116064">
                        <a:moveTo>
                          <a:pt x="1892102" y="515285"/>
                        </a:moveTo>
                        <a:cubicBezTo>
                          <a:pt x="1940122" y="542443"/>
                          <a:pt x="1940122" y="586290"/>
                          <a:pt x="1892102" y="613449"/>
                        </a:cubicBezTo>
                        <a:lnTo>
                          <a:pt x="1063246" y="1095696"/>
                        </a:lnTo>
                        <a:cubicBezTo>
                          <a:pt x="1017275" y="1122854"/>
                          <a:pt x="940049" y="1122854"/>
                          <a:pt x="892029" y="1095696"/>
                        </a:cubicBezTo>
                        <a:lnTo>
                          <a:pt x="36015" y="600856"/>
                        </a:lnTo>
                        <a:cubicBezTo>
                          <a:pt x="-12005" y="573698"/>
                          <a:pt x="-12005" y="529850"/>
                          <a:pt x="36015" y="502692"/>
                        </a:cubicBezTo>
                        <a:lnTo>
                          <a:pt x="864870" y="20369"/>
                        </a:lnTo>
                        <a:cubicBezTo>
                          <a:pt x="910842" y="-6790"/>
                          <a:pt x="988068" y="-6790"/>
                          <a:pt x="1036088" y="20369"/>
                        </a:cubicBezTo>
                        <a:lnTo>
                          <a:pt x="1892102" y="515285"/>
                        </a:lnTo>
                        <a:close/>
                      </a:path>
                    </a:pathLst>
                  </a:custGeom>
                  <a:solidFill>
                    <a:srgbClr val="50E6FF">
                      <a:alpha val="20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9" name="Freeform: Shape 481">
                    <a:extLst>
                      <a:ext uri="{FF2B5EF4-FFF2-40B4-BE49-F238E27FC236}">
                        <a16:creationId xmlns:a16="http://schemas.microsoft.com/office/drawing/2014/main" id="{A395B615-700C-4D47-8DFA-11A4706D32E0}"/>
                      </a:ext>
                    </a:extLst>
                  </p:cNvPr>
                  <p:cNvSpPr/>
                  <p:nvPr/>
                </p:nvSpPr>
                <p:spPr>
                  <a:xfrm>
                    <a:off x="7849248" y="2821558"/>
                    <a:ext cx="1927623" cy="652289"/>
                  </a:xfrm>
                  <a:custGeom>
                    <a:avLst/>
                    <a:gdLst>
                      <a:gd name="connsiteX0" fmla="*/ 1892121 w 1927623"/>
                      <a:gd name="connsiteY0" fmla="*/ 60537 h 652289"/>
                      <a:gd name="connsiteX1" fmla="*/ 1892121 w 1927623"/>
                      <a:gd name="connsiteY1" fmla="*/ 62661 h 652289"/>
                      <a:gd name="connsiteX2" fmla="*/ 1065314 w 1927623"/>
                      <a:gd name="connsiteY2" fmla="*/ 542860 h 652289"/>
                      <a:gd name="connsiteX3" fmla="*/ 894096 w 1927623"/>
                      <a:gd name="connsiteY3" fmla="*/ 542860 h 652289"/>
                      <a:gd name="connsiteX4" fmla="*/ 38082 w 1927623"/>
                      <a:gd name="connsiteY4" fmla="*/ 48020 h 652289"/>
                      <a:gd name="connsiteX5" fmla="*/ 38082 w 1927623"/>
                      <a:gd name="connsiteY5" fmla="*/ 50144 h 652289"/>
                      <a:gd name="connsiteX6" fmla="*/ 0 w 1927623"/>
                      <a:gd name="connsiteY6" fmla="*/ 0 h 652289"/>
                      <a:gd name="connsiteX7" fmla="*/ 0 w 1927623"/>
                      <a:gd name="connsiteY7" fmla="*/ 89061 h 652289"/>
                      <a:gd name="connsiteX8" fmla="*/ 38082 w 1927623"/>
                      <a:gd name="connsiteY8" fmla="*/ 139205 h 652289"/>
                      <a:gd name="connsiteX9" fmla="*/ 894096 w 1927623"/>
                      <a:gd name="connsiteY9" fmla="*/ 631921 h 652289"/>
                      <a:gd name="connsiteX10" fmla="*/ 1065314 w 1927623"/>
                      <a:gd name="connsiteY10" fmla="*/ 631921 h 652289"/>
                      <a:gd name="connsiteX11" fmla="*/ 1892121 w 1927623"/>
                      <a:gd name="connsiteY11" fmla="*/ 151722 h 652289"/>
                      <a:gd name="connsiteX12" fmla="*/ 1927624 w 1927623"/>
                      <a:gd name="connsiteY12" fmla="*/ 101578 h 652289"/>
                      <a:gd name="connsiteX13" fmla="*/ 1927624 w 1927623"/>
                      <a:gd name="connsiteY13" fmla="*/ 12593 h 652289"/>
                      <a:gd name="connsiteX14" fmla="*/ 1892121 w 1927623"/>
                      <a:gd name="connsiteY14" fmla="*/ 60537 h 652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27623" h="652289">
                        <a:moveTo>
                          <a:pt x="1892121" y="60537"/>
                        </a:moveTo>
                        <a:lnTo>
                          <a:pt x="1892121" y="62661"/>
                        </a:lnTo>
                        <a:lnTo>
                          <a:pt x="1065314" y="542860"/>
                        </a:lnTo>
                        <a:cubicBezTo>
                          <a:pt x="1017294" y="570018"/>
                          <a:pt x="942116" y="570018"/>
                          <a:pt x="894096" y="542860"/>
                        </a:cubicBezTo>
                        <a:lnTo>
                          <a:pt x="38082" y="48020"/>
                        </a:lnTo>
                        <a:lnTo>
                          <a:pt x="38082" y="50144"/>
                        </a:lnTo>
                        <a:cubicBezTo>
                          <a:pt x="15096" y="35503"/>
                          <a:pt x="0" y="18814"/>
                          <a:pt x="0" y="0"/>
                        </a:cubicBezTo>
                        <a:lnTo>
                          <a:pt x="0" y="89061"/>
                        </a:lnTo>
                        <a:cubicBezTo>
                          <a:pt x="0" y="107874"/>
                          <a:pt x="15096" y="124563"/>
                          <a:pt x="38082" y="139205"/>
                        </a:cubicBezTo>
                        <a:lnTo>
                          <a:pt x="894096" y="631921"/>
                        </a:lnTo>
                        <a:cubicBezTo>
                          <a:pt x="942116" y="659079"/>
                          <a:pt x="1019418" y="659079"/>
                          <a:pt x="1065314" y="631921"/>
                        </a:cubicBezTo>
                        <a:lnTo>
                          <a:pt x="1892121" y="151722"/>
                        </a:lnTo>
                        <a:cubicBezTo>
                          <a:pt x="1915107" y="139205"/>
                          <a:pt x="1927624" y="118267"/>
                          <a:pt x="1927624" y="101578"/>
                        </a:cubicBezTo>
                        <a:lnTo>
                          <a:pt x="1927624" y="12593"/>
                        </a:lnTo>
                        <a:cubicBezTo>
                          <a:pt x="1927624" y="31331"/>
                          <a:pt x="1917231" y="48020"/>
                          <a:pt x="1892121" y="60537"/>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70" name="Freeform: Shape 482">
                    <a:extLst>
                      <a:ext uri="{FF2B5EF4-FFF2-40B4-BE49-F238E27FC236}">
                        <a16:creationId xmlns:a16="http://schemas.microsoft.com/office/drawing/2014/main" id="{800BD108-E966-4D4B-B104-51902778768C}"/>
                      </a:ext>
                    </a:extLst>
                  </p:cNvPr>
                  <p:cNvSpPr/>
                  <p:nvPr/>
                </p:nvSpPr>
                <p:spPr>
                  <a:xfrm>
                    <a:off x="7849208" y="2273956"/>
                    <a:ext cx="1928100" cy="1116064"/>
                  </a:xfrm>
                  <a:custGeom>
                    <a:avLst/>
                    <a:gdLst>
                      <a:gd name="connsiteX0" fmla="*/ 1892086 w 1928100"/>
                      <a:gd name="connsiteY0" fmla="*/ 515209 h 1116064"/>
                      <a:gd name="connsiteX1" fmla="*/ 1892086 w 1928100"/>
                      <a:gd name="connsiteY1" fmla="*/ 613373 h 1116064"/>
                      <a:gd name="connsiteX2" fmla="*/ 1063230 w 1928100"/>
                      <a:gd name="connsiteY2" fmla="*/ 1095696 h 1116064"/>
                      <a:gd name="connsiteX3" fmla="*/ 892012 w 1928100"/>
                      <a:gd name="connsiteY3" fmla="*/ 1095696 h 1116064"/>
                      <a:gd name="connsiteX4" fmla="*/ 35999 w 1928100"/>
                      <a:gd name="connsiteY4" fmla="*/ 600856 h 1116064"/>
                      <a:gd name="connsiteX5" fmla="*/ 41 w 1928100"/>
                      <a:gd name="connsiteY5" fmla="*/ 550181 h 1116064"/>
                      <a:gd name="connsiteX6" fmla="*/ 35999 w 1928100"/>
                      <a:gd name="connsiteY6" fmla="*/ 502692 h 1116064"/>
                      <a:gd name="connsiteX7" fmla="*/ 864854 w 1928100"/>
                      <a:gd name="connsiteY7" fmla="*/ 20369 h 1116064"/>
                      <a:gd name="connsiteX8" fmla="*/ 1036072 w 1928100"/>
                      <a:gd name="connsiteY8" fmla="*/ 20369 h 1116064"/>
                      <a:gd name="connsiteX9" fmla="*/ 1892086 w 1928100"/>
                      <a:gd name="connsiteY9" fmla="*/ 515209 h 1116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8100" h="1116064">
                        <a:moveTo>
                          <a:pt x="1892086" y="515209"/>
                        </a:moveTo>
                        <a:cubicBezTo>
                          <a:pt x="1940106" y="542367"/>
                          <a:pt x="1940106" y="586215"/>
                          <a:pt x="1892086" y="613373"/>
                        </a:cubicBezTo>
                        <a:lnTo>
                          <a:pt x="1063230" y="1095696"/>
                        </a:lnTo>
                        <a:cubicBezTo>
                          <a:pt x="1017258" y="1122854"/>
                          <a:pt x="940032" y="1122854"/>
                          <a:pt x="892012" y="1095696"/>
                        </a:cubicBezTo>
                        <a:lnTo>
                          <a:pt x="35999" y="600856"/>
                        </a:lnTo>
                        <a:cubicBezTo>
                          <a:pt x="11268" y="586897"/>
                          <a:pt x="-794" y="568463"/>
                          <a:pt x="41" y="550181"/>
                        </a:cubicBezTo>
                        <a:cubicBezTo>
                          <a:pt x="723" y="532960"/>
                          <a:pt x="12709" y="515892"/>
                          <a:pt x="35999" y="502692"/>
                        </a:cubicBezTo>
                        <a:lnTo>
                          <a:pt x="864854" y="20369"/>
                        </a:lnTo>
                        <a:cubicBezTo>
                          <a:pt x="910826" y="-6790"/>
                          <a:pt x="988052" y="-6790"/>
                          <a:pt x="1036072" y="20369"/>
                        </a:cubicBezTo>
                        <a:lnTo>
                          <a:pt x="1892086" y="515209"/>
                        </a:lnTo>
                        <a:close/>
                      </a:path>
                    </a:pathLst>
                  </a:custGeom>
                  <a:solidFill>
                    <a:srgbClr val="0078D3">
                      <a:lumMod val="75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366" name="TextBox 365">
                  <a:extLst>
                    <a:ext uri="{FF2B5EF4-FFF2-40B4-BE49-F238E27FC236}">
                      <a16:creationId xmlns:a16="http://schemas.microsoft.com/office/drawing/2014/main" id="{6C30AEE4-3706-4EC4-9968-3AF42156F674}"/>
                    </a:ext>
                  </a:extLst>
                </p:cNvPr>
                <p:cNvSpPr txBox="1"/>
                <p:nvPr/>
              </p:nvSpPr>
              <p:spPr>
                <a:xfrm>
                  <a:off x="6035358" y="4089757"/>
                  <a:ext cx="131654" cy="272565"/>
                </a:xfrm>
                <a:prstGeom prst="rect">
                  <a:avLst/>
                </a:prstGeom>
                <a:noFill/>
              </p:spPr>
              <p:txBody>
                <a:bodyPr vert="vert" wrap="none" lIns="0" tIns="0" rIns="0" bIns="0" rtlCol="0">
                  <a:spAutoFit/>
                  <a:scene3d>
                    <a:camera prst="isometricTopUp"/>
                    <a:lightRig rig="threePt" dir="t">
                      <a:rot lat="0" lon="0" rev="3600000"/>
                    </a:lightRig>
                  </a:scene3d>
                </a:bodyPr>
                <a:lstStyle/>
                <a:p>
                  <a:pPr marL="0" marR="0" lvl="0" indent="0" algn="ctr" defTabSz="54862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a:ln>
                        <a:noFill/>
                      </a:ln>
                      <a:solidFill>
                        <a:srgbClr val="50E6FF"/>
                      </a:solidFill>
                      <a:effectLst/>
                      <a:uLnTx/>
                      <a:uFillTx/>
                      <a:latin typeface="Segoe UI Semibold"/>
                      <a:ea typeface="+mn-ea"/>
                      <a:cs typeface="+mn-cs"/>
                    </a:rPr>
                    <a:t>         </a:t>
                  </a:r>
                </a:p>
              </p:txBody>
            </p:sp>
            <p:pic>
              <p:nvPicPr>
                <p:cNvPr id="367" name="Graphic 366">
                  <a:extLst>
                    <a:ext uri="{FF2B5EF4-FFF2-40B4-BE49-F238E27FC236}">
                      <a16:creationId xmlns:a16="http://schemas.microsoft.com/office/drawing/2014/main" id="{DC31A72F-C098-4A9D-9199-931CE33E5BC0}"/>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a:stretch/>
              </p:blipFill>
              <p:spPr>
                <a:xfrm>
                  <a:off x="5451040" y="3660045"/>
                  <a:ext cx="1065760" cy="657597"/>
                </a:xfrm>
                <a:prstGeom prst="rect">
                  <a:avLst/>
                </a:prstGeom>
                <a:scene3d>
                  <a:camera prst="perspectiveContrastingLeftFacing" fov="7200000">
                    <a:rot lat="1200000" lon="3000000" rev="21594000"/>
                  </a:camera>
                  <a:lightRig rig="threePt" dir="t"/>
                </a:scene3d>
                <a:sp3d z="6350" prstMaterial="matte"/>
              </p:spPr>
            </p:pic>
          </p:grpSp>
          <p:grpSp>
            <p:nvGrpSpPr>
              <p:cNvPr id="318" name="Group 317">
                <a:extLst>
                  <a:ext uri="{FF2B5EF4-FFF2-40B4-BE49-F238E27FC236}">
                    <a16:creationId xmlns:a16="http://schemas.microsoft.com/office/drawing/2014/main" id="{ABE90513-A9E7-4956-99AE-02F316D66A8B}"/>
                  </a:ext>
                </a:extLst>
              </p:cNvPr>
              <p:cNvGrpSpPr/>
              <p:nvPr/>
            </p:nvGrpSpPr>
            <p:grpSpPr>
              <a:xfrm>
                <a:off x="2622854" y="4363365"/>
                <a:ext cx="2620909" cy="2170304"/>
                <a:chOff x="3102057" y="4446352"/>
                <a:chExt cx="1841055" cy="1524528"/>
              </a:xfrm>
            </p:grpSpPr>
            <p:grpSp>
              <p:nvGrpSpPr>
                <p:cNvPr id="319" name="Graphic 3">
                  <a:extLst>
                    <a:ext uri="{FF2B5EF4-FFF2-40B4-BE49-F238E27FC236}">
                      <a16:creationId xmlns:a16="http://schemas.microsoft.com/office/drawing/2014/main" id="{4D7E463A-A10B-41CF-B67B-5F74D1E8E3A7}"/>
                    </a:ext>
                  </a:extLst>
                </p:cNvPr>
                <p:cNvGrpSpPr/>
                <p:nvPr/>
              </p:nvGrpSpPr>
              <p:grpSpPr>
                <a:xfrm>
                  <a:off x="3607560" y="4855133"/>
                  <a:ext cx="1335552" cy="785033"/>
                  <a:chOff x="7395904" y="5255325"/>
                  <a:chExt cx="1197160" cy="703684"/>
                </a:xfrm>
                <a:solidFill>
                  <a:srgbClr val="50E6FF"/>
                </a:solidFill>
              </p:grpSpPr>
              <p:sp>
                <p:nvSpPr>
                  <p:cNvPr id="341" name="Freeform: Shape 18">
                    <a:extLst>
                      <a:ext uri="{FF2B5EF4-FFF2-40B4-BE49-F238E27FC236}">
                        <a16:creationId xmlns:a16="http://schemas.microsoft.com/office/drawing/2014/main" id="{3434A661-C534-4CD7-B390-FCDF1316B70D}"/>
                      </a:ext>
                    </a:extLst>
                  </p:cNvPr>
                  <p:cNvSpPr/>
                  <p:nvPr/>
                </p:nvSpPr>
                <p:spPr>
                  <a:xfrm>
                    <a:off x="7395904" y="5673242"/>
                    <a:ext cx="154073" cy="81019"/>
                  </a:xfrm>
                  <a:custGeom>
                    <a:avLst/>
                    <a:gdLst>
                      <a:gd name="connsiteX0" fmla="*/ 16841 w 154073"/>
                      <a:gd name="connsiteY0" fmla="*/ 0 h 81019"/>
                      <a:gd name="connsiteX1" fmla="*/ 118874 w 154073"/>
                      <a:gd name="connsiteY1" fmla="*/ 52875 h 81019"/>
                      <a:gd name="connsiteX2" fmla="*/ 142770 w 154073"/>
                      <a:gd name="connsiteY2" fmla="*/ 38537 h 81019"/>
                      <a:gd name="connsiteX3" fmla="*/ 154073 w 154073"/>
                      <a:gd name="connsiteY3" fmla="*/ 44379 h 81019"/>
                      <a:gd name="connsiteX4" fmla="*/ 93992 w 154073"/>
                      <a:gd name="connsiteY4" fmla="*/ 81019 h 81019"/>
                      <a:gd name="connsiteX5" fmla="*/ 82688 w 154073"/>
                      <a:gd name="connsiteY5" fmla="*/ 75178 h 81019"/>
                      <a:gd name="connsiteX6" fmla="*/ 106584 w 154073"/>
                      <a:gd name="connsiteY6" fmla="*/ 60841 h 81019"/>
                      <a:gd name="connsiteX7" fmla="*/ 20786 w 154073"/>
                      <a:gd name="connsiteY7" fmla="*/ 16386 h 81019"/>
                      <a:gd name="connsiteX8" fmla="*/ 13883 w 154073"/>
                      <a:gd name="connsiteY8" fmla="*/ 41572 h 81019"/>
                      <a:gd name="connsiteX9" fmla="*/ 0 w 154073"/>
                      <a:gd name="connsiteY9" fmla="*/ 40586 h 81019"/>
                      <a:gd name="connsiteX10" fmla="*/ 7814 w 154073"/>
                      <a:gd name="connsiteY10" fmla="*/ 5614 h 81019"/>
                      <a:gd name="connsiteX11" fmla="*/ 16841 w 154073"/>
                      <a:gd name="connsiteY11" fmla="*/ 0 h 81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073" h="81019">
                        <a:moveTo>
                          <a:pt x="16841" y="0"/>
                        </a:moveTo>
                        <a:lnTo>
                          <a:pt x="118874" y="52875"/>
                        </a:lnTo>
                        <a:lnTo>
                          <a:pt x="142770" y="38537"/>
                        </a:lnTo>
                        <a:lnTo>
                          <a:pt x="154073" y="44379"/>
                        </a:lnTo>
                        <a:lnTo>
                          <a:pt x="93992" y="81019"/>
                        </a:lnTo>
                        <a:lnTo>
                          <a:pt x="82688" y="75178"/>
                        </a:lnTo>
                        <a:lnTo>
                          <a:pt x="106584" y="60841"/>
                        </a:lnTo>
                        <a:lnTo>
                          <a:pt x="20786" y="16386"/>
                        </a:lnTo>
                        <a:lnTo>
                          <a:pt x="13883" y="41572"/>
                        </a:lnTo>
                        <a:lnTo>
                          <a:pt x="0" y="40586"/>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2" name="Freeform: Shape 21">
                    <a:extLst>
                      <a:ext uri="{FF2B5EF4-FFF2-40B4-BE49-F238E27FC236}">
                        <a16:creationId xmlns:a16="http://schemas.microsoft.com/office/drawing/2014/main" id="{2B025C0D-8F53-406B-907E-75A120B8BA23}"/>
                      </a:ext>
                    </a:extLst>
                  </p:cNvPr>
                  <p:cNvSpPr/>
                  <p:nvPr/>
                </p:nvSpPr>
                <p:spPr>
                  <a:xfrm>
                    <a:off x="7488910" y="5612630"/>
                    <a:ext cx="154149" cy="83522"/>
                  </a:xfrm>
                  <a:custGeom>
                    <a:avLst/>
                    <a:gdLst>
                      <a:gd name="connsiteX0" fmla="*/ 16917 w 154149"/>
                      <a:gd name="connsiteY0" fmla="*/ 0 h 83522"/>
                      <a:gd name="connsiteX1" fmla="*/ 118950 w 154149"/>
                      <a:gd name="connsiteY1" fmla="*/ 52875 h 83522"/>
                      <a:gd name="connsiteX2" fmla="*/ 142846 w 154149"/>
                      <a:gd name="connsiteY2" fmla="*/ 38537 h 83522"/>
                      <a:gd name="connsiteX3" fmla="*/ 154149 w 154149"/>
                      <a:gd name="connsiteY3" fmla="*/ 44379 h 83522"/>
                      <a:gd name="connsiteX4" fmla="*/ 94826 w 154149"/>
                      <a:gd name="connsiteY4" fmla="*/ 83523 h 83522"/>
                      <a:gd name="connsiteX5" fmla="*/ 83523 w 154149"/>
                      <a:gd name="connsiteY5" fmla="*/ 77681 h 83522"/>
                      <a:gd name="connsiteX6" fmla="*/ 106584 w 154149"/>
                      <a:gd name="connsiteY6" fmla="*/ 60916 h 83522"/>
                      <a:gd name="connsiteX7" fmla="*/ 22379 w 154149"/>
                      <a:gd name="connsiteY7" fmla="*/ 17296 h 83522"/>
                      <a:gd name="connsiteX8" fmla="*/ 15476 w 154149"/>
                      <a:gd name="connsiteY8" fmla="*/ 42482 h 83522"/>
                      <a:gd name="connsiteX9" fmla="*/ 0 w 154149"/>
                      <a:gd name="connsiteY9" fmla="*/ 40661 h 83522"/>
                      <a:gd name="connsiteX10" fmla="*/ 7814 w 154149"/>
                      <a:gd name="connsiteY10" fmla="*/ 5690 h 83522"/>
                      <a:gd name="connsiteX11" fmla="*/ 16917 w 154149"/>
                      <a:gd name="connsiteY11" fmla="*/ 0 h 8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149" h="83522">
                        <a:moveTo>
                          <a:pt x="16917" y="0"/>
                        </a:moveTo>
                        <a:lnTo>
                          <a:pt x="118950" y="52875"/>
                        </a:lnTo>
                        <a:lnTo>
                          <a:pt x="142846" y="38537"/>
                        </a:lnTo>
                        <a:lnTo>
                          <a:pt x="154149" y="44379"/>
                        </a:lnTo>
                        <a:lnTo>
                          <a:pt x="94826" y="83523"/>
                        </a:lnTo>
                        <a:lnTo>
                          <a:pt x="83523" y="77681"/>
                        </a:lnTo>
                        <a:lnTo>
                          <a:pt x="106584" y="60916"/>
                        </a:lnTo>
                        <a:lnTo>
                          <a:pt x="22379" y="17296"/>
                        </a:lnTo>
                        <a:lnTo>
                          <a:pt x="15476" y="42482"/>
                        </a:lnTo>
                        <a:lnTo>
                          <a:pt x="0" y="40661"/>
                        </a:lnTo>
                        <a:lnTo>
                          <a:pt x="7814" y="5690"/>
                        </a:lnTo>
                        <a:lnTo>
                          <a:pt x="1691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3" name="Freeform: Shape 22">
                    <a:extLst>
                      <a:ext uri="{FF2B5EF4-FFF2-40B4-BE49-F238E27FC236}">
                        <a16:creationId xmlns:a16="http://schemas.microsoft.com/office/drawing/2014/main" id="{FA706BF2-041A-4C0A-A239-0DFA7EF0F397}"/>
                      </a:ext>
                    </a:extLst>
                  </p:cNvPr>
                  <p:cNvSpPr/>
                  <p:nvPr/>
                </p:nvSpPr>
                <p:spPr>
                  <a:xfrm>
                    <a:off x="7581080" y="5553610"/>
                    <a:ext cx="155818" cy="81853"/>
                  </a:xfrm>
                  <a:custGeom>
                    <a:avLst/>
                    <a:gdLst>
                      <a:gd name="connsiteX0" fmla="*/ 16993 w 155818"/>
                      <a:gd name="connsiteY0" fmla="*/ 0 h 81853"/>
                      <a:gd name="connsiteX1" fmla="*/ 120619 w 155818"/>
                      <a:gd name="connsiteY1" fmla="*/ 53709 h 81853"/>
                      <a:gd name="connsiteX2" fmla="*/ 142846 w 155818"/>
                      <a:gd name="connsiteY2" fmla="*/ 38537 h 81853"/>
                      <a:gd name="connsiteX3" fmla="*/ 155818 w 155818"/>
                      <a:gd name="connsiteY3" fmla="*/ 45213 h 81853"/>
                      <a:gd name="connsiteX4" fmla="*/ 95736 w 155818"/>
                      <a:gd name="connsiteY4" fmla="*/ 81854 h 81853"/>
                      <a:gd name="connsiteX5" fmla="*/ 84433 w 155818"/>
                      <a:gd name="connsiteY5" fmla="*/ 76012 h 81853"/>
                      <a:gd name="connsiteX6" fmla="*/ 108329 w 155818"/>
                      <a:gd name="connsiteY6" fmla="*/ 61675 h 81853"/>
                      <a:gd name="connsiteX7" fmla="*/ 22379 w 155818"/>
                      <a:gd name="connsiteY7" fmla="*/ 17221 h 81853"/>
                      <a:gd name="connsiteX8" fmla="*/ 15476 w 155818"/>
                      <a:gd name="connsiteY8" fmla="*/ 42406 h 81853"/>
                      <a:gd name="connsiteX9" fmla="*/ 0 w 155818"/>
                      <a:gd name="connsiteY9" fmla="*/ 40586 h 81853"/>
                      <a:gd name="connsiteX10" fmla="*/ 9483 w 155818"/>
                      <a:gd name="connsiteY10" fmla="*/ 6448 h 81853"/>
                      <a:gd name="connsiteX11" fmla="*/ 16993 w 155818"/>
                      <a:gd name="connsiteY11" fmla="*/ 0 h 81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818" h="81853">
                        <a:moveTo>
                          <a:pt x="16993" y="0"/>
                        </a:moveTo>
                        <a:lnTo>
                          <a:pt x="120619" y="53709"/>
                        </a:lnTo>
                        <a:lnTo>
                          <a:pt x="142846" y="38537"/>
                        </a:lnTo>
                        <a:lnTo>
                          <a:pt x="155818" y="45213"/>
                        </a:lnTo>
                        <a:lnTo>
                          <a:pt x="95736" y="81854"/>
                        </a:lnTo>
                        <a:lnTo>
                          <a:pt x="84433" y="76012"/>
                        </a:lnTo>
                        <a:lnTo>
                          <a:pt x="108329" y="61675"/>
                        </a:lnTo>
                        <a:lnTo>
                          <a:pt x="22379" y="17221"/>
                        </a:lnTo>
                        <a:lnTo>
                          <a:pt x="15476" y="42406"/>
                        </a:lnTo>
                        <a:lnTo>
                          <a:pt x="0" y="40586"/>
                        </a:lnTo>
                        <a:lnTo>
                          <a:pt x="9483" y="6448"/>
                        </a:lnTo>
                        <a:lnTo>
                          <a:pt x="16993"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4" name="Freeform: Shape 23">
                    <a:extLst>
                      <a:ext uri="{FF2B5EF4-FFF2-40B4-BE49-F238E27FC236}">
                        <a16:creationId xmlns:a16="http://schemas.microsoft.com/office/drawing/2014/main" id="{B5141934-C61C-452E-AB27-316DEEB61D94}"/>
                      </a:ext>
                    </a:extLst>
                  </p:cNvPr>
                  <p:cNvSpPr/>
                  <p:nvPr/>
                </p:nvSpPr>
                <p:spPr>
                  <a:xfrm>
                    <a:off x="7675831" y="5493831"/>
                    <a:ext cx="154073" cy="82612"/>
                  </a:xfrm>
                  <a:custGeom>
                    <a:avLst/>
                    <a:gdLst>
                      <a:gd name="connsiteX0" fmla="*/ 16841 w 154073"/>
                      <a:gd name="connsiteY0" fmla="*/ 0 h 82612"/>
                      <a:gd name="connsiteX1" fmla="*/ 118874 w 154073"/>
                      <a:gd name="connsiteY1" fmla="*/ 52875 h 82612"/>
                      <a:gd name="connsiteX2" fmla="*/ 142770 w 154073"/>
                      <a:gd name="connsiteY2" fmla="*/ 38537 h 82612"/>
                      <a:gd name="connsiteX3" fmla="*/ 154073 w 154073"/>
                      <a:gd name="connsiteY3" fmla="*/ 44379 h 82612"/>
                      <a:gd name="connsiteX4" fmla="*/ 93157 w 154073"/>
                      <a:gd name="connsiteY4" fmla="*/ 82612 h 82612"/>
                      <a:gd name="connsiteX5" fmla="*/ 81854 w 154073"/>
                      <a:gd name="connsiteY5" fmla="*/ 76771 h 82612"/>
                      <a:gd name="connsiteX6" fmla="*/ 106584 w 154073"/>
                      <a:gd name="connsiteY6" fmla="*/ 60841 h 82612"/>
                      <a:gd name="connsiteX7" fmla="*/ 20786 w 154073"/>
                      <a:gd name="connsiteY7" fmla="*/ 16386 h 82612"/>
                      <a:gd name="connsiteX8" fmla="*/ 13883 w 154073"/>
                      <a:gd name="connsiteY8" fmla="*/ 41572 h 82612"/>
                      <a:gd name="connsiteX9" fmla="*/ 0 w 154073"/>
                      <a:gd name="connsiteY9" fmla="*/ 40586 h 82612"/>
                      <a:gd name="connsiteX10" fmla="*/ 7814 w 154073"/>
                      <a:gd name="connsiteY10" fmla="*/ 5614 h 82612"/>
                      <a:gd name="connsiteX11" fmla="*/ 16841 w 154073"/>
                      <a:gd name="connsiteY11" fmla="*/ 0 h 82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073" h="82612">
                        <a:moveTo>
                          <a:pt x="16841" y="0"/>
                        </a:moveTo>
                        <a:lnTo>
                          <a:pt x="118874" y="52875"/>
                        </a:lnTo>
                        <a:lnTo>
                          <a:pt x="142770" y="38537"/>
                        </a:lnTo>
                        <a:lnTo>
                          <a:pt x="154073" y="44379"/>
                        </a:lnTo>
                        <a:lnTo>
                          <a:pt x="93157" y="82612"/>
                        </a:lnTo>
                        <a:lnTo>
                          <a:pt x="81854" y="76771"/>
                        </a:lnTo>
                        <a:lnTo>
                          <a:pt x="106584" y="60841"/>
                        </a:lnTo>
                        <a:lnTo>
                          <a:pt x="20786" y="16386"/>
                        </a:lnTo>
                        <a:lnTo>
                          <a:pt x="13883" y="41572"/>
                        </a:lnTo>
                        <a:lnTo>
                          <a:pt x="0" y="40586"/>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5" name="Freeform: Shape 24">
                    <a:extLst>
                      <a:ext uri="{FF2B5EF4-FFF2-40B4-BE49-F238E27FC236}">
                        <a16:creationId xmlns:a16="http://schemas.microsoft.com/office/drawing/2014/main" id="{79426F0B-2354-4E9F-86E2-17FBD07C1222}"/>
                      </a:ext>
                    </a:extLst>
                  </p:cNvPr>
                  <p:cNvSpPr/>
                  <p:nvPr/>
                </p:nvSpPr>
                <p:spPr>
                  <a:xfrm>
                    <a:off x="7758133" y="5429543"/>
                    <a:ext cx="147184" cy="83666"/>
                  </a:xfrm>
                  <a:custGeom>
                    <a:avLst/>
                    <a:gdLst>
                      <a:gd name="connsiteX0" fmla="*/ 84668 w 147184"/>
                      <a:gd name="connsiteY0" fmla="*/ 4434 h 83666"/>
                      <a:gd name="connsiteX1" fmla="*/ 111447 w 147184"/>
                      <a:gd name="connsiteY1" fmla="*/ 16268 h 83666"/>
                      <a:gd name="connsiteX2" fmla="*/ 134888 w 147184"/>
                      <a:gd name="connsiteY2" fmla="*/ 30454 h 83666"/>
                      <a:gd name="connsiteX3" fmla="*/ 146115 w 147184"/>
                      <a:gd name="connsiteY3" fmla="*/ 44489 h 83666"/>
                      <a:gd name="connsiteX4" fmla="*/ 145129 w 147184"/>
                      <a:gd name="connsiteY4" fmla="*/ 58371 h 83666"/>
                      <a:gd name="connsiteX5" fmla="*/ 131853 w 147184"/>
                      <a:gd name="connsiteY5" fmla="*/ 72026 h 83666"/>
                      <a:gd name="connsiteX6" fmla="*/ 110536 w 147184"/>
                      <a:gd name="connsiteY6" fmla="*/ 81509 h 83666"/>
                      <a:gd name="connsiteX7" fmla="*/ 86868 w 147184"/>
                      <a:gd name="connsiteY7" fmla="*/ 83633 h 83666"/>
                      <a:gd name="connsiteX8" fmla="*/ 60847 w 147184"/>
                      <a:gd name="connsiteY8" fmla="*/ 78398 h 83666"/>
                      <a:gd name="connsiteX9" fmla="*/ 35738 w 147184"/>
                      <a:gd name="connsiteY9" fmla="*/ 67398 h 83666"/>
                      <a:gd name="connsiteX10" fmla="*/ 12296 w 147184"/>
                      <a:gd name="connsiteY10" fmla="*/ 53212 h 83666"/>
                      <a:gd name="connsiteX11" fmla="*/ 1069 w 147184"/>
                      <a:gd name="connsiteY11" fmla="*/ 39178 h 83666"/>
                      <a:gd name="connsiteX12" fmla="*/ 2055 w 147184"/>
                      <a:gd name="connsiteY12" fmla="*/ 25296 h 83666"/>
                      <a:gd name="connsiteX13" fmla="*/ 15331 w 147184"/>
                      <a:gd name="connsiteY13" fmla="*/ 11641 h 83666"/>
                      <a:gd name="connsiteX14" fmla="*/ 36648 w 147184"/>
                      <a:gd name="connsiteY14" fmla="*/ 2158 h 83666"/>
                      <a:gd name="connsiteX15" fmla="*/ 60316 w 147184"/>
                      <a:gd name="connsiteY15" fmla="*/ 34 h 83666"/>
                      <a:gd name="connsiteX16" fmla="*/ 84668 w 147184"/>
                      <a:gd name="connsiteY16" fmla="*/ 4434 h 83666"/>
                      <a:gd name="connsiteX17" fmla="*/ 130564 w 147184"/>
                      <a:gd name="connsiteY17" fmla="*/ 46689 h 83666"/>
                      <a:gd name="connsiteX18" fmla="*/ 100674 w 147184"/>
                      <a:gd name="connsiteY18" fmla="*/ 25068 h 83666"/>
                      <a:gd name="connsiteX19" fmla="*/ 84516 w 147184"/>
                      <a:gd name="connsiteY19" fmla="*/ 16647 h 83666"/>
                      <a:gd name="connsiteX20" fmla="*/ 82164 w 147184"/>
                      <a:gd name="connsiteY20" fmla="*/ 68840 h 83666"/>
                      <a:gd name="connsiteX21" fmla="*/ 104923 w 147184"/>
                      <a:gd name="connsiteY21" fmla="*/ 72405 h 83666"/>
                      <a:gd name="connsiteX22" fmla="*/ 124571 w 147184"/>
                      <a:gd name="connsiteY22" fmla="*/ 66185 h 83666"/>
                      <a:gd name="connsiteX23" fmla="*/ 130564 w 147184"/>
                      <a:gd name="connsiteY23" fmla="*/ 46689 h 83666"/>
                      <a:gd name="connsiteX24" fmla="*/ 65854 w 147184"/>
                      <a:gd name="connsiteY24" fmla="*/ 64516 h 83666"/>
                      <a:gd name="connsiteX25" fmla="*/ 68206 w 147184"/>
                      <a:gd name="connsiteY25" fmla="*/ 12324 h 83666"/>
                      <a:gd name="connsiteX26" fmla="*/ 47041 w 147184"/>
                      <a:gd name="connsiteY26" fmla="*/ 9592 h 83666"/>
                      <a:gd name="connsiteX27" fmla="*/ 27393 w 147184"/>
                      <a:gd name="connsiteY27" fmla="*/ 15813 h 83666"/>
                      <a:gd name="connsiteX28" fmla="*/ 19807 w 147184"/>
                      <a:gd name="connsiteY28" fmla="*/ 34475 h 83666"/>
                      <a:gd name="connsiteX29" fmla="*/ 49696 w 147184"/>
                      <a:gd name="connsiteY29" fmla="*/ 56095 h 83666"/>
                      <a:gd name="connsiteX30" fmla="*/ 57813 w 147184"/>
                      <a:gd name="connsiteY30" fmla="*/ 60267 h 83666"/>
                      <a:gd name="connsiteX31" fmla="*/ 65854 w 147184"/>
                      <a:gd name="connsiteY31" fmla="*/ 64516 h 83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184" h="83666">
                        <a:moveTo>
                          <a:pt x="84668" y="4434"/>
                        </a:moveTo>
                        <a:cubicBezTo>
                          <a:pt x="93619" y="7013"/>
                          <a:pt x="101661" y="11185"/>
                          <a:pt x="111447" y="16268"/>
                        </a:cubicBezTo>
                        <a:cubicBezTo>
                          <a:pt x="121233" y="21351"/>
                          <a:pt x="129274" y="25523"/>
                          <a:pt x="134888" y="30454"/>
                        </a:cubicBezTo>
                        <a:cubicBezTo>
                          <a:pt x="140501" y="35461"/>
                          <a:pt x="144522" y="39558"/>
                          <a:pt x="146115" y="44489"/>
                        </a:cubicBezTo>
                        <a:cubicBezTo>
                          <a:pt x="147708" y="49419"/>
                          <a:pt x="147632" y="53516"/>
                          <a:pt x="145129" y="58371"/>
                        </a:cubicBezTo>
                        <a:cubicBezTo>
                          <a:pt x="142625" y="63226"/>
                          <a:pt x="138453" y="67247"/>
                          <a:pt x="131853" y="72026"/>
                        </a:cubicBezTo>
                        <a:cubicBezTo>
                          <a:pt x="125253" y="76805"/>
                          <a:pt x="117895" y="79157"/>
                          <a:pt x="110536" y="81509"/>
                        </a:cubicBezTo>
                        <a:cubicBezTo>
                          <a:pt x="103178" y="83860"/>
                          <a:pt x="94985" y="83708"/>
                          <a:pt x="86868" y="83633"/>
                        </a:cubicBezTo>
                        <a:cubicBezTo>
                          <a:pt x="78675" y="83481"/>
                          <a:pt x="69799" y="80902"/>
                          <a:pt x="60847" y="78398"/>
                        </a:cubicBezTo>
                        <a:cubicBezTo>
                          <a:pt x="51896" y="75819"/>
                          <a:pt x="43779" y="71647"/>
                          <a:pt x="35738" y="67398"/>
                        </a:cubicBezTo>
                        <a:cubicBezTo>
                          <a:pt x="26027" y="62392"/>
                          <a:pt x="17910" y="58143"/>
                          <a:pt x="12296" y="53212"/>
                        </a:cubicBezTo>
                        <a:cubicBezTo>
                          <a:pt x="6683" y="48206"/>
                          <a:pt x="2662" y="44109"/>
                          <a:pt x="1069" y="39178"/>
                        </a:cubicBezTo>
                        <a:cubicBezTo>
                          <a:pt x="-524" y="34247"/>
                          <a:pt x="-448" y="30151"/>
                          <a:pt x="2055" y="25296"/>
                        </a:cubicBezTo>
                        <a:cubicBezTo>
                          <a:pt x="4559" y="20441"/>
                          <a:pt x="8731" y="16420"/>
                          <a:pt x="15331" y="11641"/>
                        </a:cubicBezTo>
                        <a:cubicBezTo>
                          <a:pt x="21931" y="6862"/>
                          <a:pt x="29289" y="4510"/>
                          <a:pt x="36648" y="2158"/>
                        </a:cubicBezTo>
                        <a:cubicBezTo>
                          <a:pt x="44006" y="-194"/>
                          <a:pt x="52199" y="-42"/>
                          <a:pt x="60316" y="34"/>
                        </a:cubicBezTo>
                        <a:cubicBezTo>
                          <a:pt x="68434" y="110"/>
                          <a:pt x="75716" y="1855"/>
                          <a:pt x="84668" y="4434"/>
                        </a:cubicBezTo>
                        <a:close/>
                        <a:moveTo>
                          <a:pt x="130564" y="46689"/>
                        </a:moveTo>
                        <a:cubicBezTo>
                          <a:pt x="125784" y="40088"/>
                          <a:pt x="116909" y="33413"/>
                          <a:pt x="100674" y="25068"/>
                        </a:cubicBezTo>
                        <a:cubicBezTo>
                          <a:pt x="94226" y="21730"/>
                          <a:pt x="89371" y="19227"/>
                          <a:pt x="84516" y="16647"/>
                        </a:cubicBezTo>
                        <a:lnTo>
                          <a:pt x="82164" y="68840"/>
                        </a:lnTo>
                        <a:cubicBezTo>
                          <a:pt x="89447" y="70585"/>
                          <a:pt x="96805" y="72329"/>
                          <a:pt x="104923" y="72405"/>
                        </a:cubicBezTo>
                        <a:cubicBezTo>
                          <a:pt x="111447" y="71647"/>
                          <a:pt x="118805" y="69371"/>
                          <a:pt x="124571" y="66185"/>
                        </a:cubicBezTo>
                        <a:cubicBezTo>
                          <a:pt x="132005" y="59737"/>
                          <a:pt x="132915" y="54047"/>
                          <a:pt x="130564" y="46689"/>
                        </a:cubicBezTo>
                        <a:close/>
                        <a:moveTo>
                          <a:pt x="65854" y="64516"/>
                        </a:moveTo>
                        <a:lnTo>
                          <a:pt x="68206" y="12324"/>
                        </a:lnTo>
                        <a:cubicBezTo>
                          <a:pt x="60923" y="10579"/>
                          <a:pt x="53565" y="8834"/>
                          <a:pt x="47041" y="9592"/>
                        </a:cubicBezTo>
                        <a:cubicBezTo>
                          <a:pt x="40517" y="10351"/>
                          <a:pt x="33158" y="12627"/>
                          <a:pt x="27393" y="15813"/>
                        </a:cubicBezTo>
                        <a:cubicBezTo>
                          <a:pt x="18365" y="21427"/>
                          <a:pt x="14952" y="27875"/>
                          <a:pt x="19807" y="34475"/>
                        </a:cubicBezTo>
                        <a:cubicBezTo>
                          <a:pt x="24586" y="41075"/>
                          <a:pt x="33462" y="47750"/>
                          <a:pt x="49696" y="56095"/>
                        </a:cubicBezTo>
                        <a:cubicBezTo>
                          <a:pt x="52958" y="57764"/>
                          <a:pt x="54551" y="58599"/>
                          <a:pt x="57813" y="60267"/>
                        </a:cubicBezTo>
                        <a:cubicBezTo>
                          <a:pt x="59406" y="61178"/>
                          <a:pt x="62592" y="62847"/>
                          <a:pt x="65854" y="64516"/>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6" name="Freeform: Shape 25">
                    <a:extLst>
                      <a:ext uri="{FF2B5EF4-FFF2-40B4-BE49-F238E27FC236}">
                        <a16:creationId xmlns:a16="http://schemas.microsoft.com/office/drawing/2014/main" id="{A9C9CEDF-4734-4270-A529-3BD39AE201D4}"/>
                      </a:ext>
                    </a:extLst>
                  </p:cNvPr>
                  <p:cNvSpPr/>
                  <p:nvPr/>
                </p:nvSpPr>
                <p:spPr>
                  <a:xfrm>
                    <a:off x="7852883" y="5369612"/>
                    <a:ext cx="147184" cy="83819"/>
                  </a:xfrm>
                  <a:custGeom>
                    <a:avLst/>
                    <a:gdLst>
                      <a:gd name="connsiteX0" fmla="*/ 84668 w 147184"/>
                      <a:gd name="connsiteY0" fmla="*/ 4587 h 83819"/>
                      <a:gd name="connsiteX1" fmla="*/ 111447 w 147184"/>
                      <a:gd name="connsiteY1" fmla="*/ 16421 h 83819"/>
                      <a:gd name="connsiteX2" fmla="*/ 134888 w 147184"/>
                      <a:gd name="connsiteY2" fmla="*/ 30607 h 83819"/>
                      <a:gd name="connsiteX3" fmla="*/ 146115 w 147184"/>
                      <a:gd name="connsiteY3" fmla="*/ 44642 h 83819"/>
                      <a:gd name="connsiteX4" fmla="*/ 145129 w 147184"/>
                      <a:gd name="connsiteY4" fmla="*/ 58524 h 83819"/>
                      <a:gd name="connsiteX5" fmla="*/ 131853 w 147184"/>
                      <a:gd name="connsiteY5" fmla="*/ 72179 h 83819"/>
                      <a:gd name="connsiteX6" fmla="*/ 110536 w 147184"/>
                      <a:gd name="connsiteY6" fmla="*/ 81662 h 83819"/>
                      <a:gd name="connsiteX7" fmla="*/ 86868 w 147184"/>
                      <a:gd name="connsiteY7" fmla="*/ 83786 h 83819"/>
                      <a:gd name="connsiteX8" fmla="*/ 60847 w 147184"/>
                      <a:gd name="connsiteY8" fmla="*/ 78475 h 83819"/>
                      <a:gd name="connsiteX9" fmla="*/ 35737 w 147184"/>
                      <a:gd name="connsiteY9" fmla="*/ 67476 h 83819"/>
                      <a:gd name="connsiteX10" fmla="*/ 12297 w 147184"/>
                      <a:gd name="connsiteY10" fmla="*/ 53290 h 83819"/>
                      <a:gd name="connsiteX11" fmla="*/ 1069 w 147184"/>
                      <a:gd name="connsiteY11" fmla="*/ 39255 h 83819"/>
                      <a:gd name="connsiteX12" fmla="*/ 2055 w 147184"/>
                      <a:gd name="connsiteY12" fmla="*/ 25373 h 83819"/>
                      <a:gd name="connsiteX13" fmla="*/ 15331 w 147184"/>
                      <a:gd name="connsiteY13" fmla="*/ 11718 h 83819"/>
                      <a:gd name="connsiteX14" fmla="*/ 36648 w 147184"/>
                      <a:gd name="connsiteY14" fmla="*/ 2235 h 83819"/>
                      <a:gd name="connsiteX15" fmla="*/ 60316 w 147184"/>
                      <a:gd name="connsiteY15" fmla="*/ 111 h 83819"/>
                      <a:gd name="connsiteX16" fmla="*/ 84668 w 147184"/>
                      <a:gd name="connsiteY16" fmla="*/ 4587 h 83819"/>
                      <a:gd name="connsiteX17" fmla="*/ 128060 w 147184"/>
                      <a:gd name="connsiteY17" fmla="*/ 47600 h 83819"/>
                      <a:gd name="connsiteX18" fmla="*/ 98171 w 147184"/>
                      <a:gd name="connsiteY18" fmla="*/ 25980 h 83819"/>
                      <a:gd name="connsiteX19" fmla="*/ 82013 w 147184"/>
                      <a:gd name="connsiteY19" fmla="*/ 17559 h 83819"/>
                      <a:gd name="connsiteX20" fmla="*/ 79661 w 147184"/>
                      <a:gd name="connsiteY20" fmla="*/ 69751 h 83819"/>
                      <a:gd name="connsiteX21" fmla="*/ 102419 w 147184"/>
                      <a:gd name="connsiteY21" fmla="*/ 73317 h 83819"/>
                      <a:gd name="connsiteX22" fmla="*/ 122067 w 147184"/>
                      <a:gd name="connsiteY22" fmla="*/ 67096 h 83819"/>
                      <a:gd name="connsiteX23" fmla="*/ 128060 w 147184"/>
                      <a:gd name="connsiteY23" fmla="*/ 47600 h 83819"/>
                      <a:gd name="connsiteX24" fmla="*/ 63351 w 147184"/>
                      <a:gd name="connsiteY24" fmla="*/ 65427 h 83819"/>
                      <a:gd name="connsiteX25" fmla="*/ 65778 w 147184"/>
                      <a:gd name="connsiteY25" fmla="*/ 13235 h 83819"/>
                      <a:gd name="connsiteX26" fmla="*/ 44613 w 147184"/>
                      <a:gd name="connsiteY26" fmla="*/ 10504 h 83819"/>
                      <a:gd name="connsiteX27" fmla="*/ 24965 w 147184"/>
                      <a:gd name="connsiteY27" fmla="*/ 16725 h 83819"/>
                      <a:gd name="connsiteX28" fmla="*/ 17379 w 147184"/>
                      <a:gd name="connsiteY28" fmla="*/ 35386 h 83819"/>
                      <a:gd name="connsiteX29" fmla="*/ 47268 w 147184"/>
                      <a:gd name="connsiteY29" fmla="*/ 57007 h 83819"/>
                      <a:gd name="connsiteX30" fmla="*/ 55385 w 147184"/>
                      <a:gd name="connsiteY30" fmla="*/ 61179 h 83819"/>
                      <a:gd name="connsiteX31" fmla="*/ 63351 w 147184"/>
                      <a:gd name="connsiteY31" fmla="*/ 65427 h 8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184" h="83819">
                        <a:moveTo>
                          <a:pt x="84668" y="4587"/>
                        </a:moveTo>
                        <a:cubicBezTo>
                          <a:pt x="93619" y="7166"/>
                          <a:pt x="101661" y="11339"/>
                          <a:pt x="111447" y="16421"/>
                        </a:cubicBezTo>
                        <a:cubicBezTo>
                          <a:pt x="121157" y="21428"/>
                          <a:pt x="129274" y="25676"/>
                          <a:pt x="134888" y="30607"/>
                        </a:cubicBezTo>
                        <a:cubicBezTo>
                          <a:pt x="140501" y="35614"/>
                          <a:pt x="144522" y="39711"/>
                          <a:pt x="146115" y="44642"/>
                        </a:cubicBezTo>
                        <a:cubicBezTo>
                          <a:pt x="147708" y="49572"/>
                          <a:pt x="147632" y="53669"/>
                          <a:pt x="145129" y="58524"/>
                        </a:cubicBezTo>
                        <a:cubicBezTo>
                          <a:pt x="142625" y="63379"/>
                          <a:pt x="138453" y="67400"/>
                          <a:pt x="131853" y="72179"/>
                        </a:cubicBezTo>
                        <a:cubicBezTo>
                          <a:pt x="125253" y="76958"/>
                          <a:pt x="117895" y="79310"/>
                          <a:pt x="110536" y="81662"/>
                        </a:cubicBezTo>
                        <a:cubicBezTo>
                          <a:pt x="103178" y="84013"/>
                          <a:pt x="94985" y="83862"/>
                          <a:pt x="86868" y="83786"/>
                        </a:cubicBezTo>
                        <a:cubicBezTo>
                          <a:pt x="78751" y="83634"/>
                          <a:pt x="69799" y="81055"/>
                          <a:pt x="60847" y="78475"/>
                        </a:cubicBezTo>
                        <a:cubicBezTo>
                          <a:pt x="51896" y="75896"/>
                          <a:pt x="43779" y="71724"/>
                          <a:pt x="35737" y="67476"/>
                        </a:cubicBezTo>
                        <a:cubicBezTo>
                          <a:pt x="26027" y="62469"/>
                          <a:pt x="17910" y="58221"/>
                          <a:pt x="12297" y="53290"/>
                        </a:cubicBezTo>
                        <a:cubicBezTo>
                          <a:pt x="6683" y="48283"/>
                          <a:pt x="2662" y="44186"/>
                          <a:pt x="1069" y="39255"/>
                        </a:cubicBezTo>
                        <a:cubicBezTo>
                          <a:pt x="-524" y="34325"/>
                          <a:pt x="-448" y="30228"/>
                          <a:pt x="2055" y="25373"/>
                        </a:cubicBezTo>
                        <a:cubicBezTo>
                          <a:pt x="4559" y="20518"/>
                          <a:pt x="8731" y="16497"/>
                          <a:pt x="15331" y="11718"/>
                        </a:cubicBezTo>
                        <a:cubicBezTo>
                          <a:pt x="21931" y="6939"/>
                          <a:pt x="29289" y="4587"/>
                          <a:pt x="36648" y="2235"/>
                        </a:cubicBezTo>
                        <a:cubicBezTo>
                          <a:pt x="44006" y="-116"/>
                          <a:pt x="52199" y="35"/>
                          <a:pt x="60316" y="111"/>
                        </a:cubicBezTo>
                        <a:cubicBezTo>
                          <a:pt x="66765" y="-571"/>
                          <a:pt x="75716" y="2008"/>
                          <a:pt x="84668" y="4587"/>
                        </a:cubicBezTo>
                        <a:close/>
                        <a:moveTo>
                          <a:pt x="128060" y="47600"/>
                        </a:moveTo>
                        <a:cubicBezTo>
                          <a:pt x="123281" y="41000"/>
                          <a:pt x="114405" y="34325"/>
                          <a:pt x="98171" y="25980"/>
                        </a:cubicBezTo>
                        <a:cubicBezTo>
                          <a:pt x="91723" y="22642"/>
                          <a:pt x="86868" y="20138"/>
                          <a:pt x="82013" y="17559"/>
                        </a:cubicBezTo>
                        <a:lnTo>
                          <a:pt x="79661" y="69751"/>
                        </a:lnTo>
                        <a:cubicBezTo>
                          <a:pt x="86944" y="71496"/>
                          <a:pt x="94302" y="73241"/>
                          <a:pt x="102419" y="73317"/>
                        </a:cubicBezTo>
                        <a:cubicBezTo>
                          <a:pt x="108943" y="72558"/>
                          <a:pt x="116302" y="70283"/>
                          <a:pt x="122067" y="67096"/>
                        </a:cubicBezTo>
                        <a:cubicBezTo>
                          <a:pt x="129502" y="60648"/>
                          <a:pt x="132839" y="54200"/>
                          <a:pt x="128060" y="47600"/>
                        </a:cubicBezTo>
                        <a:close/>
                        <a:moveTo>
                          <a:pt x="63351" y="65427"/>
                        </a:moveTo>
                        <a:lnTo>
                          <a:pt x="65778" y="13235"/>
                        </a:lnTo>
                        <a:cubicBezTo>
                          <a:pt x="58496" y="11490"/>
                          <a:pt x="51137" y="9745"/>
                          <a:pt x="44613" y="10504"/>
                        </a:cubicBezTo>
                        <a:cubicBezTo>
                          <a:pt x="38089" y="11263"/>
                          <a:pt x="30731" y="13539"/>
                          <a:pt x="24965" y="16725"/>
                        </a:cubicBezTo>
                        <a:cubicBezTo>
                          <a:pt x="15938" y="22338"/>
                          <a:pt x="12524" y="28787"/>
                          <a:pt x="17379" y="35386"/>
                        </a:cubicBezTo>
                        <a:cubicBezTo>
                          <a:pt x="22158" y="41986"/>
                          <a:pt x="31034" y="48662"/>
                          <a:pt x="47268" y="57007"/>
                        </a:cubicBezTo>
                        <a:cubicBezTo>
                          <a:pt x="50530" y="58676"/>
                          <a:pt x="52123" y="59510"/>
                          <a:pt x="55385" y="61179"/>
                        </a:cubicBezTo>
                        <a:cubicBezTo>
                          <a:pt x="58496" y="62924"/>
                          <a:pt x="60089" y="63758"/>
                          <a:pt x="63351" y="65427"/>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7" name="Freeform: Shape 26">
                    <a:extLst>
                      <a:ext uri="{FF2B5EF4-FFF2-40B4-BE49-F238E27FC236}">
                        <a16:creationId xmlns:a16="http://schemas.microsoft.com/office/drawing/2014/main" id="{3E9B6751-FB52-4E9B-ABEC-982D37333D39}"/>
                      </a:ext>
                    </a:extLst>
                  </p:cNvPr>
                  <p:cNvSpPr/>
                  <p:nvPr/>
                </p:nvSpPr>
                <p:spPr>
                  <a:xfrm>
                    <a:off x="7954923" y="5315938"/>
                    <a:ext cx="154073" cy="81019"/>
                  </a:xfrm>
                  <a:custGeom>
                    <a:avLst/>
                    <a:gdLst>
                      <a:gd name="connsiteX0" fmla="*/ 16841 w 154073"/>
                      <a:gd name="connsiteY0" fmla="*/ 0 h 81019"/>
                      <a:gd name="connsiteX1" fmla="*/ 118874 w 154073"/>
                      <a:gd name="connsiteY1" fmla="*/ 52875 h 81019"/>
                      <a:gd name="connsiteX2" fmla="*/ 142770 w 154073"/>
                      <a:gd name="connsiteY2" fmla="*/ 38537 h 81019"/>
                      <a:gd name="connsiteX3" fmla="*/ 154074 w 154073"/>
                      <a:gd name="connsiteY3" fmla="*/ 44379 h 81019"/>
                      <a:gd name="connsiteX4" fmla="*/ 93992 w 154073"/>
                      <a:gd name="connsiteY4" fmla="*/ 81019 h 81019"/>
                      <a:gd name="connsiteX5" fmla="*/ 82688 w 154073"/>
                      <a:gd name="connsiteY5" fmla="*/ 75178 h 81019"/>
                      <a:gd name="connsiteX6" fmla="*/ 106585 w 154073"/>
                      <a:gd name="connsiteY6" fmla="*/ 60840 h 81019"/>
                      <a:gd name="connsiteX7" fmla="*/ 20786 w 154073"/>
                      <a:gd name="connsiteY7" fmla="*/ 16386 h 81019"/>
                      <a:gd name="connsiteX8" fmla="*/ 13883 w 154073"/>
                      <a:gd name="connsiteY8" fmla="*/ 41572 h 81019"/>
                      <a:gd name="connsiteX9" fmla="*/ 0 w 154073"/>
                      <a:gd name="connsiteY9" fmla="*/ 40586 h 81019"/>
                      <a:gd name="connsiteX10" fmla="*/ 7814 w 154073"/>
                      <a:gd name="connsiteY10" fmla="*/ 5614 h 81019"/>
                      <a:gd name="connsiteX11" fmla="*/ 16841 w 154073"/>
                      <a:gd name="connsiteY11" fmla="*/ 0 h 81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073" h="81019">
                        <a:moveTo>
                          <a:pt x="16841" y="0"/>
                        </a:moveTo>
                        <a:lnTo>
                          <a:pt x="118874" y="52875"/>
                        </a:lnTo>
                        <a:lnTo>
                          <a:pt x="142770" y="38537"/>
                        </a:lnTo>
                        <a:lnTo>
                          <a:pt x="154074" y="44379"/>
                        </a:lnTo>
                        <a:lnTo>
                          <a:pt x="93992" y="81019"/>
                        </a:lnTo>
                        <a:lnTo>
                          <a:pt x="82688" y="75178"/>
                        </a:lnTo>
                        <a:lnTo>
                          <a:pt x="106585" y="60840"/>
                        </a:lnTo>
                        <a:lnTo>
                          <a:pt x="20786" y="16386"/>
                        </a:lnTo>
                        <a:lnTo>
                          <a:pt x="13883" y="41572"/>
                        </a:lnTo>
                        <a:lnTo>
                          <a:pt x="0" y="40586"/>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8" name="Freeform: Shape 27">
                    <a:extLst>
                      <a:ext uri="{FF2B5EF4-FFF2-40B4-BE49-F238E27FC236}">
                        <a16:creationId xmlns:a16="http://schemas.microsoft.com/office/drawing/2014/main" id="{5C5946BB-B05C-4F6A-9B06-E492B76E1141}"/>
                      </a:ext>
                    </a:extLst>
                  </p:cNvPr>
                  <p:cNvSpPr/>
                  <p:nvPr/>
                </p:nvSpPr>
                <p:spPr>
                  <a:xfrm>
                    <a:off x="8048004" y="5255325"/>
                    <a:ext cx="154073" cy="83446"/>
                  </a:xfrm>
                  <a:custGeom>
                    <a:avLst/>
                    <a:gdLst>
                      <a:gd name="connsiteX0" fmla="*/ 16841 w 154073"/>
                      <a:gd name="connsiteY0" fmla="*/ 0 h 83446"/>
                      <a:gd name="connsiteX1" fmla="*/ 118874 w 154073"/>
                      <a:gd name="connsiteY1" fmla="*/ 52875 h 83446"/>
                      <a:gd name="connsiteX2" fmla="*/ 142770 w 154073"/>
                      <a:gd name="connsiteY2" fmla="*/ 38537 h 83446"/>
                      <a:gd name="connsiteX3" fmla="*/ 154073 w 154073"/>
                      <a:gd name="connsiteY3" fmla="*/ 44379 h 83446"/>
                      <a:gd name="connsiteX4" fmla="*/ 94750 w 154073"/>
                      <a:gd name="connsiteY4" fmla="*/ 83447 h 83446"/>
                      <a:gd name="connsiteX5" fmla="*/ 81778 w 154073"/>
                      <a:gd name="connsiteY5" fmla="*/ 76771 h 83446"/>
                      <a:gd name="connsiteX6" fmla="*/ 106509 w 154073"/>
                      <a:gd name="connsiteY6" fmla="*/ 60841 h 83446"/>
                      <a:gd name="connsiteX7" fmla="*/ 20710 w 154073"/>
                      <a:gd name="connsiteY7" fmla="*/ 16386 h 83446"/>
                      <a:gd name="connsiteX8" fmla="*/ 15476 w 154073"/>
                      <a:gd name="connsiteY8" fmla="*/ 42406 h 83446"/>
                      <a:gd name="connsiteX9" fmla="*/ 0 w 154073"/>
                      <a:gd name="connsiteY9" fmla="*/ 40586 h 83446"/>
                      <a:gd name="connsiteX10" fmla="*/ 7814 w 154073"/>
                      <a:gd name="connsiteY10" fmla="*/ 5614 h 83446"/>
                      <a:gd name="connsiteX11" fmla="*/ 16841 w 154073"/>
                      <a:gd name="connsiteY11" fmla="*/ 0 h 8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073" h="83446">
                        <a:moveTo>
                          <a:pt x="16841" y="0"/>
                        </a:moveTo>
                        <a:lnTo>
                          <a:pt x="118874" y="52875"/>
                        </a:lnTo>
                        <a:lnTo>
                          <a:pt x="142770" y="38537"/>
                        </a:lnTo>
                        <a:lnTo>
                          <a:pt x="154073" y="44379"/>
                        </a:lnTo>
                        <a:lnTo>
                          <a:pt x="94750" y="83447"/>
                        </a:lnTo>
                        <a:lnTo>
                          <a:pt x="81778" y="76771"/>
                        </a:lnTo>
                        <a:lnTo>
                          <a:pt x="106509" y="60841"/>
                        </a:lnTo>
                        <a:lnTo>
                          <a:pt x="20710" y="16386"/>
                        </a:lnTo>
                        <a:lnTo>
                          <a:pt x="15476" y="42406"/>
                        </a:lnTo>
                        <a:lnTo>
                          <a:pt x="0" y="40586"/>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9" name="Freeform: Shape 28">
                    <a:extLst>
                      <a:ext uri="{FF2B5EF4-FFF2-40B4-BE49-F238E27FC236}">
                        <a16:creationId xmlns:a16="http://schemas.microsoft.com/office/drawing/2014/main" id="{CCFE5059-9C3A-4CDB-8D04-C5F36BEDA576}"/>
                      </a:ext>
                    </a:extLst>
                  </p:cNvPr>
                  <p:cNvSpPr/>
                  <p:nvPr/>
                </p:nvSpPr>
                <p:spPr>
                  <a:xfrm>
                    <a:off x="7581149" y="5767048"/>
                    <a:ext cx="148018" cy="86170"/>
                  </a:xfrm>
                  <a:custGeom>
                    <a:avLst/>
                    <a:gdLst>
                      <a:gd name="connsiteX0" fmla="*/ 85502 w 148018"/>
                      <a:gd name="connsiteY0" fmla="*/ 6937 h 86170"/>
                      <a:gd name="connsiteX1" fmla="*/ 112281 w 148018"/>
                      <a:gd name="connsiteY1" fmla="*/ 18772 h 86170"/>
                      <a:gd name="connsiteX2" fmla="*/ 135722 w 148018"/>
                      <a:gd name="connsiteY2" fmla="*/ 32958 h 86170"/>
                      <a:gd name="connsiteX3" fmla="*/ 146949 w 148018"/>
                      <a:gd name="connsiteY3" fmla="*/ 46992 h 86170"/>
                      <a:gd name="connsiteX4" fmla="*/ 145963 w 148018"/>
                      <a:gd name="connsiteY4" fmla="*/ 60874 h 86170"/>
                      <a:gd name="connsiteX5" fmla="*/ 132688 w 148018"/>
                      <a:gd name="connsiteY5" fmla="*/ 74529 h 86170"/>
                      <a:gd name="connsiteX6" fmla="*/ 111371 w 148018"/>
                      <a:gd name="connsiteY6" fmla="*/ 84012 h 86170"/>
                      <a:gd name="connsiteX7" fmla="*/ 87702 w 148018"/>
                      <a:gd name="connsiteY7" fmla="*/ 86136 h 86170"/>
                      <a:gd name="connsiteX8" fmla="*/ 61682 w 148018"/>
                      <a:gd name="connsiteY8" fmla="*/ 80826 h 86170"/>
                      <a:gd name="connsiteX9" fmla="*/ 35738 w 148018"/>
                      <a:gd name="connsiteY9" fmla="*/ 67398 h 86170"/>
                      <a:gd name="connsiteX10" fmla="*/ 12296 w 148018"/>
                      <a:gd name="connsiteY10" fmla="*/ 53212 h 86170"/>
                      <a:gd name="connsiteX11" fmla="*/ 1069 w 148018"/>
                      <a:gd name="connsiteY11" fmla="*/ 39178 h 86170"/>
                      <a:gd name="connsiteX12" fmla="*/ 2055 w 148018"/>
                      <a:gd name="connsiteY12" fmla="*/ 25296 h 86170"/>
                      <a:gd name="connsiteX13" fmla="*/ 15331 w 148018"/>
                      <a:gd name="connsiteY13" fmla="*/ 11641 h 86170"/>
                      <a:gd name="connsiteX14" fmla="*/ 36648 w 148018"/>
                      <a:gd name="connsiteY14" fmla="*/ 2158 h 86170"/>
                      <a:gd name="connsiteX15" fmla="*/ 60316 w 148018"/>
                      <a:gd name="connsiteY15" fmla="*/ 34 h 86170"/>
                      <a:gd name="connsiteX16" fmla="*/ 85502 w 148018"/>
                      <a:gd name="connsiteY16" fmla="*/ 6937 h 86170"/>
                      <a:gd name="connsiteX17" fmla="*/ 128895 w 148018"/>
                      <a:gd name="connsiteY17" fmla="*/ 50026 h 86170"/>
                      <a:gd name="connsiteX18" fmla="*/ 99005 w 148018"/>
                      <a:gd name="connsiteY18" fmla="*/ 28406 h 86170"/>
                      <a:gd name="connsiteX19" fmla="*/ 82847 w 148018"/>
                      <a:gd name="connsiteY19" fmla="*/ 19985 h 86170"/>
                      <a:gd name="connsiteX20" fmla="*/ 80495 w 148018"/>
                      <a:gd name="connsiteY20" fmla="*/ 72178 h 86170"/>
                      <a:gd name="connsiteX21" fmla="*/ 101661 w 148018"/>
                      <a:gd name="connsiteY21" fmla="*/ 74908 h 86170"/>
                      <a:gd name="connsiteX22" fmla="*/ 121309 w 148018"/>
                      <a:gd name="connsiteY22" fmla="*/ 68688 h 86170"/>
                      <a:gd name="connsiteX23" fmla="*/ 128895 w 148018"/>
                      <a:gd name="connsiteY23" fmla="*/ 50026 h 86170"/>
                      <a:gd name="connsiteX24" fmla="*/ 65020 w 148018"/>
                      <a:gd name="connsiteY24" fmla="*/ 66185 h 86170"/>
                      <a:gd name="connsiteX25" fmla="*/ 67447 w 148018"/>
                      <a:gd name="connsiteY25" fmla="*/ 13992 h 86170"/>
                      <a:gd name="connsiteX26" fmla="*/ 46282 w 148018"/>
                      <a:gd name="connsiteY26" fmla="*/ 11262 h 86170"/>
                      <a:gd name="connsiteX27" fmla="*/ 26634 w 148018"/>
                      <a:gd name="connsiteY27" fmla="*/ 17482 h 86170"/>
                      <a:gd name="connsiteX28" fmla="*/ 19048 w 148018"/>
                      <a:gd name="connsiteY28" fmla="*/ 36144 h 86170"/>
                      <a:gd name="connsiteX29" fmla="*/ 48937 w 148018"/>
                      <a:gd name="connsiteY29" fmla="*/ 57764 h 86170"/>
                      <a:gd name="connsiteX30" fmla="*/ 57054 w 148018"/>
                      <a:gd name="connsiteY30" fmla="*/ 61937 h 86170"/>
                      <a:gd name="connsiteX31" fmla="*/ 65020 w 148018"/>
                      <a:gd name="connsiteY31" fmla="*/ 66185 h 86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018" h="86170">
                        <a:moveTo>
                          <a:pt x="85502" y="6937"/>
                        </a:moveTo>
                        <a:cubicBezTo>
                          <a:pt x="94454" y="9516"/>
                          <a:pt x="102495" y="13689"/>
                          <a:pt x="112281" y="18772"/>
                        </a:cubicBezTo>
                        <a:cubicBezTo>
                          <a:pt x="121991" y="23778"/>
                          <a:pt x="130108" y="28026"/>
                          <a:pt x="135722" y="32958"/>
                        </a:cubicBezTo>
                        <a:cubicBezTo>
                          <a:pt x="141336" y="37964"/>
                          <a:pt x="145356" y="42061"/>
                          <a:pt x="146949" y="46992"/>
                        </a:cubicBezTo>
                        <a:cubicBezTo>
                          <a:pt x="148543" y="51923"/>
                          <a:pt x="148467" y="56019"/>
                          <a:pt x="145963" y="60874"/>
                        </a:cubicBezTo>
                        <a:cubicBezTo>
                          <a:pt x="143460" y="65730"/>
                          <a:pt x="139288" y="69750"/>
                          <a:pt x="132688" y="74529"/>
                        </a:cubicBezTo>
                        <a:cubicBezTo>
                          <a:pt x="126088" y="79308"/>
                          <a:pt x="118729" y="81660"/>
                          <a:pt x="111371" y="84012"/>
                        </a:cubicBezTo>
                        <a:cubicBezTo>
                          <a:pt x="104012" y="86363"/>
                          <a:pt x="95819" y="86212"/>
                          <a:pt x="87702" y="86136"/>
                        </a:cubicBezTo>
                        <a:cubicBezTo>
                          <a:pt x="79509" y="85984"/>
                          <a:pt x="70633" y="83405"/>
                          <a:pt x="61682" y="80826"/>
                        </a:cubicBezTo>
                        <a:cubicBezTo>
                          <a:pt x="53565" y="76654"/>
                          <a:pt x="45524" y="72405"/>
                          <a:pt x="35738" y="67398"/>
                        </a:cubicBezTo>
                        <a:cubicBezTo>
                          <a:pt x="25951" y="62392"/>
                          <a:pt x="17910" y="58143"/>
                          <a:pt x="12296" y="53212"/>
                        </a:cubicBezTo>
                        <a:cubicBezTo>
                          <a:pt x="6683" y="48206"/>
                          <a:pt x="2662" y="44109"/>
                          <a:pt x="1069" y="39178"/>
                        </a:cubicBezTo>
                        <a:cubicBezTo>
                          <a:pt x="-524" y="34247"/>
                          <a:pt x="-448" y="30151"/>
                          <a:pt x="2055" y="25296"/>
                        </a:cubicBezTo>
                        <a:cubicBezTo>
                          <a:pt x="4559" y="20440"/>
                          <a:pt x="8731" y="16420"/>
                          <a:pt x="15331" y="11641"/>
                        </a:cubicBezTo>
                        <a:cubicBezTo>
                          <a:pt x="21931" y="6861"/>
                          <a:pt x="29289" y="4510"/>
                          <a:pt x="36648" y="2158"/>
                        </a:cubicBezTo>
                        <a:cubicBezTo>
                          <a:pt x="44006" y="-194"/>
                          <a:pt x="52199" y="-42"/>
                          <a:pt x="60316" y="34"/>
                        </a:cubicBezTo>
                        <a:cubicBezTo>
                          <a:pt x="67599" y="1779"/>
                          <a:pt x="76551" y="4358"/>
                          <a:pt x="85502" y="6937"/>
                        </a:cubicBezTo>
                        <a:close/>
                        <a:moveTo>
                          <a:pt x="128895" y="50026"/>
                        </a:moveTo>
                        <a:cubicBezTo>
                          <a:pt x="124115" y="43426"/>
                          <a:pt x="115240" y="36751"/>
                          <a:pt x="99005" y="28406"/>
                        </a:cubicBezTo>
                        <a:cubicBezTo>
                          <a:pt x="92557" y="25068"/>
                          <a:pt x="87702" y="22565"/>
                          <a:pt x="82847" y="19985"/>
                        </a:cubicBezTo>
                        <a:lnTo>
                          <a:pt x="80495" y="72178"/>
                        </a:lnTo>
                        <a:cubicBezTo>
                          <a:pt x="87778" y="73923"/>
                          <a:pt x="95137" y="75667"/>
                          <a:pt x="101661" y="74908"/>
                        </a:cubicBezTo>
                        <a:cubicBezTo>
                          <a:pt x="108185" y="74226"/>
                          <a:pt x="115543" y="71874"/>
                          <a:pt x="121309" y="68688"/>
                        </a:cubicBezTo>
                        <a:cubicBezTo>
                          <a:pt x="130336" y="63074"/>
                          <a:pt x="133674" y="56626"/>
                          <a:pt x="128895" y="50026"/>
                        </a:cubicBezTo>
                        <a:close/>
                        <a:moveTo>
                          <a:pt x="65020" y="66185"/>
                        </a:moveTo>
                        <a:lnTo>
                          <a:pt x="67447" y="13992"/>
                        </a:lnTo>
                        <a:cubicBezTo>
                          <a:pt x="60165" y="12248"/>
                          <a:pt x="52806" y="10503"/>
                          <a:pt x="46282" y="11262"/>
                        </a:cubicBezTo>
                        <a:cubicBezTo>
                          <a:pt x="39758" y="12020"/>
                          <a:pt x="32400" y="14296"/>
                          <a:pt x="26634" y="17482"/>
                        </a:cubicBezTo>
                        <a:cubicBezTo>
                          <a:pt x="17607" y="23096"/>
                          <a:pt x="14193" y="29544"/>
                          <a:pt x="19048" y="36144"/>
                        </a:cubicBezTo>
                        <a:cubicBezTo>
                          <a:pt x="23827" y="42744"/>
                          <a:pt x="32703" y="49419"/>
                          <a:pt x="48937" y="57764"/>
                        </a:cubicBezTo>
                        <a:cubicBezTo>
                          <a:pt x="52199" y="59433"/>
                          <a:pt x="53792" y="60267"/>
                          <a:pt x="57054" y="61937"/>
                        </a:cubicBezTo>
                        <a:cubicBezTo>
                          <a:pt x="59330" y="65350"/>
                          <a:pt x="61834" y="64516"/>
                          <a:pt x="65020" y="66185"/>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0" name="Freeform: Shape 29">
                    <a:extLst>
                      <a:ext uri="{FF2B5EF4-FFF2-40B4-BE49-F238E27FC236}">
                        <a16:creationId xmlns:a16="http://schemas.microsoft.com/office/drawing/2014/main" id="{E380D60C-9E49-4E4A-B31B-C74BE0DD29F7}"/>
                      </a:ext>
                    </a:extLst>
                  </p:cNvPr>
                  <p:cNvSpPr/>
                  <p:nvPr/>
                </p:nvSpPr>
                <p:spPr>
                  <a:xfrm>
                    <a:off x="7684100" y="5715801"/>
                    <a:ext cx="154907" cy="81019"/>
                  </a:xfrm>
                  <a:custGeom>
                    <a:avLst/>
                    <a:gdLst>
                      <a:gd name="connsiteX0" fmla="*/ 16841 w 154907"/>
                      <a:gd name="connsiteY0" fmla="*/ 0 h 81019"/>
                      <a:gd name="connsiteX1" fmla="*/ 118874 w 154907"/>
                      <a:gd name="connsiteY1" fmla="*/ 52875 h 81019"/>
                      <a:gd name="connsiteX2" fmla="*/ 143605 w 154907"/>
                      <a:gd name="connsiteY2" fmla="*/ 36944 h 81019"/>
                      <a:gd name="connsiteX3" fmla="*/ 154908 w 154907"/>
                      <a:gd name="connsiteY3" fmla="*/ 42785 h 81019"/>
                      <a:gd name="connsiteX4" fmla="*/ 93992 w 154907"/>
                      <a:gd name="connsiteY4" fmla="*/ 81019 h 81019"/>
                      <a:gd name="connsiteX5" fmla="*/ 82688 w 154907"/>
                      <a:gd name="connsiteY5" fmla="*/ 75178 h 81019"/>
                      <a:gd name="connsiteX6" fmla="*/ 106584 w 154907"/>
                      <a:gd name="connsiteY6" fmla="*/ 60840 h 81019"/>
                      <a:gd name="connsiteX7" fmla="*/ 21620 w 154907"/>
                      <a:gd name="connsiteY7" fmla="*/ 14717 h 81019"/>
                      <a:gd name="connsiteX8" fmla="*/ 14717 w 154907"/>
                      <a:gd name="connsiteY8" fmla="*/ 39902 h 81019"/>
                      <a:gd name="connsiteX9" fmla="*/ 0 w 154907"/>
                      <a:gd name="connsiteY9" fmla="*/ 40509 h 81019"/>
                      <a:gd name="connsiteX10" fmla="*/ 7814 w 154907"/>
                      <a:gd name="connsiteY10" fmla="*/ 5538 h 81019"/>
                      <a:gd name="connsiteX11" fmla="*/ 16841 w 154907"/>
                      <a:gd name="connsiteY11" fmla="*/ 0 h 81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07" h="81019">
                        <a:moveTo>
                          <a:pt x="16841" y="0"/>
                        </a:moveTo>
                        <a:lnTo>
                          <a:pt x="118874" y="52875"/>
                        </a:lnTo>
                        <a:lnTo>
                          <a:pt x="143605" y="36944"/>
                        </a:lnTo>
                        <a:lnTo>
                          <a:pt x="154908" y="42785"/>
                        </a:lnTo>
                        <a:lnTo>
                          <a:pt x="93992" y="81019"/>
                        </a:lnTo>
                        <a:lnTo>
                          <a:pt x="82688" y="75178"/>
                        </a:lnTo>
                        <a:lnTo>
                          <a:pt x="106584" y="60840"/>
                        </a:lnTo>
                        <a:lnTo>
                          <a:pt x="21620" y="14717"/>
                        </a:lnTo>
                        <a:lnTo>
                          <a:pt x="14717" y="39902"/>
                        </a:lnTo>
                        <a:lnTo>
                          <a:pt x="0" y="40509"/>
                        </a:lnTo>
                        <a:lnTo>
                          <a:pt x="7814" y="5538"/>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1" name="Freeform: Shape 30">
                    <a:extLst>
                      <a:ext uri="{FF2B5EF4-FFF2-40B4-BE49-F238E27FC236}">
                        <a16:creationId xmlns:a16="http://schemas.microsoft.com/office/drawing/2014/main" id="{F6473D1F-077B-4059-BF8E-CED417BD722F}"/>
                      </a:ext>
                    </a:extLst>
                  </p:cNvPr>
                  <p:cNvSpPr/>
                  <p:nvPr/>
                </p:nvSpPr>
                <p:spPr>
                  <a:xfrm>
                    <a:off x="7767160" y="5649843"/>
                    <a:ext cx="147184" cy="83742"/>
                  </a:xfrm>
                  <a:custGeom>
                    <a:avLst/>
                    <a:gdLst>
                      <a:gd name="connsiteX0" fmla="*/ 84668 w 147184"/>
                      <a:gd name="connsiteY0" fmla="*/ 4510 h 83742"/>
                      <a:gd name="connsiteX1" fmla="*/ 111447 w 147184"/>
                      <a:gd name="connsiteY1" fmla="*/ 16344 h 83742"/>
                      <a:gd name="connsiteX2" fmla="*/ 134888 w 147184"/>
                      <a:gd name="connsiteY2" fmla="*/ 30530 h 83742"/>
                      <a:gd name="connsiteX3" fmla="*/ 146115 w 147184"/>
                      <a:gd name="connsiteY3" fmla="*/ 44564 h 83742"/>
                      <a:gd name="connsiteX4" fmla="*/ 145129 w 147184"/>
                      <a:gd name="connsiteY4" fmla="*/ 58447 h 83742"/>
                      <a:gd name="connsiteX5" fmla="*/ 131853 w 147184"/>
                      <a:gd name="connsiteY5" fmla="*/ 72102 h 83742"/>
                      <a:gd name="connsiteX6" fmla="*/ 110536 w 147184"/>
                      <a:gd name="connsiteY6" fmla="*/ 81584 h 83742"/>
                      <a:gd name="connsiteX7" fmla="*/ 86868 w 147184"/>
                      <a:gd name="connsiteY7" fmla="*/ 83708 h 83742"/>
                      <a:gd name="connsiteX8" fmla="*/ 60847 w 147184"/>
                      <a:gd name="connsiteY8" fmla="*/ 78398 h 83742"/>
                      <a:gd name="connsiteX9" fmla="*/ 35737 w 147184"/>
                      <a:gd name="connsiteY9" fmla="*/ 67398 h 83742"/>
                      <a:gd name="connsiteX10" fmla="*/ 12296 w 147184"/>
                      <a:gd name="connsiteY10" fmla="*/ 53212 h 83742"/>
                      <a:gd name="connsiteX11" fmla="*/ 1069 w 147184"/>
                      <a:gd name="connsiteY11" fmla="*/ 39178 h 83742"/>
                      <a:gd name="connsiteX12" fmla="*/ 2055 w 147184"/>
                      <a:gd name="connsiteY12" fmla="*/ 25295 h 83742"/>
                      <a:gd name="connsiteX13" fmla="*/ 15331 w 147184"/>
                      <a:gd name="connsiteY13" fmla="*/ 11641 h 83742"/>
                      <a:gd name="connsiteX14" fmla="*/ 36648 w 147184"/>
                      <a:gd name="connsiteY14" fmla="*/ 2158 h 83742"/>
                      <a:gd name="connsiteX15" fmla="*/ 60316 w 147184"/>
                      <a:gd name="connsiteY15" fmla="*/ 34 h 83742"/>
                      <a:gd name="connsiteX16" fmla="*/ 84668 w 147184"/>
                      <a:gd name="connsiteY16" fmla="*/ 4510 h 83742"/>
                      <a:gd name="connsiteX17" fmla="*/ 129729 w 147184"/>
                      <a:gd name="connsiteY17" fmla="*/ 48357 h 83742"/>
                      <a:gd name="connsiteX18" fmla="*/ 99840 w 147184"/>
                      <a:gd name="connsiteY18" fmla="*/ 26737 h 83742"/>
                      <a:gd name="connsiteX19" fmla="*/ 83682 w 147184"/>
                      <a:gd name="connsiteY19" fmla="*/ 18316 h 83742"/>
                      <a:gd name="connsiteX20" fmla="*/ 81254 w 147184"/>
                      <a:gd name="connsiteY20" fmla="*/ 70509 h 83742"/>
                      <a:gd name="connsiteX21" fmla="*/ 104012 w 147184"/>
                      <a:gd name="connsiteY21" fmla="*/ 74074 h 83742"/>
                      <a:gd name="connsiteX22" fmla="*/ 123660 w 147184"/>
                      <a:gd name="connsiteY22" fmla="*/ 67854 h 83742"/>
                      <a:gd name="connsiteX23" fmla="*/ 129729 w 147184"/>
                      <a:gd name="connsiteY23" fmla="*/ 48357 h 83742"/>
                      <a:gd name="connsiteX24" fmla="*/ 65854 w 147184"/>
                      <a:gd name="connsiteY24" fmla="*/ 64591 h 83742"/>
                      <a:gd name="connsiteX25" fmla="*/ 68206 w 147184"/>
                      <a:gd name="connsiteY25" fmla="*/ 12399 h 83742"/>
                      <a:gd name="connsiteX26" fmla="*/ 47041 w 147184"/>
                      <a:gd name="connsiteY26" fmla="*/ 9668 h 83742"/>
                      <a:gd name="connsiteX27" fmla="*/ 27393 w 147184"/>
                      <a:gd name="connsiteY27" fmla="*/ 15889 h 83742"/>
                      <a:gd name="connsiteX28" fmla="*/ 19807 w 147184"/>
                      <a:gd name="connsiteY28" fmla="*/ 34551 h 83742"/>
                      <a:gd name="connsiteX29" fmla="*/ 49696 w 147184"/>
                      <a:gd name="connsiteY29" fmla="*/ 56171 h 83742"/>
                      <a:gd name="connsiteX30" fmla="*/ 57813 w 147184"/>
                      <a:gd name="connsiteY30" fmla="*/ 60343 h 83742"/>
                      <a:gd name="connsiteX31" fmla="*/ 65854 w 147184"/>
                      <a:gd name="connsiteY31" fmla="*/ 64591 h 8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184" h="83742">
                        <a:moveTo>
                          <a:pt x="84668" y="4510"/>
                        </a:moveTo>
                        <a:cubicBezTo>
                          <a:pt x="93619" y="7089"/>
                          <a:pt x="101736" y="11261"/>
                          <a:pt x="111447" y="16344"/>
                        </a:cubicBezTo>
                        <a:cubicBezTo>
                          <a:pt x="121157" y="21351"/>
                          <a:pt x="129274" y="25599"/>
                          <a:pt x="134888" y="30530"/>
                        </a:cubicBezTo>
                        <a:cubicBezTo>
                          <a:pt x="140501" y="35537"/>
                          <a:pt x="144522" y="39633"/>
                          <a:pt x="146115" y="44564"/>
                        </a:cubicBezTo>
                        <a:cubicBezTo>
                          <a:pt x="147708" y="49495"/>
                          <a:pt x="147632" y="53592"/>
                          <a:pt x="145129" y="58447"/>
                        </a:cubicBezTo>
                        <a:cubicBezTo>
                          <a:pt x="142625" y="63302"/>
                          <a:pt x="138453" y="67323"/>
                          <a:pt x="131853" y="72102"/>
                        </a:cubicBezTo>
                        <a:cubicBezTo>
                          <a:pt x="125253" y="76881"/>
                          <a:pt x="117895" y="79233"/>
                          <a:pt x="110536" y="81584"/>
                        </a:cubicBezTo>
                        <a:cubicBezTo>
                          <a:pt x="103178" y="83936"/>
                          <a:pt x="94985" y="83784"/>
                          <a:pt x="86868" y="83708"/>
                        </a:cubicBezTo>
                        <a:cubicBezTo>
                          <a:pt x="78751" y="83556"/>
                          <a:pt x="69799" y="80977"/>
                          <a:pt x="60847" y="78398"/>
                        </a:cubicBezTo>
                        <a:cubicBezTo>
                          <a:pt x="51896" y="75819"/>
                          <a:pt x="43779" y="71647"/>
                          <a:pt x="35737" y="67398"/>
                        </a:cubicBezTo>
                        <a:cubicBezTo>
                          <a:pt x="26027" y="62391"/>
                          <a:pt x="17910" y="58143"/>
                          <a:pt x="12296" y="53212"/>
                        </a:cubicBezTo>
                        <a:cubicBezTo>
                          <a:pt x="6683" y="48205"/>
                          <a:pt x="2662" y="44109"/>
                          <a:pt x="1069" y="39178"/>
                        </a:cubicBezTo>
                        <a:cubicBezTo>
                          <a:pt x="-524" y="34247"/>
                          <a:pt x="-448" y="30151"/>
                          <a:pt x="2055" y="25295"/>
                        </a:cubicBezTo>
                        <a:cubicBezTo>
                          <a:pt x="4559" y="20441"/>
                          <a:pt x="8731" y="16420"/>
                          <a:pt x="15331" y="11641"/>
                        </a:cubicBezTo>
                        <a:cubicBezTo>
                          <a:pt x="21931" y="6861"/>
                          <a:pt x="29289" y="4510"/>
                          <a:pt x="36648" y="2158"/>
                        </a:cubicBezTo>
                        <a:cubicBezTo>
                          <a:pt x="44006" y="-194"/>
                          <a:pt x="52199" y="-42"/>
                          <a:pt x="60316" y="34"/>
                        </a:cubicBezTo>
                        <a:cubicBezTo>
                          <a:pt x="68434" y="185"/>
                          <a:pt x="75716" y="1931"/>
                          <a:pt x="84668" y="4510"/>
                        </a:cubicBezTo>
                        <a:close/>
                        <a:moveTo>
                          <a:pt x="129729" y="48357"/>
                        </a:moveTo>
                        <a:cubicBezTo>
                          <a:pt x="124950" y="41758"/>
                          <a:pt x="116074" y="35082"/>
                          <a:pt x="99840" y="26737"/>
                        </a:cubicBezTo>
                        <a:cubicBezTo>
                          <a:pt x="93392" y="23399"/>
                          <a:pt x="88537" y="20896"/>
                          <a:pt x="83682" y="18316"/>
                        </a:cubicBezTo>
                        <a:lnTo>
                          <a:pt x="81254" y="70509"/>
                        </a:lnTo>
                        <a:cubicBezTo>
                          <a:pt x="88537" y="72253"/>
                          <a:pt x="95895" y="73998"/>
                          <a:pt x="104012" y="74074"/>
                        </a:cubicBezTo>
                        <a:cubicBezTo>
                          <a:pt x="110536" y="73315"/>
                          <a:pt x="117895" y="71040"/>
                          <a:pt x="123660" y="67854"/>
                        </a:cubicBezTo>
                        <a:cubicBezTo>
                          <a:pt x="131170" y="61405"/>
                          <a:pt x="132915" y="54122"/>
                          <a:pt x="129729" y="48357"/>
                        </a:cubicBezTo>
                        <a:close/>
                        <a:moveTo>
                          <a:pt x="65854" y="64591"/>
                        </a:moveTo>
                        <a:lnTo>
                          <a:pt x="68206" y="12399"/>
                        </a:lnTo>
                        <a:cubicBezTo>
                          <a:pt x="60923" y="10654"/>
                          <a:pt x="53565" y="8910"/>
                          <a:pt x="47041" y="9668"/>
                        </a:cubicBezTo>
                        <a:cubicBezTo>
                          <a:pt x="40517" y="10427"/>
                          <a:pt x="33158" y="12703"/>
                          <a:pt x="27393" y="15889"/>
                        </a:cubicBezTo>
                        <a:cubicBezTo>
                          <a:pt x="18365" y="21502"/>
                          <a:pt x="14952" y="27951"/>
                          <a:pt x="19807" y="34551"/>
                        </a:cubicBezTo>
                        <a:cubicBezTo>
                          <a:pt x="24586" y="41150"/>
                          <a:pt x="33462" y="47826"/>
                          <a:pt x="49696" y="56171"/>
                        </a:cubicBezTo>
                        <a:cubicBezTo>
                          <a:pt x="52958" y="57840"/>
                          <a:pt x="54551" y="58674"/>
                          <a:pt x="57813" y="60343"/>
                        </a:cubicBezTo>
                        <a:cubicBezTo>
                          <a:pt x="60165" y="63681"/>
                          <a:pt x="62592" y="62923"/>
                          <a:pt x="65854" y="64591"/>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2" name="Freeform: Shape 31">
                    <a:extLst>
                      <a:ext uri="{FF2B5EF4-FFF2-40B4-BE49-F238E27FC236}">
                        <a16:creationId xmlns:a16="http://schemas.microsoft.com/office/drawing/2014/main" id="{6527C74C-18B2-4241-B907-4288B43A7E0D}"/>
                      </a:ext>
                    </a:extLst>
                  </p:cNvPr>
                  <p:cNvSpPr/>
                  <p:nvPr/>
                </p:nvSpPr>
                <p:spPr>
                  <a:xfrm>
                    <a:off x="7861076" y="5591494"/>
                    <a:ext cx="147184" cy="83906"/>
                  </a:xfrm>
                  <a:custGeom>
                    <a:avLst/>
                    <a:gdLst>
                      <a:gd name="connsiteX0" fmla="*/ 84668 w 147184"/>
                      <a:gd name="connsiteY0" fmla="*/ 4674 h 83906"/>
                      <a:gd name="connsiteX1" fmla="*/ 111447 w 147184"/>
                      <a:gd name="connsiteY1" fmla="*/ 16508 h 83906"/>
                      <a:gd name="connsiteX2" fmla="*/ 134888 w 147184"/>
                      <a:gd name="connsiteY2" fmla="*/ 30694 h 83906"/>
                      <a:gd name="connsiteX3" fmla="*/ 146115 w 147184"/>
                      <a:gd name="connsiteY3" fmla="*/ 44728 h 83906"/>
                      <a:gd name="connsiteX4" fmla="*/ 145129 w 147184"/>
                      <a:gd name="connsiteY4" fmla="*/ 58611 h 83906"/>
                      <a:gd name="connsiteX5" fmla="*/ 131853 w 147184"/>
                      <a:gd name="connsiteY5" fmla="*/ 72266 h 83906"/>
                      <a:gd name="connsiteX6" fmla="*/ 110536 w 147184"/>
                      <a:gd name="connsiteY6" fmla="*/ 81748 h 83906"/>
                      <a:gd name="connsiteX7" fmla="*/ 86868 w 147184"/>
                      <a:gd name="connsiteY7" fmla="*/ 83873 h 83906"/>
                      <a:gd name="connsiteX8" fmla="*/ 60848 w 147184"/>
                      <a:gd name="connsiteY8" fmla="*/ 78562 h 83906"/>
                      <a:gd name="connsiteX9" fmla="*/ 35738 w 147184"/>
                      <a:gd name="connsiteY9" fmla="*/ 67562 h 83906"/>
                      <a:gd name="connsiteX10" fmla="*/ 12297 w 147184"/>
                      <a:gd name="connsiteY10" fmla="*/ 53376 h 83906"/>
                      <a:gd name="connsiteX11" fmla="*/ 1069 w 147184"/>
                      <a:gd name="connsiteY11" fmla="*/ 39342 h 83906"/>
                      <a:gd name="connsiteX12" fmla="*/ 2055 w 147184"/>
                      <a:gd name="connsiteY12" fmla="*/ 25460 h 83906"/>
                      <a:gd name="connsiteX13" fmla="*/ 15331 w 147184"/>
                      <a:gd name="connsiteY13" fmla="*/ 11805 h 83906"/>
                      <a:gd name="connsiteX14" fmla="*/ 36648 w 147184"/>
                      <a:gd name="connsiteY14" fmla="*/ 2322 h 83906"/>
                      <a:gd name="connsiteX15" fmla="*/ 60316 w 147184"/>
                      <a:gd name="connsiteY15" fmla="*/ 198 h 83906"/>
                      <a:gd name="connsiteX16" fmla="*/ 84668 w 147184"/>
                      <a:gd name="connsiteY16" fmla="*/ 4674 h 83906"/>
                      <a:gd name="connsiteX17" fmla="*/ 128895 w 147184"/>
                      <a:gd name="connsiteY17" fmla="*/ 46094 h 83906"/>
                      <a:gd name="connsiteX18" fmla="*/ 99006 w 147184"/>
                      <a:gd name="connsiteY18" fmla="*/ 24473 h 83906"/>
                      <a:gd name="connsiteX19" fmla="*/ 82847 w 147184"/>
                      <a:gd name="connsiteY19" fmla="*/ 16053 h 83906"/>
                      <a:gd name="connsiteX20" fmla="*/ 80420 w 147184"/>
                      <a:gd name="connsiteY20" fmla="*/ 68245 h 83906"/>
                      <a:gd name="connsiteX21" fmla="*/ 103178 w 147184"/>
                      <a:gd name="connsiteY21" fmla="*/ 71811 h 83906"/>
                      <a:gd name="connsiteX22" fmla="*/ 122826 w 147184"/>
                      <a:gd name="connsiteY22" fmla="*/ 65590 h 83906"/>
                      <a:gd name="connsiteX23" fmla="*/ 128895 w 147184"/>
                      <a:gd name="connsiteY23" fmla="*/ 46094 h 83906"/>
                      <a:gd name="connsiteX24" fmla="*/ 64185 w 147184"/>
                      <a:gd name="connsiteY24" fmla="*/ 63921 h 83906"/>
                      <a:gd name="connsiteX25" fmla="*/ 66613 w 147184"/>
                      <a:gd name="connsiteY25" fmla="*/ 11729 h 83906"/>
                      <a:gd name="connsiteX26" fmla="*/ 45448 w 147184"/>
                      <a:gd name="connsiteY26" fmla="*/ 8998 h 83906"/>
                      <a:gd name="connsiteX27" fmla="*/ 25800 w 147184"/>
                      <a:gd name="connsiteY27" fmla="*/ 15219 h 83906"/>
                      <a:gd name="connsiteX28" fmla="*/ 18214 w 147184"/>
                      <a:gd name="connsiteY28" fmla="*/ 33880 h 83906"/>
                      <a:gd name="connsiteX29" fmla="*/ 48103 w 147184"/>
                      <a:gd name="connsiteY29" fmla="*/ 55501 h 83906"/>
                      <a:gd name="connsiteX30" fmla="*/ 56220 w 147184"/>
                      <a:gd name="connsiteY30" fmla="*/ 59673 h 83906"/>
                      <a:gd name="connsiteX31" fmla="*/ 64185 w 147184"/>
                      <a:gd name="connsiteY31" fmla="*/ 63921 h 8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184" h="83906">
                        <a:moveTo>
                          <a:pt x="84668" y="4674"/>
                        </a:moveTo>
                        <a:cubicBezTo>
                          <a:pt x="93619" y="7253"/>
                          <a:pt x="101660" y="11426"/>
                          <a:pt x="111447" y="16508"/>
                        </a:cubicBezTo>
                        <a:cubicBezTo>
                          <a:pt x="121157" y="21515"/>
                          <a:pt x="129274" y="25763"/>
                          <a:pt x="134888" y="30694"/>
                        </a:cubicBezTo>
                        <a:cubicBezTo>
                          <a:pt x="140501" y="35625"/>
                          <a:pt x="144522" y="39798"/>
                          <a:pt x="146115" y="44728"/>
                        </a:cubicBezTo>
                        <a:cubicBezTo>
                          <a:pt x="147708" y="49659"/>
                          <a:pt x="147632" y="53756"/>
                          <a:pt x="145129" y="58611"/>
                        </a:cubicBezTo>
                        <a:cubicBezTo>
                          <a:pt x="142626" y="63466"/>
                          <a:pt x="138453" y="67486"/>
                          <a:pt x="131853" y="72266"/>
                        </a:cubicBezTo>
                        <a:cubicBezTo>
                          <a:pt x="125253" y="77045"/>
                          <a:pt x="117895" y="79397"/>
                          <a:pt x="110536" y="81748"/>
                        </a:cubicBezTo>
                        <a:cubicBezTo>
                          <a:pt x="103178" y="84100"/>
                          <a:pt x="94985" y="83949"/>
                          <a:pt x="86868" y="83873"/>
                        </a:cubicBezTo>
                        <a:cubicBezTo>
                          <a:pt x="78751" y="83721"/>
                          <a:pt x="69799" y="81142"/>
                          <a:pt x="60848" y="78562"/>
                        </a:cubicBezTo>
                        <a:cubicBezTo>
                          <a:pt x="51896" y="75983"/>
                          <a:pt x="43855" y="71811"/>
                          <a:pt x="35738" y="67562"/>
                        </a:cubicBezTo>
                        <a:cubicBezTo>
                          <a:pt x="26027" y="62556"/>
                          <a:pt x="17910" y="58308"/>
                          <a:pt x="12297" y="53376"/>
                        </a:cubicBezTo>
                        <a:cubicBezTo>
                          <a:pt x="6683" y="48370"/>
                          <a:pt x="2662" y="44273"/>
                          <a:pt x="1069" y="39342"/>
                        </a:cubicBezTo>
                        <a:cubicBezTo>
                          <a:pt x="-524" y="34411"/>
                          <a:pt x="-448" y="30315"/>
                          <a:pt x="2055" y="25460"/>
                        </a:cubicBezTo>
                        <a:cubicBezTo>
                          <a:pt x="4559" y="20604"/>
                          <a:pt x="8731" y="16584"/>
                          <a:pt x="15331" y="11805"/>
                        </a:cubicBezTo>
                        <a:cubicBezTo>
                          <a:pt x="21931" y="7026"/>
                          <a:pt x="29289" y="4674"/>
                          <a:pt x="36648" y="2322"/>
                        </a:cubicBezTo>
                        <a:cubicBezTo>
                          <a:pt x="44006" y="-29"/>
                          <a:pt x="52199" y="122"/>
                          <a:pt x="60316" y="198"/>
                        </a:cubicBezTo>
                        <a:cubicBezTo>
                          <a:pt x="66765" y="-485"/>
                          <a:pt x="76551" y="502"/>
                          <a:pt x="84668" y="4674"/>
                        </a:cubicBezTo>
                        <a:close/>
                        <a:moveTo>
                          <a:pt x="128895" y="46094"/>
                        </a:moveTo>
                        <a:cubicBezTo>
                          <a:pt x="124115" y="39494"/>
                          <a:pt x="115240" y="32818"/>
                          <a:pt x="99006" y="24473"/>
                        </a:cubicBezTo>
                        <a:cubicBezTo>
                          <a:pt x="92557" y="21136"/>
                          <a:pt x="87702" y="18632"/>
                          <a:pt x="82847" y="16053"/>
                        </a:cubicBezTo>
                        <a:lnTo>
                          <a:pt x="80420" y="68245"/>
                        </a:lnTo>
                        <a:cubicBezTo>
                          <a:pt x="87702" y="69990"/>
                          <a:pt x="95061" y="71735"/>
                          <a:pt x="103178" y="71811"/>
                        </a:cubicBezTo>
                        <a:cubicBezTo>
                          <a:pt x="109702" y="71052"/>
                          <a:pt x="117060" y="68776"/>
                          <a:pt x="122826" y="65590"/>
                        </a:cubicBezTo>
                        <a:cubicBezTo>
                          <a:pt x="130336" y="59218"/>
                          <a:pt x="133674" y="52694"/>
                          <a:pt x="128895" y="46094"/>
                        </a:cubicBezTo>
                        <a:close/>
                        <a:moveTo>
                          <a:pt x="64185" y="63921"/>
                        </a:moveTo>
                        <a:lnTo>
                          <a:pt x="66613" y="11729"/>
                        </a:lnTo>
                        <a:cubicBezTo>
                          <a:pt x="59330" y="9984"/>
                          <a:pt x="51972" y="8239"/>
                          <a:pt x="45448" y="8998"/>
                        </a:cubicBezTo>
                        <a:cubicBezTo>
                          <a:pt x="38924" y="9756"/>
                          <a:pt x="31565" y="12032"/>
                          <a:pt x="25800" y="15219"/>
                        </a:cubicBezTo>
                        <a:cubicBezTo>
                          <a:pt x="16772" y="20832"/>
                          <a:pt x="13359" y="27280"/>
                          <a:pt x="18214" y="33880"/>
                        </a:cubicBezTo>
                        <a:cubicBezTo>
                          <a:pt x="22993" y="40480"/>
                          <a:pt x="31869" y="47156"/>
                          <a:pt x="48103" y="55501"/>
                        </a:cubicBezTo>
                        <a:cubicBezTo>
                          <a:pt x="51365" y="57169"/>
                          <a:pt x="52958" y="58004"/>
                          <a:pt x="56220" y="59673"/>
                        </a:cubicBezTo>
                        <a:cubicBezTo>
                          <a:pt x="59330" y="61418"/>
                          <a:pt x="60999" y="62252"/>
                          <a:pt x="64185" y="63921"/>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3" name="Freeform: Shape 32">
                    <a:extLst>
                      <a:ext uri="{FF2B5EF4-FFF2-40B4-BE49-F238E27FC236}">
                        <a16:creationId xmlns:a16="http://schemas.microsoft.com/office/drawing/2014/main" id="{47945816-2B4A-4CFA-94F1-B61A14B7B056}"/>
                      </a:ext>
                    </a:extLst>
                  </p:cNvPr>
                  <p:cNvSpPr/>
                  <p:nvPr/>
                </p:nvSpPr>
                <p:spPr>
                  <a:xfrm>
                    <a:off x="7963950" y="5536314"/>
                    <a:ext cx="154073" cy="82612"/>
                  </a:xfrm>
                  <a:custGeom>
                    <a:avLst/>
                    <a:gdLst>
                      <a:gd name="connsiteX0" fmla="*/ 16841 w 154073"/>
                      <a:gd name="connsiteY0" fmla="*/ 0 h 82612"/>
                      <a:gd name="connsiteX1" fmla="*/ 118874 w 154073"/>
                      <a:gd name="connsiteY1" fmla="*/ 52875 h 82612"/>
                      <a:gd name="connsiteX2" fmla="*/ 142770 w 154073"/>
                      <a:gd name="connsiteY2" fmla="*/ 38537 h 82612"/>
                      <a:gd name="connsiteX3" fmla="*/ 154073 w 154073"/>
                      <a:gd name="connsiteY3" fmla="*/ 44378 h 82612"/>
                      <a:gd name="connsiteX4" fmla="*/ 93157 w 154073"/>
                      <a:gd name="connsiteY4" fmla="*/ 82613 h 82612"/>
                      <a:gd name="connsiteX5" fmla="*/ 81854 w 154073"/>
                      <a:gd name="connsiteY5" fmla="*/ 76771 h 82612"/>
                      <a:gd name="connsiteX6" fmla="*/ 106585 w 154073"/>
                      <a:gd name="connsiteY6" fmla="*/ 60841 h 82612"/>
                      <a:gd name="connsiteX7" fmla="*/ 20786 w 154073"/>
                      <a:gd name="connsiteY7" fmla="*/ 16386 h 82612"/>
                      <a:gd name="connsiteX8" fmla="*/ 13883 w 154073"/>
                      <a:gd name="connsiteY8" fmla="*/ 41572 h 82612"/>
                      <a:gd name="connsiteX9" fmla="*/ 0 w 154073"/>
                      <a:gd name="connsiteY9" fmla="*/ 40585 h 82612"/>
                      <a:gd name="connsiteX10" fmla="*/ 7814 w 154073"/>
                      <a:gd name="connsiteY10" fmla="*/ 5614 h 82612"/>
                      <a:gd name="connsiteX11" fmla="*/ 16841 w 154073"/>
                      <a:gd name="connsiteY11" fmla="*/ 0 h 82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073" h="82612">
                        <a:moveTo>
                          <a:pt x="16841" y="0"/>
                        </a:moveTo>
                        <a:lnTo>
                          <a:pt x="118874" y="52875"/>
                        </a:lnTo>
                        <a:lnTo>
                          <a:pt x="142770" y="38537"/>
                        </a:lnTo>
                        <a:lnTo>
                          <a:pt x="154073" y="44378"/>
                        </a:lnTo>
                        <a:lnTo>
                          <a:pt x="93157" y="82613"/>
                        </a:lnTo>
                        <a:lnTo>
                          <a:pt x="81854" y="76771"/>
                        </a:lnTo>
                        <a:lnTo>
                          <a:pt x="106585" y="60841"/>
                        </a:lnTo>
                        <a:lnTo>
                          <a:pt x="20786" y="16386"/>
                        </a:lnTo>
                        <a:lnTo>
                          <a:pt x="13883" y="41572"/>
                        </a:lnTo>
                        <a:lnTo>
                          <a:pt x="0" y="40585"/>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4" name="Freeform: Shape 33">
                    <a:extLst>
                      <a:ext uri="{FF2B5EF4-FFF2-40B4-BE49-F238E27FC236}">
                        <a16:creationId xmlns:a16="http://schemas.microsoft.com/office/drawing/2014/main" id="{7D15167A-AE87-4F04-AD14-DB95E2841BF0}"/>
                      </a:ext>
                    </a:extLst>
                  </p:cNvPr>
                  <p:cNvSpPr/>
                  <p:nvPr/>
                </p:nvSpPr>
                <p:spPr>
                  <a:xfrm>
                    <a:off x="8056121" y="5477294"/>
                    <a:ext cx="154983" cy="81929"/>
                  </a:xfrm>
                  <a:custGeom>
                    <a:avLst/>
                    <a:gdLst>
                      <a:gd name="connsiteX0" fmla="*/ 16917 w 154983"/>
                      <a:gd name="connsiteY0" fmla="*/ 0 h 81929"/>
                      <a:gd name="connsiteX1" fmla="*/ 118950 w 154983"/>
                      <a:gd name="connsiteY1" fmla="*/ 52875 h 81929"/>
                      <a:gd name="connsiteX2" fmla="*/ 143680 w 154983"/>
                      <a:gd name="connsiteY2" fmla="*/ 36944 h 81929"/>
                      <a:gd name="connsiteX3" fmla="*/ 154984 w 154983"/>
                      <a:gd name="connsiteY3" fmla="*/ 42786 h 81929"/>
                      <a:gd name="connsiteX4" fmla="*/ 95660 w 154983"/>
                      <a:gd name="connsiteY4" fmla="*/ 81930 h 81929"/>
                      <a:gd name="connsiteX5" fmla="*/ 82688 w 154983"/>
                      <a:gd name="connsiteY5" fmla="*/ 75178 h 81929"/>
                      <a:gd name="connsiteX6" fmla="*/ 106584 w 154983"/>
                      <a:gd name="connsiteY6" fmla="*/ 60840 h 81929"/>
                      <a:gd name="connsiteX7" fmla="*/ 21620 w 154983"/>
                      <a:gd name="connsiteY7" fmla="*/ 14717 h 81929"/>
                      <a:gd name="connsiteX8" fmla="*/ 16310 w 154983"/>
                      <a:gd name="connsiteY8" fmla="*/ 40737 h 81929"/>
                      <a:gd name="connsiteX9" fmla="*/ 0 w 154983"/>
                      <a:gd name="connsiteY9" fmla="*/ 40510 h 81929"/>
                      <a:gd name="connsiteX10" fmla="*/ 7814 w 154983"/>
                      <a:gd name="connsiteY10" fmla="*/ 5538 h 81929"/>
                      <a:gd name="connsiteX11" fmla="*/ 16917 w 154983"/>
                      <a:gd name="connsiteY11" fmla="*/ 0 h 81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81929">
                        <a:moveTo>
                          <a:pt x="16917" y="0"/>
                        </a:moveTo>
                        <a:lnTo>
                          <a:pt x="118950" y="52875"/>
                        </a:lnTo>
                        <a:lnTo>
                          <a:pt x="143680" y="36944"/>
                        </a:lnTo>
                        <a:lnTo>
                          <a:pt x="154984" y="42786"/>
                        </a:lnTo>
                        <a:lnTo>
                          <a:pt x="95660" y="81930"/>
                        </a:lnTo>
                        <a:lnTo>
                          <a:pt x="82688" y="75178"/>
                        </a:lnTo>
                        <a:lnTo>
                          <a:pt x="106584" y="60840"/>
                        </a:lnTo>
                        <a:lnTo>
                          <a:pt x="21620" y="14717"/>
                        </a:lnTo>
                        <a:lnTo>
                          <a:pt x="16310" y="40737"/>
                        </a:lnTo>
                        <a:lnTo>
                          <a:pt x="0" y="40510"/>
                        </a:lnTo>
                        <a:lnTo>
                          <a:pt x="7814" y="5538"/>
                        </a:lnTo>
                        <a:lnTo>
                          <a:pt x="16917"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5" name="Freeform: Shape 34">
                    <a:extLst>
                      <a:ext uri="{FF2B5EF4-FFF2-40B4-BE49-F238E27FC236}">
                        <a16:creationId xmlns:a16="http://schemas.microsoft.com/office/drawing/2014/main" id="{B152A912-FB8E-40A0-8D24-01781734E6A9}"/>
                      </a:ext>
                    </a:extLst>
                  </p:cNvPr>
                  <p:cNvSpPr/>
                  <p:nvPr/>
                </p:nvSpPr>
                <p:spPr>
                  <a:xfrm>
                    <a:off x="8149278" y="5416681"/>
                    <a:ext cx="155666" cy="83522"/>
                  </a:xfrm>
                  <a:custGeom>
                    <a:avLst/>
                    <a:gdLst>
                      <a:gd name="connsiteX0" fmla="*/ 16841 w 155666"/>
                      <a:gd name="connsiteY0" fmla="*/ 0 h 83522"/>
                      <a:gd name="connsiteX1" fmla="*/ 120467 w 155666"/>
                      <a:gd name="connsiteY1" fmla="*/ 53709 h 83522"/>
                      <a:gd name="connsiteX2" fmla="*/ 142694 w 155666"/>
                      <a:gd name="connsiteY2" fmla="*/ 38537 h 83522"/>
                      <a:gd name="connsiteX3" fmla="*/ 155666 w 155666"/>
                      <a:gd name="connsiteY3" fmla="*/ 45289 h 83522"/>
                      <a:gd name="connsiteX4" fmla="*/ 94750 w 155666"/>
                      <a:gd name="connsiteY4" fmla="*/ 83523 h 83522"/>
                      <a:gd name="connsiteX5" fmla="*/ 83447 w 155666"/>
                      <a:gd name="connsiteY5" fmla="*/ 77681 h 83522"/>
                      <a:gd name="connsiteX6" fmla="*/ 108177 w 155666"/>
                      <a:gd name="connsiteY6" fmla="*/ 61751 h 83522"/>
                      <a:gd name="connsiteX7" fmla="*/ 22379 w 155666"/>
                      <a:gd name="connsiteY7" fmla="*/ 17296 h 83522"/>
                      <a:gd name="connsiteX8" fmla="*/ 15475 w 155666"/>
                      <a:gd name="connsiteY8" fmla="*/ 42482 h 83522"/>
                      <a:gd name="connsiteX9" fmla="*/ 0 w 155666"/>
                      <a:gd name="connsiteY9" fmla="*/ 40661 h 83522"/>
                      <a:gd name="connsiteX10" fmla="*/ 9483 w 155666"/>
                      <a:gd name="connsiteY10" fmla="*/ 6524 h 83522"/>
                      <a:gd name="connsiteX11" fmla="*/ 16841 w 155666"/>
                      <a:gd name="connsiteY11" fmla="*/ 0 h 8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666" h="83522">
                        <a:moveTo>
                          <a:pt x="16841" y="0"/>
                        </a:moveTo>
                        <a:lnTo>
                          <a:pt x="120467" y="53709"/>
                        </a:lnTo>
                        <a:lnTo>
                          <a:pt x="142694" y="38537"/>
                        </a:lnTo>
                        <a:lnTo>
                          <a:pt x="155666" y="45289"/>
                        </a:lnTo>
                        <a:lnTo>
                          <a:pt x="94750" y="83523"/>
                        </a:lnTo>
                        <a:lnTo>
                          <a:pt x="83447" y="77681"/>
                        </a:lnTo>
                        <a:lnTo>
                          <a:pt x="108177" y="61751"/>
                        </a:lnTo>
                        <a:lnTo>
                          <a:pt x="22379" y="17296"/>
                        </a:lnTo>
                        <a:lnTo>
                          <a:pt x="15475" y="42482"/>
                        </a:lnTo>
                        <a:lnTo>
                          <a:pt x="0" y="40661"/>
                        </a:lnTo>
                        <a:lnTo>
                          <a:pt x="9483" y="652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6" name="Freeform: Shape 35">
                    <a:extLst>
                      <a:ext uri="{FF2B5EF4-FFF2-40B4-BE49-F238E27FC236}">
                        <a16:creationId xmlns:a16="http://schemas.microsoft.com/office/drawing/2014/main" id="{7FD8E0F4-75A7-49F8-9E58-0EF56DCA549F}"/>
                      </a:ext>
                    </a:extLst>
                  </p:cNvPr>
                  <p:cNvSpPr/>
                  <p:nvPr/>
                </p:nvSpPr>
                <p:spPr>
                  <a:xfrm>
                    <a:off x="8243118" y="5358496"/>
                    <a:ext cx="154907" cy="81019"/>
                  </a:xfrm>
                  <a:custGeom>
                    <a:avLst/>
                    <a:gdLst>
                      <a:gd name="connsiteX0" fmla="*/ 16841 w 154907"/>
                      <a:gd name="connsiteY0" fmla="*/ 0 h 81019"/>
                      <a:gd name="connsiteX1" fmla="*/ 118874 w 154907"/>
                      <a:gd name="connsiteY1" fmla="*/ 52875 h 81019"/>
                      <a:gd name="connsiteX2" fmla="*/ 143605 w 154907"/>
                      <a:gd name="connsiteY2" fmla="*/ 36944 h 81019"/>
                      <a:gd name="connsiteX3" fmla="*/ 154908 w 154907"/>
                      <a:gd name="connsiteY3" fmla="*/ 42786 h 81019"/>
                      <a:gd name="connsiteX4" fmla="*/ 93991 w 154907"/>
                      <a:gd name="connsiteY4" fmla="*/ 81019 h 81019"/>
                      <a:gd name="connsiteX5" fmla="*/ 82688 w 154907"/>
                      <a:gd name="connsiteY5" fmla="*/ 75178 h 81019"/>
                      <a:gd name="connsiteX6" fmla="*/ 106584 w 154907"/>
                      <a:gd name="connsiteY6" fmla="*/ 60841 h 81019"/>
                      <a:gd name="connsiteX7" fmla="*/ 21620 w 154907"/>
                      <a:gd name="connsiteY7" fmla="*/ 14717 h 81019"/>
                      <a:gd name="connsiteX8" fmla="*/ 14717 w 154907"/>
                      <a:gd name="connsiteY8" fmla="*/ 39903 h 81019"/>
                      <a:gd name="connsiteX9" fmla="*/ 0 w 154907"/>
                      <a:gd name="connsiteY9" fmla="*/ 40510 h 81019"/>
                      <a:gd name="connsiteX10" fmla="*/ 7814 w 154907"/>
                      <a:gd name="connsiteY10" fmla="*/ 5538 h 81019"/>
                      <a:gd name="connsiteX11" fmla="*/ 16841 w 154907"/>
                      <a:gd name="connsiteY11" fmla="*/ 0 h 81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07" h="81019">
                        <a:moveTo>
                          <a:pt x="16841" y="0"/>
                        </a:moveTo>
                        <a:lnTo>
                          <a:pt x="118874" y="52875"/>
                        </a:lnTo>
                        <a:lnTo>
                          <a:pt x="143605" y="36944"/>
                        </a:lnTo>
                        <a:lnTo>
                          <a:pt x="154908" y="42786"/>
                        </a:lnTo>
                        <a:lnTo>
                          <a:pt x="93991" y="81019"/>
                        </a:lnTo>
                        <a:lnTo>
                          <a:pt x="82688" y="75178"/>
                        </a:lnTo>
                        <a:lnTo>
                          <a:pt x="106584" y="60841"/>
                        </a:lnTo>
                        <a:lnTo>
                          <a:pt x="21620" y="14717"/>
                        </a:lnTo>
                        <a:lnTo>
                          <a:pt x="14717" y="39903"/>
                        </a:lnTo>
                        <a:lnTo>
                          <a:pt x="0" y="40510"/>
                        </a:lnTo>
                        <a:lnTo>
                          <a:pt x="7814" y="5538"/>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7" name="Freeform: Shape 36">
                    <a:extLst>
                      <a:ext uri="{FF2B5EF4-FFF2-40B4-BE49-F238E27FC236}">
                        <a16:creationId xmlns:a16="http://schemas.microsoft.com/office/drawing/2014/main" id="{0CB7F068-F2CD-4AFC-9730-3388FECE53B4}"/>
                      </a:ext>
                    </a:extLst>
                  </p:cNvPr>
                  <p:cNvSpPr/>
                  <p:nvPr/>
                </p:nvSpPr>
                <p:spPr>
                  <a:xfrm>
                    <a:off x="7785222" y="5875487"/>
                    <a:ext cx="154983" cy="83522"/>
                  </a:xfrm>
                  <a:custGeom>
                    <a:avLst/>
                    <a:gdLst>
                      <a:gd name="connsiteX0" fmla="*/ 17751 w 154983"/>
                      <a:gd name="connsiteY0" fmla="*/ 0 h 83522"/>
                      <a:gd name="connsiteX1" fmla="*/ 118950 w 154983"/>
                      <a:gd name="connsiteY1" fmla="*/ 54468 h 83522"/>
                      <a:gd name="connsiteX2" fmla="*/ 143680 w 154983"/>
                      <a:gd name="connsiteY2" fmla="*/ 38537 h 83522"/>
                      <a:gd name="connsiteX3" fmla="*/ 154984 w 154983"/>
                      <a:gd name="connsiteY3" fmla="*/ 44378 h 83522"/>
                      <a:gd name="connsiteX4" fmla="*/ 95661 w 154983"/>
                      <a:gd name="connsiteY4" fmla="*/ 83523 h 83522"/>
                      <a:gd name="connsiteX5" fmla="*/ 84357 w 154983"/>
                      <a:gd name="connsiteY5" fmla="*/ 77681 h 83522"/>
                      <a:gd name="connsiteX6" fmla="*/ 107419 w 154983"/>
                      <a:gd name="connsiteY6" fmla="*/ 60916 h 83522"/>
                      <a:gd name="connsiteX7" fmla="*/ 23213 w 154983"/>
                      <a:gd name="connsiteY7" fmla="*/ 17296 h 83522"/>
                      <a:gd name="connsiteX8" fmla="*/ 16310 w 154983"/>
                      <a:gd name="connsiteY8" fmla="*/ 42482 h 83522"/>
                      <a:gd name="connsiteX9" fmla="*/ 0 w 154983"/>
                      <a:gd name="connsiteY9" fmla="*/ 42255 h 83522"/>
                      <a:gd name="connsiteX10" fmla="*/ 8724 w 154983"/>
                      <a:gd name="connsiteY10" fmla="*/ 5690 h 83522"/>
                      <a:gd name="connsiteX11" fmla="*/ 17751 w 154983"/>
                      <a:gd name="connsiteY11" fmla="*/ 0 h 8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83522">
                        <a:moveTo>
                          <a:pt x="17751" y="0"/>
                        </a:moveTo>
                        <a:lnTo>
                          <a:pt x="118950" y="54468"/>
                        </a:lnTo>
                        <a:lnTo>
                          <a:pt x="143680" y="38537"/>
                        </a:lnTo>
                        <a:lnTo>
                          <a:pt x="154984" y="44378"/>
                        </a:lnTo>
                        <a:lnTo>
                          <a:pt x="95661" y="83523"/>
                        </a:lnTo>
                        <a:lnTo>
                          <a:pt x="84357" y="77681"/>
                        </a:lnTo>
                        <a:lnTo>
                          <a:pt x="107419" y="60916"/>
                        </a:lnTo>
                        <a:lnTo>
                          <a:pt x="23213" y="17296"/>
                        </a:lnTo>
                        <a:lnTo>
                          <a:pt x="16310" y="42482"/>
                        </a:lnTo>
                        <a:lnTo>
                          <a:pt x="0" y="42255"/>
                        </a:lnTo>
                        <a:lnTo>
                          <a:pt x="8724" y="5690"/>
                        </a:lnTo>
                        <a:lnTo>
                          <a:pt x="1775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8" name="Freeform: Shape 37">
                    <a:extLst>
                      <a:ext uri="{FF2B5EF4-FFF2-40B4-BE49-F238E27FC236}">
                        <a16:creationId xmlns:a16="http://schemas.microsoft.com/office/drawing/2014/main" id="{3158B73E-1494-4DBB-8D71-7AD9AE3E4BA5}"/>
                      </a:ext>
                    </a:extLst>
                  </p:cNvPr>
                  <p:cNvSpPr/>
                  <p:nvPr/>
                </p:nvSpPr>
                <p:spPr>
                  <a:xfrm>
                    <a:off x="7878303" y="5816468"/>
                    <a:ext cx="155666" cy="83522"/>
                  </a:xfrm>
                  <a:custGeom>
                    <a:avLst/>
                    <a:gdLst>
                      <a:gd name="connsiteX0" fmla="*/ 16841 w 155666"/>
                      <a:gd name="connsiteY0" fmla="*/ 0 h 83522"/>
                      <a:gd name="connsiteX1" fmla="*/ 120467 w 155666"/>
                      <a:gd name="connsiteY1" fmla="*/ 53710 h 83522"/>
                      <a:gd name="connsiteX2" fmla="*/ 142694 w 155666"/>
                      <a:gd name="connsiteY2" fmla="*/ 38537 h 83522"/>
                      <a:gd name="connsiteX3" fmla="*/ 155666 w 155666"/>
                      <a:gd name="connsiteY3" fmla="*/ 45289 h 83522"/>
                      <a:gd name="connsiteX4" fmla="*/ 94750 w 155666"/>
                      <a:gd name="connsiteY4" fmla="*/ 83523 h 83522"/>
                      <a:gd name="connsiteX5" fmla="*/ 83447 w 155666"/>
                      <a:gd name="connsiteY5" fmla="*/ 77681 h 83522"/>
                      <a:gd name="connsiteX6" fmla="*/ 108178 w 155666"/>
                      <a:gd name="connsiteY6" fmla="*/ 61751 h 83522"/>
                      <a:gd name="connsiteX7" fmla="*/ 22379 w 155666"/>
                      <a:gd name="connsiteY7" fmla="*/ 17296 h 83522"/>
                      <a:gd name="connsiteX8" fmla="*/ 15476 w 155666"/>
                      <a:gd name="connsiteY8" fmla="*/ 42482 h 83522"/>
                      <a:gd name="connsiteX9" fmla="*/ 0 w 155666"/>
                      <a:gd name="connsiteY9" fmla="*/ 40661 h 83522"/>
                      <a:gd name="connsiteX10" fmla="*/ 9483 w 155666"/>
                      <a:gd name="connsiteY10" fmla="*/ 6524 h 83522"/>
                      <a:gd name="connsiteX11" fmla="*/ 16841 w 155666"/>
                      <a:gd name="connsiteY11" fmla="*/ 0 h 8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666" h="83522">
                        <a:moveTo>
                          <a:pt x="16841" y="0"/>
                        </a:moveTo>
                        <a:lnTo>
                          <a:pt x="120467" y="53710"/>
                        </a:lnTo>
                        <a:lnTo>
                          <a:pt x="142694" y="38537"/>
                        </a:lnTo>
                        <a:lnTo>
                          <a:pt x="155666" y="45289"/>
                        </a:lnTo>
                        <a:lnTo>
                          <a:pt x="94750" y="83523"/>
                        </a:lnTo>
                        <a:lnTo>
                          <a:pt x="83447" y="77681"/>
                        </a:lnTo>
                        <a:lnTo>
                          <a:pt x="108178" y="61751"/>
                        </a:lnTo>
                        <a:lnTo>
                          <a:pt x="22379" y="17296"/>
                        </a:lnTo>
                        <a:lnTo>
                          <a:pt x="15476" y="42482"/>
                        </a:lnTo>
                        <a:lnTo>
                          <a:pt x="0" y="40661"/>
                        </a:lnTo>
                        <a:lnTo>
                          <a:pt x="9483" y="652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9" name="Freeform: Shape 38">
                    <a:extLst>
                      <a:ext uri="{FF2B5EF4-FFF2-40B4-BE49-F238E27FC236}">
                        <a16:creationId xmlns:a16="http://schemas.microsoft.com/office/drawing/2014/main" id="{E5B7654A-ACEF-4B30-902A-C66778605C3C}"/>
                      </a:ext>
                    </a:extLst>
                  </p:cNvPr>
                  <p:cNvSpPr/>
                  <p:nvPr/>
                </p:nvSpPr>
                <p:spPr>
                  <a:xfrm>
                    <a:off x="7962274" y="5753014"/>
                    <a:ext cx="147184" cy="83742"/>
                  </a:xfrm>
                  <a:custGeom>
                    <a:avLst/>
                    <a:gdLst>
                      <a:gd name="connsiteX0" fmla="*/ 84668 w 147184"/>
                      <a:gd name="connsiteY0" fmla="*/ 4510 h 83742"/>
                      <a:gd name="connsiteX1" fmla="*/ 111447 w 147184"/>
                      <a:gd name="connsiteY1" fmla="*/ 16344 h 83742"/>
                      <a:gd name="connsiteX2" fmla="*/ 134888 w 147184"/>
                      <a:gd name="connsiteY2" fmla="*/ 30530 h 83742"/>
                      <a:gd name="connsiteX3" fmla="*/ 146115 w 147184"/>
                      <a:gd name="connsiteY3" fmla="*/ 44564 h 83742"/>
                      <a:gd name="connsiteX4" fmla="*/ 145129 w 147184"/>
                      <a:gd name="connsiteY4" fmla="*/ 58447 h 83742"/>
                      <a:gd name="connsiteX5" fmla="*/ 131853 w 147184"/>
                      <a:gd name="connsiteY5" fmla="*/ 72102 h 83742"/>
                      <a:gd name="connsiteX6" fmla="*/ 110536 w 147184"/>
                      <a:gd name="connsiteY6" fmla="*/ 81584 h 83742"/>
                      <a:gd name="connsiteX7" fmla="*/ 86868 w 147184"/>
                      <a:gd name="connsiteY7" fmla="*/ 83708 h 83742"/>
                      <a:gd name="connsiteX8" fmla="*/ 60847 w 147184"/>
                      <a:gd name="connsiteY8" fmla="*/ 78398 h 83742"/>
                      <a:gd name="connsiteX9" fmla="*/ 35738 w 147184"/>
                      <a:gd name="connsiteY9" fmla="*/ 67399 h 83742"/>
                      <a:gd name="connsiteX10" fmla="*/ 12297 w 147184"/>
                      <a:gd name="connsiteY10" fmla="*/ 53213 h 83742"/>
                      <a:gd name="connsiteX11" fmla="*/ 1069 w 147184"/>
                      <a:gd name="connsiteY11" fmla="*/ 39178 h 83742"/>
                      <a:gd name="connsiteX12" fmla="*/ 2055 w 147184"/>
                      <a:gd name="connsiteY12" fmla="*/ 25296 h 83742"/>
                      <a:gd name="connsiteX13" fmla="*/ 15331 w 147184"/>
                      <a:gd name="connsiteY13" fmla="*/ 11641 h 83742"/>
                      <a:gd name="connsiteX14" fmla="*/ 36648 w 147184"/>
                      <a:gd name="connsiteY14" fmla="*/ 2158 h 83742"/>
                      <a:gd name="connsiteX15" fmla="*/ 60316 w 147184"/>
                      <a:gd name="connsiteY15" fmla="*/ 34 h 83742"/>
                      <a:gd name="connsiteX16" fmla="*/ 84668 w 147184"/>
                      <a:gd name="connsiteY16" fmla="*/ 4510 h 83742"/>
                      <a:gd name="connsiteX17" fmla="*/ 128970 w 147184"/>
                      <a:gd name="connsiteY17" fmla="*/ 45930 h 83742"/>
                      <a:gd name="connsiteX18" fmla="*/ 99081 w 147184"/>
                      <a:gd name="connsiteY18" fmla="*/ 24310 h 83742"/>
                      <a:gd name="connsiteX19" fmla="*/ 82923 w 147184"/>
                      <a:gd name="connsiteY19" fmla="*/ 15889 h 83742"/>
                      <a:gd name="connsiteX20" fmla="*/ 80571 w 147184"/>
                      <a:gd name="connsiteY20" fmla="*/ 68081 h 83742"/>
                      <a:gd name="connsiteX21" fmla="*/ 103330 w 147184"/>
                      <a:gd name="connsiteY21" fmla="*/ 71647 h 83742"/>
                      <a:gd name="connsiteX22" fmla="*/ 122978 w 147184"/>
                      <a:gd name="connsiteY22" fmla="*/ 65426 h 83742"/>
                      <a:gd name="connsiteX23" fmla="*/ 128970 w 147184"/>
                      <a:gd name="connsiteY23" fmla="*/ 45930 h 83742"/>
                      <a:gd name="connsiteX24" fmla="*/ 64261 w 147184"/>
                      <a:gd name="connsiteY24" fmla="*/ 63757 h 83742"/>
                      <a:gd name="connsiteX25" fmla="*/ 66689 w 147184"/>
                      <a:gd name="connsiteY25" fmla="*/ 11565 h 83742"/>
                      <a:gd name="connsiteX26" fmla="*/ 45523 w 147184"/>
                      <a:gd name="connsiteY26" fmla="*/ 8834 h 83742"/>
                      <a:gd name="connsiteX27" fmla="*/ 25876 w 147184"/>
                      <a:gd name="connsiteY27" fmla="*/ 15054 h 83742"/>
                      <a:gd name="connsiteX28" fmla="*/ 18289 w 147184"/>
                      <a:gd name="connsiteY28" fmla="*/ 33716 h 83742"/>
                      <a:gd name="connsiteX29" fmla="*/ 48179 w 147184"/>
                      <a:gd name="connsiteY29" fmla="*/ 55336 h 83742"/>
                      <a:gd name="connsiteX30" fmla="*/ 56296 w 147184"/>
                      <a:gd name="connsiteY30" fmla="*/ 59509 h 83742"/>
                      <a:gd name="connsiteX31" fmla="*/ 64261 w 147184"/>
                      <a:gd name="connsiteY31" fmla="*/ 63757 h 8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184" h="83742">
                        <a:moveTo>
                          <a:pt x="84668" y="4510"/>
                        </a:moveTo>
                        <a:cubicBezTo>
                          <a:pt x="93619" y="7089"/>
                          <a:pt x="101736" y="11261"/>
                          <a:pt x="111447" y="16344"/>
                        </a:cubicBezTo>
                        <a:cubicBezTo>
                          <a:pt x="121157" y="21351"/>
                          <a:pt x="129274" y="25599"/>
                          <a:pt x="134888" y="30530"/>
                        </a:cubicBezTo>
                        <a:cubicBezTo>
                          <a:pt x="140501" y="35537"/>
                          <a:pt x="144522" y="39633"/>
                          <a:pt x="146115" y="44564"/>
                        </a:cubicBezTo>
                        <a:cubicBezTo>
                          <a:pt x="147708" y="49495"/>
                          <a:pt x="147632" y="53592"/>
                          <a:pt x="145129" y="58447"/>
                        </a:cubicBezTo>
                        <a:cubicBezTo>
                          <a:pt x="142625" y="63302"/>
                          <a:pt x="138453" y="67323"/>
                          <a:pt x="131853" y="72102"/>
                        </a:cubicBezTo>
                        <a:cubicBezTo>
                          <a:pt x="125253" y="76881"/>
                          <a:pt x="117895" y="79233"/>
                          <a:pt x="110536" y="81584"/>
                        </a:cubicBezTo>
                        <a:cubicBezTo>
                          <a:pt x="103178" y="83936"/>
                          <a:pt x="94985" y="83784"/>
                          <a:pt x="86868" y="83708"/>
                        </a:cubicBezTo>
                        <a:cubicBezTo>
                          <a:pt x="78675" y="83557"/>
                          <a:pt x="69799" y="80977"/>
                          <a:pt x="60847" y="78398"/>
                        </a:cubicBezTo>
                        <a:cubicBezTo>
                          <a:pt x="51896" y="75819"/>
                          <a:pt x="43779" y="71647"/>
                          <a:pt x="35738" y="67399"/>
                        </a:cubicBezTo>
                        <a:cubicBezTo>
                          <a:pt x="26027" y="62391"/>
                          <a:pt x="17910" y="58143"/>
                          <a:pt x="12297" y="53213"/>
                        </a:cubicBezTo>
                        <a:cubicBezTo>
                          <a:pt x="6683" y="48205"/>
                          <a:pt x="2662" y="44109"/>
                          <a:pt x="1069" y="39178"/>
                        </a:cubicBezTo>
                        <a:cubicBezTo>
                          <a:pt x="-524" y="34247"/>
                          <a:pt x="-448" y="30151"/>
                          <a:pt x="2055" y="25296"/>
                        </a:cubicBezTo>
                        <a:cubicBezTo>
                          <a:pt x="4559" y="20441"/>
                          <a:pt x="8731" y="16420"/>
                          <a:pt x="15331" y="11641"/>
                        </a:cubicBezTo>
                        <a:cubicBezTo>
                          <a:pt x="21931" y="6862"/>
                          <a:pt x="29289" y="4510"/>
                          <a:pt x="36648" y="2158"/>
                        </a:cubicBezTo>
                        <a:cubicBezTo>
                          <a:pt x="44006" y="-194"/>
                          <a:pt x="52199" y="-42"/>
                          <a:pt x="60316" y="34"/>
                        </a:cubicBezTo>
                        <a:cubicBezTo>
                          <a:pt x="68434" y="186"/>
                          <a:pt x="76551" y="337"/>
                          <a:pt x="84668" y="4510"/>
                        </a:cubicBezTo>
                        <a:close/>
                        <a:moveTo>
                          <a:pt x="128970" y="45930"/>
                        </a:moveTo>
                        <a:cubicBezTo>
                          <a:pt x="124191" y="39330"/>
                          <a:pt x="115316" y="32654"/>
                          <a:pt x="99081" y="24310"/>
                        </a:cubicBezTo>
                        <a:cubicBezTo>
                          <a:pt x="92633" y="20972"/>
                          <a:pt x="87778" y="18468"/>
                          <a:pt x="82923" y="15889"/>
                        </a:cubicBezTo>
                        <a:lnTo>
                          <a:pt x="80571" y="68081"/>
                        </a:lnTo>
                        <a:cubicBezTo>
                          <a:pt x="87854" y="69826"/>
                          <a:pt x="95212" y="71571"/>
                          <a:pt x="103330" y="71647"/>
                        </a:cubicBezTo>
                        <a:cubicBezTo>
                          <a:pt x="109854" y="70888"/>
                          <a:pt x="117212" y="68612"/>
                          <a:pt x="122978" y="65426"/>
                        </a:cubicBezTo>
                        <a:cubicBezTo>
                          <a:pt x="130412" y="58978"/>
                          <a:pt x="133750" y="52530"/>
                          <a:pt x="128970" y="45930"/>
                        </a:cubicBezTo>
                        <a:close/>
                        <a:moveTo>
                          <a:pt x="64261" y="63757"/>
                        </a:moveTo>
                        <a:lnTo>
                          <a:pt x="66689" y="11565"/>
                        </a:lnTo>
                        <a:cubicBezTo>
                          <a:pt x="59406" y="9820"/>
                          <a:pt x="52048" y="8075"/>
                          <a:pt x="45523" y="8834"/>
                        </a:cubicBezTo>
                        <a:cubicBezTo>
                          <a:pt x="39000" y="9517"/>
                          <a:pt x="31641" y="11868"/>
                          <a:pt x="25876" y="15054"/>
                        </a:cubicBezTo>
                        <a:cubicBezTo>
                          <a:pt x="16848" y="20668"/>
                          <a:pt x="13434" y="27116"/>
                          <a:pt x="18289" y="33716"/>
                        </a:cubicBezTo>
                        <a:cubicBezTo>
                          <a:pt x="23069" y="40316"/>
                          <a:pt x="33613" y="47826"/>
                          <a:pt x="48179" y="55336"/>
                        </a:cubicBezTo>
                        <a:cubicBezTo>
                          <a:pt x="51441" y="57006"/>
                          <a:pt x="53034" y="57840"/>
                          <a:pt x="56296" y="59509"/>
                        </a:cubicBezTo>
                        <a:cubicBezTo>
                          <a:pt x="59406" y="61254"/>
                          <a:pt x="62592" y="62923"/>
                          <a:pt x="64261" y="63757"/>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0" name="Freeform: Shape 39">
                    <a:extLst>
                      <a:ext uri="{FF2B5EF4-FFF2-40B4-BE49-F238E27FC236}">
                        <a16:creationId xmlns:a16="http://schemas.microsoft.com/office/drawing/2014/main" id="{E0D42B07-B265-40CF-A894-C1B6958004E7}"/>
                      </a:ext>
                    </a:extLst>
                  </p:cNvPr>
                  <p:cNvSpPr/>
                  <p:nvPr/>
                </p:nvSpPr>
                <p:spPr>
                  <a:xfrm>
                    <a:off x="8065224" y="5697670"/>
                    <a:ext cx="154073" cy="83522"/>
                  </a:xfrm>
                  <a:custGeom>
                    <a:avLst/>
                    <a:gdLst>
                      <a:gd name="connsiteX0" fmla="*/ 16841 w 154073"/>
                      <a:gd name="connsiteY0" fmla="*/ 0 h 83522"/>
                      <a:gd name="connsiteX1" fmla="*/ 118874 w 154073"/>
                      <a:gd name="connsiteY1" fmla="*/ 52875 h 83522"/>
                      <a:gd name="connsiteX2" fmla="*/ 142770 w 154073"/>
                      <a:gd name="connsiteY2" fmla="*/ 38537 h 83522"/>
                      <a:gd name="connsiteX3" fmla="*/ 154073 w 154073"/>
                      <a:gd name="connsiteY3" fmla="*/ 44378 h 83522"/>
                      <a:gd name="connsiteX4" fmla="*/ 94750 w 154073"/>
                      <a:gd name="connsiteY4" fmla="*/ 83523 h 83522"/>
                      <a:gd name="connsiteX5" fmla="*/ 81778 w 154073"/>
                      <a:gd name="connsiteY5" fmla="*/ 76771 h 83522"/>
                      <a:gd name="connsiteX6" fmla="*/ 106509 w 154073"/>
                      <a:gd name="connsiteY6" fmla="*/ 60840 h 83522"/>
                      <a:gd name="connsiteX7" fmla="*/ 20710 w 154073"/>
                      <a:gd name="connsiteY7" fmla="*/ 16386 h 83522"/>
                      <a:gd name="connsiteX8" fmla="*/ 15476 w 154073"/>
                      <a:gd name="connsiteY8" fmla="*/ 42406 h 83522"/>
                      <a:gd name="connsiteX9" fmla="*/ 0 w 154073"/>
                      <a:gd name="connsiteY9" fmla="*/ 40585 h 83522"/>
                      <a:gd name="connsiteX10" fmla="*/ 7814 w 154073"/>
                      <a:gd name="connsiteY10" fmla="*/ 5614 h 83522"/>
                      <a:gd name="connsiteX11" fmla="*/ 16841 w 154073"/>
                      <a:gd name="connsiteY11" fmla="*/ 0 h 8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073" h="83522">
                        <a:moveTo>
                          <a:pt x="16841" y="0"/>
                        </a:moveTo>
                        <a:lnTo>
                          <a:pt x="118874" y="52875"/>
                        </a:lnTo>
                        <a:lnTo>
                          <a:pt x="142770" y="38537"/>
                        </a:lnTo>
                        <a:lnTo>
                          <a:pt x="154073" y="44378"/>
                        </a:lnTo>
                        <a:lnTo>
                          <a:pt x="94750" y="83523"/>
                        </a:lnTo>
                        <a:lnTo>
                          <a:pt x="81778" y="76771"/>
                        </a:lnTo>
                        <a:lnTo>
                          <a:pt x="106509" y="60840"/>
                        </a:lnTo>
                        <a:lnTo>
                          <a:pt x="20710" y="16386"/>
                        </a:lnTo>
                        <a:lnTo>
                          <a:pt x="15476" y="42406"/>
                        </a:lnTo>
                        <a:lnTo>
                          <a:pt x="0" y="40585"/>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1" name="Freeform: Shape 40">
                    <a:extLst>
                      <a:ext uri="{FF2B5EF4-FFF2-40B4-BE49-F238E27FC236}">
                        <a16:creationId xmlns:a16="http://schemas.microsoft.com/office/drawing/2014/main" id="{7472FEDD-F81A-454E-9975-799402998629}"/>
                      </a:ext>
                    </a:extLst>
                  </p:cNvPr>
                  <p:cNvSpPr/>
                  <p:nvPr/>
                </p:nvSpPr>
                <p:spPr>
                  <a:xfrm>
                    <a:off x="8157471" y="5636981"/>
                    <a:ext cx="156500" cy="83446"/>
                  </a:xfrm>
                  <a:custGeom>
                    <a:avLst/>
                    <a:gdLst>
                      <a:gd name="connsiteX0" fmla="*/ 17675 w 156500"/>
                      <a:gd name="connsiteY0" fmla="*/ 0 h 83446"/>
                      <a:gd name="connsiteX1" fmla="*/ 120467 w 156500"/>
                      <a:gd name="connsiteY1" fmla="*/ 55302 h 83446"/>
                      <a:gd name="connsiteX2" fmla="*/ 143529 w 156500"/>
                      <a:gd name="connsiteY2" fmla="*/ 38537 h 83446"/>
                      <a:gd name="connsiteX3" fmla="*/ 156501 w 156500"/>
                      <a:gd name="connsiteY3" fmla="*/ 45213 h 83446"/>
                      <a:gd name="connsiteX4" fmla="*/ 95585 w 156500"/>
                      <a:gd name="connsiteY4" fmla="*/ 83447 h 83446"/>
                      <a:gd name="connsiteX5" fmla="*/ 84282 w 156500"/>
                      <a:gd name="connsiteY5" fmla="*/ 77605 h 83446"/>
                      <a:gd name="connsiteX6" fmla="*/ 109012 w 156500"/>
                      <a:gd name="connsiteY6" fmla="*/ 61675 h 83446"/>
                      <a:gd name="connsiteX7" fmla="*/ 23213 w 156500"/>
                      <a:gd name="connsiteY7" fmla="*/ 17220 h 83446"/>
                      <a:gd name="connsiteX8" fmla="*/ 16310 w 156500"/>
                      <a:gd name="connsiteY8" fmla="*/ 42406 h 83446"/>
                      <a:gd name="connsiteX9" fmla="*/ 0 w 156500"/>
                      <a:gd name="connsiteY9" fmla="*/ 42179 h 83446"/>
                      <a:gd name="connsiteX10" fmla="*/ 10317 w 156500"/>
                      <a:gd name="connsiteY10" fmla="*/ 6448 h 83446"/>
                      <a:gd name="connsiteX11" fmla="*/ 17675 w 156500"/>
                      <a:gd name="connsiteY11" fmla="*/ 0 h 8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500" h="83446">
                        <a:moveTo>
                          <a:pt x="17675" y="0"/>
                        </a:moveTo>
                        <a:lnTo>
                          <a:pt x="120467" y="55302"/>
                        </a:lnTo>
                        <a:lnTo>
                          <a:pt x="143529" y="38537"/>
                        </a:lnTo>
                        <a:lnTo>
                          <a:pt x="156501" y="45213"/>
                        </a:lnTo>
                        <a:lnTo>
                          <a:pt x="95585" y="83447"/>
                        </a:lnTo>
                        <a:lnTo>
                          <a:pt x="84282" y="77605"/>
                        </a:lnTo>
                        <a:lnTo>
                          <a:pt x="109012" y="61675"/>
                        </a:lnTo>
                        <a:lnTo>
                          <a:pt x="23213" y="17220"/>
                        </a:lnTo>
                        <a:lnTo>
                          <a:pt x="16310" y="42406"/>
                        </a:lnTo>
                        <a:lnTo>
                          <a:pt x="0" y="42179"/>
                        </a:lnTo>
                        <a:lnTo>
                          <a:pt x="10317" y="6448"/>
                        </a:lnTo>
                        <a:lnTo>
                          <a:pt x="17675"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2" name="Freeform: Shape 41">
                    <a:extLst>
                      <a:ext uri="{FF2B5EF4-FFF2-40B4-BE49-F238E27FC236}">
                        <a16:creationId xmlns:a16="http://schemas.microsoft.com/office/drawing/2014/main" id="{ACF48AF0-6745-48DF-B649-C074609C9658}"/>
                      </a:ext>
                    </a:extLst>
                  </p:cNvPr>
                  <p:cNvSpPr/>
                  <p:nvPr/>
                </p:nvSpPr>
                <p:spPr>
                  <a:xfrm>
                    <a:off x="8242201" y="5573603"/>
                    <a:ext cx="147184" cy="83666"/>
                  </a:xfrm>
                  <a:custGeom>
                    <a:avLst/>
                    <a:gdLst>
                      <a:gd name="connsiteX0" fmla="*/ 84668 w 147184"/>
                      <a:gd name="connsiteY0" fmla="*/ 4434 h 83666"/>
                      <a:gd name="connsiteX1" fmla="*/ 111447 w 147184"/>
                      <a:gd name="connsiteY1" fmla="*/ 16268 h 83666"/>
                      <a:gd name="connsiteX2" fmla="*/ 134888 w 147184"/>
                      <a:gd name="connsiteY2" fmla="*/ 30454 h 83666"/>
                      <a:gd name="connsiteX3" fmla="*/ 146115 w 147184"/>
                      <a:gd name="connsiteY3" fmla="*/ 44489 h 83666"/>
                      <a:gd name="connsiteX4" fmla="*/ 145129 w 147184"/>
                      <a:gd name="connsiteY4" fmla="*/ 58371 h 83666"/>
                      <a:gd name="connsiteX5" fmla="*/ 131853 w 147184"/>
                      <a:gd name="connsiteY5" fmla="*/ 72026 h 83666"/>
                      <a:gd name="connsiteX6" fmla="*/ 110536 w 147184"/>
                      <a:gd name="connsiteY6" fmla="*/ 81509 h 83666"/>
                      <a:gd name="connsiteX7" fmla="*/ 86868 w 147184"/>
                      <a:gd name="connsiteY7" fmla="*/ 83633 h 83666"/>
                      <a:gd name="connsiteX8" fmla="*/ 60847 w 147184"/>
                      <a:gd name="connsiteY8" fmla="*/ 78398 h 83666"/>
                      <a:gd name="connsiteX9" fmla="*/ 35737 w 147184"/>
                      <a:gd name="connsiteY9" fmla="*/ 67398 h 83666"/>
                      <a:gd name="connsiteX10" fmla="*/ 12297 w 147184"/>
                      <a:gd name="connsiteY10" fmla="*/ 53212 h 83666"/>
                      <a:gd name="connsiteX11" fmla="*/ 1069 w 147184"/>
                      <a:gd name="connsiteY11" fmla="*/ 39178 h 83666"/>
                      <a:gd name="connsiteX12" fmla="*/ 2055 w 147184"/>
                      <a:gd name="connsiteY12" fmla="*/ 25296 h 83666"/>
                      <a:gd name="connsiteX13" fmla="*/ 15331 w 147184"/>
                      <a:gd name="connsiteY13" fmla="*/ 11641 h 83666"/>
                      <a:gd name="connsiteX14" fmla="*/ 36648 w 147184"/>
                      <a:gd name="connsiteY14" fmla="*/ 2158 h 83666"/>
                      <a:gd name="connsiteX15" fmla="*/ 60316 w 147184"/>
                      <a:gd name="connsiteY15" fmla="*/ 34 h 83666"/>
                      <a:gd name="connsiteX16" fmla="*/ 84668 w 147184"/>
                      <a:gd name="connsiteY16" fmla="*/ 4434 h 83666"/>
                      <a:gd name="connsiteX17" fmla="*/ 128060 w 147184"/>
                      <a:gd name="connsiteY17" fmla="*/ 47447 h 83666"/>
                      <a:gd name="connsiteX18" fmla="*/ 98171 w 147184"/>
                      <a:gd name="connsiteY18" fmla="*/ 25827 h 83666"/>
                      <a:gd name="connsiteX19" fmla="*/ 82013 w 147184"/>
                      <a:gd name="connsiteY19" fmla="*/ 17406 h 83666"/>
                      <a:gd name="connsiteX20" fmla="*/ 79661 w 147184"/>
                      <a:gd name="connsiteY20" fmla="*/ 69599 h 83666"/>
                      <a:gd name="connsiteX21" fmla="*/ 102419 w 147184"/>
                      <a:gd name="connsiteY21" fmla="*/ 73164 h 83666"/>
                      <a:gd name="connsiteX22" fmla="*/ 122067 w 147184"/>
                      <a:gd name="connsiteY22" fmla="*/ 66943 h 83666"/>
                      <a:gd name="connsiteX23" fmla="*/ 128060 w 147184"/>
                      <a:gd name="connsiteY23" fmla="*/ 47447 h 83666"/>
                      <a:gd name="connsiteX24" fmla="*/ 64185 w 147184"/>
                      <a:gd name="connsiteY24" fmla="*/ 63681 h 83666"/>
                      <a:gd name="connsiteX25" fmla="*/ 66537 w 147184"/>
                      <a:gd name="connsiteY25" fmla="*/ 11489 h 83666"/>
                      <a:gd name="connsiteX26" fmla="*/ 45372 w 147184"/>
                      <a:gd name="connsiteY26" fmla="*/ 8758 h 83666"/>
                      <a:gd name="connsiteX27" fmla="*/ 25724 w 147184"/>
                      <a:gd name="connsiteY27" fmla="*/ 14979 h 83666"/>
                      <a:gd name="connsiteX28" fmla="*/ 18138 w 147184"/>
                      <a:gd name="connsiteY28" fmla="*/ 33640 h 83666"/>
                      <a:gd name="connsiteX29" fmla="*/ 48027 w 147184"/>
                      <a:gd name="connsiteY29" fmla="*/ 55261 h 83666"/>
                      <a:gd name="connsiteX30" fmla="*/ 56144 w 147184"/>
                      <a:gd name="connsiteY30" fmla="*/ 59433 h 83666"/>
                      <a:gd name="connsiteX31" fmla="*/ 64185 w 147184"/>
                      <a:gd name="connsiteY31" fmla="*/ 63681 h 83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7184" h="83666">
                        <a:moveTo>
                          <a:pt x="84668" y="4434"/>
                        </a:moveTo>
                        <a:cubicBezTo>
                          <a:pt x="93619" y="7013"/>
                          <a:pt x="101736" y="11186"/>
                          <a:pt x="111447" y="16268"/>
                        </a:cubicBezTo>
                        <a:cubicBezTo>
                          <a:pt x="121157" y="21275"/>
                          <a:pt x="129274" y="25523"/>
                          <a:pt x="134888" y="30454"/>
                        </a:cubicBezTo>
                        <a:cubicBezTo>
                          <a:pt x="140501" y="35461"/>
                          <a:pt x="144522" y="39557"/>
                          <a:pt x="146115" y="44489"/>
                        </a:cubicBezTo>
                        <a:cubicBezTo>
                          <a:pt x="147708" y="49419"/>
                          <a:pt x="147632" y="53516"/>
                          <a:pt x="145129" y="58371"/>
                        </a:cubicBezTo>
                        <a:cubicBezTo>
                          <a:pt x="142625" y="63226"/>
                          <a:pt x="138453" y="67247"/>
                          <a:pt x="131853" y="72026"/>
                        </a:cubicBezTo>
                        <a:cubicBezTo>
                          <a:pt x="125253" y="76805"/>
                          <a:pt x="117895" y="79157"/>
                          <a:pt x="110536" y="81509"/>
                        </a:cubicBezTo>
                        <a:cubicBezTo>
                          <a:pt x="103178" y="83860"/>
                          <a:pt x="94985" y="83709"/>
                          <a:pt x="86868" y="83633"/>
                        </a:cubicBezTo>
                        <a:cubicBezTo>
                          <a:pt x="78750" y="83481"/>
                          <a:pt x="69799" y="80902"/>
                          <a:pt x="60847" y="78398"/>
                        </a:cubicBezTo>
                        <a:cubicBezTo>
                          <a:pt x="51896" y="75819"/>
                          <a:pt x="43779" y="71646"/>
                          <a:pt x="35737" y="67398"/>
                        </a:cubicBezTo>
                        <a:cubicBezTo>
                          <a:pt x="26027" y="62392"/>
                          <a:pt x="17910" y="58143"/>
                          <a:pt x="12297" y="53212"/>
                        </a:cubicBezTo>
                        <a:cubicBezTo>
                          <a:pt x="6683" y="48206"/>
                          <a:pt x="2662" y="44109"/>
                          <a:pt x="1069" y="39178"/>
                        </a:cubicBezTo>
                        <a:cubicBezTo>
                          <a:pt x="-524" y="34247"/>
                          <a:pt x="-448" y="30151"/>
                          <a:pt x="2055" y="25296"/>
                        </a:cubicBezTo>
                        <a:cubicBezTo>
                          <a:pt x="4559" y="20440"/>
                          <a:pt x="8731" y="16420"/>
                          <a:pt x="15331" y="11641"/>
                        </a:cubicBezTo>
                        <a:cubicBezTo>
                          <a:pt x="21931" y="6861"/>
                          <a:pt x="29289" y="4510"/>
                          <a:pt x="36648" y="2158"/>
                        </a:cubicBezTo>
                        <a:cubicBezTo>
                          <a:pt x="44006" y="-194"/>
                          <a:pt x="52199" y="-42"/>
                          <a:pt x="60316" y="34"/>
                        </a:cubicBezTo>
                        <a:cubicBezTo>
                          <a:pt x="68433" y="110"/>
                          <a:pt x="75716" y="1855"/>
                          <a:pt x="84668" y="4434"/>
                        </a:cubicBezTo>
                        <a:close/>
                        <a:moveTo>
                          <a:pt x="128060" y="47447"/>
                        </a:moveTo>
                        <a:cubicBezTo>
                          <a:pt x="123281" y="40847"/>
                          <a:pt x="114405" y="34171"/>
                          <a:pt x="98171" y="25827"/>
                        </a:cubicBezTo>
                        <a:cubicBezTo>
                          <a:pt x="91723" y="22489"/>
                          <a:pt x="86868" y="19985"/>
                          <a:pt x="82013" y="17406"/>
                        </a:cubicBezTo>
                        <a:lnTo>
                          <a:pt x="79661" y="69599"/>
                        </a:lnTo>
                        <a:cubicBezTo>
                          <a:pt x="86944" y="71343"/>
                          <a:pt x="94302" y="73088"/>
                          <a:pt x="102419" y="73164"/>
                        </a:cubicBezTo>
                        <a:cubicBezTo>
                          <a:pt x="108943" y="72481"/>
                          <a:pt x="116302" y="70130"/>
                          <a:pt x="122067" y="66943"/>
                        </a:cubicBezTo>
                        <a:cubicBezTo>
                          <a:pt x="130336" y="58902"/>
                          <a:pt x="132839" y="54047"/>
                          <a:pt x="128060" y="47447"/>
                        </a:cubicBezTo>
                        <a:close/>
                        <a:moveTo>
                          <a:pt x="64185" y="63681"/>
                        </a:moveTo>
                        <a:lnTo>
                          <a:pt x="66537" y="11489"/>
                        </a:lnTo>
                        <a:cubicBezTo>
                          <a:pt x="59254" y="9744"/>
                          <a:pt x="51896" y="8000"/>
                          <a:pt x="45372" y="8758"/>
                        </a:cubicBezTo>
                        <a:cubicBezTo>
                          <a:pt x="38848" y="9516"/>
                          <a:pt x="31489" y="11793"/>
                          <a:pt x="25724" y="14979"/>
                        </a:cubicBezTo>
                        <a:cubicBezTo>
                          <a:pt x="16696" y="20592"/>
                          <a:pt x="13283" y="27040"/>
                          <a:pt x="18138" y="33640"/>
                        </a:cubicBezTo>
                        <a:cubicBezTo>
                          <a:pt x="22917" y="40240"/>
                          <a:pt x="33462" y="47751"/>
                          <a:pt x="48027" y="55261"/>
                        </a:cubicBezTo>
                        <a:cubicBezTo>
                          <a:pt x="51289" y="56929"/>
                          <a:pt x="52882" y="57764"/>
                          <a:pt x="56144" y="59433"/>
                        </a:cubicBezTo>
                        <a:cubicBezTo>
                          <a:pt x="59330" y="61178"/>
                          <a:pt x="62592" y="62847"/>
                          <a:pt x="64185" y="63681"/>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3" name="Freeform: Shape 42">
                    <a:extLst>
                      <a:ext uri="{FF2B5EF4-FFF2-40B4-BE49-F238E27FC236}">
                        <a16:creationId xmlns:a16="http://schemas.microsoft.com/office/drawing/2014/main" id="{9F9D8F1A-21BB-4C29-9C1F-B3466EAF5D57}"/>
                      </a:ext>
                    </a:extLst>
                  </p:cNvPr>
                  <p:cNvSpPr/>
                  <p:nvPr/>
                </p:nvSpPr>
                <p:spPr>
                  <a:xfrm>
                    <a:off x="8344316" y="5518183"/>
                    <a:ext cx="154983" cy="83522"/>
                  </a:xfrm>
                  <a:custGeom>
                    <a:avLst/>
                    <a:gdLst>
                      <a:gd name="connsiteX0" fmla="*/ 17751 w 154983"/>
                      <a:gd name="connsiteY0" fmla="*/ 0 h 83522"/>
                      <a:gd name="connsiteX1" fmla="*/ 118950 w 154983"/>
                      <a:gd name="connsiteY1" fmla="*/ 54468 h 83522"/>
                      <a:gd name="connsiteX2" fmla="*/ 143680 w 154983"/>
                      <a:gd name="connsiteY2" fmla="*/ 38537 h 83522"/>
                      <a:gd name="connsiteX3" fmla="*/ 154984 w 154983"/>
                      <a:gd name="connsiteY3" fmla="*/ 44378 h 83522"/>
                      <a:gd name="connsiteX4" fmla="*/ 95660 w 154983"/>
                      <a:gd name="connsiteY4" fmla="*/ 83523 h 83522"/>
                      <a:gd name="connsiteX5" fmla="*/ 82688 w 154983"/>
                      <a:gd name="connsiteY5" fmla="*/ 76847 h 83522"/>
                      <a:gd name="connsiteX6" fmla="*/ 107419 w 154983"/>
                      <a:gd name="connsiteY6" fmla="*/ 60916 h 83522"/>
                      <a:gd name="connsiteX7" fmla="*/ 21620 w 154983"/>
                      <a:gd name="connsiteY7" fmla="*/ 16462 h 83522"/>
                      <a:gd name="connsiteX8" fmla="*/ 16310 w 154983"/>
                      <a:gd name="connsiteY8" fmla="*/ 42482 h 83522"/>
                      <a:gd name="connsiteX9" fmla="*/ 0 w 154983"/>
                      <a:gd name="connsiteY9" fmla="*/ 42254 h 83522"/>
                      <a:gd name="connsiteX10" fmla="*/ 8724 w 154983"/>
                      <a:gd name="connsiteY10" fmla="*/ 5690 h 83522"/>
                      <a:gd name="connsiteX11" fmla="*/ 17751 w 154983"/>
                      <a:gd name="connsiteY11" fmla="*/ 0 h 83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83" h="83522">
                        <a:moveTo>
                          <a:pt x="17751" y="0"/>
                        </a:moveTo>
                        <a:lnTo>
                          <a:pt x="118950" y="54468"/>
                        </a:lnTo>
                        <a:lnTo>
                          <a:pt x="143680" y="38537"/>
                        </a:lnTo>
                        <a:lnTo>
                          <a:pt x="154984" y="44378"/>
                        </a:lnTo>
                        <a:lnTo>
                          <a:pt x="95660" y="83523"/>
                        </a:lnTo>
                        <a:lnTo>
                          <a:pt x="82688" y="76847"/>
                        </a:lnTo>
                        <a:lnTo>
                          <a:pt x="107419" y="60916"/>
                        </a:lnTo>
                        <a:lnTo>
                          <a:pt x="21620" y="16462"/>
                        </a:lnTo>
                        <a:lnTo>
                          <a:pt x="16310" y="42482"/>
                        </a:lnTo>
                        <a:lnTo>
                          <a:pt x="0" y="42254"/>
                        </a:lnTo>
                        <a:lnTo>
                          <a:pt x="8724" y="5690"/>
                        </a:lnTo>
                        <a:lnTo>
                          <a:pt x="1775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4" name="Freeform: Shape 43">
                    <a:extLst>
                      <a:ext uri="{FF2B5EF4-FFF2-40B4-BE49-F238E27FC236}">
                        <a16:creationId xmlns:a16="http://schemas.microsoft.com/office/drawing/2014/main" id="{D5F77B33-9E09-4897-8DAD-84A48D3506F0}"/>
                      </a:ext>
                    </a:extLst>
                  </p:cNvPr>
                  <p:cNvSpPr/>
                  <p:nvPr/>
                </p:nvSpPr>
                <p:spPr>
                  <a:xfrm>
                    <a:off x="8437398" y="5459163"/>
                    <a:ext cx="155666" cy="83446"/>
                  </a:xfrm>
                  <a:custGeom>
                    <a:avLst/>
                    <a:gdLst>
                      <a:gd name="connsiteX0" fmla="*/ 16841 w 155666"/>
                      <a:gd name="connsiteY0" fmla="*/ 0 h 83446"/>
                      <a:gd name="connsiteX1" fmla="*/ 120467 w 155666"/>
                      <a:gd name="connsiteY1" fmla="*/ 53709 h 83446"/>
                      <a:gd name="connsiteX2" fmla="*/ 142694 w 155666"/>
                      <a:gd name="connsiteY2" fmla="*/ 38537 h 83446"/>
                      <a:gd name="connsiteX3" fmla="*/ 155667 w 155666"/>
                      <a:gd name="connsiteY3" fmla="*/ 45213 h 83446"/>
                      <a:gd name="connsiteX4" fmla="*/ 94750 w 155666"/>
                      <a:gd name="connsiteY4" fmla="*/ 83447 h 83446"/>
                      <a:gd name="connsiteX5" fmla="*/ 83447 w 155666"/>
                      <a:gd name="connsiteY5" fmla="*/ 77605 h 83446"/>
                      <a:gd name="connsiteX6" fmla="*/ 108178 w 155666"/>
                      <a:gd name="connsiteY6" fmla="*/ 61675 h 83446"/>
                      <a:gd name="connsiteX7" fmla="*/ 22379 w 155666"/>
                      <a:gd name="connsiteY7" fmla="*/ 17220 h 83446"/>
                      <a:gd name="connsiteX8" fmla="*/ 15476 w 155666"/>
                      <a:gd name="connsiteY8" fmla="*/ 42406 h 83446"/>
                      <a:gd name="connsiteX9" fmla="*/ 0 w 155666"/>
                      <a:gd name="connsiteY9" fmla="*/ 40585 h 83446"/>
                      <a:gd name="connsiteX10" fmla="*/ 7814 w 155666"/>
                      <a:gd name="connsiteY10" fmla="*/ 5614 h 83446"/>
                      <a:gd name="connsiteX11" fmla="*/ 16841 w 155666"/>
                      <a:gd name="connsiteY11" fmla="*/ 0 h 8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666" h="83446">
                        <a:moveTo>
                          <a:pt x="16841" y="0"/>
                        </a:moveTo>
                        <a:lnTo>
                          <a:pt x="120467" y="53709"/>
                        </a:lnTo>
                        <a:lnTo>
                          <a:pt x="142694" y="38537"/>
                        </a:lnTo>
                        <a:lnTo>
                          <a:pt x="155667" y="45213"/>
                        </a:lnTo>
                        <a:lnTo>
                          <a:pt x="94750" y="83447"/>
                        </a:lnTo>
                        <a:lnTo>
                          <a:pt x="83447" y="77605"/>
                        </a:lnTo>
                        <a:lnTo>
                          <a:pt x="108178" y="61675"/>
                        </a:lnTo>
                        <a:lnTo>
                          <a:pt x="22379" y="17220"/>
                        </a:lnTo>
                        <a:lnTo>
                          <a:pt x="15476" y="42406"/>
                        </a:lnTo>
                        <a:lnTo>
                          <a:pt x="0" y="40585"/>
                        </a:lnTo>
                        <a:lnTo>
                          <a:pt x="7814" y="5614"/>
                        </a:lnTo>
                        <a:lnTo>
                          <a:pt x="16841" y="0"/>
                        </a:ln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320" name="Graphic 3">
                  <a:extLst>
                    <a:ext uri="{FF2B5EF4-FFF2-40B4-BE49-F238E27FC236}">
                      <a16:creationId xmlns:a16="http://schemas.microsoft.com/office/drawing/2014/main" id="{1F625DC5-5F80-43F8-8EBC-684D796A59BF}"/>
                    </a:ext>
                  </a:extLst>
                </p:cNvPr>
                <p:cNvGrpSpPr/>
                <p:nvPr/>
              </p:nvGrpSpPr>
              <p:grpSpPr>
                <a:xfrm>
                  <a:off x="3102057" y="5041340"/>
                  <a:ext cx="1352552" cy="929540"/>
                  <a:chOff x="6942761" y="5422238"/>
                  <a:chExt cx="1212395" cy="833217"/>
                </a:xfrm>
              </p:grpSpPr>
              <p:sp>
                <p:nvSpPr>
                  <p:cNvPr id="338" name="Freeform: Shape 279">
                    <a:extLst>
                      <a:ext uri="{FF2B5EF4-FFF2-40B4-BE49-F238E27FC236}">
                        <a16:creationId xmlns:a16="http://schemas.microsoft.com/office/drawing/2014/main" id="{2ABC310B-8189-49D3-8C6F-6359DF14F0E2}"/>
                      </a:ext>
                    </a:extLst>
                  </p:cNvPr>
                  <p:cNvSpPr/>
                  <p:nvPr/>
                </p:nvSpPr>
                <p:spPr>
                  <a:xfrm>
                    <a:off x="6942825" y="5553705"/>
                    <a:ext cx="1212331" cy="701750"/>
                  </a:xfrm>
                  <a:custGeom>
                    <a:avLst/>
                    <a:gdLst>
                      <a:gd name="connsiteX0" fmla="*/ 1189688 w 1212331"/>
                      <a:gd name="connsiteY0" fmla="*/ 323983 h 701750"/>
                      <a:gd name="connsiteX1" fmla="*/ 1189688 w 1212331"/>
                      <a:gd name="connsiteY1" fmla="*/ 385657 h 701750"/>
                      <a:gd name="connsiteX2" fmla="*/ 668524 w 1212331"/>
                      <a:gd name="connsiteY2" fmla="*/ 688949 h 701750"/>
                      <a:gd name="connsiteX3" fmla="*/ 560877 w 1212331"/>
                      <a:gd name="connsiteY3" fmla="*/ 688949 h 701750"/>
                      <a:gd name="connsiteX4" fmla="*/ 22644 w 1212331"/>
                      <a:gd name="connsiteY4" fmla="*/ 377768 h 701750"/>
                      <a:gd name="connsiteX5" fmla="*/ 22644 w 1212331"/>
                      <a:gd name="connsiteY5" fmla="*/ 316093 h 701750"/>
                      <a:gd name="connsiteX6" fmla="*/ 543808 w 1212331"/>
                      <a:gd name="connsiteY6" fmla="*/ 12802 h 701750"/>
                      <a:gd name="connsiteX7" fmla="*/ 651455 w 1212331"/>
                      <a:gd name="connsiteY7" fmla="*/ 12802 h 701750"/>
                      <a:gd name="connsiteX8" fmla="*/ 1189688 w 1212331"/>
                      <a:gd name="connsiteY8" fmla="*/ 323983 h 70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2331" h="701750">
                        <a:moveTo>
                          <a:pt x="1189688" y="323983"/>
                        </a:moveTo>
                        <a:cubicBezTo>
                          <a:pt x="1219880" y="341051"/>
                          <a:pt x="1219880" y="368589"/>
                          <a:pt x="1189688" y="385657"/>
                        </a:cubicBezTo>
                        <a:lnTo>
                          <a:pt x="668524" y="688949"/>
                        </a:lnTo>
                        <a:cubicBezTo>
                          <a:pt x="639621" y="706018"/>
                          <a:pt x="591070" y="706018"/>
                          <a:pt x="560877" y="688949"/>
                        </a:cubicBezTo>
                        <a:lnTo>
                          <a:pt x="22644" y="377768"/>
                        </a:lnTo>
                        <a:cubicBezTo>
                          <a:pt x="-7548" y="360699"/>
                          <a:pt x="-7548" y="333162"/>
                          <a:pt x="22644" y="316093"/>
                        </a:cubicBezTo>
                        <a:lnTo>
                          <a:pt x="543808" y="12802"/>
                        </a:lnTo>
                        <a:cubicBezTo>
                          <a:pt x="572711" y="-4267"/>
                          <a:pt x="621262" y="-4267"/>
                          <a:pt x="651455" y="12802"/>
                        </a:cubicBezTo>
                        <a:lnTo>
                          <a:pt x="1189688" y="323983"/>
                        </a:lnTo>
                        <a:close/>
                      </a:path>
                    </a:pathLst>
                  </a:custGeom>
                  <a:solidFill>
                    <a:srgbClr val="50E6FF">
                      <a:alpha val="20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9" name="Freeform: Shape 280">
                    <a:extLst>
                      <a:ext uri="{FF2B5EF4-FFF2-40B4-BE49-F238E27FC236}">
                        <a16:creationId xmlns:a16="http://schemas.microsoft.com/office/drawing/2014/main" id="{C12864BE-D4AD-45FE-90A5-A9B23CAE1720}"/>
                      </a:ext>
                    </a:extLst>
                  </p:cNvPr>
                  <p:cNvSpPr/>
                  <p:nvPr/>
                </p:nvSpPr>
                <p:spPr>
                  <a:xfrm>
                    <a:off x="6942863" y="5766475"/>
                    <a:ext cx="1211953" cy="410160"/>
                  </a:xfrm>
                  <a:custGeom>
                    <a:avLst/>
                    <a:gdLst>
                      <a:gd name="connsiteX0" fmla="*/ 1189650 w 1211953"/>
                      <a:gd name="connsiteY0" fmla="*/ 38234 h 410160"/>
                      <a:gd name="connsiteX1" fmla="*/ 1189650 w 1211953"/>
                      <a:gd name="connsiteY1" fmla="*/ 39523 h 410160"/>
                      <a:gd name="connsiteX2" fmla="*/ 669775 w 1211953"/>
                      <a:gd name="connsiteY2" fmla="*/ 341449 h 410160"/>
                      <a:gd name="connsiteX3" fmla="*/ 562129 w 1211953"/>
                      <a:gd name="connsiteY3" fmla="*/ 341449 h 410160"/>
                      <a:gd name="connsiteX4" fmla="*/ 23896 w 1211953"/>
                      <a:gd name="connsiteY4" fmla="*/ 30268 h 410160"/>
                      <a:gd name="connsiteX5" fmla="*/ 23896 w 1211953"/>
                      <a:gd name="connsiteY5" fmla="*/ 31558 h 410160"/>
                      <a:gd name="connsiteX6" fmla="*/ 0 w 1211953"/>
                      <a:gd name="connsiteY6" fmla="*/ 0 h 410160"/>
                      <a:gd name="connsiteX7" fmla="*/ 0 w 1211953"/>
                      <a:gd name="connsiteY7" fmla="*/ 55985 h 410160"/>
                      <a:gd name="connsiteX8" fmla="*/ 23896 w 1211953"/>
                      <a:gd name="connsiteY8" fmla="*/ 87543 h 410160"/>
                      <a:gd name="connsiteX9" fmla="*/ 562129 w 1211953"/>
                      <a:gd name="connsiteY9" fmla="*/ 397359 h 410160"/>
                      <a:gd name="connsiteX10" fmla="*/ 669775 w 1211953"/>
                      <a:gd name="connsiteY10" fmla="*/ 397359 h 410160"/>
                      <a:gd name="connsiteX11" fmla="*/ 1189650 w 1211953"/>
                      <a:gd name="connsiteY11" fmla="*/ 95433 h 410160"/>
                      <a:gd name="connsiteX12" fmla="*/ 1211953 w 1211953"/>
                      <a:gd name="connsiteY12" fmla="*/ 63875 h 410160"/>
                      <a:gd name="connsiteX13" fmla="*/ 1211953 w 1211953"/>
                      <a:gd name="connsiteY13" fmla="*/ 7889 h 410160"/>
                      <a:gd name="connsiteX14" fmla="*/ 1189650 w 1211953"/>
                      <a:gd name="connsiteY14" fmla="*/ 38234 h 41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1953" h="410160">
                        <a:moveTo>
                          <a:pt x="1189650" y="38234"/>
                        </a:moveTo>
                        <a:lnTo>
                          <a:pt x="1189650" y="39523"/>
                        </a:lnTo>
                        <a:lnTo>
                          <a:pt x="669775" y="341449"/>
                        </a:lnTo>
                        <a:cubicBezTo>
                          <a:pt x="639583" y="358518"/>
                          <a:pt x="592321" y="358518"/>
                          <a:pt x="562129" y="341449"/>
                        </a:cubicBezTo>
                        <a:lnTo>
                          <a:pt x="23896" y="30268"/>
                        </a:lnTo>
                        <a:lnTo>
                          <a:pt x="23896" y="31558"/>
                        </a:lnTo>
                        <a:cubicBezTo>
                          <a:pt x="9483" y="22379"/>
                          <a:pt x="0" y="11834"/>
                          <a:pt x="0" y="0"/>
                        </a:cubicBezTo>
                        <a:lnTo>
                          <a:pt x="0" y="55985"/>
                        </a:lnTo>
                        <a:cubicBezTo>
                          <a:pt x="0" y="67820"/>
                          <a:pt x="9483" y="78288"/>
                          <a:pt x="23896" y="87543"/>
                        </a:cubicBezTo>
                        <a:lnTo>
                          <a:pt x="562129" y="397359"/>
                        </a:lnTo>
                        <a:cubicBezTo>
                          <a:pt x="592321" y="414428"/>
                          <a:pt x="640948" y="414428"/>
                          <a:pt x="669775" y="397359"/>
                        </a:cubicBezTo>
                        <a:lnTo>
                          <a:pt x="1189650" y="95433"/>
                        </a:lnTo>
                        <a:cubicBezTo>
                          <a:pt x="1204063" y="87543"/>
                          <a:pt x="1211953" y="74419"/>
                          <a:pt x="1211953" y="63875"/>
                        </a:cubicBezTo>
                        <a:lnTo>
                          <a:pt x="1211953" y="7889"/>
                        </a:lnTo>
                        <a:cubicBezTo>
                          <a:pt x="1212029" y="19876"/>
                          <a:pt x="1205429" y="30344"/>
                          <a:pt x="1189650" y="38234"/>
                        </a:cubicBezTo>
                        <a:close/>
                      </a:path>
                    </a:pathLst>
                  </a:custGeom>
                  <a:solidFill>
                    <a:srgbClr val="50E6FF"/>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0" name="Freeform: Shape 281">
                    <a:extLst>
                      <a:ext uri="{FF2B5EF4-FFF2-40B4-BE49-F238E27FC236}">
                        <a16:creationId xmlns:a16="http://schemas.microsoft.com/office/drawing/2014/main" id="{3C7C9252-5545-4D33-A3F4-5E68C2F681D0}"/>
                      </a:ext>
                    </a:extLst>
                  </p:cNvPr>
                  <p:cNvSpPr/>
                  <p:nvPr/>
                </p:nvSpPr>
                <p:spPr>
                  <a:xfrm>
                    <a:off x="6942761" y="5422238"/>
                    <a:ext cx="1212321" cy="701750"/>
                  </a:xfrm>
                  <a:custGeom>
                    <a:avLst/>
                    <a:gdLst>
                      <a:gd name="connsiteX0" fmla="*/ 1189676 w 1212320"/>
                      <a:gd name="connsiteY0" fmla="*/ 323983 h 701750"/>
                      <a:gd name="connsiteX1" fmla="*/ 1189676 w 1212320"/>
                      <a:gd name="connsiteY1" fmla="*/ 385657 h 701750"/>
                      <a:gd name="connsiteX2" fmla="*/ 668512 w 1212320"/>
                      <a:gd name="connsiteY2" fmla="*/ 688949 h 701750"/>
                      <a:gd name="connsiteX3" fmla="*/ 560865 w 1212320"/>
                      <a:gd name="connsiteY3" fmla="*/ 688949 h 701750"/>
                      <a:gd name="connsiteX4" fmla="*/ 22633 w 1212320"/>
                      <a:gd name="connsiteY4" fmla="*/ 377768 h 701750"/>
                      <a:gd name="connsiteX5" fmla="*/ 26 w 1212320"/>
                      <a:gd name="connsiteY5" fmla="*/ 345906 h 701750"/>
                      <a:gd name="connsiteX6" fmla="*/ 22633 w 1212320"/>
                      <a:gd name="connsiteY6" fmla="*/ 316093 h 701750"/>
                      <a:gd name="connsiteX7" fmla="*/ 543796 w 1212320"/>
                      <a:gd name="connsiteY7" fmla="*/ 12802 h 701750"/>
                      <a:gd name="connsiteX8" fmla="*/ 651443 w 1212320"/>
                      <a:gd name="connsiteY8" fmla="*/ 12802 h 701750"/>
                      <a:gd name="connsiteX9" fmla="*/ 1189676 w 1212320"/>
                      <a:gd name="connsiteY9" fmla="*/ 323983 h 70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2320" h="701750">
                        <a:moveTo>
                          <a:pt x="1189676" y="323983"/>
                        </a:moveTo>
                        <a:cubicBezTo>
                          <a:pt x="1219868" y="341051"/>
                          <a:pt x="1219868" y="368589"/>
                          <a:pt x="1189676" y="385657"/>
                        </a:cubicBezTo>
                        <a:lnTo>
                          <a:pt x="668512" y="688949"/>
                        </a:lnTo>
                        <a:cubicBezTo>
                          <a:pt x="639609" y="706018"/>
                          <a:pt x="591058" y="706018"/>
                          <a:pt x="560865" y="688949"/>
                        </a:cubicBezTo>
                        <a:lnTo>
                          <a:pt x="22633" y="377768"/>
                        </a:lnTo>
                        <a:cubicBezTo>
                          <a:pt x="7081" y="368968"/>
                          <a:pt x="-505" y="357437"/>
                          <a:pt x="26" y="345906"/>
                        </a:cubicBezTo>
                        <a:cubicBezTo>
                          <a:pt x="481" y="335058"/>
                          <a:pt x="7991" y="324362"/>
                          <a:pt x="22633" y="316093"/>
                        </a:cubicBezTo>
                        <a:lnTo>
                          <a:pt x="543796" y="12802"/>
                        </a:lnTo>
                        <a:cubicBezTo>
                          <a:pt x="572699" y="-4267"/>
                          <a:pt x="621250" y="-4267"/>
                          <a:pt x="651443" y="12802"/>
                        </a:cubicBezTo>
                        <a:lnTo>
                          <a:pt x="1189676" y="323983"/>
                        </a:lnTo>
                        <a:close/>
                      </a:path>
                    </a:pathLst>
                  </a:custGeom>
                  <a:solidFill>
                    <a:srgbClr val="0078D3">
                      <a:lumMod val="75000"/>
                    </a:srgbClr>
                  </a:solidFill>
                  <a:ln w="758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321" name="TextBox 320">
                  <a:extLst>
                    <a:ext uri="{FF2B5EF4-FFF2-40B4-BE49-F238E27FC236}">
                      <a16:creationId xmlns:a16="http://schemas.microsoft.com/office/drawing/2014/main" id="{EDE90531-CDA3-44E0-83A7-486AA191CD49}"/>
                    </a:ext>
                  </a:extLst>
                </p:cNvPr>
                <p:cNvSpPr txBox="1"/>
                <p:nvPr/>
              </p:nvSpPr>
              <p:spPr>
                <a:xfrm rot="151835">
                  <a:off x="3477644" y="5317726"/>
                  <a:ext cx="196350" cy="511920"/>
                </a:xfrm>
                <a:prstGeom prst="rect">
                  <a:avLst/>
                </a:prstGeom>
                <a:noFill/>
              </p:spPr>
              <p:txBody>
                <a:bodyPr vert="vert" wrap="square" lIns="0" tIns="0" rIns="0" bIns="0" rtlCol="0">
                  <a:spAutoFit/>
                  <a:scene3d>
                    <a:camera prst="isometricTopUp"/>
                    <a:lightRig rig="threePt" dir="t">
                      <a:rot lat="0" lon="0" rev="3600000"/>
                    </a:lightRig>
                  </a:scene3d>
                </a:bodyPr>
                <a:lstStyle/>
                <a:p>
                  <a:pPr marL="0" marR="0" lvl="0" indent="0" algn="ctr" defTabSz="54862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Semibold"/>
                      <a:ea typeface="+mn-ea"/>
                      <a:cs typeface="+mn-cs"/>
                    </a:rPr>
                    <a:t>SaaS</a:t>
                  </a:r>
                </a:p>
              </p:txBody>
            </p:sp>
            <p:grpSp>
              <p:nvGrpSpPr>
                <p:cNvPr id="322" name="Graphic 3">
                  <a:extLst>
                    <a:ext uri="{FF2B5EF4-FFF2-40B4-BE49-F238E27FC236}">
                      <a16:creationId xmlns:a16="http://schemas.microsoft.com/office/drawing/2014/main" id="{BC1B6619-C852-4715-A8DA-129F388DF71D}"/>
                    </a:ext>
                  </a:extLst>
                </p:cNvPr>
                <p:cNvGrpSpPr/>
                <p:nvPr/>
              </p:nvGrpSpPr>
              <p:grpSpPr>
                <a:xfrm>
                  <a:off x="3590886" y="4446352"/>
                  <a:ext cx="432066" cy="1061037"/>
                  <a:chOff x="7380935" y="4888895"/>
                  <a:chExt cx="387293" cy="951086"/>
                </a:xfrm>
              </p:grpSpPr>
              <p:sp>
                <p:nvSpPr>
                  <p:cNvPr id="323" name="Freeform: Shape 6">
                    <a:extLst>
                      <a:ext uri="{FF2B5EF4-FFF2-40B4-BE49-F238E27FC236}">
                        <a16:creationId xmlns:a16="http://schemas.microsoft.com/office/drawing/2014/main" id="{E7364299-FF8C-4D00-AADE-80ACC9AE7A34}"/>
                      </a:ext>
                    </a:extLst>
                  </p:cNvPr>
                  <p:cNvSpPr/>
                  <p:nvPr/>
                </p:nvSpPr>
                <p:spPr>
                  <a:xfrm>
                    <a:off x="7380935" y="5627265"/>
                    <a:ext cx="387293" cy="212716"/>
                  </a:xfrm>
                  <a:custGeom>
                    <a:avLst/>
                    <a:gdLst>
                      <a:gd name="connsiteX0" fmla="*/ 387294 w 387293"/>
                      <a:gd name="connsiteY0" fmla="*/ 176540 h 212716"/>
                      <a:gd name="connsiteX1" fmla="*/ 321545 w 387293"/>
                      <a:gd name="connsiteY1" fmla="*/ 212717 h 212716"/>
                      <a:gd name="connsiteX2" fmla="*/ 0 w 387293"/>
                      <a:gd name="connsiteY2" fmla="*/ 36177 h 212716"/>
                      <a:gd name="connsiteX3" fmla="*/ 65749 w 387293"/>
                      <a:gd name="connsiteY3" fmla="*/ 0 h 212716"/>
                      <a:gd name="connsiteX4" fmla="*/ 387294 w 387293"/>
                      <a:gd name="connsiteY4" fmla="*/ 176540 h 212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7293" h="212716">
                        <a:moveTo>
                          <a:pt x="387294" y="176540"/>
                        </a:moveTo>
                        <a:lnTo>
                          <a:pt x="321545" y="212717"/>
                        </a:lnTo>
                        <a:lnTo>
                          <a:pt x="0" y="36177"/>
                        </a:lnTo>
                        <a:lnTo>
                          <a:pt x="65749" y="0"/>
                        </a:lnTo>
                        <a:lnTo>
                          <a:pt x="387294" y="176540"/>
                        </a:lnTo>
                        <a:close/>
                      </a:path>
                    </a:pathLst>
                  </a:custGeom>
                  <a:solidFill>
                    <a:srgbClr val="1F1D21">
                      <a:alpha val="20000"/>
                    </a:srgbClr>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24" name="Freeform: Shape 7">
                    <a:extLst>
                      <a:ext uri="{FF2B5EF4-FFF2-40B4-BE49-F238E27FC236}">
                        <a16:creationId xmlns:a16="http://schemas.microsoft.com/office/drawing/2014/main" id="{63C8EBF9-9AE8-431D-8BFD-2730210E1C5B}"/>
                      </a:ext>
                    </a:extLst>
                  </p:cNvPr>
                  <p:cNvSpPr/>
                  <p:nvPr/>
                </p:nvSpPr>
                <p:spPr>
                  <a:xfrm>
                    <a:off x="7515453" y="5099773"/>
                    <a:ext cx="44832" cy="44823"/>
                  </a:xfrm>
                  <a:custGeom>
                    <a:avLst/>
                    <a:gdLst>
                      <a:gd name="connsiteX0" fmla="*/ 44759 w 44832"/>
                      <a:gd name="connsiteY0" fmla="*/ 23874 h 44823"/>
                      <a:gd name="connsiteX1" fmla="*/ 23874 w 44832"/>
                      <a:gd name="connsiteY1" fmla="*/ 74 h 44823"/>
                      <a:gd name="connsiteX2" fmla="*/ 74 w 44832"/>
                      <a:gd name="connsiteY2" fmla="*/ 20959 h 44823"/>
                      <a:gd name="connsiteX3" fmla="*/ 20959 w 44832"/>
                      <a:gd name="connsiteY3" fmla="*/ 44759 h 44823"/>
                      <a:gd name="connsiteX4" fmla="*/ 44759 w 44832"/>
                      <a:gd name="connsiteY4" fmla="*/ 23874 h 448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32" h="44823">
                        <a:moveTo>
                          <a:pt x="44759" y="23874"/>
                        </a:moveTo>
                        <a:cubicBezTo>
                          <a:pt x="45771" y="11498"/>
                          <a:pt x="36250" y="1085"/>
                          <a:pt x="23874" y="74"/>
                        </a:cubicBezTo>
                        <a:cubicBezTo>
                          <a:pt x="11438" y="-938"/>
                          <a:pt x="1085" y="8582"/>
                          <a:pt x="74" y="20959"/>
                        </a:cubicBezTo>
                        <a:cubicBezTo>
                          <a:pt x="-938" y="33335"/>
                          <a:pt x="8582" y="43748"/>
                          <a:pt x="20959" y="44759"/>
                        </a:cubicBezTo>
                        <a:cubicBezTo>
                          <a:pt x="33394" y="45652"/>
                          <a:pt x="43748" y="37143"/>
                          <a:pt x="44759" y="23874"/>
                        </a:cubicBezTo>
                        <a:close/>
                      </a:path>
                    </a:pathLst>
                  </a:custGeom>
                  <a:solidFill>
                    <a:srgbClr val="0078D4"/>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25" name="Freeform: Shape 10">
                    <a:extLst>
                      <a:ext uri="{FF2B5EF4-FFF2-40B4-BE49-F238E27FC236}">
                        <a16:creationId xmlns:a16="http://schemas.microsoft.com/office/drawing/2014/main" id="{E4567C0F-B221-4451-A6A4-DA2F0194A681}"/>
                      </a:ext>
                    </a:extLst>
                  </p:cNvPr>
                  <p:cNvSpPr/>
                  <p:nvPr/>
                </p:nvSpPr>
                <p:spPr>
                  <a:xfrm>
                    <a:off x="7521119" y="5601739"/>
                    <a:ext cx="130188" cy="75090"/>
                  </a:xfrm>
                  <a:custGeom>
                    <a:avLst/>
                    <a:gdLst>
                      <a:gd name="connsiteX0" fmla="*/ 0 w 130188"/>
                      <a:gd name="connsiteY0" fmla="*/ 30405 h 75090"/>
                      <a:gd name="connsiteX1" fmla="*/ 53194 w 130188"/>
                      <a:gd name="connsiteY1" fmla="*/ 0 h 75090"/>
                      <a:gd name="connsiteX2" fmla="*/ 130189 w 130188"/>
                      <a:gd name="connsiteY2" fmla="*/ 44685 h 75090"/>
                      <a:gd name="connsiteX3" fmla="*/ 76995 w 130188"/>
                      <a:gd name="connsiteY3" fmla="*/ 75091 h 75090"/>
                      <a:gd name="connsiteX4" fmla="*/ 0 w 130188"/>
                      <a:gd name="connsiteY4" fmla="*/ 30405 h 75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188" h="75090">
                        <a:moveTo>
                          <a:pt x="0" y="30405"/>
                        </a:moveTo>
                        <a:lnTo>
                          <a:pt x="53194" y="0"/>
                        </a:lnTo>
                        <a:lnTo>
                          <a:pt x="130189" y="44685"/>
                        </a:lnTo>
                        <a:lnTo>
                          <a:pt x="76995" y="75091"/>
                        </a:lnTo>
                        <a:lnTo>
                          <a:pt x="0" y="30405"/>
                        </a:lnTo>
                        <a:close/>
                      </a:path>
                    </a:pathLst>
                  </a:custGeom>
                  <a:solidFill>
                    <a:srgbClr val="505659"/>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26" name="Freeform: Shape 13">
                    <a:extLst>
                      <a:ext uri="{FF2B5EF4-FFF2-40B4-BE49-F238E27FC236}">
                        <a16:creationId xmlns:a16="http://schemas.microsoft.com/office/drawing/2014/main" id="{833373A6-20F2-437D-B342-02B0E872D48B}"/>
                      </a:ext>
                    </a:extLst>
                  </p:cNvPr>
                  <p:cNvSpPr/>
                  <p:nvPr/>
                </p:nvSpPr>
                <p:spPr>
                  <a:xfrm>
                    <a:off x="7598292" y="5646425"/>
                    <a:ext cx="53194" cy="59977"/>
                  </a:xfrm>
                  <a:custGeom>
                    <a:avLst/>
                    <a:gdLst>
                      <a:gd name="connsiteX0" fmla="*/ 0 w 53194"/>
                      <a:gd name="connsiteY0" fmla="*/ 30405 h 59977"/>
                      <a:gd name="connsiteX1" fmla="*/ 53194 w 53194"/>
                      <a:gd name="connsiteY1" fmla="*/ 0 h 59977"/>
                      <a:gd name="connsiteX2" fmla="*/ 53194 w 53194"/>
                      <a:gd name="connsiteY2" fmla="*/ 29394 h 59977"/>
                      <a:gd name="connsiteX3" fmla="*/ 0 w 53194"/>
                      <a:gd name="connsiteY3" fmla="*/ 59977 h 59977"/>
                      <a:gd name="connsiteX4" fmla="*/ 0 w 53194"/>
                      <a:gd name="connsiteY4" fmla="*/ 30405 h 59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194" h="59977">
                        <a:moveTo>
                          <a:pt x="0" y="30405"/>
                        </a:moveTo>
                        <a:lnTo>
                          <a:pt x="53194" y="0"/>
                        </a:lnTo>
                        <a:lnTo>
                          <a:pt x="53194" y="29394"/>
                        </a:lnTo>
                        <a:lnTo>
                          <a:pt x="0" y="59977"/>
                        </a:lnTo>
                        <a:lnTo>
                          <a:pt x="0" y="30405"/>
                        </a:lnTo>
                        <a:close/>
                      </a:path>
                    </a:pathLst>
                  </a:custGeom>
                  <a:solidFill>
                    <a:srgbClr val="505659"/>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27" name="Freeform: Shape 15">
                    <a:extLst>
                      <a:ext uri="{FF2B5EF4-FFF2-40B4-BE49-F238E27FC236}">
                        <a16:creationId xmlns:a16="http://schemas.microsoft.com/office/drawing/2014/main" id="{266D9DF9-6363-4F06-A6C4-ABAFFD5EC6CA}"/>
                      </a:ext>
                    </a:extLst>
                  </p:cNvPr>
                  <p:cNvSpPr/>
                  <p:nvPr/>
                </p:nvSpPr>
                <p:spPr>
                  <a:xfrm>
                    <a:off x="7411042" y="4983819"/>
                    <a:ext cx="54205" cy="543781"/>
                  </a:xfrm>
                  <a:custGeom>
                    <a:avLst/>
                    <a:gdLst>
                      <a:gd name="connsiteX0" fmla="*/ 1845 w 54205"/>
                      <a:gd name="connsiteY0" fmla="*/ 30405 h 543781"/>
                      <a:gd name="connsiteX1" fmla="*/ 54206 w 54205"/>
                      <a:gd name="connsiteY1" fmla="*/ 0 h 543781"/>
                      <a:gd name="connsiteX2" fmla="*/ 53194 w 54205"/>
                      <a:gd name="connsiteY2" fmla="*/ 513377 h 543781"/>
                      <a:gd name="connsiteX3" fmla="*/ 0 w 54205"/>
                      <a:gd name="connsiteY3" fmla="*/ 543782 h 543781"/>
                      <a:gd name="connsiteX4" fmla="*/ 1845 w 54205"/>
                      <a:gd name="connsiteY4" fmla="*/ 30405 h 5437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205" h="543781">
                        <a:moveTo>
                          <a:pt x="1845" y="30405"/>
                        </a:moveTo>
                        <a:lnTo>
                          <a:pt x="54206" y="0"/>
                        </a:lnTo>
                        <a:lnTo>
                          <a:pt x="53194" y="513377"/>
                        </a:lnTo>
                        <a:lnTo>
                          <a:pt x="0" y="543782"/>
                        </a:lnTo>
                        <a:lnTo>
                          <a:pt x="1845" y="30405"/>
                        </a:lnTo>
                        <a:close/>
                      </a:path>
                    </a:pathLst>
                  </a:custGeom>
                  <a:solidFill>
                    <a:srgbClr val="454C50"/>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28" name="Freeform: Shape 345">
                    <a:extLst>
                      <a:ext uri="{FF2B5EF4-FFF2-40B4-BE49-F238E27FC236}">
                        <a16:creationId xmlns:a16="http://schemas.microsoft.com/office/drawing/2014/main" id="{0F554C7F-9E83-47C6-B8FC-CAC4165D5336}"/>
                      </a:ext>
                    </a:extLst>
                  </p:cNvPr>
                  <p:cNvSpPr/>
                  <p:nvPr/>
                </p:nvSpPr>
                <p:spPr>
                  <a:xfrm>
                    <a:off x="7412887" y="4983819"/>
                    <a:ext cx="349926" cy="202542"/>
                  </a:xfrm>
                  <a:custGeom>
                    <a:avLst/>
                    <a:gdLst>
                      <a:gd name="connsiteX0" fmla="*/ 0 w 349926"/>
                      <a:gd name="connsiteY0" fmla="*/ 30405 h 202542"/>
                      <a:gd name="connsiteX1" fmla="*/ 52361 w 349926"/>
                      <a:gd name="connsiteY1" fmla="*/ 0 h 202542"/>
                      <a:gd name="connsiteX2" fmla="*/ 349927 w 349926"/>
                      <a:gd name="connsiteY2" fmla="*/ 171126 h 202542"/>
                      <a:gd name="connsiteX3" fmla="*/ 296554 w 349926"/>
                      <a:gd name="connsiteY3" fmla="*/ 202542 h 202542"/>
                      <a:gd name="connsiteX4" fmla="*/ 0 w 349926"/>
                      <a:gd name="connsiteY4" fmla="*/ 30405 h 202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926" h="202542">
                        <a:moveTo>
                          <a:pt x="0" y="30405"/>
                        </a:moveTo>
                        <a:lnTo>
                          <a:pt x="52361" y="0"/>
                        </a:lnTo>
                        <a:lnTo>
                          <a:pt x="349927" y="171126"/>
                        </a:lnTo>
                        <a:lnTo>
                          <a:pt x="296554" y="202542"/>
                        </a:lnTo>
                        <a:lnTo>
                          <a:pt x="0" y="30405"/>
                        </a:lnTo>
                        <a:close/>
                      </a:path>
                    </a:pathLst>
                  </a:custGeom>
                  <a:solidFill>
                    <a:srgbClr val="FFFFFF"/>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29" name="Freeform: Shape 469">
                    <a:extLst>
                      <a:ext uri="{FF2B5EF4-FFF2-40B4-BE49-F238E27FC236}">
                        <a16:creationId xmlns:a16="http://schemas.microsoft.com/office/drawing/2014/main" id="{A997258B-631E-46DF-A096-DEEB343A24A1}"/>
                      </a:ext>
                    </a:extLst>
                  </p:cNvPr>
                  <p:cNvSpPr/>
                  <p:nvPr/>
                </p:nvSpPr>
                <p:spPr>
                  <a:xfrm>
                    <a:off x="7552596" y="4997435"/>
                    <a:ext cx="62714" cy="32081"/>
                  </a:xfrm>
                  <a:custGeom>
                    <a:avLst/>
                    <a:gdLst>
                      <a:gd name="connsiteX0" fmla="*/ 0 w 62714"/>
                      <a:gd name="connsiteY0" fmla="*/ 31070 h 32081"/>
                      <a:gd name="connsiteX1" fmla="*/ 53194 w 62714"/>
                      <a:gd name="connsiteY1" fmla="*/ 664 h 32081"/>
                      <a:gd name="connsiteX2" fmla="*/ 62714 w 62714"/>
                      <a:gd name="connsiteY2" fmla="*/ 1676 h 32081"/>
                      <a:gd name="connsiteX3" fmla="*/ 9520 w 62714"/>
                      <a:gd name="connsiteY3" fmla="*/ 32081 h 32081"/>
                      <a:gd name="connsiteX4" fmla="*/ 0 w 62714"/>
                      <a:gd name="connsiteY4" fmla="*/ 31070 h 32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4" h="32081">
                        <a:moveTo>
                          <a:pt x="0" y="31070"/>
                        </a:moveTo>
                        <a:lnTo>
                          <a:pt x="53194" y="664"/>
                        </a:lnTo>
                        <a:cubicBezTo>
                          <a:pt x="55039" y="-347"/>
                          <a:pt x="58966" y="-347"/>
                          <a:pt x="62714" y="1676"/>
                        </a:cubicBezTo>
                        <a:lnTo>
                          <a:pt x="9520" y="32081"/>
                        </a:lnTo>
                        <a:cubicBezTo>
                          <a:pt x="4760" y="30237"/>
                          <a:pt x="1845" y="30237"/>
                          <a:pt x="0" y="31070"/>
                        </a:cubicBezTo>
                        <a:close/>
                      </a:path>
                    </a:pathLst>
                  </a:custGeom>
                  <a:solidFill>
                    <a:srgbClr val="505659"/>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0" name="Freeform: Shape 470">
                    <a:extLst>
                      <a:ext uri="{FF2B5EF4-FFF2-40B4-BE49-F238E27FC236}">
                        <a16:creationId xmlns:a16="http://schemas.microsoft.com/office/drawing/2014/main" id="{81438F36-A3A2-4AC2-8265-30656FA86C31}"/>
                      </a:ext>
                    </a:extLst>
                  </p:cNvPr>
                  <p:cNvSpPr/>
                  <p:nvPr/>
                </p:nvSpPr>
                <p:spPr>
                  <a:xfrm>
                    <a:off x="7561223" y="4999111"/>
                    <a:ext cx="66462" cy="60810"/>
                  </a:xfrm>
                  <a:custGeom>
                    <a:avLst/>
                    <a:gdLst>
                      <a:gd name="connsiteX0" fmla="*/ 62714 w 66462"/>
                      <a:gd name="connsiteY0" fmla="*/ 30405 h 60810"/>
                      <a:gd name="connsiteX1" fmla="*/ 9520 w 66462"/>
                      <a:gd name="connsiteY1" fmla="*/ 60810 h 60810"/>
                      <a:gd name="connsiteX2" fmla="*/ 13269 w 66462"/>
                      <a:gd name="connsiteY2" fmla="*/ 52302 h 60810"/>
                      <a:gd name="connsiteX3" fmla="*/ 0 w 66462"/>
                      <a:gd name="connsiteY3" fmla="*/ 30405 h 60810"/>
                      <a:gd name="connsiteX4" fmla="*/ 53194 w 66462"/>
                      <a:gd name="connsiteY4" fmla="*/ 0 h 60810"/>
                      <a:gd name="connsiteX5" fmla="*/ 66463 w 66462"/>
                      <a:gd name="connsiteY5" fmla="*/ 21896 h 60810"/>
                      <a:gd name="connsiteX6" fmla="*/ 62714 w 66462"/>
                      <a:gd name="connsiteY6" fmla="*/ 30405 h 60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462" h="60810">
                        <a:moveTo>
                          <a:pt x="62714" y="30405"/>
                        </a:moveTo>
                        <a:lnTo>
                          <a:pt x="9520" y="60810"/>
                        </a:lnTo>
                        <a:cubicBezTo>
                          <a:pt x="11365" y="59799"/>
                          <a:pt x="13269" y="57062"/>
                          <a:pt x="13269" y="52302"/>
                        </a:cubicBezTo>
                        <a:cubicBezTo>
                          <a:pt x="13269" y="43793"/>
                          <a:pt x="7497" y="34273"/>
                          <a:pt x="0" y="30405"/>
                        </a:cubicBezTo>
                        <a:lnTo>
                          <a:pt x="53194" y="0"/>
                        </a:lnTo>
                        <a:cubicBezTo>
                          <a:pt x="60870" y="3749"/>
                          <a:pt x="66463" y="14280"/>
                          <a:pt x="66463" y="21896"/>
                        </a:cubicBezTo>
                        <a:cubicBezTo>
                          <a:pt x="66463" y="26478"/>
                          <a:pt x="64618" y="29394"/>
                          <a:pt x="62714" y="30405"/>
                        </a:cubicBezTo>
                        <a:close/>
                      </a:path>
                    </a:pathLst>
                  </a:custGeom>
                  <a:solidFill>
                    <a:srgbClr val="505659"/>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1" name="Freeform: Shape 471">
                    <a:extLst>
                      <a:ext uri="{FF2B5EF4-FFF2-40B4-BE49-F238E27FC236}">
                        <a16:creationId xmlns:a16="http://schemas.microsoft.com/office/drawing/2014/main" id="{8596D875-897B-48D9-B8FE-95CB96F59277}"/>
                      </a:ext>
                    </a:extLst>
                  </p:cNvPr>
                  <p:cNvSpPr/>
                  <p:nvPr/>
                </p:nvSpPr>
                <p:spPr>
                  <a:xfrm>
                    <a:off x="7708429" y="5154945"/>
                    <a:ext cx="54205" cy="544674"/>
                  </a:xfrm>
                  <a:custGeom>
                    <a:avLst/>
                    <a:gdLst>
                      <a:gd name="connsiteX0" fmla="*/ 1012 w 54205"/>
                      <a:gd name="connsiteY0" fmla="*/ 31417 h 544674"/>
                      <a:gd name="connsiteX1" fmla="*/ 54206 w 54205"/>
                      <a:gd name="connsiteY1" fmla="*/ 0 h 544674"/>
                      <a:gd name="connsiteX2" fmla="*/ 53194 w 54205"/>
                      <a:gd name="connsiteY2" fmla="*/ 513377 h 544674"/>
                      <a:gd name="connsiteX3" fmla="*/ 0 w 54205"/>
                      <a:gd name="connsiteY3" fmla="*/ 544674 h 544674"/>
                      <a:gd name="connsiteX4" fmla="*/ 1012 w 54205"/>
                      <a:gd name="connsiteY4" fmla="*/ 31417 h 54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205" h="544674">
                        <a:moveTo>
                          <a:pt x="1012" y="31417"/>
                        </a:moveTo>
                        <a:lnTo>
                          <a:pt x="54206" y="0"/>
                        </a:lnTo>
                        <a:lnTo>
                          <a:pt x="53194" y="513377"/>
                        </a:lnTo>
                        <a:lnTo>
                          <a:pt x="0" y="544674"/>
                        </a:lnTo>
                        <a:lnTo>
                          <a:pt x="1012" y="31417"/>
                        </a:lnTo>
                        <a:close/>
                      </a:path>
                    </a:pathLst>
                  </a:custGeom>
                  <a:solidFill>
                    <a:srgbClr val="FFFFFF"/>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2" name="Freeform: Shape 472">
                    <a:extLst>
                      <a:ext uri="{FF2B5EF4-FFF2-40B4-BE49-F238E27FC236}">
                        <a16:creationId xmlns:a16="http://schemas.microsoft.com/office/drawing/2014/main" id="{5806F341-D469-4171-AF64-8D3EC13D72FE}"/>
                      </a:ext>
                    </a:extLst>
                  </p:cNvPr>
                  <p:cNvSpPr/>
                  <p:nvPr/>
                </p:nvSpPr>
                <p:spPr>
                  <a:xfrm>
                    <a:off x="7385219" y="4907361"/>
                    <a:ext cx="349867" cy="898142"/>
                  </a:xfrm>
                  <a:custGeom>
                    <a:avLst/>
                    <a:gdLst>
                      <a:gd name="connsiteX0" fmla="*/ 305182 w 349867"/>
                      <a:gd name="connsiteY0" fmla="*/ 156309 h 898142"/>
                      <a:gd name="connsiteX1" fmla="*/ 349867 w 349867"/>
                      <a:gd name="connsiteY1" fmla="*/ 233304 h 898142"/>
                      <a:gd name="connsiteX2" fmla="*/ 348023 w 349867"/>
                      <a:gd name="connsiteY2" fmla="*/ 866337 h 898142"/>
                      <a:gd name="connsiteX3" fmla="*/ 303337 w 349867"/>
                      <a:gd name="connsiteY3" fmla="*/ 891982 h 898142"/>
                      <a:gd name="connsiteX4" fmla="*/ 21896 w 349867"/>
                      <a:gd name="connsiteY4" fmla="*/ 729544 h 898142"/>
                      <a:gd name="connsiteX5" fmla="*/ 0 w 349867"/>
                      <a:gd name="connsiteY5" fmla="*/ 691463 h 898142"/>
                      <a:gd name="connsiteX6" fmla="*/ 2023 w 349867"/>
                      <a:gd name="connsiteY6" fmla="*/ 31773 h 898142"/>
                      <a:gd name="connsiteX7" fmla="*/ 46708 w 349867"/>
                      <a:gd name="connsiteY7" fmla="*/ 6128 h 898142"/>
                      <a:gd name="connsiteX8" fmla="*/ 305182 w 349867"/>
                      <a:gd name="connsiteY8" fmla="*/ 156309 h 898142"/>
                      <a:gd name="connsiteX9" fmla="*/ 323211 w 349867"/>
                      <a:gd name="connsiteY9" fmla="*/ 792258 h 898142"/>
                      <a:gd name="connsiteX10" fmla="*/ 325055 w 349867"/>
                      <a:gd name="connsiteY10" fmla="*/ 278822 h 898142"/>
                      <a:gd name="connsiteX11" fmla="*/ 27668 w 349867"/>
                      <a:gd name="connsiteY11" fmla="*/ 106863 h 898142"/>
                      <a:gd name="connsiteX12" fmla="*/ 25824 w 349867"/>
                      <a:gd name="connsiteY12" fmla="*/ 620240 h 898142"/>
                      <a:gd name="connsiteX13" fmla="*/ 323211 w 349867"/>
                      <a:gd name="connsiteY13" fmla="*/ 792258 h 898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9867" h="898142">
                        <a:moveTo>
                          <a:pt x="305182" y="156309"/>
                        </a:moveTo>
                        <a:cubicBezTo>
                          <a:pt x="329815" y="170589"/>
                          <a:pt x="349867" y="205755"/>
                          <a:pt x="349867" y="233304"/>
                        </a:cubicBezTo>
                        <a:lnTo>
                          <a:pt x="348023" y="866337"/>
                        </a:lnTo>
                        <a:cubicBezTo>
                          <a:pt x="348023" y="894898"/>
                          <a:pt x="328149" y="906263"/>
                          <a:pt x="303337" y="891982"/>
                        </a:cubicBezTo>
                        <a:lnTo>
                          <a:pt x="21896" y="729544"/>
                        </a:lnTo>
                        <a:cubicBezTo>
                          <a:pt x="9520" y="722939"/>
                          <a:pt x="0" y="705744"/>
                          <a:pt x="0" y="691463"/>
                        </a:cubicBezTo>
                        <a:lnTo>
                          <a:pt x="2023" y="31773"/>
                        </a:lnTo>
                        <a:cubicBezTo>
                          <a:pt x="2023" y="3391"/>
                          <a:pt x="21896" y="-8152"/>
                          <a:pt x="46708" y="6128"/>
                        </a:cubicBezTo>
                        <a:lnTo>
                          <a:pt x="305182" y="156309"/>
                        </a:lnTo>
                        <a:close/>
                        <a:moveTo>
                          <a:pt x="323211" y="792258"/>
                        </a:moveTo>
                        <a:lnTo>
                          <a:pt x="325055" y="278822"/>
                        </a:lnTo>
                        <a:lnTo>
                          <a:pt x="27668" y="106863"/>
                        </a:lnTo>
                        <a:lnTo>
                          <a:pt x="25824" y="620240"/>
                        </a:lnTo>
                        <a:lnTo>
                          <a:pt x="323211" y="792258"/>
                        </a:lnTo>
                        <a:close/>
                      </a:path>
                    </a:pathLst>
                  </a:custGeom>
                  <a:solidFill>
                    <a:srgbClr val="0078D3"/>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3" name="Freeform: Shape 473">
                    <a:extLst>
                      <a:ext uri="{FF2B5EF4-FFF2-40B4-BE49-F238E27FC236}">
                        <a16:creationId xmlns:a16="http://schemas.microsoft.com/office/drawing/2014/main" id="{E811B1DB-8432-4D5F-A4FB-E0CDF101D438}"/>
                      </a:ext>
                    </a:extLst>
                  </p:cNvPr>
                  <p:cNvSpPr/>
                  <p:nvPr/>
                </p:nvSpPr>
                <p:spPr>
                  <a:xfrm>
                    <a:off x="7411042" y="5014284"/>
                    <a:ext cx="298398" cy="685335"/>
                  </a:xfrm>
                  <a:custGeom>
                    <a:avLst/>
                    <a:gdLst>
                      <a:gd name="connsiteX0" fmla="*/ 298399 w 298398"/>
                      <a:gd name="connsiteY0" fmla="*/ 172078 h 685335"/>
                      <a:gd name="connsiteX1" fmla="*/ 297387 w 298398"/>
                      <a:gd name="connsiteY1" fmla="*/ 685335 h 685335"/>
                      <a:gd name="connsiteX2" fmla="*/ 0 w 298398"/>
                      <a:gd name="connsiteY2" fmla="*/ 513377 h 685335"/>
                      <a:gd name="connsiteX3" fmla="*/ 1845 w 298398"/>
                      <a:gd name="connsiteY3" fmla="*/ 0 h 685335"/>
                      <a:gd name="connsiteX4" fmla="*/ 298399 w 298398"/>
                      <a:gd name="connsiteY4" fmla="*/ 172078 h 685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398" h="685335">
                        <a:moveTo>
                          <a:pt x="298399" y="172078"/>
                        </a:moveTo>
                        <a:lnTo>
                          <a:pt x="297387" y="685335"/>
                        </a:lnTo>
                        <a:lnTo>
                          <a:pt x="0" y="513377"/>
                        </a:lnTo>
                        <a:lnTo>
                          <a:pt x="1845" y="0"/>
                        </a:lnTo>
                        <a:lnTo>
                          <a:pt x="298399" y="172078"/>
                        </a:lnTo>
                        <a:close/>
                      </a:path>
                    </a:pathLst>
                  </a:custGeom>
                  <a:solidFill>
                    <a:srgbClr val="0078D4"/>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4" name="Freeform: Shape 474">
                    <a:extLst>
                      <a:ext uri="{FF2B5EF4-FFF2-40B4-BE49-F238E27FC236}">
                        <a16:creationId xmlns:a16="http://schemas.microsoft.com/office/drawing/2014/main" id="{C8E56946-B1FD-4B8D-8B9D-D552C9AB8314}"/>
                      </a:ext>
                    </a:extLst>
                  </p:cNvPr>
                  <p:cNvSpPr/>
                  <p:nvPr/>
                </p:nvSpPr>
                <p:spPr>
                  <a:xfrm>
                    <a:off x="7400451" y="4888895"/>
                    <a:ext cx="366587" cy="912352"/>
                  </a:xfrm>
                  <a:custGeom>
                    <a:avLst/>
                    <a:gdLst>
                      <a:gd name="connsiteX0" fmla="*/ 321723 w 366587"/>
                      <a:gd name="connsiteY0" fmla="*/ 156091 h 912352"/>
                      <a:gd name="connsiteX1" fmla="*/ 63250 w 366587"/>
                      <a:gd name="connsiteY1" fmla="*/ 5850 h 912352"/>
                      <a:gd name="connsiteX2" fmla="*/ 31833 w 366587"/>
                      <a:gd name="connsiteY2" fmla="*/ 2935 h 912352"/>
                      <a:gd name="connsiteX3" fmla="*/ 0 w 366587"/>
                      <a:gd name="connsiteY3" fmla="*/ 21678 h 912352"/>
                      <a:gd name="connsiteX4" fmla="*/ 31417 w 366587"/>
                      <a:gd name="connsiteY4" fmla="*/ 24593 h 912352"/>
                      <a:gd name="connsiteX5" fmla="*/ 290128 w 366587"/>
                      <a:gd name="connsiteY5" fmla="*/ 173763 h 912352"/>
                      <a:gd name="connsiteX6" fmla="*/ 334813 w 366587"/>
                      <a:gd name="connsiteY6" fmla="*/ 250758 h 912352"/>
                      <a:gd name="connsiteX7" fmla="*/ 332969 w 366587"/>
                      <a:gd name="connsiteY7" fmla="*/ 883791 h 912352"/>
                      <a:gd name="connsiteX8" fmla="*/ 319700 w 366587"/>
                      <a:gd name="connsiteY8" fmla="*/ 912352 h 912352"/>
                      <a:gd name="connsiteX9" fmla="*/ 351474 w 366587"/>
                      <a:gd name="connsiteY9" fmla="*/ 893669 h 912352"/>
                      <a:gd name="connsiteX10" fmla="*/ 364743 w 366587"/>
                      <a:gd name="connsiteY10" fmla="*/ 865108 h 912352"/>
                      <a:gd name="connsiteX11" fmla="*/ 366587 w 366587"/>
                      <a:gd name="connsiteY11" fmla="*/ 232074 h 912352"/>
                      <a:gd name="connsiteX12" fmla="*/ 321723 w 366587"/>
                      <a:gd name="connsiteY12" fmla="*/ 156091 h 91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6587" h="912352">
                        <a:moveTo>
                          <a:pt x="321723" y="156091"/>
                        </a:moveTo>
                        <a:lnTo>
                          <a:pt x="63250" y="5850"/>
                        </a:lnTo>
                        <a:cubicBezTo>
                          <a:pt x="50814" y="-754"/>
                          <a:pt x="39449" y="-1825"/>
                          <a:pt x="31833" y="2935"/>
                        </a:cubicBezTo>
                        <a:lnTo>
                          <a:pt x="0" y="21678"/>
                        </a:lnTo>
                        <a:cubicBezTo>
                          <a:pt x="8509" y="16918"/>
                          <a:pt x="19040" y="17929"/>
                          <a:pt x="31417" y="24593"/>
                        </a:cubicBezTo>
                        <a:lnTo>
                          <a:pt x="290128" y="173763"/>
                        </a:lnTo>
                        <a:cubicBezTo>
                          <a:pt x="314762" y="188043"/>
                          <a:pt x="334813" y="223209"/>
                          <a:pt x="334813" y="250758"/>
                        </a:cubicBezTo>
                        <a:lnTo>
                          <a:pt x="332969" y="883791"/>
                        </a:lnTo>
                        <a:cubicBezTo>
                          <a:pt x="332969" y="898072"/>
                          <a:pt x="328209" y="907592"/>
                          <a:pt x="319700" y="912352"/>
                        </a:cubicBezTo>
                        <a:lnTo>
                          <a:pt x="351474" y="893669"/>
                        </a:lnTo>
                        <a:cubicBezTo>
                          <a:pt x="359149" y="888909"/>
                          <a:pt x="364743" y="879388"/>
                          <a:pt x="364743" y="865108"/>
                        </a:cubicBezTo>
                        <a:lnTo>
                          <a:pt x="366587" y="232074"/>
                        </a:lnTo>
                        <a:cubicBezTo>
                          <a:pt x="366409" y="204525"/>
                          <a:pt x="346535" y="169360"/>
                          <a:pt x="321723" y="156091"/>
                        </a:cubicBezTo>
                        <a:close/>
                      </a:path>
                    </a:pathLst>
                  </a:custGeom>
                  <a:solidFill>
                    <a:srgbClr val="FFFFFF">
                      <a:lumMod val="50000"/>
                      <a:lumOff val="50000"/>
                    </a:srgbClr>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5" name="Freeform: Shape 475">
                    <a:extLst>
                      <a:ext uri="{FF2B5EF4-FFF2-40B4-BE49-F238E27FC236}">
                        <a16:creationId xmlns:a16="http://schemas.microsoft.com/office/drawing/2014/main" id="{70B18FFA-86FE-479B-97FB-BA4C40CBA34F}"/>
                      </a:ext>
                    </a:extLst>
                  </p:cNvPr>
                  <p:cNvSpPr/>
                  <p:nvPr/>
                </p:nvSpPr>
                <p:spPr>
                  <a:xfrm>
                    <a:off x="7522845" y="5633606"/>
                    <a:ext cx="43138" cy="55625"/>
                  </a:xfrm>
                  <a:custGeom>
                    <a:avLst/>
                    <a:gdLst>
                      <a:gd name="connsiteX0" fmla="*/ 21242 w 43138"/>
                      <a:gd name="connsiteY0" fmla="*/ 2823 h 55625"/>
                      <a:gd name="connsiteX1" fmla="*/ 43138 w 43138"/>
                      <a:gd name="connsiteY1" fmla="*/ 40190 h 55625"/>
                      <a:gd name="connsiteX2" fmla="*/ 21242 w 43138"/>
                      <a:gd name="connsiteY2" fmla="*/ 52447 h 55625"/>
                      <a:gd name="connsiteX3" fmla="*/ 0 w 43138"/>
                      <a:gd name="connsiteY3" fmla="*/ 15080 h 55625"/>
                      <a:gd name="connsiteX4" fmla="*/ 21242 w 43138"/>
                      <a:gd name="connsiteY4" fmla="*/ 2823 h 55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38" h="55625">
                        <a:moveTo>
                          <a:pt x="21242" y="2823"/>
                        </a:moveTo>
                        <a:cubicBezTo>
                          <a:pt x="33499" y="10142"/>
                          <a:pt x="43138" y="26445"/>
                          <a:pt x="43138" y="40190"/>
                        </a:cubicBezTo>
                        <a:cubicBezTo>
                          <a:pt x="43138" y="53935"/>
                          <a:pt x="33440" y="59766"/>
                          <a:pt x="21242" y="52447"/>
                        </a:cubicBezTo>
                        <a:cubicBezTo>
                          <a:pt x="9877" y="45961"/>
                          <a:pt x="0" y="28825"/>
                          <a:pt x="0" y="15080"/>
                        </a:cubicBezTo>
                        <a:cubicBezTo>
                          <a:pt x="0" y="1276"/>
                          <a:pt x="9877" y="-3663"/>
                          <a:pt x="21242" y="2823"/>
                        </a:cubicBezTo>
                        <a:close/>
                      </a:path>
                    </a:pathLst>
                  </a:custGeom>
                  <a:solidFill>
                    <a:srgbClr val="78787D"/>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6" name="Freeform: Shape 476">
                    <a:extLst>
                      <a:ext uri="{FF2B5EF4-FFF2-40B4-BE49-F238E27FC236}">
                        <a16:creationId xmlns:a16="http://schemas.microsoft.com/office/drawing/2014/main" id="{123D1BDA-FF6C-4A7A-8370-5307935130BC}"/>
                      </a:ext>
                    </a:extLst>
                  </p:cNvPr>
                  <p:cNvSpPr/>
                  <p:nvPr/>
                </p:nvSpPr>
                <p:spPr>
                  <a:xfrm>
                    <a:off x="7471197" y="5226312"/>
                    <a:ext cx="172138" cy="221321"/>
                  </a:xfrm>
                  <a:custGeom>
                    <a:avLst/>
                    <a:gdLst>
                      <a:gd name="connsiteX0" fmla="*/ 86337 w 172138"/>
                      <a:gd name="connsiteY0" fmla="*/ 11756 h 221321"/>
                      <a:gd name="connsiteX1" fmla="*/ 172138 w 172138"/>
                      <a:gd name="connsiteY1" fmla="*/ 160271 h 221321"/>
                      <a:gd name="connsiteX2" fmla="*/ 85801 w 172138"/>
                      <a:gd name="connsiteY2" fmla="*/ 209538 h 221321"/>
                      <a:gd name="connsiteX3" fmla="*/ 1 w 172138"/>
                      <a:gd name="connsiteY3" fmla="*/ 60844 h 221321"/>
                      <a:gd name="connsiteX4" fmla="*/ 86337 w 172138"/>
                      <a:gd name="connsiteY4" fmla="*/ 11756 h 2213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38" h="221321">
                        <a:moveTo>
                          <a:pt x="86337" y="11756"/>
                        </a:moveTo>
                        <a:cubicBezTo>
                          <a:pt x="133938" y="39305"/>
                          <a:pt x="172316" y="105708"/>
                          <a:pt x="172138" y="160271"/>
                        </a:cubicBezTo>
                        <a:cubicBezTo>
                          <a:pt x="171959" y="215012"/>
                          <a:pt x="133402" y="236908"/>
                          <a:pt x="85801" y="209538"/>
                        </a:cubicBezTo>
                        <a:cubicBezTo>
                          <a:pt x="38200" y="182167"/>
                          <a:pt x="-178" y="115585"/>
                          <a:pt x="1" y="60844"/>
                        </a:cubicBezTo>
                        <a:cubicBezTo>
                          <a:pt x="1" y="6460"/>
                          <a:pt x="38736" y="-15615"/>
                          <a:pt x="86337" y="11756"/>
                        </a:cubicBezTo>
                        <a:close/>
                      </a:path>
                    </a:pathLst>
                  </a:custGeom>
                  <a:solidFill>
                    <a:srgbClr val="84ECFD"/>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7" name="Freeform: Shape 477">
                    <a:extLst>
                      <a:ext uri="{FF2B5EF4-FFF2-40B4-BE49-F238E27FC236}">
                        <a16:creationId xmlns:a16="http://schemas.microsoft.com/office/drawing/2014/main" id="{0A3DA88D-AA95-431A-829E-DA4236CDAF2C}"/>
                      </a:ext>
                    </a:extLst>
                  </p:cNvPr>
                  <p:cNvSpPr/>
                  <p:nvPr/>
                </p:nvSpPr>
                <p:spPr>
                  <a:xfrm>
                    <a:off x="7501722" y="5312980"/>
                    <a:ext cx="109125" cy="66105"/>
                  </a:xfrm>
                  <a:custGeom>
                    <a:avLst/>
                    <a:gdLst>
                      <a:gd name="connsiteX0" fmla="*/ 96392 w 109125"/>
                      <a:gd name="connsiteY0" fmla="*/ 0 h 66105"/>
                      <a:gd name="connsiteX1" fmla="*/ 109125 w 109125"/>
                      <a:gd name="connsiteY1" fmla="*/ 22075 h 66105"/>
                      <a:gd name="connsiteX2" fmla="*/ 31952 w 109125"/>
                      <a:gd name="connsiteY2" fmla="*/ 66106 h 66105"/>
                      <a:gd name="connsiteX3" fmla="*/ 0 w 109125"/>
                      <a:gd name="connsiteY3" fmla="*/ 10889 h 66105"/>
                      <a:gd name="connsiteX4" fmla="*/ 12912 w 109125"/>
                      <a:gd name="connsiteY4" fmla="*/ 3392 h 66105"/>
                      <a:gd name="connsiteX5" fmla="*/ 32131 w 109125"/>
                      <a:gd name="connsiteY5" fmla="*/ 36712 h 66105"/>
                      <a:gd name="connsiteX6" fmla="*/ 96392 w 109125"/>
                      <a:gd name="connsiteY6" fmla="*/ 0 h 6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125" h="66105">
                        <a:moveTo>
                          <a:pt x="96392" y="0"/>
                        </a:moveTo>
                        <a:lnTo>
                          <a:pt x="109125" y="22075"/>
                        </a:lnTo>
                        <a:lnTo>
                          <a:pt x="31952" y="66106"/>
                        </a:lnTo>
                        <a:lnTo>
                          <a:pt x="0" y="10889"/>
                        </a:lnTo>
                        <a:lnTo>
                          <a:pt x="12912" y="3392"/>
                        </a:lnTo>
                        <a:lnTo>
                          <a:pt x="32131" y="36712"/>
                        </a:lnTo>
                        <a:lnTo>
                          <a:pt x="96392" y="0"/>
                        </a:lnTo>
                        <a:close/>
                      </a:path>
                    </a:pathLst>
                  </a:custGeom>
                  <a:solidFill>
                    <a:srgbClr val="1D4A79"/>
                  </a:solidFill>
                  <a:ln w="586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grpSp>
        <p:sp>
          <p:nvSpPr>
            <p:cNvPr id="503" name="Rectangle 502">
              <a:extLst>
                <a:ext uri="{FF2B5EF4-FFF2-40B4-BE49-F238E27FC236}">
                  <a16:creationId xmlns:a16="http://schemas.microsoft.com/office/drawing/2014/main" id="{26643363-54B5-4CB0-A763-A6148D0AFB11}"/>
                </a:ext>
                <a:ext uri="{C183D7F6-B498-43B3-948B-1728B52AA6E4}">
                  <adec:decorative xmlns:adec="http://schemas.microsoft.com/office/drawing/2017/decorative" val="1"/>
                </a:ext>
              </a:extLst>
            </p:cNvPr>
            <p:cNvSpPr/>
            <p:nvPr/>
          </p:nvSpPr>
          <p:spPr bwMode="auto">
            <a:xfrm>
              <a:off x="6095998" y="585788"/>
              <a:ext cx="5784005" cy="5234928"/>
            </a:xfrm>
            <a:prstGeom prst="rect">
              <a:avLst/>
            </a:prstGeom>
            <a:noFill/>
            <a:ln w="12700">
              <a:gradFill flip="none" rotWithShape="1">
                <a:gsLst>
                  <a:gs pos="0">
                    <a:schemeClr val="accent1"/>
                  </a:gs>
                  <a:gs pos="100000">
                    <a:schemeClr val="accent5"/>
                  </a:gs>
                </a:gsLst>
                <a:lin ang="2700000" scaled="1"/>
                <a:tileRect/>
              </a:gra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pic>
        <p:nvPicPr>
          <p:cNvPr id="2" name="Picture 1" descr="A yellow and orange logo&#10;&#10;Description automatically generated">
            <a:extLst>
              <a:ext uri="{FF2B5EF4-FFF2-40B4-BE49-F238E27FC236}">
                <a16:creationId xmlns:a16="http://schemas.microsoft.com/office/drawing/2014/main" id="{4EFD3B52-B7E5-A4D8-5604-B2B2126F2D2A}"/>
              </a:ext>
            </a:extLst>
          </p:cNvPr>
          <p:cNvPicPr>
            <a:picLocks noChangeAspect="1"/>
          </p:cNvPicPr>
          <p:nvPr/>
        </p:nvPicPr>
        <p:blipFill>
          <a:blip r:embed="rId8"/>
          <a:stretch>
            <a:fillRect/>
          </a:stretch>
        </p:blipFill>
        <p:spPr>
          <a:xfrm>
            <a:off x="0" y="5699929"/>
            <a:ext cx="1258519" cy="1258519"/>
          </a:xfrm>
          <a:prstGeom prst="rect">
            <a:avLst/>
          </a:prstGeom>
        </p:spPr>
      </p:pic>
    </p:spTree>
    <p:extLst>
      <p:ext uri="{BB962C8B-B14F-4D97-AF65-F5344CB8AC3E}">
        <p14:creationId xmlns:p14="http://schemas.microsoft.com/office/powerpoint/2010/main" val="176397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100000" fill="hold" nodeType="withEffect">
                                  <p:stCondLst>
                                    <p:cond delay="0"/>
                                  </p:stCondLst>
                                  <p:childTnLst>
                                    <p:animMotion origin="layout" path="M 1.25E-6 0 L 1.25E-6 0.01968 " pathEditMode="relative" rAng="0" ptsTypes="AA">
                                      <p:cBhvr>
                                        <p:cTn id="9" dur="500" spd="-100000" fill="hold"/>
                                        <p:tgtEl>
                                          <p:spTgt spid="6"/>
                                        </p:tgtEl>
                                        <p:attrNameLst>
                                          <p:attrName>ppt_x</p:attrName>
                                          <p:attrName>ppt_y</p:attrName>
                                        </p:attrNameLst>
                                      </p:cBhvr>
                                      <p:rCtr x="0" y="972"/>
                                    </p:animMotion>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50"/>
                                        <p:tgtEl>
                                          <p:spTgt spid="4"/>
                                        </p:tgtEl>
                                      </p:cBhvr>
                                    </p:animEffect>
                                  </p:childTnLst>
                                </p:cTn>
                              </p:par>
                              <p:par>
                                <p:cTn id="13" presetID="42" presetClass="path" presetSubtype="0" decel="100000" fill="hold" nodeType="withEffect">
                                  <p:stCondLst>
                                    <p:cond delay="0"/>
                                  </p:stCondLst>
                                  <p:childTnLst>
                                    <p:animMotion origin="layout" path="M 0.01667 -0.00047 L 5E-6 4.81481E-6 " pathEditMode="relative" rAng="0" ptsTypes="AA">
                                      <p:cBhvr>
                                        <p:cTn id="14" dur="500" fill="hold"/>
                                        <p:tgtEl>
                                          <p:spTgt spid="4"/>
                                        </p:tgtEl>
                                        <p:attrNameLst>
                                          <p:attrName>ppt_x</p:attrName>
                                          <p:attrName>ppt_y</p:attrName>
                                        </p:attrNameLst>
                                      </p:cBhvr>
                                      <p:rCtr x="-833" y="23"/>
                                    </p:animMotion>
                                  </p:childTnLst>
                                </p:cTn>
                              </p:par>
                              <p:par>
                                <p:cTn id="15" presetID="10" presetClass="entr" presetSubtype="0" fill="hold" nodeType="withEffect">
                                  <p:stCondLst>
                                    <p:cond delay="1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path" presetSubtype="0" decel="100000" fill="hold" nodeType="withEffect">
                                  <p:stCondLst>
                                    <p:cond delay="100"/>
                                  </p:stCondLst>
                                  <p:childTnLst>
                                    <p:animMotion origin="layout" path="M 1.25E-6 0 L 1.25E-6 0.01968 " pathEditMode="relative" rAng="0" ptsTypes="AA">
                                      <p:cBhvr>
                                        <p:cTn id="19" dur="500" spd="-100000" fill="hold"/>
                                        <p:tgtEl>
                                          <p:spTgt spid="7"/>
                                        </p:tgtEl>
                                        <p:attrNameLst>
                                          <p:attrName>ppt_x</p:attrName>
                                          <p:attrName>ppt_y</p:attrName>
                                        </p:attrNameLst>
                                      </p:cBhvr>
                                      <p:rCtr x="0" y="972"/>
                                    </p:animMotion>
                                  </p:childTnLst>
                                </p:cTn>
                              </p:par>
                              <p:par>
                                <p:cTn id="20" presetID="10" presetClass="entr" presetSubtype="0" fill="hold" nodeType="withEffect">
                                  <p:stCondLst>
                                    <p:cond delay="2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42" presetClass="path" presetSubtype="0" decel="100000" fill="hold" nodeType="withEffect">
                                  <p:stCondLst>
                                    <p:cond delay="200"/>
                                  </p:stCondLst>
                                  <p:childTnLst>
                                    <p:animMotion origin="layout" path="M 1.25E-6 0 L 1.25E-6 0.01968 " pathEditMode="relative" rAng="0" ptsTypes="AA">
                                      <p:cBhvr>
                                        <p:cTn id="24" dur="500" spd="-100000" fill="hold"/>
                                        <p:tgtEl>
                                          <p:spTgt spid="8"/>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cstate="screen">
            <a:grayscl/>
            <a:extLst>
              <a:ext uri="{28A0092B-C50C-407E-A947-70E740481C1C}">
                <a14:useLocalDpi xmlns:a14="http://schemas.microsoft.com/office/drawing/2010/main" val="0"/>
              </a:ext>
            </a:extLst>
          </a:blip>
          <a:srcRect l="16265" t="3005" r="6165" b="1684"/>
          <a:stretch/>
        </p:blipFill>
        <p:spPr>
          <a:xfrm>
            <a:off x="4751555" y="974"/>
            <a:ext cx="7439582" cy="6856055"/>
          </a:xfrm>
          <a:prstGeom prst="rect">
            <a:avLst/>
          </a:prstGeom>
        </p:spPr>
      </p:pic>
      <p:sp>
        <p:nvSpPr>
          <p:cNvPr id="11" name="Rectangle 10"/>
          <p:cNvSpPr/>
          <p:nvPr/>
        </p:nvSpPr>
        <p:spPr bwMode="auto">
          <a:xfrm>
            <a:off x="4751555" y="974"/>
            <a:ext cx="7439582" cy="6856540"/>
          </a:xfrm>
          <a:prstGeom prst="rect">
            <a:avLst/>
          </a:prstGeom>
          <a:gradFill flip="none" rotWithShape="1">
            <a:gsLst>
              <a:gs pos="2917">
                <a:srgbClr val="000000">
                  <a:alpha val="85000"/>
                </a:srgbClr>
              </a:gs>
              <a:gs pos="50000">
                <a:srgbClr val="000000">
                  <a:alpha val="70000"/>
                </a:srgbClr>
              </a:gs>
              <a:gs pos="76000">
                <a:srgbClr val="000000">
                  <a:alpha val="50000"/>
                </a:srgbClr>
              </a:gs>
              <a:gs pos="100000">
                <a:srgbClr val="000000">
                  <a:alpha val="0"/>
                </a:srgb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 name="Rectangle 1"/>
          <p:cNvSpPr/>
          <p:nvPr/>
        </p:nvSpPr>
        <p:spPr bwMode="auto">
          <a:xfrm>
            <a:off x="4751555" y="974"/>
            <a:ext cx="7439582" cy="6856540"/>
          </a:xfrm>
          <a:prstGeom prst="rect">
            <a:avLst/>
          </a:prstGeom>
          <a:solidFill>
            <a:schemeClr val="accent5">
              <a:alpha val="81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 name="Rectangle 4"/>
          <p:cNvSpPr/>
          <p:nvPr/>
        </p:nvSpPr>
        <p:spPr>
          <a:xfrm>
            <a:off x="556553" y="1782663"/>
            <a:ext cx="3144829" cy="2355453"/>
          </a:xfrm>
          <a:prstGeom prst="rect">
            <a:avLst/>
          </a:prstGeom>
        </p:spPr>
        <p:txBody>
          <a:bodyPr wrap="square">
            <a:spAutoFit/>
          </a:bodyPr>
          <a:lstStyle/>
          <a:p>
            <a:pPr defTabSz="914225">
              <a:spcAft>
                <a:spcPts val="1175"/>
              </a:spcAft>
              <a:defRPr/>
            </a:pPr>
            <a:r>
              <a:rPr lang="en-US" altLang="en-US" sz="4902" kern="0" dirty="0">
                <a:solidFill>
                  <a:schemeClr val="bg1"/>
                </a:solidFill>
                <a:latin typeface="Segoe UI Light"/>
              </a:rPr>
              <a:t>Microsoft </a:t>
            </a:r>
            <a:br>
              <a:rPr lang="en-US" altLang="en-US" sz="4902" kern="0" dirty="0">
                <a:solidFill>
                  <a:schemeClr val="bg1"/>
                </a:solidFill>
                <a:latin typeface="Segoe UI Light"/>
              </a:rPr>
            </a:br>
            <a:r>
              <a:rPr lang="en-US" altLang="en-US" sz="4902" kern="0" dirty="0">
                <a:solidFill>
                  <a:schemeClr val="bg1"/>
                </a:solidFill>
                <a:latin typeface="Segoe UI Light"/>
              </a:rPr>
              <a:t>Cognitive </a:t>
            </a:r>
            <a:br>
              <a:rPr lang="en-US" altLang="en-US" sz="4902" kern="0" dirty="0">
                <a:solidFill>
                  <a:schemeClr val="bg1"/>
                </a:solidFill>
                <a:latin typeface="Segoe UI Light"/>
              </a:rPr>
            </a:br>
            <a:r>
              <a:rPr lang="en-US" altLang="en-US" sz="4902" kern="0" dirty="0">
                <a:solidFill>
                  <a:schemeClr val="bg1"/>
                </a:solidFill>
                <a:latin typeface="Segoe UI Light"/>
              </a:rPr>
              <a:t>Services</a:t>
            </a:r>
          </a:p>
        </p:txBody>
      </p:sp>
      <p:sp>
        <p:nvSpPr>
          <p:cNvPr id="6" name="TextBox 5"/>
          <p:cNvSpPr txBox="1"/>
          <p:nvPr/>
        </p:nvSpPr>
        <p:spPr>
          <a:xfrm>
            <a:off x="6277847" y="949998"/>
            <a:ext cx="6042490" cy="1004017"/>
          </a:xfrm>
          <a:prstGeom prst="rect">
            <a:avLst/>
          </a:prstGeom>
          <a:noFill/>
        </p:spPr>
        <p:txBody>
          <a:bodyPr wrap="square" lIns="182854" tIns="146284" rIns="182854" bIns="146284" rtlCol="0">
            <a:spAutoFit/>
          </a:bodyPr>
          <a:lstStyle/>
          <a:p>
            <a:pPr defTabSz="914225">
              <a:lnSpc>
                <a:spcPct val="90000"/>
              </a:lnSpc>
              <a:spcAft>
                <a:spcPts val="600"/>
              </a:spcAft>
              <a:defRPr/>
            </a:pPr>
            <a:r>
              <a:rPr lang="en-US" sz="2600" kern="0" dirty="0">
                <a:gradFill>
                  <a:gsLst>
                    <a:gs pos="2917">
                      <a:srgbClr val="FFFFFF"/>
                    </a:gs>
                    <a:gs pos="30000">
                      <a:srgbClr val="FFFFFF"/>
                    </a:gs>
                  </a:gsLst>
                  <a:lin ang="5400000" scaled="0"/>
                </a:gradFill>
                <a:latin typeface="Segoe UI Semilight" panose="020B0402040204020203" pitchFamily="34" charset="0"/>
                <a:cs typeface="Segoe UI Semilight" panose="020B0402040204020203" pitchFamily="34" charset="0"/>
              </a:rPr>
              <a:t>Vision</a:t>
            </a:r>
          </a:p>
          <a:p>
            <a:pPr defTabSz="914225">
              <a:lnSpc>
                <a:spcPct val="90000"/>
              </a:lnSpc>
              <a:spcAft>
                <a:spcPts val="600"/>
              </a:spcAft>
              <a:defRPr/>
            </a:pPr>
            <a:r>
              <a:rPr lang="en-US" sz="1961" kern="0" dirty="0">
                <a:solidFill>
                  <a:srgbClr val="FFFFFF"/>
                </a:solidFill>
                <a:latin typeface="Segoe UI Light"/>
              </a:rPr>
              <a:t>From faces to feelings, understand images and video</a:t>
            </a:r>
          </a:p>
        </p:txBody>
      </p:sp>
      <p:sp>
        <p:nvSpPr>
          <p:cNvPr id="7" name="TextBox 6"/>
          <p:cNvSpPr txBox="1"/>
          <p:nvPr/>
        </p:nvSpPr>
        <p:spPr>
          <a:xfrm>
            <a:off x="6277847" y="2095262"/>
            <a:ext cx="5495511" cy="1004017"/>
          </a:xfrm>
          <a:prstGeom prst="rect">
            <a:avLst/>
          </a:prstGeom>
          <a:noFill/>
        </p:spPr>
        <p:txBody>
          <a:bodyPr wrap="square" lIns="182854" tIns="146284" rIns="182854" bIns="146284" rtlCol="0">
            <a:spAutoFit/>
          </a:bodyPr>
          <a:lstStyle/>
          <a:p>
            <a:pPr defTabSz="914225">
              <a:lnSpc>
                <a:spcPct val="90000"/>
              </a:lnSpc>
              <a:spcAft>
                <a:spcPts val="600"/>
              </a:spcAft>
              <a:defRPr/>
            </a:pPr>
            <a:r>
              <a:rPr lang="en-US" sz="2600" kern="0" dirty="0">
                <a:gradFill>
                  <a:gsLst>
                    <a:gs pos="2917">
                      <a:srgbClr val="FFFFFF"/>
                    </a:gs>
                    <a:gs pos="30000">
                      <a:srgbClr val="FFFFFF"/>
                    </a:gs>
                  </a:gsLst>
                  <a:lin ang="5400000" scaled="0"/>
                </a:gradFill>
                <a:latin typeface="Segoe UI Semilight" panose="020B0402040204020203" pitchFamily="34" charset="0"/>
                <a:cs typeface="Segoe UI Semilight" panose="020B0402040204020203" pitchFamily="34" charset="0"/>
              </a:rPr>
              <a:t>Speech</a:t>
            </a:r>
          </a:p>
          <a:p>
            <a:pPr defTabSz="914225">
              <a:lnSpc>
                <a:spcPct val="90000"/>
              </a:lnSpc>
              <a:spcAft>
                <a:spcPts val="600"/>
              </a:spcAft>
              <a:defRPr/>
            </a:pPr>
            <a:r>
              <a:rPr lang="en-US" sz="1961" kern="0" dirty="0">
                <a:solidFill>
                  <a:srgbClr val="FFFFFF"/>
                </a:solidFill>
                <a:latin typeface="Segoe UI Light"/>
              </a:rPr>
              <a:t>Hear and speak, identifying speakers</a:t>
            </a:r>
          </a:p>
        </p:txBody>
      </p:sp>
      <p:sp>
        <p:nvSpPr>
          <p:cNvPr id="8" name="TextBox 7"/>
          <p:cNvSpPr txBox="1"/>
          <p:nvPr/>
        </p:nvSpPr>
        <p:spPr>
          <a:xfrm>
            <a:off x="6277848" y="3240525"/>
            <a:ext cx="4225574" cy="1004017"/>
          </a:xfrm>
          <a:prstGeom prst="rect">
            <a:avLst/>
          </a:prstGeom>
          <a:noFill/>
        </p:spPr>
        <p:txBody>
          <a:bodyPr wrap="square" lIns="182854" tIns="146284" rIns="182854" bIns="146284" rtlCol="0">
            <a:spAutoFit/>
          </a:bodyPr>
          <a:lstStyle/>
          <a:p>
            <a:pPr defTabSz="914225">
              <a:lnSpc>
                <a:spcPct val="90000"/>
              </a:lnSpc>
              <a:spcAft>
                <a:spcPts val="600"/>
              </a:spcAft>
              <a:defRPr/>
            </a:pPr>
            <a:r>
              <a:rPr lang="en-US" sz="2600" kern="0" dirty="0">
                <a:gradFill>
                  <a:gsLst>
                    <a:gs pos="2917">
                      <a:srgbClr val="FFFFFF"/>
                    </a:gs>
                    <a:gs pos="30000">
                      <a:srgbClr val="FFFFFF"/>
                    </a:gs>
                  </a:gsLst>
                  <a:lin ang="5400000" scaled="0"/>
                </a:gradFill>
                <a:latin typeface="Segoe UI Semilight" panose="020B0402040204020203" pitchFamily="34" charset="0"/>
                <a:cs typeface="Segoe UI Semilight" panose="020B0402040204020203" pitchFamily="34" charset="0"/>
              </a:rPr>
              <a:t>Language</a:t>
            </a:r>
          </a:p>
          <a:p>
            <a:pPr defTabSz="914225">
              <a:lnSpc>
                <a:spcPct val="90000"/>
              </a:lnSpc>
              <a:spcAft>
                <a:spcPts val="600"/>
              </a:spcAft>
              <a:defRPr/>
            </a:pPr>
            <a:r>
              <a:rPr lang="en-US" sz="1961" kern="0" dirty="0">
                <a:solidFill>
                  <a:srgbClr val="FFFFFF"/>
                </a:solidFill>
                <a:latin typeface="Segoe UI Light"/>
              </a:rPr>
              <a:t>Process text</a:t>
            </a:r>
          </a:p>
        </p:txBody>
      </p:sp>
      <p:sp>
        <p:nvSpPr>
          <p:cNvPr id="9" name="TextBox 8"/>
          <p:cNvSpPr txBox="1"/>
          <p:nvPr/>
        </p:nvSpPr>
        <p:spPr>
          <a:xfrm>
            <a:off x="6277847" y="4385789"/>
            <a:ext cx="4571352" cy="1004017"/>
          </a:xfrm>
          <a:prstGeom prst="rect">
            <a:avLst/>
          </a:prstGeom>
          <a:noFill/>
        </p:spPr>
        <p:txBody>
          <a:bodyPr wrap="square" lIns="182854" tIns="146284" rIns="182854" bIns="146284" rtlCol="0">
            <a:spAutoFit/>
          </a:bodyPr>
          <a:lstStyle/>
          <a:p>
            <a:pPr defTabSz="914225">
              <a:lnSpc>
                <a:spcPct val="90000"/>
              </a:lnSpc>
              <a:spcAft>
                <a:spcPts val="600"/>
              </a:spcAft>
              <a:defRPr/>
            </a:pPr>
            <a:r>
              <a:rPr lang="en-US" sz="2600" kern="0" dirty="0">
                <a:gradFill>
                  <a:gsLst>
                    <a:gs pos="2917">
                      <a:srgbClr val="FFFFFF"/>
                    </a:gs>
                    <a:gs pos="30000">
                      <a:srgbClr val="FFFFFF"/>
                    </a:gs>
                  </a:gsLst>
                  <a:lin ang="5400000" scaled="0"/>
                </a:gradFill>
                <a:latin typeface="Segoe UI Semilight" panose="020B0402040204020203" pitchFamily="34" charset="0"/>
                <a:cs typeface="Segoe UI Semilight" panose="020B0402040204020203" pitchFamily="34" charset="0"/>
              </a:rPr>
              <a:t>Knowledge</a:t>
            </a:r>
          </a:p>
          <a:p>
            <a:pPr defTabSz="914225">
              <a:lnSpc>
                <a:spcPct val="90000"/>
              </a:lnSpc>
              <a:spcAft>
                <a:spcPts val="600"/>
              </a:spcAft>
              <a:defRPr/>
            </a:pPr>
            <a:r>
              <a:rPr lang="en-US" sz="1961" kern="0" dirty="0">
                <a:solidFill>
                  <a:srgbClr val="FFFFFF"/>
                </a:solidFill>
                <a:latin typeface="Segoe UI Light"/>
              </a:rPr>
              <a:t>Tap into rich knowledge</a:t>
            </a:r>
          </a:p>
        </p:txBody>
      </p:sp>
      <p:sp>
        <p:nvSpPr>
          <p:cNvPr id="10" name="TextBox 9"/>
          <p:cNvSpPr txBox="1"/>
          <p:nvPr/>
        </p:nvSpPr>
        <p:spPr>
          <a:xfrm>
            <a:off x="6277848" y="5531050"/>
            <a:ext cx="5271403" cy="1004017"/>
          </a:xfrm>
          <a:prstGeom prst="rect">
            <a:avLst/>
          </a:prstGeom>
          <a:noFill/>
        </p:spPr>
        <p:txBody>
          <a:bodyPr wrap="square" lIns="182854" tIns="146284" rIns="91427" bIns="146284" rtlCol="0">
            <a:spAutoFit/>
          </a:bodyPr>
          <a:lstStyle/>
          <a:p>
            <a:pPr defTabSz="914225">
              <a:lnSpc>
                <a:spcPct val="90000"/>
              </a:lnSpc>
              <a:spcAft>
                <a:spcPts val="600"/>
              </a:spcAft>
              <a:defRPr/>
            </a:pPr>
            <a:r>
              <a:rPr lang="en-US" sz="2600" kern="0" dirty="0">
                <a:gradFill>
                  <a:gsLst>
                    <a:gs pos="2917">
                      <a:srgbClr val="FFFFFF"/>
                    </a:gs>
                    <a:gs pos="30000">
                      <a:srgbClr val="FFFFFF"/>
                    </a:gs>
                  </a:gsLst>
                  <a:lin ang="5400000" scaled="0"/>
                </a:gradFill>
                <a:latin typeface="Segoe UI Semilight" panose="020B0402040204020203" pitchFamily="34" charset="0"/>
                <a:cs typeface="Segoe UI Semilight" panose="020B0402040204020203" pitchFamily="34" charset="0"/>
              </a:rPr>
              <a:t>Search</a:t>
            </a:r>
          </a:p>
          <a:p>
            <a:pPr defTabSz="914225">
              <a:lnSpc>
                <a:spcPct val="90000"/>
              </a:lnSpc>
              <a:spcAft>
                <a:spcPts val="600"/>
              </a:spcAft>
              <a:defRPr/>
            </a:pPr>
            <a:r>
              <a:rPr lang="en-US" sz="1961" kern="0" dirty="0">
                <a:solidFill>
                  <a:srgbClr val="FFFFFF"/>
                </a:solidFill>
                <a:latin typeface="Segoe UI Light"/>
              </a:rPr>
              <a:t>Access billions of web pages with Bing APIs</a:t>
            </a:r>
          </a:p>
        </p:txBody>
      </p:sp>
      <p:sp>
        <p:nvSpPr>
          <p:cNvPr id="3" name="Rectangle 2"/>
          <p:cNvSpPr/>
          <p:nvPr/>
        </p:nvSpPr>
        <p:spPr>
          <a:xfrm>
            <a:off x="5164823" y="302068"/>
            <a:ext cx="3658747" cy="589121"/>
          </a:xfrm>
          <a:prstGeom prst="rect">
            <a:avLst/>
          </a:prstGeom>
        </p:spPr>
        <p:txBody>
          <a:bodyPr wrap="none">
            <a:spAutoFit/>
          </a:bodyPr>
          <a:lstStyle/>
          <a:p>
            <a:pPr defTabSz="914225">
              <a:lnSpc>
                <a:spcPct val="90000"/>
              </a:lnSpc>
              <a:spcAft>
                <a:spcPts val="600"/>
              </a:spcAft>
              <a:defRPr/>
            </a:pPr>
            <a:r>
              <a:rPr lang="en-US" sz="3600" kern="0" dirty="0">
                <a:gradFill>
                  <a:gsLst>
                    <a:gs pos="2917">
                      <a:srgbClr val="FFFFFF"/>
                    </a:gs>
                    <a:gs pos="30000">
                      <a:srgbClr val="FFFFFF"/>
                    </a:gs>
                  </a:gsLst>
                  <a:lin ang="5400000" scaled="0"/>
                </a:gradFill>
                <a:latin typeface="Segoe UI Light"/>
              </a:rPr>
              <a:t>Cognitive Services</a:t>
            </a:r>
          </a:p>
        </p:txBody>
      </p:sp>
      <p:sp>
        <p:nvSpPr>
          <p:cNvPr id="40" name="Freeform 22"/>
          <p:cNvSpPr>
            <a:spLocks noChangeAspect="1"/>
          </p:cNvSpPr>
          <p:nvPr/>
        </p:nvSpPr>
        <p:spPr bwMode="auto">
          <a:xfrm>
            <a:off x="5403327" y="1332831"/>
            <a:ext cx="661251" cy="437566"/>
          </a:xfrm>
          <a:custGeom>
            <a:avLst/>
            <a:gdLst>
              <a:gd name="T0" fmla="*/ 4942 w 7181"/>
              <a:gd name="T1" fmla="*/ 414 h 4752"/>
              <a:gd name="T2" fmla="*/ 3024 w 7181"/>
              <a:gd name="T3" fmla="*/ 152 h 4752"/>
              <a:gd name="T4" fmla="*/ 0 w 7181"/>
              <a:gd name="T5" fmla="*/ 2353 h 4752"/>
              <a:gd name="T6" fmla="*/ 2201 w 7181"/>
              <a:gd name="T7" fmla="*/ 4282 h 4752"/>
              <a:gd name="T8" fmla="*/ 4848 w 7181"/>
              <a:gd name="T9" fmla="*/ 4351 h 4752"/>
              <a:gd name="T10" fmla="*/ 7102 w 7181"/>
              <a:gd name="T11" fmla="*/ 2474 h 4752"/>
              <a:gd name="T12" fmla="*/ 7181 w 7181"/>
              <a:gd name="T13" fmla="*/ 2350 h 4752"/>
              <a:gd name="T14" fmla="*/ 4942 w 7181"/>
              <a:gd name="T15" fmla="*/ 414 h 47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81" h="4752">
                <a:moveTo>
                  <a:pt x="4942" y="414"/>
                </a:moveTo>
                <a:cubicBezTo>
                  <a:pt x="4333" y="124"/>
                  <a:pt x="3691" y="0"/>
                  <a:pt x="3024" y="152"/>
                </a:cubicBezTo>
                <a:cubicBezTo>
                  <a:pt x="1710" y="456"/>
                  <a:pt x="812" y="1327"/>
                  <a:pt x="0" y="2353"/>
                </a:cubicBezTo>
                <a:cubicBezTo>
                  <a:pt x="608" y="3169"/>
                  <a:pt x="1306" y="3839"/>
                  <a:pt x="2201" y="4282"/>
                </a:cubicBezTo>
                <a:cubicBezTo>
                  <a:pt x="3069" y="4710"/>
                  <a:pt x="3957" y="4752"/>
                  <a:pt x="4848" y="4351"/>
                </a:cubicBezTo>
                <a:cubicBezTo>
                  <a:pt x="5771" y="3932"/>
                  <a:pt x="6490" y="3269"/>
                  <a:pt x="7102" y="2474"/>
                </a:cubicBezTo>
                <a:cubicBezTo>
                  <a:pt x="7129" y="2436"/>
                  <a:pt x="7154" y="2395"/>
                  <a:pt x="7181" y="2350"/>
                </a:cubicBezTo>
                <a:cubicBezTo>
                  <a:pt x="6570" y="1534"/>
                  <a:pt x="5861" y="853"/>
                  <a:pt x="4942" y="4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41" name="Freeform 18"/>
          <p:cNvSpPr>
            <a:spLocks noChangeAspect="1"/>
          </p:cNvSpPr>
          <p:nvPr/>
        </p:nvSpPr>
        <p:spPr bwMode="auto">
          <a:xfrm>
            <a:off x="5440688" y="2439980"/>
            <a:ext cx="586529" cy="513795"/>
          </a:xfrm>
          <a:custGeom>
            <a:avLst/>
            <a:gdLst>
              <a:gd name="T0" fmla="*/ 115 w 6349"/>
              <a:gd name="T1" fmla="*/ 1548 h 5575"/>
              <a:gd name="T2" fmla="*/ 1324 w 6349"/>
              <a:gd name="T3" fmla="*/ 225 h 5575"/>
              <a:gd name="T4" fmla="*/ 5039 w 6349"/>
              <a:gd name="T5" fmla="*/ 228 h 5575"/>
              <a:gd name="T6" fmla="*/ 6221 w 6349"/>
              <a:gd name="T7" fmla="*/ 1445 h 5575"/>
              <a:gd name="T8" fmla="*/ 6235 w 6349"/>
              <a:gd name="T9" fmla="*/ 3263 h 5575"/>
              <a:gd name="T10" fmla="*/ 4974 w 6349"/>
              <a:gd name="T11" fmla="*/ 4531 h 5575"/>
              <a:gd name="T12" fmla="*/ 3498 w 6349"/>
              <a:gd name="T13" fmla="*/ 4683 h 5575"/>
              <a:gd name="T14" fmla="*/ 3298 w 6349"/>
              <a:gd name="T15" fmla="*/ 4745 h 5575"/>
              <a:gd name="T16" fmla="*/ 2475 w 6349"/>
              <a:gd name="T17" fmla="*/ 5284 h 5575"/>
              <a:gd name="T18" fmla="*/ 1414 w 6349"/>
              <a:gd name="T19" fmla="*/ 5561 h 5575"/>
              <a:gd name="T20" fmla="*/ 1936 w 6349"/>
              <a:gd name="T21" fmla="*/ 4628 h 5575"/>
              <a:gd name="T22" fmla="*/ 1490 w 6349"/>
              <a:gd name="T23" fmla="*/ 4559 h 5575"/>
              <a:gd name="T24" fmla="*/ 118 w 6349"/>
              <a:gd name="T25" fmla="*/ 3270 h 5575"/>
              <a:gd name="T26" fmla="*/ 115 w 6349"/>
              <a:gd name="T27" fmla="*/ 1548 h 5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49" h="5575">
                <a:moveTo>
                  <a:pt x="115" y="1548"/>
                </a:moveTo>
                <a:cubicBezTo>
                  <a:pt x="211" y="957"/>
                  <a:pt x="595" y="353"/>
                  <a:pt x="1324" y="225"/>
                </a:cubicBezTo>
                <a:cubicBezTo>
                  <a:pt x="2565" y="10"/>
                  <a:pt x="3802" y="0"/>
                  <a:pt x="5039" y="228"/>
                </a:cubicBezTo>
                <a:cubicBezTo>
                  <a:pt x="5713" y="353"/>
                  <a:pt x="6086" y="792"/>
                  <a:pt x="6221" y="1445"/>
                </a:cubicBezTo>
                <a:cubicBezTo>
                  <a:pt x="6349" y="2050"/>
                  <a:pt x="6339" y="2658"/>
                  <a:pt x="6235" y="3263"/>
                </a:cubicBezTo>
                <a:cubicBezTo>
                  <a:pt x="6135" y="3847"/>
                  <a:pt x="5724" y="4438"/>
                  <a:pt x="4974" y="4531"/>
                </a:cubicBezTo>
                <a:cubicBezTo>
                  <a:pt x="4483" y="4590"/>
                  <a:pt x="3989" y="4631"/>
                  <a:pt x="3498" y="4683"/>
                </a:cubicBezTo>
                <a:cubicBezTo>
                  <a:pt x="3429" y="4690"/>
                  <a:pt x="3356" y="4707"/>
                  <a:pt x="3298" y="4745"/>
                </a:cubicBezTo>
                <a:cubicBezTo>
                  <a:pt x="3021" y="4921"/>
                  <a:pt x="2869" y="5125"/>
                  <a:pt x="2475" y="5284"/>
                </a:cubicBezTo>
                <a:cubicBezTo>
                  <a:pt x="2154" y="5423"/>
                  <a:pt x="1466" y="5575"/>
                  <a:pt x="1414" y="5561"/>
                </a:cubicBezTo>
                <a:cubicBezTo>
                  <a:pt x="1390" y="5523"/>
                  <a:pt x="1894" y="4963"/>
                  <a:pt x="1936" y="4628"/>
                </a:cubicBezTo>
                <a:cubicBezTo>
                  <a:pt x="1760" y="4600"/>
                  <a:pt x="1625" y="4579"/>
                  <a:pt x="1490" y="4559"/>
                </a:cubicBezTo>
                <a:cubicBezTo>
                  <a:pt x="719" y="4441"/>
                  <a:pt x="277" y="4013"/>
                  <a:pt x="118" y="3270"/>
                </a:cubicBezTo>
                <a:cubicBezTo>
                  <a:pt x="0" y="2665"/>
                  <a:pt x="35" y="2056"/>
                  <a:pt x="115" y="15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42" name="Freeform 9"/>
          <p:cNvSpPr>
            <a:spLocks noChangeAspect="1"/>
          </p:cNvSpPr>
          <p:nvPr/>
        </p:nvSpPr>
        <p:spPr bwMode="auto">
          <a:xfrm>
            <a:off x="5523844" y="3577935"/>
            <a:ext cx="420217" cy="528413"/>
          </a:xfrm>
          <a:custGeom>
            <a:avLst/>
            <a:gdLst>
              <a:gd name="T0" fmla="*/ 5153 w 5153"/>
              <a:gd name="T1" fmla="*/ 2353 h 6483"/>
              <a:gd name="T2" fmla="*/ 2799 w 5153"/>
              <a:gd name="T3" fmla="*/ 0 h 6483"/>
              <a:gd name="T4" fmla="*/ 445 w 5153"/>
              <a:gd name="T5" fmla="*/ 2353 h 6483"/>
              <a:gd name="T6" fmla="*/ 1852 w 5153"/>
              <a:gd name="T7" fmla="*/ 4507 h 6483"/>
              <a:gd name="T8" fmla="*/ 1399 w 5153"/>
              <a:gd name="T9" fmla="*/ 4932 h 6483"/>
              <a:gd name="T10" fmla="*/ 214 w 5153"/>
              <a:gd name="T11" fmla="*/ 5457 h 6483"/>
              <a:gd name="T12" fmla="*/ 41 w 5153"/>
              <a:gd name="T13" fmla="*/ 5578 h 6483"/>
              <a:gd name="T14" fmla="*/ 0 w 5153"/>
              <a:gd name="T15" fmla="*/ 6245 h 6483"/>
              <a:gd name="T16" fmla="*/ 96 w 5153"/>
              <a:gd name="T17" fmla="*/ 6276 h 6483"/>
              <a:gd name="T18" fmla="*/ 3145 w 5153"/>
              <a:gd name="T19" fmla="*/ 5637 h 6483"/>
              <a:gd name="T20" fmla="*/ 5153 w 5153"/>
              <a:gd name="T21" fmla="*/ 2353 h 6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53" h="6483">
                <a:moveTo>
                  <a:pt x="5153" y="2353"/>
                </a:moveTo>
                <a:cubicBezTo>
                  <a:pt x="5153" y="1054"/>
                  <a:pt x="4098" y="0"/>
                  <a:pt x="2799" y="0"/>
                </a:cubicBezTo>
                <a:cubicBezTo>
                  <a:pt x="1500" y="0"/>
                  <a:pt x="445" y="1054"/>
                  <a:pt x="445" y="2353"/>
                </a:cubicBezTo>
                <a:cubicBezTo>
                  <a:pt x="445" y="3314"/>
                  <a:pt x="1023" y="4144"/>
                  <a:pt x="1852" y="4507"/>
                </a:cubicBezTo>
                <a:cubicBezTo>
                  <a:pt x="1776" y="4634"/>
                  <a:pt x="1586" y="4814"/>
                  <a:pt x="1399" y="4932"/>
                </a:cubicBezTo>
                <a:cubicBezTo>
                  <a:pt x="1036" y="5167"/>
                  <a:pt x="611" y="5284"/>
                  <a:pt x="214" y="5457"/>
                </a:cubicBezTo>
                <a:cubicBezTo>
                  <a:pt x="148" y="5485"/>
                  <a:pt x="45" y="5530"/>
                  <a:pt x="41" y="5578"/>
                </a:cubicBezTo>
                <a:cubicBezTo>
                  <a:pt x="13" y="5799"/>
                  <a:pt x="10" y="6027"/>
                  <a:pt x="0" y="6245"/>
                </a:cubicBezTo>
                <a:cubicBezTo>
                  <a:pt x="48" y="6262"/>
                  <a:pt x="72" y="6273"/>
                  <a:pt x="96" y="6276"/>
                </a:cubicBezTo>
                <a:cubicBezTo>
                  <a:pt x="1213" y="6483"/>
                  <a:pt x="2229" y="6221"/>
                  <a:pt x="3145" y="5637"/>
                </a:cubicBezTo>
                <a:cubicBezTo>
                  <a:pt x="4095" y="5032"/>
                  <a:pt x="5153" y="4043"/>
                  <a:pt x="5153" y="23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43" name="Freeform 5"/>
          <p:cNvSpPr>
            <a:spLocks/>
          </p:cNvSpPr>
          <p:nvPr/>
        </p:nvSpPr>
        <p:spPr bwMode="auto">
          <a:xfrm>
            <a:off x="5470775" y="4724227"/>
            <a:ext cx="526355" cy="526355"/>
          </a:xfrm>
          <a:custGeom>
            <a:avLst/>
            <a:gdLst>
              <a:gd name="T0" fmla="*/ 5986 w 5986"/>
              <a:gd name="T1" fmla="*/ 3594 h 5985"/>
              <a:gd name="T2" fmla="*/ 5986 w 5986"/>
              <a:gd name="T3" fmla="*/ 2395 h 5985"/>
              <a:gd name="T4" fmla="*/ 5402 w 5986"/>
              <a:gd name="T5" fmla="*/ 2395 h 5985"/>
              <a:gd name="T6" fmla="*/ 5122 w 5986"/>
              <a:gd name="T7" fmla="*/ 1717 h 5985"/>
              <a:gd name="T8" fmla="*/ 5533 w 5986"/>
              <a:gd name="T9" fmla="*/ 1330 h 5985"/>
              <a:gd name="T10" fmla="*/ 4666 w 5986"/>
              <a:gd name="T11" fmla="*/ 463 h 5985"/>
              <a:gd name="T12" fmla="*/ 4282 w 5986"/>
              <a:gd name="T13" fmla="*/ 870 h 5985"/>
              <a:gd name="T14" fmla="*/ 3591 w 5986"/>
              <a:gd name="T15" fmla="*/ 584 h 5985"/>
              <a:gd name="T16" fmla="*/ 3591 w 5986"/>
              <a:gd name="T17" fmla="*/ 0 h 5985"/>
              <a:gd name="T18" fmla="*/ 2392 w 5986"/>
              <a:gd name="T19" fmla="*/ 0 h 5985"/>
              <a:gd name="T20" fmla="*/ 2392 w 5986"/>
              <a:gd name="T21" fmla="*/ 587 h 5985"/>
              <a:gd name="T22" fmla="*/ 1711 w 5986"/>
              <a:gd name="T23" fmla="*/ 870 h 5985"/>
              <a:gd name="T24" fmla="*/ 1327 w 5986"/>
              <a:gd name="T25" fmla="*/ 456 h 5985"/>
              <a:gd name="T26" fmla="*/ 453 w 5986"/>
              <a:gd name="T27" fmla="*/ 1323 h 5985"/>
              <a:gd name="T28" fmla="*/ 868 w 5986"/>
              <a:gd name="T29" fmla="*/ 1710 h 5985"/>
              <a:gd name="T30" fmla="*/ 584 w 5986"/>
              <a:gd name="T31" fmla="*/ 2395 h 5985"/>
              <a:gd name="T32" fmla="*/ 0 w 5986"/>
              <a:gd name="T33" fmla="*/ 2395 h 5985"/>
              <a:gd name="T34" fmla="*/ 0 w 5986"/>
              <a:gd name="T35" fmla="*/ 3587 h 5985"/>
              <a:gd name="T36" fmla="*/ 584 w 5986"/>
              <a:gd name="T37" fmla="*/ 3587 h 5985"/>
              <a:gd name="T38" fmla="*/ 871 w 5986"/>
              <a:gd name="T39" fmla="*/ 4275 h 5985"/>
              <a:gd name="T40" fmla="*/ 442 w 5986"/>
              <a:gd name="T41" fmla="*/ 4651 h 5985"/>
              <a:gd name="T42" fmla="*/ 1320 w 5986"/>
              <a:gd name="T43" fmla="*/ 5529 h 5985"/>
              <a:gd name="T44" fmla="*/ 1711 w 5986"/>
              <a:gd name="T45" fmla="*/ 5114 h 5985"/>
              <a:gd name="T46" fmla="*/ 2392 w 5986"/>
              <a:gd name="T47" fmla="*/ 5398 h 5985"/>
              <a:gd name="T48" fmla="*/ 2392 w 5986"/>
              <a:gd name="T49" fmla="*/ 5985 h 5985"/>
              <a:gd name="T50" fmla="*/ 3584 w 5986"/>
              <a:gd name="T51" fmla="*/ 5985 h 5985"/>
              <a:gd name="T52" fmla="*/ 3584 w 5986"/>
              <a:gd name="T53" fmla="*/ 5401 h 5985"/>
              <a:gd name="T54" fmla="*/ 4279 w 5986"/>
              <a:gd name="T55" fmla="*/ 5114 h 5985"/>
              <a:gd name="T56" fmla="*/ 4662 w 5986"/>
              <a:gd name="T57" fmla="*/ 5533 h 5985"/>
              <a:gd name="T58" fmla="*/ 5523 w 5986"/>
              <a:gd name="T59" fmla="*/ 4669 h 5985"/>
              <a:gd name="T60" fmla="*/ 5112 w 5986"/>
              <a:gd name="T61" fmla="*/ 4285 h 5985"/>
              <a:gd name="T62" fmla="*/ 5402 w 5986"/>
              <a:gd name="T63" fmla="*/ 3594 h 5985"/>
              <a:gd name="T64" fmla="*/ 5986 w 5986"/>
              <a:gd name="T65" fmla="*/ 3594 h 5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86" h="5985">
                <a:moveTo>
                  <a:pt x="5986" y="3594"/>
                </a:moveTo>
                <a:cubicBezTo>
                  <a:pt x="5986" y="3193"/>
                  <a:pt x="5986" y="2795"/>
                  <a:pt x="5986" y="2395"/>
                </a:cubicBezTo>
                <a:cubicBezTo>
                  <a:pt x="5789" y="2395"/>
                  <a:pt x="5595" y="2395"/>
                  <a:pt x="5402" y="2395"/>
                </a:cubicBezTo>
                <a:cubicBezTo>
                  <a:pt x="5343" y="2153"/>
                  <a:pt x="5246" y="1925"/>
                  <a:pt x="5122" y="1717"/>
                </a:cubicBezTo>
                <a:cubicBezTo>
                  <a:pt x="5257" y="1589"/>
                  <a:pt x="5395" y="1458"/>
                  <a:pt x="5533" y="1330"/>
                </a:cubicBezTo>
                <a:cubicBezTo>
                  <a:pt x="5232" y="1029"/>
                  <a:pt x="4956" y="753"/>
                  <a:pt x="4666" y="463"/>
                </a:cubicBezTo>
                <a:cubicBezTo>
                  <a:pt x="4541" y="597"/>
                  <a:pt x="4410" y="736"/>
                  <a:pt x="4282" y="870"/>
                </a:cubicBezTo>
                <a:cubicBezTo>
                  <a:pt x="4071" y="743"/>
                  <a:pt x="3836" y="642"/>
                  <a:pt x="3591" y="584"/>
                </a:cubicBezTo>
                <a:cubicBezTo>
                  <a:pt x="3591" y="397"/>
                  <a:pt x="3591" y="197"/>
                  <a:pt x="3591" y="0"/>
                </a:cubicBezTo>
                <a:cubicBezTo>
                  <a:pt x="3190" y="0"/>
                  <a:pt x="2793" y="0"/>
                  <a:pt x="2392" y="0"/>
                </a:cubicBezTo>
                <a:cubicBezTo>
                  <a:pt x="2392" y="197"/>
                  <a:pt x="2392" y="390"/>
                  <a:pt x="2392" y="587"/>
                </a:cubicBezTo>
                <a:cubicBezTo>
                  <a:pt x="2150" y="649"/>
                  <a:pt x="1918" y="746"/>
                  <a:pt x="1711" y="870"/>
                </a:cubicBezTo>
                <a:cubicBezTo>
                  <a:pt x="1586" y="736"/>
                  <a:pt x="1452" y="594"/>
                  <a:pt x="1327" y="456"/>
                </a:cubicBezTo>
                <a:cubicBezTo>
                  <a:pt x="1023" y="753"/>
                  <a:pt x="747" y="1029"/>
                  <a:pt x="453" y="1323"/>
                </a:cubicBezTo>
                <a:cubicBezTo>
                  <a:pt x="588" y="1451"/>
                  <a:pt x="729" y="1582"/>
                  <a:pt x="868" y="1710"/>
                </a:cubicBezTo>
                <a:cubicBezTo>
                  <a:pt x="740" y="1921"/>
                  <a:pt x="646" y="2149"/>
                  <a:pt x="584" y="2395"/>
                </a:cubicBezTo>
                <a:cubicBezTo>
                  <a:pt x="398" y="2395"/>
                  <a:pt x="201" y="2395"/>
                  <a:pt x="0" y="2395"/>
                </a:cubicBezTo>
                <a:cubicBezTo>
                  <a:pt x="0" y="2795"/>
                  <a:pt x="0" y="3183"/>
                  <a:pt x="0" y="3587"/>
                </a:cubicBezTo>
                <a:cubicBezTo>
                  <a:pt x="197" y="3587"/>
                  <a:pt x="391" y="3587"/>
                  <a:pt x="584" y="3587"/>
                </a:cubicBezTo>
                <a:cubicBezTo>
                  <a:pt x="646" y="3832"/>
                  <a:pt x="743" y="4064"/>
                  <a:pt x="871" y="4275"/>
                </a:cubicBezTo>
                <a:cubicBezTo>
                  <a:pt x="733" y="4396"/>
                  <a:pt x="584" y="4527"/>
                  <a:pt x="442" y="4651"/>
                </a:cubicBezTo>
                <a:cubicBezTo>
                  <a:pt x="750" y="4959"/>
                  <a:pt x="1027" y="5235"/>
                  <a:pt x="1320" y="5529"/>
                </a:cubicBezTo>
                <a:cubicBezTo>
                  <a:pt x="1448" y="5391"/>
                  <a:pt x="1583" y="5249"/>
                  <a:pt x="1711" y="5114"/>
                </a:cubicBezTo>
                <a:cubicBezTo>
                  <a:pt x="1918" y="5242"/>
                  <a:pt x="2150" y="5336"/>
                  <a:pt x="2392" y="5398"/>
                </a:cubicBezTo>
                <a:cubicBezTo>
                  <a:pt x="2392" y="5584"/>
                  <a:pt x="2392" y="5781"/>
                  <a:pt x="2392" y="5985"/>
                </a:cubicBezTo>
                <a:cubicBezTo>
                  <a:pt x="2793" y="5985"/>
                  <a:pt x="3180" y="5985"/>
                  <a:pt x="3584" y="5985"/>
                </a:cubicBezTo>
                <a:cubicBezTo>
                  <a:pt x="3584" y="5788"/>
                  <a:pt x="3584" y="5591"/>
                  <a:pt x="3584" y="5401"/>
                </a:cubicBezTo>
                <a:cubicBezTo>
                  <a:pt x="3833" y="5343"/>
                  <a:pt x="4064" y="5242"/>
                  <a:pt x="4279" y="5114"/>
                </a:cubicBezTo>
                <a:cubicBezTo>
                  <a:pt x="4403" y="5253"/>
                  <a:pt x="4534" y="5394"/>
                  <a:pt x="4662" y="5533"/>
                </a:cubicBezTo>
                <a:cubicBezTo>
                  <a:pt x="4956" y="5239"/>
                  <a:pt x="5232" y="4959"/>
                  <a:pt x="5523" y="4669"/>
                </a:cubicBezTo>
                <a:cubicBezTo>
                  <a:pt x="5388" y="4541"/>
                  <a:pt x="5246" y="4409"/>
                  <a:pt x="5112" y="4285"/>
                </a:cubicBezTo>
                <a:cubicBezTo>
                  <a:pt x="5239" y="4074"/>
                  <a:pt x="5340" y="3843"/>
                  <a:pt x="5402" y="3594"/>
                </a:cubicBezTo>
                <a:cubicBezTo>
                  <a:pt x="5588" y="3594"/>
                  <a:pt x="5785" y="3594"/>
                  <a:pt x="5986" y="35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grpSp>
        <p:nvGrpSpPr>
          <p:cNvPr id="46" name="Group 45"/>
          <p:cNvGrpSpPr/>
          <p:nvPr/>
        </p:nvGrpSpPr>
        <p:grpSpPr>
          <a:xfrm>
            <a:off x="5465203" y="5868460"/>
            <a:ext cx="537500" cy="528413"/>
            <a:chOff x="10832823" y="3353836"/>
            <a:chExt cx="537576" cy="528488"/>
          </a:xfrm>
        </p:grpSpPr>
        <p:sp>
          <p:nvSpPr>
            <p:cNvPr id="44" name="Oval 13"/>
            <p:cNvSpPr>
              <a:spLocks noChangeArrowheads="1"/>
            </p:cNvSpPr>
            <p:nvPr/>
          </p:nvSpPr>
          <p:spPr bwMode="auto">
            <a:xfrm>
              <a:off x="10943701" y="3353836"/>
              <a:ext cx="426698" cy="42669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45" name="Freeform 14"/>
            <p:cNvSpPr>
              <a:spLocks/>
            </p:cNvSpPr>
            <p:nvPr/>
          </p:nvSpPr>
          <p:spPr bwMode="auto">
            <a:xfrm>
              <a:off x="10832823" y="3702829"/>
              <a:ext cx="179495" cy="179495"/>
            </a:xfrm>
            <a:custGeom>
              <a:avLst/>
              <a:gdLst>
                <a:gd name="T0" fmla="*/ 1224 w 1980"/>
                <a:gd name="T1" fmla="*/ 0 h 1977"/>
                <a:gd name="T2" fmla="*/ 218 w 1980"/>
                <a:gd name="T3" fmla="*/ 985 h 1977"/>
                <a:gd name="T4" fmla="*/ 211 w 1980"/>
                <a:gd name="T5" fmla="*/ 1752 h 1977"/>
                <a:gd name="T6" fmla="*/ 218 w 1980"/>
                <a:gd name="T7" fmla="*/ 1759 h 1977"/>
                <a:gd name="T8" fmla="*/ 985 w 1980"/>
                <a:gd name="T9" fmla="*/ 1766 h 1977"/>
                <a:gd name="T10" fmla="*/ 1980 w 1980"/>
                <a:gd name="T11" fmla="*/ 788 h 1977"/>
                <a:gd name="T12" fmla="*/ 1224 w 1980"/>
                <a:gd name="T13" fmla="*/ 0 h 1977"/>
              </a:gdLst>
              <a:ahLst/>
              <a:cxnLst>
                <a:cxn ang="0">
                  <a:pos x="T0" y="T1"/>
                </a:cxn>
                <a:cxn ang="0">
                  <a:pos x="T2" y="T3"/>
                </a:cxn>
                <a:cxn ang="0">
                  <a:pos x="T4" y="T5"/>
                </a:cxn>
                <a:cxn ang="0">
                  <a:pos x="T6" y="T7"/>
                </a:cxn>
                <a:cxn ang="0">
                  <a:pos x="T8" y="T9"/>
                </a:cxn>
                <a:cxn ang="0">
                  <a:pos x="T10" y="T11"/>
                </a:cxn>
                <a:cxn ang="0">
                  <a:pos x="T12" y="T13"/>
                </a:cxn>
              </a:cxnLst>
              <a:rect l="0" t="0" r="r" b="b"/>
              <a:pathLst>
                <a:path w="1980" h="1977">
                  <a:moveTo>
                    <a:pt x="1224" y="0"/>
                  </a:moveTo>
                  <a:cubicBezTo>
                    <a:pt x="218" y="985"/>
                    <a:pt x="218" y="985"/>
                    <a:pt x="218" y="985"/>
                  </a:cubicBezTo>
                  <a:cubicBezTo>
                    <a:pt x="4" y="1196"/>
                    <a:pt x="0" y="1538"/>
                    <a:pt x="211" y="1752"/>
                  </a:cubicBezTo>
                  <a:cubicBezTo>
                    <a:pt x="218" y="1759"/>
                    <a:pt x="218" y="1759"/>
                    <a:pt x="218" y="1759"/>
                  </a:cubicBezTo>
                  <a:cubicBezTo>
                    <a:pt x="429" y="1974"/>
                    <a:pt x="771" y="1977"/>
                    <a:pt x="985" y="1766"/>
                  </a:cubicBezTo>
                  <a:cubicBezTo>
                    <a:pt x="1980" y="788"/>
                    <a:pt x="1980" y="788"/>
                    <a:pt x="1980" y="788"/>
                  </a:cubicBezTo>
                  <a:cubicBezTo>
                    <a:pt x="1683" y="581"/>
                    <a:pt x="1424" y="315"/>
                    <a:pt x="12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grpSp>
      <p:pic>
        <p:nvPicPr>
          <p:cNvPr id="12" name="Picture 11" descr="A yellow and orange logo&#10;&#10;Description automatically generated">
            <a:extLst>
              <a:ext uri="{FF2B5EF4-FFF2-40B4-BE49-F238E27FC236}">
                <a16:creationId xmlns:a16="http://schemas.microsoft.com/office/drawing/2014/main" id="{0D3219A7-AD3C-E836-BA27-932F58222160}"/>
              </a:ext>
            </a:extLst>
          </p:cNvPr>
          <p:cNvPicPr>
            <a:picLocks noChangeAspect="1"/>
          </p:cNvPicPr>
          <p:nvPr/>
        </p:nvPicPr>
        <p:blipFill>
          <a:blip r:embed="rId5"/>
          <a:stretch>
            <a:fillRect/>
          </a:stretch>
        </p:blipFill>
        <p:spPr>
          <a:xfrm>
            <a:off x="0" y="5699929"/>
            <a:ext cx="1258519" cy="1258519"/>
          </a:xfrm>
          <a:prstGeom prst="rect">
            <a:avLst/>
          </a:prstGeom>
        </p:spPr>
      </p:pic>
    </p:spTree>
    <p:custDataLst>
      <p:tags r:id="rId1"/>
    </p:custDataLst>
    <p:extLst>
      <p:ext uri="{BB962C8B-B14F-4D97-AF65-F5344CB8AC3E}">
        <p14:creationId xmlns:p14="http://schemas.microsoft.com/office/powerpoint/2010/main" val="1565948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98" t="28636" r="709" b="26448"/>
          <a:stretch/>
        </p:blipFill>
        <p:spPr>
          <a:xfrm>
            <a:off x="-11165" y="487"/>
            <a:ext cx="12202301" cy="3676163"/>
          </a:xfrm>
          <a:prstGeom prst="rect">
            <a:avLst/>
          </a:prstGeom>
        </p:spPr>
      </p:pic>
      <p:sp>
        <p:nvSpPr>
          <p:cNvPr id="29" name="Rectangle 28"/>
          <p:cNvSpPr/>
          <p:nvPr/>
        </p:nvSpPr>
        <p:spPr bwMode="auto">
          <a:xfrm>
            <a:off x="865" y="486"/>
            <a:ext cx="12202301" cy="3683166"/>
          </a:xfrm>
          <a:prstGeom prst="rect">
            <a:avLst/>
          </a:prstGeom>
          <a:solidFill>
            <a:srgbClr val="000000">
              <a:alpha val="65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solidFill>
                <a:schemeClr val="bg1"/>
              </a:solidFill>
              <a:latin typeface="Segoe UI"/>
              <a:ea typeface="Segoe UI" pitchFamily="34" charset="0"/>
              <a:cs typeface="Segoe UI" pitchFamily="34" charset="0"/>
            </a:endParaRPr>
          </a:p>
        </p:txBody>
      </p:sp>
      <p:sp>
        <p:nvSpPr>
          <p:cNvPr id="31" name="Text Placeholder 14"/>
          <p:cNvSpPr txBox="1">
            <a:spLocks/>
          </p:cNvSpPr>
          <p:nvPr/>
        </p:nvSpPr>
        <p:spPr>
          <a:xfrm>
            <a:off x="270066" y="4204994"/>
            <a:ext cx="3884108" cy="1153585"/>
          </a:xfrm>
          <a:prstGeom prst="rect">
            <a:avLst/>
          </a:prstGeom>
        </p:spPr>
        <p:txBody>
          <a:bodyPr vert="horz" wrap="square" lIns="143407" tIns="89630" rIns="143407" bIns="89630" rtlCol="0">
            <a:spAutoFit/>
          </a:bodyPr>
          <a:lstStyle>
            <a:lvl1pPr marL="342900" marR="0" indent="-342900" algn="l" defTabSz="932742" rtl="0" eaLnBrk="1" fontAlgn="auto" latinLnBrk="0" hangingPunct="1">
              <a:lnSpc>
                <a:spcPct val="90000"/>
              </a:lnSpc>
              <a:spcBef>
                <a:spcPct val="20000"/>
              </a:spcBef>
              <a:spcAft>
                <a:spcPts val="0"/>
              </a:spcAft>
              <a:buClrTx/>
              <a:buSzPct val="90000"/>
              <a:buFont typeface="Arial" pitchFamily="34" charset="0"/>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32563">
              <a:spcBef>
                <a:spcPts val="588"/>
              </a:spcBef>
              <a:spcAft>
                <a:spcPts val="588"/>
              </a:spcAft>
              <a:buNone/>
              <a:defRPr/>
            </a:pPr>
            <a:r>
              <a:rPr lang="en-US" sz="1600" dirty="0">
                <a:solidFill>
                  <a:schemeClr val="bg1"/>
                </a:solidFill>
                <a:latin typeface="Segoe UI"/>
                <a:cs typeface="Segoe UI Semilight" panose="020B0402040204020203" pitchFamily="34" charset="0"/>
              </a:rPr>
              <a:t>Roll your own with REST APIs</a:t>
            </a:r>
          </a:p>
          <a:p>
            <a:pPr marL="0" indent="0" defTabSz="932563">
              <a:spcBef>
                <a:spcPts val="588"/>
              </a:spcBef>
              <a:spcAft>
                <a:spcPts val="588"/>
              </a:spcAft>
              <a:buNone/>
              <a:defRPr/>
            </a:pPr>
            <a:r>
              <a:rPr lang="en-US" sz="1600" dirty="0">
                <a:solidFill>
                  <a:schemeClr val="bg1"/>
                </a:solidFill>
                <a:latin typeface="Segoe UI"/>
                <a:cs typeface="Segoe UI Semilight" panose="020B0402040204020203" pitchFamily="34" charset="0"/>
              </a:rPr>
              <a:t>Just a few lines of code required</a:t>
            </a:r>
          </a:p>
          <a:p>
            <a:pPr marL="0" indent="0" defTabSz="932563">
              <a:spcBef>
                <a:spcPts val="588"/>
              </a:spcBef>
              <a:spcAft>
                <a:spcPts val="588"/>
              </a:spcAft>
              <a:buNone/>
              <a:defRPr/>
            </a:pPr>
            <a:endParaRPr lang="en-US" sz="1600" dirty="0">
              <a:solidFill>
                <a:schemeClr val="bg1"/>
              </a:solidFill>
              <a:latin typeface="Segoe UI"/>
              <a:cs typeface="Segoe UI Semilight" panose="020B0402040204020203" pitchFamily="34" charset="0"/>
            </a:endParaRPr>
          </a:p>
        </p:txBody>
      </p:sp>
      <p:sp>
        <p:nvSpPr>
          <p:cNvPr id="32" name="Text Placeholder 14"/>
          <p:cNvSpPr txBox="1">
            <a:spLocks/>
          </p:cNvSpPr>
          <p:nvPr/>
        </p:nvSpPr>
        <p:spPr>
          <a:xfrm>
            <a:off x="4153948" y="4204994"/>
            <a:ext cx="3578348" cy="1618700"/>
          </a:xfrm>
          <a:prstGeom prst="rect">
            <a:avLst/>
          </a:prstGeom>
        </p:spPr>
        <p:txBody>
          <a:bodyPr vert="horz" wrap="square" lIns="143407" tIns="89630" rIns="143407" bIns="89630" rtlCol="0">
            <a:spAutoFit/>
          </a:bodyPr>
          <a:lstStyle>
            <a:lvl1pPr marL="342900" marR="0" indent="-342900" algn="l" defTabSz="932742" rtl="0" eaLnBrk="1" fontAlgn="auto" latinLnBrk="0" hangingPunct="1">
              <a:lnSpc>
                <a:spcPct val="90000"/>
              </a:lnSpc>
              <a:spcBef>
                <a:spcPct val="20000"/>
              </a:spcBef>
              <a:spcAft>
                <a:spcPts val="0"/>
              </a:spcAft>
              <a:buClrTx/>
              <a:buSzPct val="90000"/>
              <a:buFont typeface="Arial" pitchFamily="34" charset="0"/>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32563">
              <a:spcBef>
                <a:spcPts val="588"/>
              </a:spcBef>
              <a:spcAft>
                <a:spcPts val="588"/>
              </a:spcAft>
              <a:buNone/>
              <a:defRPr/>
            </a:pPr>
            <a:r>
              <a:rPr lang="en-US" sz="1600" dirty="0">
                <a:solidFill>
                  <a:schemeClr val="bg1"/>
                </a:solidFill>
                <a:latin typeface="Segoe UI"/>
                <a:cs typeface="Segoe UI Semilight" panose="020B0402040204020203" pitchFamily="34" charset="0"/>
              </a:rPr>
              <a:t>Make the same API code call on iOS, Android, and Windows</a:t>
            </a:r>
          </a:p>
          <a:p>
            <a:pPr marL="0" indent="0" defTabSz="932563">
              <a:spcBef>
                <a:spcPts val="588"/>
              </a:spcBef>
              <a:spcAft>
                <a:spcPts val="588"/>
              </a:spcAft>
              <a:buNone/>
              <a:defRPr/>
            </a:pPr>
            <a:r>
              <a:rPr lang="en-US" sz="1600" dirty="0">
                <a:solidFill>
                  <a:schemeClr val="bg1"/>
                </a:solidFill>
                <a:latin typeface="Segoe UI"/>
                <a:cs typeface="Segoe UI Semilight" panose="020B0402040204020203" pitchFamily="34" charset="0"/>
              </a:rPr>
              <a:t>Integrate into any language and platform</a:t>
            </a:r>
          </a:p>
          <a:p>
            <a:pPr marL="0" indent="0" defTabSz="932563">
              <a:spcBef>
                <a:spcPts val="588"/>
              </a:spcBef>
              <a:spcAft>
                <a:spcPts val="588"/>
              </a:spcAft>
              <a:buNone/>
              <a:defRPr/>
            </a:pPr>
            <a:endParaRPr lang="en-US" sz="1600" dirty="0">
              <a:solidFill>
                <a:schemeClr val="bg1"/>
              </a:solidFill>
              <a:latin typeface="Segoe UI"/>
              <a:cs typeface="Segoe UI Semilight" panose="020B0402040204020203" pitchFamily="34" charset="0"/>
            </a:endParaRPr>
          </a:p>
        </p:txBody>
      </p:sp>
      <p:sp>
        <p:nvSpPr>
          <p:cNvPr id="33" name="Text Placeholder 14"/>
          <p:cNvSpPr txBox="1">
            <a:spLocks/>
          </p:cNvSpPr>
          <p:nvPr/>
        </p:nvSpPr>
        <p:spPr>
          <a:xfrm>
            <a:off x="8037828" y="4204993"/>
            <a:ext cx="3973673" cy="1529072"/>
          </a:xfrm>
          <a:prstGeom prst="rect">
            <a:avLst/>
          </a:prstGeom>
        </p:spPr>
        <p:txBody>
          <a:bodyPr vert="horz" wrap="square" lIns="143407" tIns="89630" rIns="143407" bIns="89630" rtlCol="0">
            <a:spAutoFit/>
          </a:bodyPr>
          <a:lstStyle>
            <a:lvl1pPr marL="342900" marR="0" indent="-342900" algn="l" defTabSz="932742" rtl="0" eaLnBrk="1" fontAlgn="auto" latinLnBrk="0" hangingPunct="1">
              <a:lnSpc>
                <a:spcPct val="90000"/>
              </a:lnSpc>
              <a:spcBef>
                <a:spcPct val="20000"/>
              </a:spcBef>
              <a:spcAft>
                <a:spcPts val="0"/>
              </a:spcAft>
              <a:buClrTx/>
              <a:buSzPct val="90000"/>
              <a:buFont typeface="Arial" pitchFamily="34" charset="0"/>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32563">
              <a:spcBef>
                <a:spcPts val="588"/>
              </a:spcBef>
              <a:spcAft>
                <a:spcPts val="588"/>
              </a:spcAft>
              <a:buNone/>
              <a:defRPr/>
            </a:pPr>
            <a:r>
              <a:rPr lang="en-US" sz="1600" dirty="0">
                <a:solidFill>
                  <a:schemeClr val="bg1"/>
                </a:solidFill>
                <a:latin typeface="Segoe UI"/>
                <a:cs typeface="Segoe UI Semilight" panose="020B0402040204020203" pitchFamily="34" charset="0"/>
              </a:rPr>
              <a:t>Built by experts </a:t>
            </a:r>
          </a:p>
          <a:p>
            <a:pPr marL="0" indent="0" defTabSz="932563">
              <a:spcBef>
                <a:spcPts val="588"/>
              </a:spcBef>
              <a:spcAft>
                <a:spcPts val="588"/>
              </a:spcAft>
              <a:buNone/>
              <a:defRPr/>
            </a:pPr>
            <a:r>
              <a:rPr lang="en-US" sz="1600" dirty="0">
                <a:solidFill>
                  <a:schemeClr val="bg1"/>
                </a:solidFill>
                <a:latin typeface="Segoe UI"/>
                <a:cs typeface="Segoe UI Semilight" panose="020B0402040204020203" pitchFamily="34" charset="0"/>
              </a:rPr>
              <a:t>Quality documentation, sample code</a:t>
            </a:r>
          </a:p>
          <a:p>
            <a:pPr marL="0" indent="0" defTabSz="932563">
              <a:spcBef>
                <a:spcPts val="588"/>
              </a:spcBef>
              <a:spcAft>
                <a:spcPts val="588"/>
              </a:spcAft>
              <a:buNone/>
              <a:defRPr/>
            </a:pPr>
            <a:endParaRPr lang="en-US" sz="1600" dirty="0">
              <a:solidFill>
                <a:schemeClr val="bg1"/>
              </a:solidFill>
              <a:latin typeface="Segoe UI"/>
              <a:cs typeface="Segoe UI Semilight" panose="020B0402040204020203" pitchFamily="34" charset="0"/>
            </a:endParaRPr>
          </a:p>
          <a:p>
            <a:pPr marL="0" indent="0" defTabSz="932563">
              <a:spcBef>
                <a:spcPts val="588"/>
              </a:spcBef>
              <a:spcAft>
                <a:spcPts val="588"/>
              </a:spcAft>
              <a:buNone/>
              <a:defRPr/>
            </a:pPr>
            <a:endParaRPr lang="en-US" sz="1600" dirty="0">
              <a:solidFill>
                <a:schemeClr val="bg1"/>
              </a:solidFill>
              <a:latin typeface="Segoe UI"/>
              <a:cs typeface="Segoe UI Semilight" panose="020B0402040204020203" pitchFamily="34" charset="0"/>
            </a:endParaRPr>
          </a:p>
        </p:txBody>
      </p:sp>
      <p:grpSp>
        <p:nvGrpSpPr>
          <p:cNvPr id="25" name="Group 24"/>
          <p:cNvGrpSpPr/>
          <p:nvPr/>
        </p:nvGrpSpPr>
        <p:grpSpPr>
          <a:xfrm>
            <a:off x="8858764" y="5819277"/>
            <a:ext cx="2122578" cy="378275"/>
            <a:chOff x="8446309" y="5819616"/>
            <a:chExt cx="2122879" cy="378328"/>
          </a:xfrm>
        </p:grpSpPr>
        <p:pic>
          <p:nvPicPr>
            <p:cNvPr id="13" name="Picture 12"/>
            <p:cNvPicPr>
              <a:picLocks noChangeAspect="1"/>
            </p:cNvPicPr>
            <p:nvPr/>
          </p:nvPicPr>
          <p:blipFill>
            <a:blip r:embed="rId4">
              <a:extLst>
                <a:ext uri="{BEBA8EAE-BF5A-486C-A8C5-ECC9F3942E4B}">
                  <a14:imgProps xmlns:a14="http://schemas.microsoft.com/office/drawing/2010/main">
                    <a14:imgLayer r:embed="rId5">
                      <a14:imgEffect>
                        <a14:brightnessContrast bright="-100000"/>
                      </a14:imgEffect>
                    </a14:imgLayer>
                  </a14:imgProps>
                </a:ext>
              </a:extLst>
            </a:blip>
            <a:stretch>
              <a:fillRect/>
            </a:stretch>
          </p:blipFill>
          <p:spPr>
            <a:xfrm>
              <a:off x="8446309" y="5819616"/>
              <a:ext cx="922751" cy="378328"/>
            </a:xfrm>
            <a:prstGeom prst="rect">
              <a:avLst/>
            </a:prstGeom>
            <a:noFill/>
          </p:spPr>
        </p:pic>
        <p:pic>
          <p:nvPicPr>
            <p:cNvPr id="12" name="Picture 11"/>
            <p:cNvPicPr>
              <a:picLocks noChangeAspect="1"/>
            </p:cNvPicPr>
            <p:nvPr/>
          </p:nvPicPr>
          <p:blipFill rotWithShape="1">
            <a:blip r:embed="rId6" cstate="print">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t="30800" b="30800"/>
            <a:stretch/>
          </p:blipFill>
          <p:spPr>
            <a:xfrm>
              <a:off x="9503481" y="5823349"/>
              <a:ext cx="1065707" cy="306921"/>
            </a:xfrm>
            <a:prstGeom prst="rect">
              <a:avLst/>
            </a:prstGeom>
          </p:spPr>
        </p:pic>
      </p:grpSp>
      <p:cxnSp>
        <p:nvCxnSpPr>
          <p:cNvPr id="45" name="Straight Connector 44"/>
          <p:cNvCxnSpPr/>
          <p:nvPr/>
        </p:nvCxnSpPr>
        <p:spPr>
          <a:xfrm>
            <a:off x="325863" y="5664043"/>
            <a:ext cx="3764450" cy="0"/>
          </a:xfrm>
          <a:prstGeom prst="line">
            <a:avLst/>
          </a:prstGeom>
          <a:ln w="1905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4181845" y="5664043"/>
            <a:ext cx="3764450" cy="0"/>
          </a:xfrm>
          <a:prstGeom prst="line">
            <a:avLst/>
          </a:prstGeom>
          <a:ln w="1905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8037827" y="5664043"/>
            <a:ext cx="3764450" cy="0"/>
          </a:xfrm>
          <a:prstGeom prst="line">
            <a:avLst/>
          </a:prstGeom>
          <a:ln w="1905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827269" y="3750212"/>
            <a:ext cx="761639" cy="468972"/>
          </a:xfrm>
          <a:prstGeom prst="rect">
            <a:avLst/>
          </a:prstGeom>
          <a:noFill/>
        </p:spPr>
        <p:txBody>
          <a:bodyPr wrap="none" rtlCol="0">
            <a:spAutoFit/>
          </a:bodyPr>
          <a:lstStyle/>
          <a:p>
            <a:pPr algn="ctr" defTabSz="914225">
              <a:defRPr/>
            </a:pPr>
            <a:r>
              <a:rPr lang="en-US" sz="2400" kern="0" dirty="0">
                <a:solidFill>
                  <a:schemeClr val="bg1"/>
                </a:solidFill>
                <a:latin typeface="Segoe UI Light"/>
                <a:cs typeface="Segoe UI Semilight" panose="020B0402040204020203" pitchFamily="34" charset="0"/>
              </a:rPr>
              <a:t>Easy</a:t>
            </a:r>
          </a:p>
        </p:txBody>
      </p:sp>
      <p:sp>
        <p:nvSpPr>
          <p:cNvPr id="26" name="TextBox 25"/>
          <p:cNvSpPr txBox="1"/>
          <p:nvPr/>
        </p:nvSpPr>
        <p:spPr>
          <a:xfrm>
            <a:off x="5490115" y="3767864"/>
            <a:ext cx="1147908" cy="468972"/>
          </a:xfrm>
          <a:prstGeom prst="rect">
            <a:avLst/>
          </a:prstGeom>
          <a:noFill/>
        </p:spPr>
        <p:txBody>
          <a:bodyPr wrap="none" rtlCol="0">
            <a:spAutoFit/>
          </a:bodyPr>
          <a:lstStyle/>
          <a:p>
            <a:pPr algn="ctr" defTabSz="914225">
              <a:defRPr/>
            </a:pPr>
            <a:r>
              <a:rPr lang="en-US" sz="2400" kern="0" dirty="0">
                <a:solidFill>
                  <a:schemeClr val="bg1"/>
                </a:solidFill>
                <a:latin typeface="Segoe UI Light"/>
                <a:cs typeface="Segoe UI Semilight" panose="020B0402040204020203" pitchFamily="34" charset="0"/>
              </a:rPr>
              <a:t>Flexible</a:t>
            </a:r>
          </a:p>
        </p:txBody>
      </p:sp>
      <p:sp>
        <p:nvSpPr>
          <p:cNvPr id="27" name="TextBox 26"/>
          <p:cNvSpPr txBox="1"/>
          <p:nvPr/>
        </p:nvSpPr>
        <p:spPr>
          <a:xfrm>
            <a:off x="9393380" y="3761075"/>
            <a:ext cx="1053344" cy="468972"/>
          </a:xfrm>
          <a:prstGeom prst="rect">
            <a:avLst/>
          </a:prstGeom>
          <a:noFill/>
        </p:spPr>
        <p:txBody>
          <a:bodyPr wrap="none" rtlCol="0">
            <a:spAutoFit/>
          </a:bodyPr>
          <a:lstStyle/>
          <a:p>
            <a:pPr algn="ctr" defTabSz="914225">
              <a:defRPr/>
            </a:pPr>
            <a:r>
              <a:rPr lang="en-US" sz="2400" kern="0" dirty="0">
                <a:solidFill>
                  <a:schemeClr val="bg1"/>
                </a:solidFill>
                <a:latin typeface="Segoe UI Light"/>
                <a:cs typeface="Segoe UI Semilight" panose="020B0402040204020203" pitchFamily="34" charset="0"/>
              </a:rPr>
              <a:t>Tested</a:t>
            </a:r>
          </a:p>
        </p:txBody>
      </p:sp>
      <p:grpSp>
        <p:nvGrpSpPr>
          <p:cNvPr id="20" name="Group 19"/>
          <p:cNvGrpSpPr/>
          <p:nvPr/>
        </p:nvGrpSpPr>
        <p:grpSpPr>
          <a:xfrm>
            <a:off x="5117631" y="5870277"/>
            <a:ext cx="1892876" cy="394358"/>
            <a:chOff x="4718671" y="5870624"/>
            <a:chExt cx="1893144" cy="394414"/>
          </a:xfrm>
        </p:grpSpPr>
        <p:sp>
          <p:nvSpPr>
            <p:cNvPr id="44" name="Freeform 11"/>
            <p:cNvSpPr>
              <a:spLocks noEditPoints="1"/>
            </p:cNvSpPr>
            <p:nvPr/>
          </p:nvSpPr>
          <p:spPr bwMode="black">
            <a:xfrm>
              <a:off x="5488487" y="5870624"/>
              <a:ext cx="320356" cy="394414"/>
            </a:xfrm>
            <a:custGeom>
              <a:avLst/>
              <a:gdLst>
                <a:gd name="T0" fmla="*/ 574 w 618"/>
                <a:gd name="T1" fmla="*/ 227 h 723"/>
                <a:gd name="T2" fmla="*/ 530 w 618"/>
                <a:gd name="T3" fmla="*/ 272 h 723"/>
                <a:gd name="T4" fmla="*/ 530 w 618"/>
                <a:gd name="T5" fmla="*/ 446 h 723"/>
                <a:gd name="T6" fmla="*/ 574 w 618"/>
                <a:gd name="T7" fmla="*/ 491 h 723"/>
                <a:gd name="T8" fmla="*/ 618 w 618"/>
                <a:gd name="T9" fmla="*/ 446 h 723"/>
                <a:gd name="T10" fmla="*/ 618 w 618"/>
                <a:gd name="T11" fmla="*/ 272 h 723"/>
                <a:gd name="T12" fmla="*/ 574 w 618"/>
                <a:gd name="T13" fmla="*/ 227 h 723"/>
                <a:gd name="T14" fmla="*/ 44 w 618"/>
                <a:gd name="T15" fmla="*/ 227 h 723"/>
                <a:gd name="T16" fmla="*/ 0 w 618"/>
                <a:gd name="T17" fmla="*/ 272 h 723"/>
                <a:gd name="T18" fmla="*/ 0 w 618"/>
                <a:gd name="T19" fmla="*/ 446 h 723"/>
                <a:gd name="T20" fmla="*/ 44 w 618"/>
                <a:gd name="T21" fmla="*/ 491 h 723"/>
                <a:gd name="T22" fmla="*/ 88 w 618"/>
                <a:gd name="T23" fmla="*/ 446 h 723"/>
                <a:gd name="T24" fmla="*/ 88 w 618"/>
                <a:gd name="T25" fmla="*/ 272 h 723"/>
                <a:gd name="T26" fmla="*/ 44 w 618"/>
                <a:gd name="T27" fmla="*/ 227 h 723"/>
                <a:gd name="T28" fmla="*/ 505 w 618"/>
                <a:gd name="T29" fmla="*/ 228 h 723"/>
                <a:gd name="T30" fmla="*/ 505 w 618"/>
                <a:gd name="T31" fmla="*/ 547 h 723"/>
                <a:gd name="T32" fmla="*/ 471 w 618"/>
                <a:gd name="T33" fmla="*/ 581 h 723"/>
                <a:gd name="T34" fmla="*/ 432 w 618"/>
                <a:gd name="T35" fmla="*/ 581 h 723"/>
                <a:gd name="T36" fmla="*/ 432 w 618"/>
                <a:gd name="T37" fmla="*/ 678 h 723"/>
                <a:gd name="T38" fmla="*/ 388 w 618"/>
                <a:gd name="T39" fmla="*/ 723 h 723"/>
                <a:gd name="T40" fmla="*/ 344 w 618"/>
                <a:gd name="T41" fmla="*/ 678 h 723"/>
                <a:gd name="T42" fmla="*/ 344 w 618"/>
                <a:gd name="T43" fmla="*/ 581 h 723"/>
                <a:gd name="T44" fmla="*/ 276 w 618"/>
                <a:gd name="T45" fmla="*/ 581 h 723"/>
                <a:gd name="T46" fmla="*/ 276 w 618"/>
                <a:gd name="T47" fmla="*/ 678 h 723"/>
                <a:gd name="T48" fmla="*/ 232 w 618"/>
                <a:gd name="T49" fmla="*/ 723 h 723"/>
                <a:gd name="T50" fmla="*/ 188 w 618"/>
                <a:gd name="T51" fmla="*/ 678 h 723"/>
                <a:gd name="T52" fmla="*/ 188 w 618"/>
                <a:gd name="T53" fmla="*/ 581 h 723"/>
                <a:gd name="T54" fmla="*/ 149 w 618"/>
                <a:gd name="T55" fmla="*/ 581 h 723"/>
                <a:gd name="T56" fmla="*/ 115 w 618"/>
                <a:gd name="T57" fmla="*/ 547 h 723"/>
                <a:gd name="T58" fmla="*/ 115 w 618"/>
                <a:gd name="T59" fmla="*/ 228 h 723"/>
                <a:gd name="T60" fmla="*/ 505 w 618"/>
                <a:gd name="T61" fmla="*/ 228 h 723"/>
                <a:gd name="T62" fmla="*/ 402 w 618"/>
                <a:gd name="T63" fmla="*/ 63 h 723"/>
                <a:gd name="T64" fmla="*/ 438 w 618"/>
                <a:gd name="T65" fmla="*/ 11 h 723"/>
                <a:gd name="T66" fmla="*/ 437 w 618"/>
                <a:gd name="T67" fmla="*/ 2 h 723"/>
                <a:gd name="T68" fmla="*/ 428 w 618"/>
                <a:gd name="T69" fmla="*/ 4 h 723"/>
                <a:gd name="T70" fmla="*/ 390 w 618"/>
                <a:gd name="T71" fmla="*/ 59 h 723"/>
                <a:gd name="T72" fmla="*/ 309 w 618"/>
                <a:gd name="T73" fmla="*/ 43 h 723"/>
                <a:gd name="T74" fmla="*/ 228 w 618"/>
                <a:gd name="T75" fmla="*/ 59 h 723"/>
                <a:gd name="T76" fmla="*/ 190 w 618"/>
                <a:gd name="T77" fmla="*/ 4 h 723"/>
                <a:gd name="T78" fmla="*/ 181 w 618"/>
                <a:gd name="T79" fmla="*/ 2 h 723"/>
                <a:gd name="T80" fmla="*/ 180 w 618"/>
                <a:gd name="T81" fmla="*/ 11 h 723"/>
                <a:gd name="T82" fmla="*/ 216 w 618"/>
                <a:gd name="T83" fmla="*/ 63 h 723"/>
                <a:gd name="T84" fmla="*/ 114 w 618"/>
                <a:gd name="T85" fmla="*/ 200 h 723"/>
                <a:gd name="T86" fmla="*/ 504 w 618"/>
                <a:gd name="T87" fmla="*/ 200 h 723"/>
                <a:gd name="T88" fmla="*/ 402 w 618"/>
                <a:gd name="T89" fmla="*/ 63 h 723"/>
                <a:gd name="T90" fmla="*/ 227 w 618"/>
                <a:gd name="T91" fmla="*/ 146 h 723"/>
                <a:gd name="T92" fmla="*/ 205 w 618"/>
                <a:gd name="T93" fmla="*/ 124 h 723"/>
                <a:gd name="T94" fmla="*/ 227 w 618"/>
                <a:gd name="T95" fmla="*/ 103 h 723"/>
                <a:gd name="T96" fmla="*/ 248 w 618"/>
                <a:gd name="T97" fmla="*/ 124 h 723"/>
                <a:gd name="T98" fmla="*/ 227 w 618"/>
                <a:gd name="T99" fmla="*/ 146 h 723"/>
                <a:gd name="T100" fmla="*/ 394 w 618"/>
                <a:gd name="T101" fmla="*/ 146 h 723"/>
                <a:gd name="T102" fmla="*/ 373 w 618"/>
                <a:gd name="T103" fmla="*/ 124 h 723"/>
                <a:gd name="T104" fmla="*/ 394 w 618"/>
                <a:gd name="T105" fmla="*/ 103 h 723"/>
                <a:gd name="T106" fmla="*/ 416 w 618"/>
                <a:gd name="T107" fmla="*/ 124 h 723"/>
                <a:gd name="T108" fmla="*/ 394 w 618"/>
                <a:gd name="T109" fmla="*/ 146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8" h="723">
                  <a:moveTo>
                    <a:pt x="574" y="227"/>
                  </a:moveTo>
                  <a:cubicBezTo>
                    <a:pt x="550" y="227"/>
                    <a:pt x="530" y="247"/>
                    <a:pt x="530" y="272"/>
                  </a:cubicBezTo>
                  <a:cubicBezTo>
                    <a:pt x="530" y="446"/>
                    <a:pt x="530" y="446"/>
                    <a:pt x="530" y="446"/>
                  </a:cubicBezTo>
                  <a:cubicBezTo>
                    <a:pt x="530" y="471"/>
                    <a:pt x="550" y="491"/>
                    <a:pt x="574" y="491"/>
                  </a:cubicBezTo>
                  <a:cubicBezTo>
                    <a:pt x="598" y="491"/>
                    <a:pt x="618" y="471"/>
                    <a:pt x="618" y="446"/>
                  </a:cubicBezTo>
                  <a:cubicBezTo>
                    <a:pt x="618" y="272"/>
                    <a:pt x="618" y="272"/>
                    <a:pt x="618" y="272"/>
                  </a:cubicBezTo>
                  <a:cubicBezTo>
                    <a:pt x="618" y="247"/>
                    <a:pt x="598" y="227"/>
                    <a:pt x="574" y="227"/>
                  </a:cubicBezTo>
                  <a:close/>
                  <a:moveTo>
                    <a:pt x="44" y="227"/>
                  </a:moveTo>
                  <a:cubicBezTo>
                    <a:pt x="20" y="227"/>
                    <a:pt x="0" y="247"/>
                    <a:pt x="0" y="272"/>
                  </a:cubicBezTo>
                  <a:cubicBezTo>
                    <a:pt x="0" y="446"/>
                    <a:pt x="0" y="446"/>
                    <a:pt x="0" y="446"/>
                  </a:cubicBezTo>
                  <a:cubicBezTo>
                    <a:pt x="0" y="471"/>
                    <a:pt x="20" y="491"/>
                    <a:pt x="44" y="491"/>
                  </a:cubicBezTo>
                  <a:cubicBezTo>
                    <a:pt x="68" y="491"/>
                    <a:pt x="88" y="471"/>
                    <a:pt x="88" y="446"/>
                  </a:cubicBezTo>
                  <a:cubicBezTo>
                    <a:pt x="88" y="272"/>
                    <a:pt x="88" y="272"/>
                    <a:pt x="88" y="272"/>
                  </a:cubicBezTo>
                  <a:cubicBezTo>
                    <a:pt x="88" y="247"/>
                    <a:pt x="68" y="227"/>
                    <a:pt x="44" y="227"/>
                  </a:cubicBezTo>
                  <a:close/>
                  <a:moveTo>
                    <a:pt x="505" y="228"/>
                  </a:moveTo>
                  <a:cubicBezTo>
                    <a:pt x="505" y="547"/>
                    <a:pt x="505" y="547"/>
                    <a:pt x="505" y="547"/>
                  </a:cubicBezTo>
                  <a:cubicBezTo>
                    <a:pt x="505" y="566"/>
                    <a:pt x="490" y="581"/>
                    <a:pt x="471" y="581"/>
                  </a:cubicBezTo>
                  <a:cubicBezTo>
                    <a:pt x="432" y="581"/>
                    <a:pt x="432" y="581"/>
                    <a:pt x="432" y="581"/>
                  </a:cubicBezTo>
                  <a:cubicBezTo>
                    <a:pt x="432" y="678"/>
                    <a:pt x="432" y="678"/>
                    <a:pt x="432" y="678"/>
                  </a:cubicBezTo>
                  <a:cubicBezTo>
                    <a:pt x="432" y="703"/>
                    <a:pt x="412" y="723"/>
                    <a:pt x="388" y="723"/>
                  </a:cubicBezTo>
                  <a:cubicBezTo>
                    <a:pt x="364" y="723"/>
                    <a:pt x="344" y="703"/>
                    <a:pt x="344" y="678"/>
                  </a:cubicBezTo>
                  <a:cubicBezTo>
                    <a:pt x="344" y="581"/>
                    <a:pt x="344" y="581"/>
                    <a:pt x="344" y="581"/>
                  </a:cubicBezTo>
                  <a:cubicBezTo>
                    <a:pt x="276" y="581"/>
                    <a:pt x="276" y="581"/>
                    <a:pt x="276" y="581"/>
                  </a:cubicBezTo>
                  <a:cubicBezTo>
                    <a:pt x="276" y="678"/>
                    <a:pt x="276" y="678"/>
                    <a:pt x="276" y="678"/>
                  </a:cubicBezTo>
                  <a:cubicBezTo>
                    <a:pt x="276" y="703"/>
                    <a:pt x="256" y="723"/>
                    <a:pt x="232" y="723"/>
                  </a:cubicBezTo>
                  <a:cubicBezTo>
                    <a:pt x="208" y="723"/>
                    <a:pt x="188" y="703"/>
                    <a:pt x="188" y="678"/>
                  </a:cubicBezTo>
                  <a:cubicBezTo>
                    <a:pt x="188" y="581"/>
                    <a:pt x="188" y="581"/>
                    <a:pt x="188" y="581"/>
                  </a:cubicBezTo>
                  <a:cubicBezTo>
                    <a:pt x="149" y="581"/>
                    <a:pt x="149" y="581"/>
                    <a:pt x="149" y="581"/>
                  </a:cubicBezTo>
                  <a:cubicBezTo>
                    <a:pt x="130" y="581"/>
                    <a:pt x="115" y="566"/>
                    <a:pt x="115" y="547"/>
                  </a:cubicBezTo>
                  <a:cubicBezTo>
                    <a:pt x="115" y="228"/>
                    <a:pt x="115" y="228"/>
                    <a:pt x="115" y="228"/>
                  </a:cubicBezTo>
                  <a:lnTo>
                    <a:pt x="505" y="228"/>
                  </a:lnTo>
                  <a:close/>
                  <a:moveTo>
                    <a:pt x="402" y="63"/>
                  </a:moveTo>
                  <a:cubicBezTo>
                    <a:pt x="438" y="11"/>
                    <a:pt x="438" y="11"/>
                    <a:pt x="438" y="11"/>
                  </a:cubicBezTo>
                  <a:cubicBezTo>
                    <a:pt x="440" y="8"/>
                    <a:pt x="439" y="4"/>
                    <a:pt x="437" y="2"/>
                  </a:cubicBezTo>
                  <a:cubicBezTo>
                    <a:pt x="434" y="0"/>
                    <a:pt x="430" y="1"/>
                    <a:pt x="428" y="4"/>
                  </a:cubicBezTo>
                  <a:cubicBezTo>
                    <a:pt x="390" y="59"/>
                    <a:pt x="390" y="59"/>
                    <a:pt x="390" y="59"/>
                  </a:cubicBezTo>
                  <a:cubicBezTo>
                    <a:pt x="365" y="49"/>
                    <a:pt x="338" y="43"/>
                    <a:pt x="309" y="43"/>
                  </a:cubicBezTo>
                  <a:cubicBezTo>
                    <a:pt x="280" y="43"/>
                    <a:pt x="253" y="49"/>
                    <a:pt x="228" y="59"/>
                  </a:cubicBezTo>
                  <a:cubicBezTo>
                    <a:pt x="190" y="4"/>
                    <a:pt x="190" y="4"/>
                    <a:pt x="190" y="4"/>
                  </a:cubicBezTo>
                  <a:cubicBezTo>
                    <a:pt x="188" y="1"/>
                    <a:pt x="184" y="0"/>
                    <a:pt x="181" y="2"/>
                  </a:cubicBezTo>
                  <a:cubicBezTo>
                    <a:pt x="179" y="4"/>
                    <a:pt x="178" y="8"/>
                    <a:pt x="180" y="11"/>
                  </a:cubicBezTo>
                  <a:cubicBezTo>
                    <a:pt x="216" y="63"/>
                    <a:pt x="216" y="63"/>
                    <a:pt x="216" y="63"/>
                  </a:cubicBezTo>
                  <a:cubicBezTo>
                    <a:pt x="159" y="90"/>
                    <a:pt x="119" y="141"/>
                    <a:pt x="114" y="200"/>
                  </a:cubicBezTo>
                  <a:cubicBezTo>
                    <a:pt x="504" y="200"/>
                    <a:pt x="504" y="200"/>
                    <a:pt x="504" y="200"/>
                  </a:cubicBezTo>
                  <a:cubicBezTo>
                    <a:pt x="499" y="141"/>
                    <a:pt x="459" y="90"/>
                    <a:pt x="402" y="63"/>
                  </a:cubicBezTo>
                  <a:close/>
                  <a:moveTo>
                    <a:pt x="227" y="146"/>
                  </a:moveTo>
                  <a:cubicBezTo>
                    <a:pt x="215" y="146"/>
                    <a:pt x="205" y="136"/>
                    <a:pt x="205" y="124"/>
                  </a:cubicBezTo>
                  <a:cubicBezTo>
                    <a:pt x="205" y="113"/>
                    <a:pt x="215" y="103"/>
                    <a:pt x="227" y="103"/>
                  </a:cubicBezTo>
                  <a:cubicBezTo>
                    <a:pt x="239" y="103"/>
                    <a:pt x="248" y="113"/>
                    <a:pt x="248" y="124"/>
                  </a:cubicBezTo>
                  <a:cubicBezTo>
                    <a:pt x="248" y="136"/>
                    <a:pt x="239" y="146"/>
                    <a:pt x="227" y="146"/>
                  </a:cubicBezTo>
                  <a:close/>
                  <a:moveTo>
                    <a:pt x="394" y="146"/>
                  </a:moveTo>
                  <a:cubicBezTo>
                    <a:pt x="382" y="146"/>
                    <a:pt x="373" y="136"/>
                    <a:pt x="373" y="124"/>
                  </a:cubicBezTo>
                  <a:cubicBezTo>
                    <a:pt x="373" y="113"/>
                    <a:pt x="382" y="103"/>
                    <a:pt x="394" y="103"/>
                  </a:cubicBezTo>
                  <a:cubicBezTo>
                    <a:pt x="406" y="103"/>
                    <a:pt x="416" y="113"/>
                    <a:pt x="416" y="124"/>
                  </a:cubicBezTo>
                  <a:cubicBezTo>
                    <a:pt x="416" y="136"/>
                    <a:pt x="406" y="146"/>
                    <a:pt x="394" y="146"/>
                  </a:cubicBezTo>
                  <a:close/>
                </a:path>
              </a:pathLst>
            </a:custGeom>
            <a:solidFill>
              <a:srgbClr val="000000"/>
            </a:solidFill>
            <a:ln>
              <a:noFill/>
            </a:ln>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sp>
          <p:nvSpPr>
            <p:cNvPr id="48" name="Freeform 47"/>
            <p:cNvSpPr>
              <a:spLocks noChangeAspect="1" noEditPoints="1"/>
            </p:cNvSpPr>
            <p:nvPr/>
          </p:nvSpPr>
          <p:spPr bwMode="black">
            <a:xfrm>
              <a:off x="4718671" y="5918276"/>
              <a:ext cx="300330" cy="299110"/>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rgbClr val="000000"/>
            </a:solidFill>
            <a:ln>
              <a:noFill/>
            </a:ln>
          </p:spPr>
          <p:txBody>
            <a:bodyPr vert="horz" wrap="square" lIns="91427" tIns="45713" rIns="91427" bIns="45713" numCol="1" anchor="t" anchorCtr="0" compatLnSpc="1">
              <a:prstTxWarp prst="textNoShape">
                <a:avLst/>
              </a:prstTxWarp>
            </a:bodyPr>
            <a:lstStyle/>
            <a:p>
              <a:pPr defTabSz="914225">
                <a:defRPr/>
              </a:pPr>
              <a:endParaRPr lang="en-US" kern="0" dirty="0">
                <a:solidFill>
                  <a:schemeClr val="bg1"/>
                </a:solidFill>
                <a:latin typeface="Segoe UI"/>
              </a:endParaRPr>
            </a:p>
          </p:txBody>
        </p:sp>
        <p:grpSp>
          <p:nvGrpSpPr>
            <p:cNvPr id="49" name="Group 48"/>
            <p:cNvGrpSpPr>
              <a:grpSpLocks noChangeAspect="1"/>
            </p:cNvGrpSpPr>
            <p:nvPr/>
          </p:nvGrpSpPr>
          <p:grpSpPr bwMode="black">
            <a:xfrm>
              <a:off x="6278329" y="5873298"/>
              <a:ext cx="333486" cy="389066"/>
              <a:chOff x="396875" y="1300163"/>
              <a:chExt cx="1162051" cy="1355725"/>
            </a:xfrm>
          </p:grpSpPr>
          <p:sp>
            <p:nvSpPr>
              <p:cNvPr id="50" name="Freeform 49"/>
              <p:cNvSpPr>
                <a:spLocks/>
              </p:cNvSpPr>
              <p:nvPr/>
            </p:nvSpPr>
            <p:spPr bwMode="black">
              <a:xfrm>
                <a:off x="396875" y="1616075"/>
                <a:ext cx="1162051" cy="1039813"/>
              </a:xfrm>
              <a:custGeom>
                <a:avLst/>
                <a:gdLst>
                  <a:gd name="T0" fmla="*/ 455 w 539"/>
                  <a:gd name="T1" fmla="*/ 186 h 482"/>
                  <a:gd name="T2" fmla="*/ 522 w 539"/>
                  <a:gd name="T3" fmla="*/ 67 h 482"/>
                  <a:gd name="T4" fmla="*/ 408 w 539"/>
                  <a:gd name="T5" fmla="*/ 5 h 482"/>
                  <a:gd name="T6" fmla="*/ 288 w 539"/>
                  <a:gd name="T7" fmla="*/ 34 h 482"/>
                  <a:gd name="T8" fmla="*/ 184 w 539"/>
                  <a:gd name="T9" fmla="*/ 7 h 482"/>
                  <a:gd name="T10" fmla="*/ 55 w 539"/>
                  <a:gd name="T11" fmla="*/ 86 h 482"/>
                  <a:gd name="T12" fmla="*/ 95 w 539"/>
                  <a:gd name="T13" fmla="*/ 401 h 482"/>
                  <a:gd name="T14" fmla="*/ 194 w 539"/>
                  <a:gd name="T15" fmla="*/ 480 h 482"/>
                  <a:gd name="T16" fmla="*/ 296 w 539"/>
                  <a:gd name="T17" fmla="*/ 455 h 482"/>
                  <a:gd name="T18" fmla="*/ 400 w 539"/>
                  <a:gd name="T19" fmla="*/ 479 h 482"/>
                  <a:gd name="T20" fmla="*/ 496 w 539"/>
                  <a:gd name="T21" fmla="*/ 402 h 482"/>
                  <a:gd name="T22" fmla="*/ 539 w 539"/>
                  <a:gd name="T23" fmla="*/ 313 h 482"/>
                  <a:gd name="T24" fmla="*/ 455 w 539"/>
                  <a:gd name="T25" fmla="*/ 18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9" h="482">
                    <a:moveTo>
                      <a:pt x="455" y="186"/>
                    </a:moveTo>
                    <a:cubicBezTo>
                      <a:pt x="454" y="107"/>
                      <a:pt x="519" y="69"/>
                      <a:pt x="522" y="67"/>
                    </a:cubicBezTo>
                    <a:cubicBezTo>
                      <a:pt x="485" y="13"/>
                      <a:pt x="428" y="6"/>
                      <a:pt x="408" y="5"/>
                    </a:cubicBezTo>
                    <a:cubicBezTo>
                      <a:pt x="359" y="0"/>
                      <a:pt x="312" y="34"/>
                      <a:pt x="288" y="34"/>
                    </a:cubicBezTo>
                    <a:cubicBezTo>
                      <a:pt x="263" y="34"/>
                      <a:pt x="225" y="6"/>
                      <a:pt x="184" y="7"/>
                    </a:cubicBezTo>
                    <a:cubicBezTo>
                      <a:pt x="131" y="8"/>
                      <a:pt x="82" y="38"/>
                      <a:pt x="55" y="86"/>
                    </a:cubicBezTo>
                    <a:cubicBezTo>
                      <a:pt x="0" y="182"/>
                      <a:pt x="41" y="323"/>
                      <a:pt x="95" y="401"/>
                    </a:cubicBezTo>
                    <a:cubicBezTo>
                      <a:pt x="121" y="439"/>
                      <a:pt x="153" y="482"/>
                      <a:pt x="194" y="480"/>
                    </a:cubicBezTo>
                    <a:cubicBezTo>
                      <a:pt x="234" y="479"/>
                      <a:pt x="248" y="455"/>
                      <a:pt x="296" y="455"/>
                    </a:cubicBezTo>
                    <a:cubicBezTo>
                      <a:pt x="344" y="454"/>
                      <a:pt x="358" y="480"/>
                      <a:pt x="400" y="479"/>
                    </a:cubicBezTo>
                    <a:cubicBezTo>
                      <a:pt x="443" y="478"/>
                      <a:pt x="470" y="440"/>
                      <a:pt x="496" y="402"/>
                    </a:cubicBezTo>
                    <a:cubicBezTo>
                      <a:pt x="526" y="358"/>
                      <a:pt x="538" y="315"/>
                      <a:pt x="539" y="313"/>
                    </a:cubicBezTo>
                    <a:cubicBezTo>
                      <a:pt x="538" y="313"/>
                      <a:pt x="456" y="281"/>
                      <a:pt x="455" y="186"/>
                    </a:cubicBezTo>
                  </a:path>
                </a:pathLst>
              </a:custGeom>
              <a:solidFill>
                <a:srgbClr val="000000"/>
              </a:solidFill>
              <a:ln>
                <a:noFill/>
              </a:ln>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sp>
            <p:nvSpPr>
              <p:cNvPr id="51" name="Freeform 50"/>
              <p:cNvSpPr>
                <a:spLocks/>
              </p:cNvSpPr>
              <p:nvPr/>
            </p:nvSpPr>
            <p:spPr bwMode="black">
              <a:xfrm>
                <a:off x="996950" y="1300163"/>
                <a:ext cx="288925" cy="317500"/>
              </a:xfrm>
              <a:custGeom>
                <a:avLst/>
                <a:gdLst>
                  <a:gd name="T0" fmla="*/ 98 w 134"/>
                  <a:gd name="T1" fmla="*/ 100 h 147"/>
                  <a:gd name="T2" fmla="*/ 130 w 134"/>
                  <a:gd name="T3" fmla="*/ 0 h 147"/>
                  <a:gd name="T4" fmla="*/ 38 w 134"/>
                  <a:gd name="T5" fmla="*/ 47 h 147"/>
                  <a:gd name="T6" fmla="*/ 5 w 134"/>
                  <a:gd name="T7" fmla="*/ 144 h 147"/>
                  <a:gd name="T8" fmla="*/ 98 w 134"/>
                  <a:gd name="T9" fmla="*/ 100 h 147"/>
                </a:gdLst>
                <a:ahLst/>
                <a:cxnLst>
                  <a:cxn ang="0">
                    <a:pos x="T0" y="T1"/>
                  </a:cxn>
                  <a:cxn ang="0">
                    <a:pos x="T2" y="T3"/>
                  </a:cxn>
                  <a:cxn ang="0">
                    <a:pos x="T4" y="T5"/>
                  </a:cxn>
                  <a:cxn ang="0">
                    <a:pos x="T6" y="T7"/>
                  </a:cxn>
                  <a:cxn ang="0">
                    <a:pos x="T8" y="T9"/>
                  </a:cxn>
                </a:cxnLst>
                <a:rect l="0" t="0" r="r" b="b"/>
                <a:pathLst>
                  <a:path w="134" h="147">
                    <a:moveTo>
                      <a:pt x="98" y="100"/>
                    </a:moveTo>
                    <a:cubicBezTo>
                      <a:pt x="120" y="73"/>
                      <a:pt x="134" y="36"/>
                      <a:pt x="130" y="0"/>
                    </a:cubicBezTo>
                    <a:cubicBezTo>
                      <a:pt x="99" y="1"/>
                      <a:pt x="61" y="21"/>
                      <a:pt x="38" y="47"/>
                    </a:cubicBezTo>
                    <a:cubicBezTo>
                      <a:pt x="18" y="71"/>
                      <a:pt x="0" y="108"/>
                      <a:pt x="5" y="144"/>
                    </a:cubicBezTo>
                    <a:cubicBezTo>
                      <a:pt x="40" y="147"/>
                      <a:pt x="76" y="126"/>
                      <a:pt x="98" y="100"/>
                    </a:cubicBezTo>
                  </a:path>
                </a:pathLst>
              </a:custGeom>
              <a:solidFill>
                <a:srgbClr val="000000"/>
              </a:solidFill>
              <a:ln>
                <a:noFill/>
              </a:ln>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grpSp>
      </p:grpSp>
      <p:sp>
        <p:nvSpPr>
          <p:cNvPr id="41" name="Title 1"/>
          <p:cNvSpPr>
            <a:spLocks noGrp="1"/>
          </p:cNvSpPr>
          <p:nvPr>
            <p:ph type="title"/>
          </p:nvPr>
        </p:nvSpPr>
        <p:spPr>
          <a:xfrm>
            <a:off x="269241" y="289958"/>
            <a:ext cx="11655840" cy="1794405"/>
          </a:xfrm>
        </p:spPr>
        <p:txBody>
          <a:bodyPr/>
          <a:lstStyle/>
          <a:p>
            <a:r>
              <a:rPr lang="en-US" sz="4800" dirty="0">
                <a:solidFill>
                  <a:schemeClr val="bg1"/>
                </a:solidFill>
              </a:rPr>
              <a:t>Why Microsoft </a:t>
            </a:r>
            <a:br>
              <a:rPr lang="en-US" sz="4800" dirty="0">
                <a:solidFill>
                  <a:schemeClr val="bg1"/>
                </a:solidFill>
              </a:rPr>
            </a:br>
            <a:r>
              <a:rPr lang="en-US" sz="4800" dirty="0">
                <a:solidFill>
                  <a:schemeClr val="bg1"/>
                </a:solidFill>
              </a:rPr>
              <a:t>Cognitive Services ?</a:t>
            </a:r>
          </a:p>
        </p:txBody>
      </p:sp>
      <p:pic>
        <p:nvPicPr>
          <p:cNvPr id="23" name="Picture 2" descr="See the source image">
            <a:extLst>
              <a:ext uri="{FF2B5EF4-FFF2-40B4-BE49-F238E27FC236}">
                <a16:creationId xmlns:a16="http://schemas.microsoft.com/office/drawing/2014/main" id="{4E7AD366-81E5-43DE-9E17-8E81D3C745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44238" y="-201168"/>
            <a:ext cx="1736493" cy="173649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yellow and orange logo&#10;&#10;Description automatically generated">
            <a:extLst>
              <a:ext uri="{FF2B5EF4-FFF2-40B4-BE49-F238E27FC236}">
                <a16:creationId xmlns:a16="http://schemas.microsoft.com/office/drawing/2014/main" id="{69CB7641-0230-1E1B-EC52-F1C63E2AF8CB}"/>
              </a:ext>
            </a:extLst>
          </p:cNvPr>
          <p:cNvPicPr>
            <a:picLocks noChangeAspect="1"/>
          </p:cNvPicPr>
          <p:nvPr/>
        </p:nvPicPr>
        <p:blipFill>
          <a:blip r:embed="rId9"/>
          <a:stretch>
            <a:fillRect/>
          </a:stretch>
        </p:blipFill>
        <p:spPr>
          <a:xfrm>
            <a:off x="0" y="5699929"/>
            <a:ext cx="1258519" cy="1258519"/>
          </a:xfrm>
          <a:prstGeom prst="rect">
            <a:avLst/>
          </a:prstGeom>
        </p:spPr>
      </p:pic>
    </p:spTree>
    <p:extLst>
      <p:ext uri="{BB962C8B-B14F-4D97-AF65-F5344CB8AC3E}">
        <p14:creationId xmlns:p14="http://schemas.microsoft.com/office/powerpoint/2010/main" val="14680011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270068" y="290403"/>
            <a:ext cx="11736820" cy="899409"/>
          </a:xfrm>
        </p:spPr>
        <p:txBody>
          <a:bodyPr/>
          <a:lstStyle/>
          <a:p>
            <a:r>
              <a:rPr lang="en-US" dirty="0">
                <a:solidFill>
                  <a:schemeClr val="bg1"/>
                </a:solidFill>
              </a:rPr>
              <a:t>Powered by MS Cognitive Services..</a:t>
            </a:r>
          </a:p>
        </p:txBody>
      </p:sp>
      <p:sp>
        <p:nvSpPr>
          <p:cNvPr id="9" name="Rectangle 8"/>
          <p:cNvSpPr/>
          <p:nvPr/>
        </p:nvSpPr>
        <p:spPr bwMode="auto">
          <a:xfrm>
            <a:off x="943838" y="1371764"/>
            <a:ext cx="3774710" cy="601918"/>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defTabSz="913927" fontAlgn="base">
              <a:lnSpc>
                <a:spcPct val="90000"/>
              </a:lnSpc>
              <a:spcBef>
                <a:spcPct val="0"/>
              </a:spcBef>
              <a:spcAft>
                <a:spcPct val="0"/>
              </a:spcAft>
            </a:pPr>
            <a:r>
              <a:rPr lang="en-US" sz="1371" kern="0" dirty="0">
                <a:gradFill>
                  <a:gsLst>
                    <a:gs pos="0">
                      <a:srgbClr val="FFFFFF"/>
                    </a:gs>
                    <a:gs pos="100000">
                      <a:srgbClr val="FFFFFF"/>
                    </a:gs>
                  </a:gsLst>
                  <a:lin ang="5400000" scaled="0"/>
                </a:gradFill>
                <a:highlight>
                  <a:srgbClr val="000000"/>
                </a:highlight>
                <a:latin typeface="Segoe UI"/>
                <a:ea typeface="Segoe UI" pitchFamily="34" charset="0"/>
                <a:cs typeface="Segoe UI" pitchFamily="34" charset="0"/>
              </a:rPr>
              <a:t>I think it’s a person sitting in front of a computer and he seems </a:t>
            </a:r>
            <a:r>
              <a:rPr lang="en-US" sz="1371" kern="0" dirty="0">
                <a:gradFill>
                  <a:gsLst>
                    <a:gs pos="0">
                      <a:srgbClr val="FFFFFF"/>
                    </a:gs>
                    <a:gs pos="100000">
                      <a:srgbClr val="FFFFFF"/>
                    </a:gs>
                  </a:gsLst>
                  <a:lin ang="5400000" scaled="0"/>
                </a:gradFill>
                <a:highlight>
                  <a:srgbClr val="000000"/>
                </a:highlight>
                <a:latin typeface="Segoe UI"/>
                <a:ea typeface="Segoe UI" pitchFamily="34" charset="0"/>
                <a:cs typeface="Segoe UI" pitchFamily="34" charset="0"/>
                <a:sym typeface="Wingdings" panose="05000000000000000000" pitchFamily="2" charset="2"/>
              </a:rPr>
              <a:t>. I am 99% sure that’s </a:t>
            </a:r>
            <a:r>
              <a:rPr lang="en-US" sz="1371" b="1" kern="0" dirty="0">
                <a:gradFill>
                  <a:gsLst>
                    <a:gs pos="0">
                      <a:srgbClr val="FFFFFF"/>
                    </a:gs>
                    <a:gs pos="100000">
                      <a:srgbClr val="FFFFFF"/>
                    </a:gs>
                  </a:gsLst>
                  <a:lin ang="5400000" scaled="0"/>
                </a:gradFill>
                <a:highlight>
                  <a:srgbClr val="000000"/>
                </a:highlight>
                <a:latin typeface="Segoe UI"/>
                <a:ea typeface="Segoe UI" pitchFamily="34" charset="0"/>
                <a:cs typeface="Segoe UI" pitchFamily="34" charset="0"/>
                <a:sym typeface="Wingdings" panose="05000000000000000000" pitchFamily="2" charset="2"/>
              </a:rPr>
              <a:t>Bill</a:t>
            </a:r>
            <a:r>
              <a:rPr lang="en-US" sz="1371" kern="0" dirty="0">
                <a:gradFill>
                  <a:gsLst>
                    <a:gs pos="0">
                      <a:srgbClr val="FFFFFF"/>
                    </a:gs>
                    <a:gs pos="100000">
                      <a:srgbClr val="FFFFFF"/>
                    </a:gs>
                  </a:gsLst>
                  <a:lin ang="5400000" scaled="0"/>
                </a:gradFill>
                <a:highlight>
                  <a:srgbClr val="000000"/>
                </a:highlight>
                <a:latin typeface="Segoe UI"/>
                <a:ea typeface="Segoe UI" pitchFamily="34" charset="0"/>
                <a:cs typeface="Segoe UI" pitchFamily="34" charset="0"/>
                <a:sym typeface="Wingdings" panose="05000000000000000000" pitchFamily="2" charset="2"/>
              </a:rPr>
              <a:t> </a:t>
            </a:r>
            <a:r>
              <a:rPr lang="en-US" sz="1371" b="1" kern="0" dirty="0">
                <a:gradFill>
                  <a:gsLst>
                    <a:gs pos="0">
                      <a:srgbClr val="FFFFFF"/>
                    </a:gs>
                    <a:gs pos="100000">
                      <a:srgbClr val="FFFFFF"/>
                    </a:gs>
                  </a:gsLst>
                  <a:lin ang="5400000" scaled="0"/>
                </a:gradFill>
                <a:highlight>
                  <a:srgbClr val="000000"/>
                </a:highlight>
                <a:latin typeface="Segoe UI"/>
                <a:ea typeface="Segoe UI" pitchFamily="34" charset="0"/>
                <a:cs typeface="Segoe UI" pitchFamily="34" charset="0"/>
                <a:sym typeface="Wingdings" panose="05000000000000000000" pitchFamily="2" charset="2"/>
              </a:rPr>
              <a:t>Gates</a:t>
            </a:r>
            <a:endParaRPr lang="en-US" sz="1371" b="1" kern="0" dirty="0">
              <a:gradFill>
                <a:gsLst>
                  <a:gs pos="0">
                    <a:srgbClr val="FFFFFF"/>
                  </a:gs>
                  <a:gs pos="100000">
                    <a:srgbClr val="FFFFFF"/>
                  </a:gs>
                </a:gsLst>
                <a:lin ang="5400000" scaled="0"/>
              </a:gradFill>
              <a:highlight>
                <a:srgbClr val="000000"/>
              </a:highlight>
              <a:latin typeface="Segoe UI"/>
              <a:ea typeface="Segoe UI" pitchFamily="34" charset="0"/>
              <a:cs typeface="Segoe UI" pitchFamily="34" charset="0"/>
            </a:endParaRPr>
          </a:p>
        </p:txBody>
      </p:sp>
      <p:grpSp>
        <p:nvGrpSpPr>
          <p:cNvPr id="14" name="Group 13"/>
          <p:cNvGrpSpPr/>
          <p:nvPr/>
        </p:nvGrpSpPr>
        <p:grpSpPr>
          <a:xfrm>
            <a:off x="5775158" y="1726390"/>
            <a:ext cx="4516041" cy="4381042"/>
            <a:chOff x="4243223" y="1229896"/>
            <a:chExt cx="4607250" cy="4469526"/>
          </a:xfrm>
        </p:grpSpPr>
        <p:pic>
          <p:nvPicPr>
            <p:cNvPr id="4" name="Picture 3"/>
            <p:cNvPicPr>
              <a:picLocks noChangeAspect="1"/>
            </p:cNvPicPr>
            <p:nvPr/>
          </p:nvPicPr>
          <p:blipFill>
            <a:blip r:embed="rId3"/>
            <a:stretch>
              <a:fillRect/>
            </a:stretch>
          </p:blipFill>
          <p:spPr>
            <a:xfrm>
              <a:off x="4243224" y="1229896"/>
              <a:ext cx="4607249" cy="3005072"/>
            </a:xfrm>
            <a:prstGeom prst="rect">
              <a:avLst/>
            </a:prstGeom>
          </p:spPr>
        </p:pic>
        <p:sp>
          <p:nvSpPr>
            <p:cNvPr id="5" name="Rectangle 4"/>
            <p:cNvSpPr/>
            <p:nvPr/>
          </p:nvSpPr>
          <p:spPr bwMode="auto">
            <a:xfrm>
              <a:off x="4243223" y="4183062"/>
              <a:ext cx="4598424" cy="1516360"/>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0" name="Picture 9"/>
            <p:cNvPicPr>
              <a:picLocks noChangeAspect="1"/>
            </p:cNvPicPr>
            <p:nvPr/>
          </p:nvPicPr>
          <p:blipFill>
            <a:blip r:embed="rId4"/>
            <a:stretch>
              <a:fillRect/>
            </a:stretch>
          </p:blipFill>
          <p:spPr>
            <a:xfrm>
              <a:off x="4282879" y="1849430"/>
              <a:ext cx="4510285" cy="3117765"/>
            </a:xfrm>
            <a:prstGeom prst="rect">
              <a:avLst/>
            </a:prstGeom>
          </p:spPr>
        </p:pic>
      </p:grpSp>
      <p:pic>
        <p:nvPicPr>
          <p:cNvPr id="16" name="Picture 15">
            <a:extLst>
              <a:ext uri="{FF2B5EF4-FFF2-40B4-BE49-F238E27FC236}">
                <a16:creationId xmlns:a16="http://schemas.microsoft.com/office/drawing/2014/main" id="{E72EE408-7ED0-4420-8D8E-D3A6F5E02667}"/>
              </a:ext>
            </a:extLst>
          </p:cNvPr>
          <p:cNvPicPr>
            <a:picLocks noChangeAspect="1"/>
          </p:cNvPicPr>
          <p:nvPr/>
        </p:nvPicPr>
        <p:blipFill>
          <a:blip r:embed="rId5"/>
          <a:stretch>
            <a:fillRect/>
          </a:stretch>
        </p:blipFill>
        <p:spPr>
          <a:xfrm>
            <a:off x="1300515" y="2263501"/>
            <a:ext cx="3184033" cy="3306821"/>
          </a:xfrm>
          <a:prstGeom prst="rect">
            <a:avLst/>
          </a:prstGeom>
        </p:spPr>
      </p:pic>
      <p:pic>
        <p:nvPicPr>
          <p:cNvPr id="17" name="Picture 2" descr="See the source image">
            <a:extLst>
              <a:ext uri="{FF2B5EF4-FFF2-40B4-BE49-F238E27FC236}">
                <a16:creationId xmlns:a16="http://schemas.microsoft.com/office/drawing/2014/main" id="{C1AB613B-A083-4080-A065-02358A9666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44238" y="-201168"/>
            <a:ext cx="1736493" cy="173649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yellow and orange logo&#10;&#10;Description automatically generated">
            <a:extLst>
              <a:ext uri="{FF2B5EF4-FFF2-40B4-BE49-F238E27FC236}">
                <a16:creationId xmlns:a16="http://schemas.microsoft.com/office/drawing/2014/main" id="{DF31D4BC-8F79-3B04-AC14-DB6254346AC2}"/>
              </a:ext>
            </a:extLst>
          </p:cNvPr>
          <p:cNvPicPr>
            <a:picLocks noChangeAspect="1"/>
          </p:cNvPicPr>
          <p:nvPr/>
        </p:nvPicPr>
        <p:blipFill>
          <a:blip r:embed="rId7"/>
          <a:stretch>
            <a:fillRect/>
          </a:stretch>
        </p:blipFill>
        <p:spPr>
          <a:xfrm>
            <a:off x="0" y="5699929"/>
            <a:ext cx="1258519" cy="1258519"/>
          </a:xfrm>
          <a:prstGeom prst="rect">
            <a:avLst/>
          </a:prstGeom>
        </p:spPr>
      </p:pic>
    </p:spTree>
    <p:extLst>
      <p:ext uri="{BB962C8B-B14F-4D97-AF65-F5344CB8AC3E}">
        <p14:creationId xmlns:p14="http://schemas.microsoft.com/office/powerpoint/2010/main" val="2588505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Title 7"/>
          <p:cNvSpPr txBox="1">
            <a:spLocks/>
          </p:cNvSpPr>
          <p:nvPr/>
        </p:nvSpPr>
        <p:spPr>
          <a:xfrm>
            <a:off x="269238" y="222249"/>
            <a:ext cx="10590383" cy="917315"/>
          </a:xfrm>
          <a:prstGeom prst="rect">
            <a:avLst/>
          </a:prstGeom>
        </p:spPr>
        <p:txBody>
          <a:bodyPr vert="horz" wrap="square" lIns="146263" tIns="91414" rIns="146263" bIns="91414" rtlCol="0" anchor="ctr">
            <a:noAutofit/>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367">
              <a:defRPr/>
            </a:pPr>
            <a:r>
              <a:rPr lang="en-US" sz="4313" spc="-100" dirty="0">
                <a:solidFill>
                  <a:srgbClr val="FFFFFF"/>
                </a:solidFill>
                <a:latin typeface="Segoe UI Light"/>
              </a:rPr>
              <a:t>Updated Computer Vision API</a:t>
            </a:r>
          </a:p>
        </p:txBody>
      </p:sp>
      <p:grpSp>
        <p:nvGrpSpPr>
          <p:cNvPr id="11" name="Group 10"/>
          <p:cNvGrpSpPr/>
          <p:nvPr/>
        </p:nvGrpSpPr>
        <p:grpSpPr>
          <a:xfrm>
            <a:off x="5856644" y="1335302"/>
            <a:ext cx="5332486" cy="444725"/>
            <a:chOff x="3932238" y="1599624"/>
            <a:chExt cx="5333999" cy="444851"/>
          </a:xfrm>
        </p:grpSpPr>
        <p:cxnSp>
          <p:nvCxnSpPr>
            <p:cNvPr id="12" name="Straight Connector 11"/>
            <p:cNvCxnSpPr/>
            <p:nvPr/>
          </p:nvCxnSpPr>
          <p:spPr>
            <a:xfrm>
              <a:off x="3932238" y="2044475"/>
              <a:ext cx="5333999" cy="0"/>
            </a:xfrm>
            <a:prstGeom prst="line">
              <a:avLst/>
            </a:prstGeom>
            <a:ln w="25400" cap="rnd">
              <a:solidFill>
                <a:srgbClr val="969696"/>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038599" y="1599624"/>
              <a:ext cx="2913762" cy="400167"/>
            </a:xfrm>
            <a:prstGeom prst="rect">
              <a:avLst/>
            </a:prstGeom>
          </p:spPr>
          <p:txBody>
            <a:bodyPr wrap="square">
              <a:spAutoFit/>
            </a:bodyPr>
            <a:lstStyle/>
            <a:p>
              <a:pPr defTabSz="914049">
                <a:defRPr/>
              </a:pPr>
              <a:r>
                <a:rPr lang="en-US" sz="1961" dirty="0">
                  <a:solidFill>
                    <a:srgbClr val="FFFFFF"/>
                  </a:solidFill>
                  <a:latin typeface="Segoe UI"/>
                </a:rPr>
                <a:t>Content of Image: </a:t>
              </a:r>
            </a:p>
          </p:txBody>
        </p:sp>
      </p:grpSp>
      <p:sp>
        <p:nvSpPr>
          <p:cNvPr id="14" name="TextBox 13"/>
          <p:cNvSpPr txBox="1"/>
          <p:nvPr/>
        </p:nvSpPr>
        <p:spPr>
          <a:xfrm>
            <a:off x="5869341" y="1787962"/>
            <a:ext cx="6651037" cy="726286"/>
          </a:xfrm>
          <a:prstGeom prst="rect">
            <a:avLst/>
          </a:prstGeom>
          <a:noFill/>
        </p:spPr>
        <p:txBody>
          <a:bodyPr wrap="square" lIns="182828" tIns="146263" rIns="182828" bIns="146263" rtlCol="0">
            <a:spAutoFit/>
          </a:bodyPr>
          <a:lstStyle/>
          <a:p>
            <a:pPr defTabSz="896215">
              <a:lnSpc>
                <a:spcPct val="90000"/>
              </a:lnSpc>
              <a:spcAft>
                <a:spcPts val="588"/>
              </a:spcAft>
              <a:defRPr/>
            </a:pPr>
            <a:r>
              <a:rPr lang="en-US" sz="1537" kern="0" dirty="0">
                <a:solidFill>
                  <a:srgbClr val="FFFFFF"/>
                </a:solidFill>
                <a:latin typeface="Segoe UI"/>
              </a:rPr>
              <a:t>Categories</a:t>
            </a:r>
            <a:r>
              <a:rPr lang="en-US" sz="1372" kern="0" dirty="0">
                <a:solidFill>
                  <a:srgbClr val="FFFFFF"/>
                </a:solidFill>
                <a:latin typeface="Segoe UI"/>
              </a:rPr>
              <a:t>	</a:t>
            </a:r>
            <a:r>
              <a:rPr lang="en-US" sz="1029" kern="0" dirty="0">
                <a:solidFill>
                  <a:srgbClr val="FFFFFF"/>
                </a:solidFill>
                <a:latin typeface="Consolas" panose="020B0609020204030204" pitchFamily="49" charset="0"/>
              </a:rPr>
              <a:t>v0: </a:t>
            </a:r>
            <a:r>
              <a:rPr lang="en-US" sz="1029" kern="0" dirty="0">
                <a:solidFill>
                  <a:srgbClr val="FFFFFF"/>
                </a:solidFill>
                <a:latin typeface="Consolas" panose="020B0609020204030204" pitchFamily="49" charset="0"/>
                <a:cs typeface="Consolas" panose="020B0609020204030204" pitchFamily="49" charset="0"/>
              </a:rPr>
              <a:t>[{ “name”: “animal”, “score”: 0.9765625 }]</a:t>
            </a:r>
          </a:p>
          <a:p>
            <a:pPr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a:t>
            </a:r>
            <a:endParaRPr lang="en-US" sz="1029" dirty="0">
              <a:solidFill>
                <a:srgbClr val="FFFFFF"/>
              </a:solidFill>
              <a:latin typeface="Consolas" panose="020B0609020204030204" pitchFamily="49" charset="0"/>
            </a:endParaRPr>
          </a:p>
        </p:txBody>
      </p:sp>
      <p:pic>
        <p:nvPicPr>
          <p:cNvPr id="1026" name="Picture 2" descr="Cow_In_A_Field_(3665872890).jpg (3335×19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830" y="2796674"/>
            <a:ext cx="3503002" cy="199676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962974" y="2179435"/>
            <a:ext cx="6333297" cy="3570177"/>
          </a:xfrm>
          <a:prstGeom prst="rect">
            <a:avLst/>
          </a:prstGeom>
        </p:spPr>
        <p:txBody>
          <a:bodyPr wrap="square">
            <a:spAutoFit/>
          </a:bodyPr>
          <a:lstStyle/>
          <a:p>
            <a:pPr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V1: [{ "name": "grass", "confidence": 0.9999992847442627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"outdoor", "confidence": 0.9999072551727295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"cow", "confidence": 0.99954754114151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"field", "confidence": 0.9976195693016052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"brown", "confidence": 0.988935649394989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"animal", "confidence": 0.97904372215271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"standing", "confidence": 0.9632768630981445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"mammal", "confidence": 0.9366017580032349, "hint": "animal"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"wire", "confidence": 0.8946959376335144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"green", "confidence": 0.8844101428985596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"pasture", "confidence": 0.8332059383392334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"bovine", "confidence": 0.5618471503257751, "hint": "animal"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"grassy", "confidence": 0.48627158999443054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"lush", "confidence": 0.1874018907546997 },</a:t>
            </a:r>
          </a:p>
          <a:p>
            <a:pPr marL="1828734" lvl="4" defTabSz="896215">
              <a:lnSpc>
                <a:spcPct val="90000"/>
              </a:lnSpc>
              <a:spcAft>
                <a:spcPts val="588"/>
              </a:spcAft>
              <a:defRPr/>
            </a:pPr>
            <a:r>
              <a:rPr lang="en-US" sz="1029" kern="0" dirty="0">
                <a:solidFill>
                  <a:srgbClr val="FFFFFF"/>
                </a:solidFill>
                <a:latin typeface="Consolas" panose="020B0609020204030204" pitchFamily="49" charset="0"/>
                <a:cs typeface="Consolas" panose="020B0609020204030204" pitchFamily="49" charset="0"/>
              </a:rPr>
              <a:t>{ "name": "staring", "confidence": 0.165890634059906 }]</a:t>
            </a:r>
            <a:endParaRPr lang="en-US" sz="1539" dirty="0">
              <a:solidFill>
                <a:srgbClr val="FFFFFF"/>
              </a:solidFill>
              <a:latin typeface="Segoe UI"/>
            </a:endParaRPr>
          </a:p>
        </p:txBody>
      </p:sp>
      <p:sp>
        <p:nvSpPr>
          <p:cNvPr id="15" name="Rectangle 14"/>
          <p:cNvSpPr/>
          <p:nvPr/>
        </p:nvSpPr>
        <p:spPr>
          <a:xfrm>
            <a:off x="6081540" y="5777942"/>
            <a:ext cx="6094444" cy="957667"/>
          </a:xfrm>
          <a:prstGeom prst="rect">
            <a:avLst/>
          </a:prstGeom>
        </p:spPr>
        <p:txBody>
          <a:bodyPr>
            <a:spAutoFit/>
          </a:bodyPr>
          <a:lstStyle/>
          <a:p>
            <a:pPr defTabSz="914049">
              <a:lnSpc>
                <a:spcPct val="90000"/>
              </a:lnSpc>
              <a:spcAft>
                <a:spcPts val="600"/>
              </a:spcAft>
              <a:defRPr/>
            </a:pPr>
            <a:r>
              <a:rPr lang="en-US" sz="1539" dirty="0">
                <a:solidFill>
                  <a:srgbClr val="FFFFFF"/>
                </a:solidFill>
                <a:latin typeface="Segoe UI"/>
              </a:rPr>
              <a:t>Describe	</a:t>
            </a:r>
          </a:p>
          <a:p>
            <a:pPr defTabSz="914049">
              <a:lnSpc>
                <a:spcPct val="90000"/>
              </a:lnSpc>
              <a:spcAft>
                <a:spcPts val="600"/>
              </a:spcAft>
              <a:defRPr/>
            </a:pPr>
            <a:r>
              <a:rPr lang="en-US" sz="1029" dirty="0">
                <a:solidFill>
                  <a:srgbClr val="FFFFFF"/>
                </a:solidFill>
                <a:latin typeface="Consolas" panose="020B0609020204030204" pitchFamily="49" charset="0"/>
              </a:rPr>
              <a:t>	</a:t>
            </a:r>
            <a:r>
              <a:rPr lang="en-US" sz="1029" dirty="0">
                <a:solidFill>
                  <a:schemeClr val="accent1">
                    <a:lumMod val="60000"/>
                    <a:lumOff val="40000"/>
                  </a:schemeClr>
                </a:solidFill>
                <a:highlight>
                  <a:srgbClr val="000080"/>
                </a:highlight>
                <a:latin typeface="Consolas" panose="020B0609020204030204" pitchFamily="49" charset="0"/>
              </a:rPr>
              <a:t>0.975 "a brown cow standing on top of a lush green field“</a:t>
            </a:r>
          </a:p>
          <a:p>
            <a:pPr defTabSz="914049">
              <a:lnSpc>
                <a:spcPct val="90000"/>
              </a:lnSpc>
              <a:spcAft>
                <a:spcPts val="600"/>
              </a:spcAft>
              <a:defRPr/>
            </a:pPr>
            <a:r>
              <a:rPr lang="en-US" sz="1029" dirty="0">
                <a:solidFill>
                  <a:srgbClr val="FFFFFF"/>
                </a:solidFill>
                <a:latin typeface="Consolas" panose="020B0609020204030204" pitchFamily="49" charset="0"/>
              </a:rPr>
              <a:t>	0.974  “a cow standing on top of a lush green field”</a:t>
            </a:r>
          </a:p>
          <a:p>
            <a:pPr defTabSz="914049">
              <a:lnSpc>
                <a:spcPct val="90000"/>
              </a:lnSpc>
              <a:spcAft>
                <a:spcPts val="600"/>
              </a:spcAft>
              <a:defRPr/>
            </a:pPr>
            <a:r>
              <a:rPr lang="en-US" sz="1029" dirty="0">
                <a:solidFill>
                  <a:srgbClr val="FFFFFF"/>
                </a:solidFill>
                <a:latin typeface="Consolas" panose="020B0609020204030204" pitchFamily="49" charset="0"/>
              </a:rPr>
              <a:t>	0.965  “a large brown cow standing on top of a lush green field”</a:t>
            </a:r>
            <a:endParaRPr lang="en-US" sz="1765" dirty="0">
              <a:solidFill>
                <a:srgbClr val="FFFFFF"/>
              </a:solidFill>
              <a:latin typeface="Segoe UI"/>
            </a:endParaRPr>
          </a:p>
        </p:txBody>
      </p:sp>
      <p:sp>
        <p:nvSpPr>
          <p:cNvPr id="16" name="Rectangle 15"/>
          <p:cNvSpPr/>
          <p:nvPr/>
        </p:nvSpPr>
        <p:spPr bwMode="auto">
          <a:xfrm>
            <a:off x="7814148" y="1915064"/>
            <a:ext cx="3374982" cy="236042"/>
          </a:xfrm>
          <a:prstGeom prst="rect">
            <a:avLst/>
          </a:prstGeom>
          <a:solidFill>
            <a:srgbClr val="505050">
              <a:alpha val="5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7" name="Picture 2" descr="See the source image">
            <a:extLst>
              <a:ext uri="{FF2B5EF4-FFF2-40B4-BE49-F238E27FC236}">
                <a16:creationId xmlns:a16="http://schemas.microsoft.com/office/drawing/2014/main" id="{E07ABA26-A8BB-41E3-A5DC-F28DCA35AC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44238" y="-201168"/>
            <a:ext cx="1736493" cy="173649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yellow and orange logo&#10;&#10;Description automatically generated">
            <a:extLst>
              <a:ext uri="{FF2B5EF4-FFF2-40B4-BE49-F238E27FC236}">
                <a16:creationId xmlns:a16="http://schemas.microsoft.com/office/drawing/2014/main" id="{0C720ACE-3BE6-0C4B-E0B4-CBF4F54239C5}"/>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1170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42" presetClass="path" presetSubtype="0" decel="100000" fill="hold" nodeType="withEffect">
                                  <p:stCondLst>
                                    <p:cond delay="0"/>
                                  </p:stCondLst>
                                  <p:childTnLst>
                                    <p:animMotion origin="layout" path="M -4.34006E-6 -0.03563 L -4.34006E-6 -3.23196E-6 " pathEditMode="relative" rAng="0" ptsTypes="AA">
                                      <p:cBhvr>
                                        <p:cTn id="9" dur="500" fill="hold"/>
                                        <p:tgtEl>
                                          <p:spTgt spid="11"/>
                                        </p:tgtEl>
                                        <p:attrNameLst>
                                          <p:attrName>ppt_x</p:attrName>
                                          <p:attrName>ppt_y</p:attrName>
                                        </p:attrNameLst>
                                      </p:cBhvr>
                                      <p:rCtr x="0" y="1770"/>
                                    </p:animMotion>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15" grpId="0"/>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solidFill>
                  <a:schemeClr val="bg1"/>
                </a:solidFill>
              </a:rPr>
              <a:t>Cognitive Services</a:t>
            </a:r>
          </a:p>
        </p:txBody>
      </p:sp>
      <p:sp>
        <p:nvSpPr>
          <p:cNvPr id="15" name="Rectangle 14"/>
          <p:cNvSpPr>
            <a:spLocks/>
          </p:cNvSpPr>
          <p:nvPr/>
        </p:nvSpPr>
        <p:spPr bwMode="auto">
          <a:xfrm>
            <a:off x="7896753" y="1237280"/>
            <a:ext cx="3909563" cy="7808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7470" tIns="43734" rIns="87470" bIns="43734" numCol="1" spcCol="0" rtlCol="0" fromWordArt="0" anchor="ctr" anchorCtr="0" forceAA="0" compatLnSpc="1">
            <a:prstTxWarp prst="textNoShape">
              <a:avLst/>
            </a:prstTxWarp>
            <a:noAutofit/>
          </a:bodyPr>
          <a:lstStyle/>
          <a:p>
            <a:pPr algn="r" defTabSz="891460">
              <a:defRPr/>
            </a:pPr>
            <a:endParaRPr lang="en-US" sz="1730" b="1" kern="0">
              <a:solidFill>
                <a:schemeClr val="bg1"/>
              </a:solidFill>
              <a:latin typeface="Segoe UI"/>
            </a:endParaRPr>
          </a:p>
        </p:txBody>
      </p:sp>
      <p:sp>
        <p:nvSpPr>
          <p:cNvPr id="16" name="Rectangle 15"/>
          <p:cNvSpPr>
            <a:spLocks/>
          </p:cNvSpPr>
          <p:nvPr/>
        </p:nvSpPr>
        <p:spPr bwMode="auto">
          <a:xfrm>
            <a:off x="7896753" y="1237280"/>
            <a:ext cx="3909563" cy="7808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7470" tIns="43734" rIns="87470" bIns="43734" numCol="1" spcCol="0" rtlCol="0" fromWordArt="0" anchor="ctr" anchorCtr="0" forceAA="0" compatLnSpc="1">
            <a:prstTxWarp prst="textNoShape">
              <a:avLst/>
            </a:prstTxWarp>
            <a:noAutofit/>
          </a:bodyPr>
          <a:lstStyle/>
          <a:p>
            <a:pPr algn="r" defTabSz="891460">
              <a:defRPr/>
            </a:pPr>
            <a:endParaRPr lang="en-US" sz="1730" b="1" kern="0">
              <a:solidFill>
                <a:schemeClr val="bg1"/>
              </a:solidFill>
              <a:latin typeface="Segoe UI"/>
            </a:endParaRPr>
          </a:p>
        </p:txBody>
      </p:sp>
      <p:grpSp>
        <p:nvGrpSpPr>
          <p:cNvPr id="7" name="Group 6"/>
          <p:cNvGrpSpPr/>
          <p:nvPr/>
        </p:nvGrpSpPr>
        <p:grpSpPr>
          <a:xfrm>
            <a:off x="453952" y="3586513"/>
            <a:ext cx="2098974" cy="627407"/>
            <a:chOff x="6827777" y="4411662"/>
            <a:chExt cx="2459932" cy="533400"/>
          </a:xfrm>
          <a:solidFill>
            <a:schemeClr val="tx1"/>
          </a:solidFill>
        </p:grpSpPr>
        <p:sp>
          <p:nvSpPr>
            <p:cNvPr id="10" name="Flowchart: Process 8"/>
            <p:cNvSpPr/>
            <p:nvPr/>
          </p:nvSpPr>
          <p:spPr bwMode="auto">
            <a:xfrm>
              <a:off x="6827777" y="44116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9" name="Rectangle 8"/>
            <p:cNvSpPr/>
            <p:nvPr/>
          </p:nvSpPr>
          <p:spPr>
            <a:xfrm>
              <a:off x="6996044" y="4520801"/>
              <a:ext cx="2121554" cy="329012"/>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Emotion</a:t>
              </a:r>
            </a:p>
          </p:txBody>
        </p:sp>
      </p:grpSp>
      <p:grpSp>
        <p:nvGrpSpPr>
          <p:cNvPr id="12" name="Group 11"/>
          <p:cNvGrpSpPr/>
          <p:nvPr/>
        </p:nvGrpSpPr>
        <p:grpSpPr>
          <a:xfrm>
            <a:off x="2682513" y="3586513"/>
            <a:ext cx="2195928" cy="627407"/>
            <a:chOff x="9701909" y="5021262"/>
            <a:chExt cx="2459932" cy="533400"/>
          </a:xfrm>
          <a:solidFill>
            <a:schemeClr val="tx1"/>
          </a:solidFill>
        </p:grpSpPr>
        <p:sp>
          <p:nvSpPr>
            <p:cNvPr id="17"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4" name="Rectangle 13"/>
            <p:cNvSpPr/>
            <p:nvPr/>
          </p:nvSpPr>
          <p:spPr>
            <a:xfrm>
              <a:off x="9888747" y="5125889"/>
              <a:ext cx="2273093"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Speaker Recognition</a:t>
              </a:r>
            </a:p>
          </p:txBody>
        </p:sp>
      </p:grpSp>
      <p:grpSp>
        <p:nvGrpSpPr>
          <p:cNvPr id="19" name="Group 18"/>
          <p:cNvGrpSpPr/>
          <p:nvPr/>
        </p:nvGrpSpPr>
        <p:grpSpPr>
          <a:xfrm>
            <a:off x="2682512" y="4299874"/>
            <a:ext cx="2195928" cy="627407"/>
            <a:chOff x="9701909" y="5630862"/>
            <a:chExt cx="2459932" cy="533400"/>
          </a:xfrm>
          <a:solidFill>
            <a:schemeClr val="tx1"/>
          </a:solidFill>
        </p:grpSpPr>
        <p:sp>
          <p:nvSpPr>
            <p:cNvPr id="22" name="Flowchart: Process 8"/>
            <p:cNvSpPr/>
            <p:nvPr/>
          </p:nvSpPr>
          <p:spPr bwMode="auto">
            <a:xfrm>
              <a:off x="9701909" y="56308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21" name="Rectangle 20"/>
            <p:cNvSpPr/>
            <p:nvPr/>
          </p:nvSpPr>
          <p:spPr>
            <a:xfrm>
              <a:off x="9838466" y="5631889"/>
              <a:ext cx="2162814" cy="530950"/>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Speech</a:t>
              </a:r>
            </a:p>
          </p:txBody>
        </p:sp>
      </p:grpSp>
      <p:grpSp>
        <p:nvGrpSpPr>
          <p:cNvPr id="24" name="Group 23"/>
          <p:cNvGrpSpPr/>
          <p:nvPr/>
        </p:nvGrpSpPr>
        <p:grpSpPr>
          <a:xfrm>
            <a:off x="2677806" y="2873152"/>
            <a:ext cx="2199076" cy="627404"/>
            <a:chOff x="9701907" y="3192460"/>
            <a:chExt cx="2459932" cy="533400"/>
          </a:xfrm>
          <a:solidFill>
            <a:schemeClr val="tx1"/>
          </a:solidFill>
        </p:grpSpPr>
        <p:sp>
          <p:nvSpPr>
            <p:cNvPr id="27" name="Flowchart: Process 8"/>
            <p:cNvSpPr/>
            <p:nvPr/>
          </p:nvSpPr>
          <p:spPr bwMode="auto">
            <a:xfrm>
              <a:off x="9701907" y="3192460"/>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26" name="Rectangle 25"/>
            <p:cNvSpPr/>
            <p:nvPr/>
          </p:nvSpPr>
          <p:spPr>
            <a:xfrm>
              <a:off x="9836450" y="3268662"/>
              <a:ext cx="2321868"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Custom Recognition</a:t>
              </a:r>
            </a:p>
          </p:txBody>
        </p:sp>
      </p:grpSp>
      <p:grpSp>
        <p:nvGrpSpPr>
          <p:cNvPr id="29" name="Group 28"/>
          <p:cNvGrpSpPr/>
          <p:nvPr/>
        </p:nvGrpSpPr>
        <p:grpSpPr>
          <a:xfrm>
            <a:off x="453952" y="2873151"/>
            <a:ext cx="2099966" cy="627407"/>
            <a:chOff x="6827776" y="3192468"/>
            <a:chExt cx="2459933" cy="533401"/>
          </a:xfrm>
          <a:solidFill>
            <a:schemeClr val="tx1"/>
          </a:solidFill>
        </p:grpSpPr>
        <p:sp>
          <p:nvSpPr>
            <p:cNvPr id="32" name="Flowchart: Process 8"/>
            <p:cNvSpPr/>
            <p:nvPr/>
          </p:nvSpPr>
          <p:spPr bwMode="auto">
            <a:xfrm>
              <a:off x="6827776" y="3192468"/>
              <a:ext cx="2459933" cy="533401"/>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31" name="Rectangle 30"/>
            <p:cNvSpPr/>
            <p:nvPr/>
          </p:nvSpPr>
          <p:spPr>
            <a:xfrm>
              <a:off x="6986793" y="3268665"/>
              <a:ext cx="2130806"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Computer Vision</a:t>
              </a:r>
            </a:p>
          </p:txBody>
        </p:sp>
      </p:grpSp>
      <p:grpSp>
        <p:nvGrpSpPr>
          <p:cNvPr id="34" name="Group 33"/>
          <p:cNvGrpSpPr/>
          <p:nvPr/>
        </p:nvGrpSpPr>
        <p:grpSpPr>
          <a:xfrm>
            <a:off x="453952" y="4299874"/>
            <a:ext cx="2101318" cy="627407"/>
            <a:chOff x="6827777" y="3802062"/>
            <a:chExt cx="2459932" cy="533400"/>
          </a:xfrm>
          <a:solidFill>
            <a:schemeClr val="tx1"/>
          </a:solidFill>
        </p:grpSpPr>
        <p:sp>
          <p:nvSpPr>
            <p:cNvPr id="37" name="Flowchart: Process 8"/>
            <p:cNvSpPr/>
            <p:nvPr/>
          </p:nvSpPr>
          <p:spPr bwMode="auto">
            <a:xfrm>
              <a:off x="6827777" y="38020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36" name="Rectangle 35"/>
            <p:cNvSpPr/>
            <p:nvPr/>
          </p:nvSpPr>
          <p:spPr>
            <a:xfrm>
              <a:off x="7014491" y="3892910"/>
              <a:ext cx="2103108"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Face</a:t>
              </a:r>
            </a:p>
          </p:txBody>
        </p:sp>
      </p:grpSp>
      <p:grpSp>
        <p:nvGrpSpPr>
          <p:cNvPr id="39" name="Group 38"/>
          <p:cNvGrpSpPr/>
          <p:nvPr/>
        </p:nvGrpSpPr>
        <p:grpSpPr>
          <a:xfrm>
            <a:off x="453952" y="5013236"/>
            <a:ext cx="2098975" cy="627407"/>
            <a:chOff x="6827777" y="3802062"/>
            <a:chExt cx="2459932" cy="533400"/>
          </a:xfrm>
          <a:solidFill>
            <a:schemeClr val="tx1"/>
          </a:solidFill>
        </p:grpSpPr>
        <p:sp>
          <p:nvSpPr>
            <p:cNvPr id="42" name="Flowchart: Process 8"/>
            <p:cNvSpPr/>
            <p:nvPr/>
          </p:nvSpPr>
          <p:spPr bwMode="auto">
            <a:xfrm>
              <a:off x="6827777" y="38020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41" name="Rectangle 40"/>
            <p:cNvSpPr/>
            <p:nvPr/>
          </p:nvSpPr>
          <p:spPr>
            <a:xfrm>
              <a:off x="6994719" y="3892910"/>
              <a:ext cx="2122880"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Video</a:t>
              </a:r>
            </a:p>
          </p:txBody>
        </p:sp>
      </p:grpSp>
      <p:pic>
        <p:nvPicPr>
          <p:cNvPr id="44" name="Picture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4653" y="2289264"/>
            <a:ext cx="296411" cy="359581"/>
          </a:xfrm>
          <a:prstGeom prst="rect">
            <a:avLst/>
          </a:prstGeom>
        </p:spPr>
      </p:pic>
      <p:sp>
        <p:nvSpPr>
          <p:cNvPr id="45" name="Right Bracket 44"/>
          <p:cNvSpPr/>
          <p:nvPr/>
        </p:nvSpPr>
        <p:spPr>
          <a:xfrm rot="16200000">
            <a:off x="5936439" y="-3734799"/>
            <a:ext cx="209908" cy="11578822"/>
          </a:xfrm>
          <a:prstGeom prst="rightBracket">
            <a:avLst>
              <a:gd name="adj" fmla="val 78933"/>
            </a:avLst>
          </a:prstGeom>
          <a:ln w="28575"/>
        </p:spPr>
        <p:style>
          <a:lnRef idx="1">
            <a:schemeClr val="dk1"/>
          </a:lnRef>
          <a:fillRef idx="0">
            <a:schemeClr val="dk1"/>
          </a:fillRef>
          <a:effectRef idx="0">
            <a:schemeClr val="dk1"/>
          </a:effectRef>
          <a:fontRef idx="minor">
            <a:schemeClr val="tx1"/>
          </a:fontRef>
        </p:style>
        <p:txBody>
          <a:bodyPr rtlCol="0" anchor="ctr"/>
          <a:lstStyle/>
          <a:p>
            <a:pPr algn="ctr" defTabSz="914049">
              <a:defRPr/>
            </a:pPr>
            <a:endParaRPr lang="en-US" kern="0">
              <a:solidFill>
                <a:schemeClr val="bg1"/>
              </a:solidFill>
              <a:latin typeface="Segoe UI"/>
            </a:endParaRPr>
          </a:p>
        </p:txBody>
      </p:sp>
      <p:grpSp>
        <p:nvGrpSpPr>
          <p:cNvPr id="48" name="Group 47"/>
          <p:cNvGrpSpPr/>
          <p:nvPr/>
        </p:nvGrpSpPr>
        <p:grpSpPr>
          <a:xfrm>
            <a:off x="9616294" y="2169084"/>
            <a:ext cx="2178717" cy="627408"/>
            <a:chOff x="803519" y="1881281"/>
            <a:chExt cx="2222721" cy="640080"/>
          </a:xfrm>
        </p:grpSpPr>
        <p:sp>
          <p:nvSpPr>
            <p:cNvPr id="50" name="Rectangle 49"/>
            <p:cNvSpPr/>
            <p:nvPr/>
          </p:nvSpPr>
          <p:spPr>
            <a:xfrm>
              <a:off x="803519" y="1881281"/>
              <a:ext cx="2222721" cy="640080"/>
            </a:xfrm>
            <a:prstGeom prst="rect">
              <a:avLst/>
            </a:prstGeom>
            <a:solidFill>
              <a:srgbClr val="009580"/>
            </a:solidFill>
            <a:ln w="9525" cap="flat" cmpd="sng" algn="ctr">
              <a:noFill/>
              <a:prstDash val="solid"/>
            </a:ln>
            <a:effectLst/>
          </p:spPr>
          <p:txBody>
            <a:bodyPr lIns="116954" tIns="58475" rIns="116954" bIns="58475"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765" kern="0" dirty="0">
                <a:solidFill>
                  <a:schemeClr val="bg1"/>
                </a:solidFill>
                <a:latin typeface="Segoe UI Light"/>
              </a:endParaRPr>
            </a:p>
          </p:txBody>
        </p:sp>
        <p:sp>
          <p:nvSpPr>
            <p:cNvPr id="51" name="TextBox 50"/>
            <p:cNvSpPr txBox="1"/>
            <p:nvPr/>
          </p:nvSpPr>
          <p:spPr>
            <a:xfrm>
              <a:off x="1202293" y="1886159"/>
              <a:ext cx="1402359" cy="627912"/>
            </a:xfrm>
            <a:prstGeom prst="rect">
              <a:avLst/>
            </a:prstGeom>
            <a:solidFill>
              <a:srgbClr val="009580"/>
            </a:solidFill>
            <a:ln>
              <a:noFill/>
            </a:ln>
          </p:spPr>
          <p:txBody>
            <a:bodyPr wrap="square" lIns="179259" tIns="143407" rIns="179259" bIns="143407" rtlCol="0" anchor="ctr">
              <a:spAutoFit/>
            </a:bodyPr>
            <a:lstStyle/>
            <a:p>
              <a:pPr defTabSz="896386">
                <a:lnSpc>
                  <a:spcPct val="90000"/>
                </a:lnSpc>
                <a:spcAft>
                  <a:spcPts val="588"/>
                </a:spcAft>
                <a:defRPr/>
              </a:pPr>
              <a:r>
                <a:rPr lang="en-US" sz="2353" kern="0" dirty="0">
                  <a:solidFill>
                    <a:schemeClr val="bg1"/>
                  </a:solidFill>
                  <a:latin typeface="Segoe UI Light"/>
                </a:rPr>
                <a:t>Search</a:t>
              </a:r>
            </a:p>
          </p:txBody>
        </p:sp>
      </p:grpSp>
      <p:grpSp>
        <p:nvGrpSpPr>
          <p:cNvPr id="54" name="Group 53"/>
          <p:cNvGrpSpPr/>
          <p:nvPr/>
        </p:nvGrpSpPr>
        <p:grpSpPr>
          <a:xfrm>
            <a:off x="2682462" y="2162051"/>
            <a:ext cx="2215536" cy="627408"/>
            <a:chOff x="803519" y="1881281"/>
            <a:chExt cx="2227717" cy="640080"/>
          </a:xfrm>
        </p:grpSpPr>
        <p:sp>
          <p:nvSpPr>
            <p:cNvPr id="57" name="Rectangle 56"/>
            <p:cNvSpPr/>
            <p:nvPr/>
          </p:nvSpPr>
          <p:spPr>
            <a:xfrm>
              <a:off x="803519" y="1881281"/>
              <a:ext cx="2227717" cy="640080"/>
            </a:xfrm>
            <a:prstGeom prst="rect">
              <a:avLst/>
            </a:prstGeom>
            <a:solidFill>
              <a:srgbClr val="009580"/>
            </a:solidFill>
            <a:ln w="9525" cap="flat" cmpd="sng" algn="ctr">
              <a:noFill/>
              <a:prstDash val="solid"/>
            </a:ln>
            <a:effectLst/>
          </p:spPr>
          <p:txBody>
            <a:bodyPr lIns="116954" tIns="58475" rIns="116954" bIns="58475"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765" kern="0" dirty="0">
                <a:solidFill>
                  <a:schemeClr val="bg1"/>
                </a:solidFill>
                <a:latin typeface="Segoe UI Light"/>
              </a:endParaRPr>
            </a:p>
          </p:txBody>
        </p:sp>
        <p:sp>
          <p:nvSpPr>
            <p:cNvPr id="58" name="TextBox 57"/>
            <p:cNvSpPr txBox="1"/>
            <p:nvPr/>
          </p:nvSpPr>
          <p:spPr>
            <a:xfrm>
              <a:off x="1213136" y="1886159"/>
              <a:ext cx="1533417" cy="627912"/>
            </a:xfrm>
            <a:prstGeom prst="rect">
              <a:avLst/>
            </a:prstGeom>
            <a:solidFill>
              <a:srgbClr val="009580"/>
            </a:solidFill>
            <a:ln>
              <a:noFill/>
            </a:ln>
          </p:spPr>
          <p:txBody>
            <a:bodyPr wrap="square" lIns="179259" tIns="143407" rIns="179259" bIns="143407" rtlCol="0" anchor="ctr">
              <a:spAutoFit/>
            </a:bodyPr>
            <a:lstStyle/>
            <a:p>
              <a:pPr defTabSz="896386">
                <a:lnSpc>
                  <a:spcPct val="90000"/>
                </a:lnSpc>
                <a:spcAft>
                  <a:spcPts val="588"/>
                </a:spcAft>
                <a:defRPr/>
              </a:pPr>
              <a:r>
                <a:rPr lang="en-US" sz="2353" kern="0" dirty="0">
                  <a:solidFill>
                    <a:schemeClr val="bg1"/>
                  </a:solidFill>
                  <a:latin typeface="Segoe UI Light"/>
                </a:rPr>
                <a:t>Speech</a:t>
              </a:r>
            </a:p>
          </p:txBody>
        </p:sp>
      </p:grpSp>
      <p:grpSp>
        <p:nvGrpSpPr>
          <p:cNvPr id="61" name="Group 60"/>
          <p:cNvGrpSpPr/>
          <p:nvPr/>
        </p:nvGrpSpPr>
        <p:grpSpPr>
          <a:xfrm>
            <a:off x="4994619" y="2170267"/>
            <a:ext cx="2185876" cy="627408"/>
            <a:chOff x="803520" y="1881281"/>
            <a:chExt cx="2230024" cy="640080"/>
          </a:xfrm>
        </p:grpSpPr>
        <p:sp>
          <p:nvSpPr>
            <p:cNvPr id="63" name="Rectangle 62"/>
            <p:cNvSpPr/>
            <p:nvPr/>
          </p:nvSpPr>
          <p:spPr>
            <a:xfrm>
              <a:off x="803520" y="1881281"/>
              <a:ext cx="2230024" cy="640080"/>
            </a:xfrm>
            <a:prstGeom prst="rect">
              <a:avLst/>
            </a:prstGeom>
            <a:solidFill>
              <a:srgbClr val="009580"/>
            </a:solidFill>
            <a:ln w="9525" cap="flat" cmpd="sng" algn="ctr">
              <a:noFill/>
              <a:prstDash val="solid"/>
            </a:ln>
            <a:effectLst/>
          </p:spPr>
          <p:txBody>
            <a:bodyPr lIns="116954" tIns="58475" rIns="116954" bIns="58475"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765" kern="0" dirty="0">
                <a:solidFill>
                  <a:schemeClr val="bg1"/>
                </a:solidFill>
                <a:latin typeface="Segoe UI Light"/>
              </a:endParaRPr>
            </a:p>
          </p:txBody>
        </p:sp>
        <p:sp>
          <p:nvSpPr>
            <p:cNvPr id="64" name="TextBox 63"/>
            <p:cNvSpPr txBox="1"/>
            <p:nvPr/>
          </p:nvSpPr>
          <p:spPr>
            <a:xfrm>
              <a:off x="1121106" y="1886159"/>
              <a:ext cx="1702127" cy="627912"/>
            </a:xfrm>
            <a:prstGeom prst="rect">
              <a:avLst/>
            </a:prstGeom>
            <a:solidFill>
              <a:srgbClr val="009580"/>
            </a:solidFill>
            <a:ln>
              <a:noFill/>
            </a:ln>
          </p:spPr>
          <p:txBody>
            <a:bodyPr wrap="square" lIns="179259" tIns="143407" rIns="179259" bIns="143407" rtlCol="0" anchor="ctr">
              <a:spAutoFit/>
            </a:bodyPr>
            <a:lstStyle/>
            <a:p>
              <a:pPr defTabSz="896386">
                <a:lnSpc>
                  <a:spcPct val="90000"/>
                </a:lnSpc>
                <a:spcAft>
                  <a:spcPts val="588"/>
                </a:spcAft>
                <a:defRPr/>
              </a:pPr>
              <a:r>
                <a:rPr lang="en-US" sz="2353" kern="0" dirty="0">
                  <a:solidFill>
                    <a:schemeClr val="bg1"/>
                  </a:solidFill>
                  <a:latin typeface="Segoe UI Light"/>
                </a:rPr>
                <a:t>Language</a:t>
              </a:r>
            </a:p>
          </p:txBody>
        </p:sp>
      </p:grpSp>
      <p:grpSp>
        <p:nvGrpSpPr>
          <p:cNvPr id="66" name="Group 65"/>
          <p:cNvGrpSpPr/>
          <p:nvPr/>
        </p:nvGrpSpPr>
        <p:grpSpPr>
          <a:xfrm>
            <a:off x="7309035" y="2169084"/>
            <a:ext cx="2178718" cy="627408"/>
            <a:chOff x="803520" y="1881281"/>
            <a:chExt cx="2222721" cy="640080"/>
          </a:xfrm>
        </p:grpSpPr>
        <p:sp>
          <p:nvSpPr>
            <p:cNvPr id="68" name="Rectangle 67"/>
            <p:cNvSpPr/>
            <p:nvPr/>
          </p:nvSpPr>
          <p:spPr>
            <a:xfrm>
              <a:off x="803520" y="1881281"/>
              <a:ext cx="2222721" cy="640080"/>
            </a:xfrm>
            <a:prstGeom prst="rect">
              <a:avLst/>
            </a:prstGeom>
            <a:solidFill>
              <a:srgbClr val="009580"/>
            </a:solidFill>
            <a:ln w="9525" cap="flat" cmpd="sng" algn="ctr">
              <a:noFill/>
              <a:prstDash val="solid"/>
            </a:ln>
            <a:effectLst/>
          </p:spPr>
          <p:txBody>
            <a:bodyPr lIns="116954" tIns="58475" rIns="116954" bIns="58475"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765" kern="0" dirty="0">
                <a:solidFill>
                  <a:schemeClr val="bg1"/>
                </a:solidFill>
                <a:latin typeface="Segoe UI Light"/>
              </a:endParaRPr>
            </a:p>
          </p:txBody>
        </p:sp>
        <p:sp>
          <p:nvSpPr>
            <p:cNvPr id="69" name="TextBox 68"/>
            <p:cNvSpPr txBox="1"/>
            <p:nvPr/>
          </p:nvSpPr>
          <p:spPr>
            <a:xfrm>
              <a:off x="1147970" y="1886159"/>
              <a:ext cx="1824157" cy="627912"/>
            </a:xfrm>
            <a:prstGeom prst="rect">
              <a:avLst/>
            </a:prstGeom>
            <a:solidFill>
              <a:srgbClr val="009580"/>
            </a:solidFill>
            <a:ln>
              <a:noFill/>
            </a:ln>
          </p:spPr>
          <p:txBody>
            <a:bodyPr wrap="square" lIns="179259" tIns="143407" rIns="179259" bIns="143407" rtlCol="0" anchor="ctr">
              <a:spAutoFit/>
            </a:bodyPr>
            <a:lstStyle/>
            <a:p>
              <a:pPr defTabSz="896386">
                <a:lnSpc>
                  <a:spcPct val="90000"/>
                </a:lnSpc>
                <a:spcAft>
                  <a:spcPts val="588"/>
                </a:spcAft>
                <a:defRPr/>
              </a:pPr>
              <a:r>
                <a:rPr lang="en-US" sz="2353" kern="0" dirty="0">
                  <a:solidFill>
                    <a:schemeClr val="bg1"/>
                  </a:solidFill>
                  <a:latin typeface="Segoe UI Light"/>
                </a:rPr>
                <a:t>Knowledge</a:t>
              </a:r>
            </a:p>
          </p:txBody>
        </p:sp>
      </p:grpSp>
      <p:grpSp>
        <p:nvGrpSpPr>
          <p:cNvPr id="71" name="Group 70"/>
          <p:cNvGrpSpPr/>
          <p:nvPr/>
        </p:nvGrpSpPr>
        <p:grpSpPr>
          <a:xfrm>
            <a:off x="453952" y="2159789"/>
            <a:ext cx="2099968" cy="627408"/>
            <a:chOff x="803520" y="1881281"/>
            <a:chExt cx="2219313" cy="640080"/>
          </a:xfrm>
        </p:grpSpPr>
        <p:sp>
          <p:nvSpPr>
            <p:cNvPr id="73" name="Rectangle 72"/>
            <p:cNvSpPr/>
            <p:nvPr/>
          </p:nvSpPr>
          <p:spPr>
            <a:xfrm>
              <a:off x="803520" y="1881281"/>
              <a:ext cx="2219313" cy="640080"/>
            </a:xfrm>
            <a:prstGeom prst="rect">
              <a:avLst/>
            </a:prstGeom>
            <a:solidFill>
              <a:srgbClr val="009580"/>
            </a:solidFill>
            <a:ln w="9525" cap="flat" cmpd="sng" algn="ctr">
              <a:noFill/>
              <a:prstDash val="solid"/>
            </a:ln>
            <a:effectLst/>
          </p:spPr>
          <p:txBody>
            <a:bodyPr lIns="116954" tIns="58475" rIns="116954" bIns="58475"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765" kern="0" dirty="0">
                <a:solidFill>
                  <a:schemeClr val="bg1"/>
                </a:solidFill>
                <a:latin typeface="Segoe UI Light"/>
              </a:endParaRPr>
            </a:p>
          </p:txBody>
        </p:sp>
        <p:sp>
          <p:nvSpPr>
            <p:cNvPr id="74" name="TextBox 73"/>
            <p:cNvSpPr txBox="1"/>
            <p:nvPr/>
          </p:nvSpPr>
          <p:spPr>
            <a:xfrm>
              <a:off x="1227725" y="1886159"/>
              <a:ext cx="1177272" cy="627911"/>
            </a:xfrm>
            <a:prstGeom prst="rect">
              <a:avLst/>
            </a:prstGeom>
            <a:noFill/>
            <a:ln>
              <a:noFill/>
            </a:ln>
          </p:spPr>
          <p:txBody>
            <a:bodyPr wrap="square" lIns="179259" tIns="143407" rIns="179259" bIns="143407" rtlCol="0" anchor="ctr">
              <a:spAutoFit/>
            </a:bodyPr>
            <a:lstStyle/>
            <a:p>
              <a:pPr defTabSz="896386">
                <a:lnSpc>
                  <a:spcPct val="90000"/>
                </a:lnSpc>
                <a:spcAft>
                  <a:spcPts val="588"/>
                </a:spcAft>
                <a:defRPr/>
              </a:pPr>
              <a:r>
                <a:rPr lang="en-US" sz="2353" kern="0" dirty="0">
                  <a:solidFill>
                    <a:schemeClr val="bg1"/>
                  </a:solidFill>
                  <a:latin typeface="Segoe UI Light"/>
                </a:rPr>
                <a:t>Vision</a:t>
              </a:r>
            </a:p>
          </p:txBody>
        </p:sp>
      </p:grpSp>
      <p:grpSp>
        <p:nvGrpSpPr>
          <p:cNvPr id="75" name="Group 74"/>
          <p:cNvGrpSpPr/>
          <p:nvPr/>
        </p:nvGrpSpPr>
        <p:grpSpPr>
          <a:xfrm>
            <a:off x="4993839" y="3586513"/>
            <a:ext cx="2171620" cy="627407"/>
            <a:chOff x="9701909" y="5021262"/>
            <a:chExt cx="2459932" cy="533400"/>
          </a:xfrm>
          <a:solidFill>
            <a:schemeClr val="tx1"/>
          </a:solidFill>
        </p:grpSpPr>
        <p:sp>
          <p:nvSpPr>
            <p:cNvPr id="78"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77" name="Rectangle 76"/>
            <p:cNvSpPr/>
            <p:nvPr/>
          </p:nvSpPr>
          <p:spPr>
            <a:xfrm>
              <a:off x="9793736" y="5125889"/>
              <a:ext cx="2211413"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Linguistic Analysis</a:t>
              </a:r>
            </a:p>
          </p:txBody>
        </p:sp>
      </p:grpSp>
      <p:grpSp>
        <p:nvGrpSpPr>
          <p:cNvPr id="80" name="Group 79"/>
          <p:cNvGrpSpPr/>
          <p:nvPr/>
        </p:nvGrpSpPr>
        <p:grpSpPr>
          <a:xfrm>
            <a:off x="4979992" y="4299874"/>
            <a:ext cx="2171625" cy="627407"/>
            <a:chOff x="9701909" y="5630862"/>
            <a:chExt cx="2459932" cy="533400"/>
          </a:xfrm>
          <a:solidFill>
            <a:schemeClr val="tx1"/>
          </a:solidFill>
        </p:grpSpPr>
        <p:sp>
          <p:nvSpPr>
            <p:cNvPr id="83" name="Flowchart: Process 8"/>
            <p:cNvSpPr/>
            <p:nvPr/>
          </p:nvSpPr>
          <p:spPr bwMode="auto">
            <a:xfrm>
              <a:off x="9701909" y="56308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82" name="Rectangle 81"/>
            <p:cNvSpPr/>
            <p:nvPr/>
          </p:nvSpPr>
          <p:spPr>
            <a:xfrm>
              <a:off x="9795160" y="5631889"/>
              <a:ext cx="2354349" cy="530950"/>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Language Understanding</a:t>
              </a:r>
            </a:p>
          </p:txBody>
        </p:sp>
      </p:grpSp>
      <p:grpSp>
        <p:nvGrpSpPr>
          <p:cNvPr id="85" name="Group 84"/>
          <p:cNvGrpSpPr/>
          <p:nvPr/>
        </p:nvGrpSpPr>
        <p:grpSpPr>
          <a:xfrm>
            <a:off x="5000770" y="2873152"/>
            <a:ext cx="2172490" cy="627404"/>
            <a:chOff x="9701907" y="3192460"/>
            <a:chExt cx="2459932" cy="533400"/>
          </a:xfrm>
          <a:solidFill>
            <a:schemeClr val="tx1"/>
          </a:solidFill>
        </p:grpSpPr>
        <p:sp>
          <p:nvSpPr>
            <p:cNvPr id="88" name="Flowchart: Process 8"/>
            <p:cNvSpPr/>
            <p:nvPr/>
          </p:nvSpPr>
          <p:spPr bwMode="auto">
            <a:xfrm>
              <a:off x="9701907" y="3192460"/>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87" name="Rectangle 86"/>
            <p:cNvSpPr/>
            <p:nvPr/>
          </p:nvSpPr>
          <p:spPr>
            <a:xfrm>
              <a:off x="9836196" y="3268662"/>
              <a:ext cx="2325642"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Bing Spell Check</a:t>
              </a:r>
            </a:p>
          </p:txBody>
        </p:sp>
      </p:grpSp>
      <p:grpSp>
        <p:nvGrpSpPr>
          <p:cNvPr id="90" name="Group 89"/>
          <p:cNvGrpSpPr/>
          <p:nvPr/>
        </p:nvGrpSpPr>
        <p:grpSpPr>
          <a:xfrm>
            <a:off x="7320592" y="3586513"/>
            <a:ext cx="2171546" cy="627407"/>
            <a:chOff x="9701909" y="5021262"/>
            <a:chExt cx="2459932" cy="533400"/>
          </a:xfrm>
          <a:solidFill>
            <a:schemeClr val="tx1"/>
          </a:solidFill>
        </p:grpSpPr>
        <p:sp>
          <p:nvSpPr>
            <p:cNvPr id="93"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92" name="Rectangle 91"/>
            <p:cNvSpPr/>
            <p:nvPr/>
          </p:nvSpPr>
          <p:spPr>
            <a:xfrm>
              <a:off x="9869331" y="5125889"/>
              <a:ext cx="2143840"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Entity Linking</a:t>
              </a:r>
            </a:p>
          </p:txBody>
        </p:sp>
      </p:grpSp>
      <p:grpSp>
        <p:nvGrpSpPr>
          <p:cNvPr id="95" name="Group 94"/>
          <p:cNvGrpSpPr/>
          <p:nvPr/>
        </p:nvGrpSpPr>
        <p:grpSpPr>
          <a:xfrm>
            <a:off x="7312722" y="4299874"/>
            <a:ext cx="2179416" cy="627407"/>
            <a:chOff x="9701909" y="5630862"/>
            <a:chExt cx="2459932" cy="533400"/>
          </a:xfrm>
          <a:solidFill>
            <a:schemeClr val="tx1"/>
          </a:solidFill>
        </p:grpSpPr>
        <p:sp>
          <p:nvSpPr>
            <p:cNvPr id="98" name="Flowchart: Process 8"/>
            <p:cNvSpPr/>
            <p:nvPr/>
          </p:nvSpPr>
          <p:spPr bwMode="auto">
            <a:xfrm>
              <a:off x="9701909" y="56308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97" name="Rectangle 96"/>
            <p:cNvSpPr/>
            <p:nvPr/>
          </p:nvSpPr>
          <p:spPr>
            <a:xfrm>
              <a:off x="9870712" y="5631889"/>
              <a:ext cx="2130568" cy="530950"/>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Knowledge Exploration</a:t>
              </a:r>
            </a:p>
          </p:txBody>
        </p:sp>
      </p:grpSp>
      <p:grpSp>
        <p:nvGrpSpPr>
          <p:cNvPr id="100" name="Group 99"/>
          <p:cNvGrpSpPr/>
          <p:nvPr/>
        </p:nvGrpSpPr>
        <p:grpSpPr>
          <a:xfrm>
            <a:off x="7297147" y="2873152"/>
            <a:ext cx="2182436" cy="627404"/>
            <a:chOff x="9701907" y="3192460"/>
            <a:chExt cx="2459932" cy="533400"/>
          </a:xfrm>
          <a:solidFill>
            <a:schemeClr val="tx1"/>
          </a:solidFill>
        </p:grpSpPr>
        <p:sp>
          <p:nvSpPr>
            <p:cNvPr id="103" name="Flowchart: Process 8"/>
            <p:cNvSpPr/>
            <p:nvPr/>
          </p:nvSpPr>
          <p:spPr bwMode="auto">
            <a:xfrm>
              <a:off x="9701907" y="3192460"/>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02" name="Rectangle 101"/>
            <p:cNvSpPr/>
            <p:nvPr/>
          </p:nvSpPr>
          <p:spPr>
            <a:xfrm>
              <a:off x="9857784" y="3268662"/>
              <a:ext cx="2143840"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Academic Knowledge </a:t>
              </a:r>
            </a:p>
          </p:txBody>
        </p:sp>
      </p:grpSp>
      <p:grpSp>
        <p:nvGrpSpPr>
          <p:cNvPr id="105" name="Group 104"/>
          <p:cNvGrpSpPr/>
          <p:nvPr/>
        </p:nvGrpSpPr>
        <p:grpSpPr>
          <a:xfrm>
            <a:off x="9603470" y="3586513"/>
            <a:ext cx="2175914" cy="627407"/>
            <a:chOff x="9701909" y="5021262"/>
            <a:chExt cx="2459932" cy="533400"/>
          </a:xfrm>
          <a:solidFill>
            <a:schemeClr val="tx1"/>
          </a:solidFill>
        </p:grpSpPr>
        <p:sp>
          <p:nvSpPr>
            <p:cNvPr id="108"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07" name="Rectangle 106"/>
            <p:cNvSpPr/>
            <p:nvPr/>
          </p:nvSpPr>
          <p:spPr>
            <a:xfrm>
              <a:off x="9815712" y="5125889"/>
              <a:ext cx="2289449"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Bing </a:t>
              </a:r>
            </a:p>
            <a:p>
              <a:pPr defTabSz="878390">
                <a:defRPr/>
              </a:pPr>
              <a:r>
                <a:rPr lang="en-US" sz="1765" kern="0" dirty="0">
                  <a:solidFill>
                    <a:schemeClr val="bg1"/>
                  </a:solidFill>
                  <a:latin typeface="Segoe UI Light"/>
                </a:rPr>
                <a:t>Image Search</a:t>
              </a:r>
            </a:p>
          </p:txBody>
        </p:sp>
      </p:grpSp>
      <p:grpSp>
        <p:nvGrpSpPr>
          <p:cNvPr id="110" name="Group 109"/>
          <p:cNvGrpSpPr/>
          <p:nvPr/>
        </p:nvGrpSpPr>
        <p:grpSpPr>
          <a:xfrm>
            <a:off x="9614303" y="4299874"/>
            <a:ext cx="2170535" cy="627407"/>
            <a:chOff x="9701909" y="5630862"/>
            <a:chExt cx="2459932" cy="533400"/>
          </a:xfrm>
          <a:solidFill>
            <a:schemeClr val="tx1"/>
          </a:solidFill>
        </p:grpSpPr>
        <p:sp>
          <p:nvSpPr>
            <p:cNvPr id="113" name="Flowchart: Process 8"/>
            <p:cNvSpPr/>
            <p:nvPr/>
          </p:nvSpPr>
          <p:spPr bwMode="auto">
            <a:xfrm>
              <a:off x="9701909" y="56308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12" name="Rectangle 111"/>
            <p:cNvSpPr/>
            <p:nvPr/>
          </p:nvSpPr>
          <p:spPr>
            <a:xfrm>
              <a:off x="9871713" y="5631889"/>
              <a:ext cx="2233474" cy="530950"/>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Bing </a:t>
              </a:r>
            </a:p>
            <a:p>
              <a:pPr defTabSz="878390">
                <a:defRPr/>
              </a:pPr>
              <a:r>
                <a:rPr lang="en-US" sz="1765" kern="0" dirty="0">
                  <a:solidFill>
                    <a:schemeClr val="bg1"/>
                  </a:solidFill>
                  <a:latin typeface="Segoe UI Light"/>
                </a:rPr>
                <a:t>Video Search</a:t>
              </a:r>
            </a:p>
          </p:txBody>
        </p:sp>
      </p:grpSp>
      <p:grpSp>
        <p:nvGrpSpPr>
          <p:cNvPr id="115" name="Group 114"/>
          <p:cNvGrpSpPr/>
          <p:nvPr/>
        </p:nvGrpSpPr>
        <p:grpSpPr>
          <a:xfrm>
            <a:off x="9603470" y="2873152"/>
            <a:ext cx="2178939" cy="627404"/>
            <a:chOff x="9701907" y="3192460"/>
            <a:chExt cx="2459932" cy="533400"/>
          </a:xfrm>
          <a:solidFill>
            <a:schemeClr val="tx1"/>
          </a:solidFill>
        </p:grpSpPr>
        <p:sp>
          <p:nvSpPr>
            <p:cNvPr id="118" name="Flowchart: Process 8"/>
            <p:cNvSpPr/>
            <p:nvPr/>
          </p:nvSpPr>
          <p:spPr bwMode="auto">
            <a:xfrm>
              <a:off x="9701907" y="3192460"/>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17" name="Rectangle 116"/>
            <p:cNvSpPr/>
            <p:nvPr/>
          </p:nvSpPr>
          <p:spPr>
            <a:xfrm>
              <a:off x="9812188" y="3268663"/>
              <a:ext cx="2289447"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Bing </a:t>
              </a:r>
            </a:p>
            <a:p>
              <a:pPr defTabSz="878390">
                <a:defRPr/>
              </a:pPr>
              <a:r>
                <a:rPr lang="en-US" sz="1765" kern="0" dirty="0">
                  <a:solidFill>
                    <a:schemeClr val="bg1"/>
                  </a:solidFill>
                  <a:latin typeface="Segoe UI Light"/>
                </a:rPr>
                <a:t>Web Search</a:t>
              </a:r>
            </a:p>
          </p:txBody>
        </p:sp>
      </p:grpSp>
      <p:grpSp>
        <p:nvGrpSpPr>
          <p:cNvPr id="120" name="Group 119"/>
          <p:cNvGrpSpPr/>
          <p:nvPr/>
        </p:nvGrpSpPr>
        <p:grpSpPr>
          <a:xfrm>
            <a:off x="4979992" y="5724923"/>
            <a:ext cx="2171624" cy="627407"/>
            <a:chOff x="9701909" y="5021262"/>
            <a:chExt cx="2459932" cy="533400"/>
          </a:xfrm>
          <a:solidFill>
            <a:schemeClr val="tx1"/>
          </a:solidFill>
        </p:grpSpPr>
        <p:sp>
          <p:nvSpPr>
            <p:cNvPr id="123"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22" name="Rectangle 121"/>
            <p:cNvSpPr/>
            <p:nvPr/>
          </p:nvSpPr>
          <p:spPr>
            <a:xfrm>
              <a:off x="9797893" y="5125889"/>
              <a:ext cx="2315047"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WebLM</a:t>
              </a:r>
            </a:p>
          </p:txBody>
        </p:sp>
      </p:grpSp>
      <p:grpSp>
        <p:nvGrpSpPr>
          <p:cNvPr id="125" name="Group 124"/>
          <p:cNvGrpSpPr/>
          <p:nvPr/>
        </p:nvGrpSpPr>
        <p:grpSpPr>
          <a:xfrm>
            <a:off x="4978482" y="5013236"/>
            <a:ext cx="2174643" cy="627404"/>
            <a:chOff x="9701907" y="3192460"/>
            <a:chExt cx="2459932" cy="533400"/>
          </a:xfrm>
          <a:solidFill>
            <a:schemeClr val="tx1"/>
          </a:solidFill>
        </p:grpSpPr>
        <p:sp>
          <p:nvSpPr>
            <p:cNvPr id="128" name="Flowchart: Process 8"/>
            <p:cNvSpPr/>
            <p:nvPr/>
          </p:nvSpPr>
          <p:spPr bwMode="auto">
            <a:xfrm>
              <a:off x="9701907" y="3192460"/>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27" name="Rectangle 126"/>
            <p:cNvSpPr/>
            <p:nvPr/>
          </p:nvSpPr>
          <p:spPr>
            <a:xfrm>
              <a:off x="9794370" y="3268662"/>
              <a:ext cx="2315046"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Text Analytics</a:t>
              </a:r>
            </a:p>
          </p:txBody>
        </p:sp>
      </p:grpSp>
      <p:sp>
        <p:nvSpPr>
          <p:cNvPr id="132" name="Rectangle 131"/>
          <p:cNvSpPr/>
          <p:nvPr/>
        </p:nvSpPr>
        <p:spPr>
          <a:xfrm>
            <a:off x="7318356" y="5013236"/>
            <a:ext cx="2161228" cy="624525"/>
          </a:xfrm>
          <a:prstGeom prst="rect">
            <a:avLst/>
          </a:prstGeom>
          <a:solidFill>
            <a:schemeClr val="tx1"/>
          </a:solid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  Recommendations</a:t>
            </a:r>
          </a:p>
        </p:txBody>
      </p:sp>
      <p:grpSp>
        <p:nvGrpSpPr>
          <p:cNvPr id="135" name="Group 134"/>
          <p:cNvGrpSpPr/>
          <p:nvPr/>
        </p:nvGrpSpPr>
        <p:grpSpPr>
          <a:xfrm>
            <a:off x="9639428" y="5724923"/>
            <a:ext cx="2167511" cy="627407"/>
            <a:chOff x="9701909" y="5021262"/>
            <a:chExt cx="2459932" cy="533400"/>
          </a:xfrm>
          <a:solidFill>
            <a:schemeClr val="tx1"/>
          </a:solidFill>
        </p:grpSpPr>
        <p:sp>
          <p:nvSpPr>
            <p:cNvPr id="138"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37" name="Rectangle 136"/>
            <p:cNvSpPr/>
            <p:nvPr/>
          </p:nvSpPr>
          <p:spPr>
            <a:xfrm>
              <a:off x="9863993" y="5125889"/>
              <a:ext cx="2149178"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Bing </a:t>
              </a:r>
            </a:p>
            <a:p>
              <a:pPr defTabSz="878390">
                <a:defRPr/>
              </a:pPr>
              <a:r>
                <a:rPr lang="en-US" sz="1765" kern="0" dirty="0">
                  <a:solidFill>
                    <a:schemeClr val="bg1"/>
                  </a:solidFill>
                  <a:latin typeface="Segoe UI Light"/>
                </a:rPr>
                <a:t>Autosuggest</a:t>
              </a:r>
            </a:p>
          </p:txBody>
        </p:sp>
      </p:grpSp>
      <p:grpSp>
        <p:nvGrpSpPr>
          <p:cNvPr id="140" name="Group 139"/>
          <p:cNvGrpSpPr/>
          <p:nvPr/>
        </p:nvGrpSpPr>
        <p:grpSpPr>
          <a:xfrm>
            <a:off x="9630142" y="5013236"/>
            <a:ext cx="2170535" cy="627404"/>
            <a:chOff x="9701907" y="3192460"/>
            <a:chExt cx="2459932" cy="533400"/>
          </a:xfrm>
          <a:solidFill>
            <a:schemeClr val="tx1"/>
          </a:solidFill>
        </p:grpSpPr>
        <p:sp>
          <p:nvSpPr>
            <p:cNvPr id="143" name="Flowchart: Process 8"/>
            <p:cNvSpPr/>
            <p:nvPr/>
          </p:nvSpPr>
          <p:spPr bwMode="auto">
            <a:xfrm>
              <a:off x="9701907" y="3192460"/>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42" name="Rectangle 141"/>
            <p:cNvSpPr/>
            <p:nvPr/>
          </p:nvSpPr>
          <p:spPr>
            <a:xfrm>
              <a:off x="9860469" y="3268662"/>
              <a:ext cx="2234825" cy="388654"/>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Bing </a:t>
              </a:r>
            </a:p>
            <a:p>
              <a:pPr defTabSz="878390">
                <a:defRPr/>
              </a:pPr>
              <a:r>
                <a:rPr lang="en-US" sz="1765" kern="0" dirty="0">
                  <a:solidFill>
                    <a:schemeClr val="bg1"/>
                  </a:solidFill>
                  <a:latin typeface="Segoe UI Light"/>
                </a:rPr>
                <a:t>News Search</a:t>
              </a:r>
            </a:p>
          </p:txBody>
        </p:sp>
      </p:grpSp>
      <p:sp>
        <p:nvSpPr>
          <p:cNvPr id="99" name="Rectangle 98"/>
          <p:cNvSpPr/>
          <p:nvPr/>
        </p:nvSpPr>
        <p:spPr>
          <a:xfrm>
            <a:off x="269241" y="2004605"/>
            <a:ext cx="11655840" cy="4561882"/>
          </a:xfrm>
          <a:prstGeom prst="rect">
            <a:avLst/>
          </a:prstGeom>
          <a:noFill/>
          <a:ln>
            <a:solidFill>
              <a:schemeClr val="tx2">
                <a:lumMod val="40000"/>
                <a:lumOff val="6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lIns="119332" tIns="59666" rIns="119332" bIns="59666" rtlCol="0" anchor="b"/>
          <a:lstStyle/>
          <a:p>
            <a:pPr defTabSz="896386">
              <a:defRPr/>
            </a:pPr>
            <a:endParaRPr lang="en-US" sz="1078" kern="0" dirty="0">
              <a:solidFill>
                <a:schemeClr val="bg1"/>
              </a:solidFill>
              <a:latin typeface="Segoe UI"/>
            </a:endParaRPr>
          </a:p>
        </p:txBody>
      </p:sp>
      <p:grpSp>
        <p:nvGrpSpPr>
          <p:cNvPr id="104" name="Group 103"/>
          <p:cNvGrpSpPr/>
          <p:nvPr/>
        </p:nvGrpSpPr>
        <p:grpSpPr>
          <a:xfrm>
            <a:off x="2686736" y="5013236"/>
            <a:ext cx="2185419" cy="617168"/>
            <a:chOff x="9701909" y="5021262"/>
            <a:chExt cx="2459932" cy="533400"/>
          </a:xfrm>
          <a:solidFill>
            <a:schemeClr val="tx1"/>
          </a:solidFill>
        </p:grpSpPr>
        <p:sp>
          <p:nvSpPr>
            <p:cNvPr id="106" name="Flowchart: Process 8"/>
            <p:cNvSpPr/>
            <p:nvPr/>
          </p:nvSpPr>
          <p:spPr bwMode="auto">
            <a:xfrm>
              <a:off x="9701909" y="5021262"/>
              <a:ext cx="2459932" cy="53340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7854" tIns="87854" rIns="32949" bIns="32949" rtlCol="0" anchor="b" anchorCtr="0"/>
            <a:lstStyle/>
            <a:p>
              <a:pPr algn="ctr" defTabSz="895687">
                <a:defRPr/>
              </a:pPr>
              <a:endParaRPr lang="en-US" sz="1765" kern="0" dirty="0">
                <a:solidFill>
                  <a:schemeClr val="bg1"/>
                </a:solidFill>
                <a:latin typeface="Segoe UI Light"/>
                <a:ea typeface="Segoe UI" pitchFamily="34" charset="0"/>
                <a:cs typeface="Segoe UI" pitchFamily="34" charset="0"/>
              </a:endParaRPr>
            </a:p>
          </p:txBody>
        </p:sp>
        <p:sp>
          <p:nvSpPr>
            <p:cNvPr id="109" name="Rectangle 108"/>
            <p:cNvSpPr/>
            <p:nvPr/>
          </p:nvSpPr>
          <p:spPr>
            <a:xfrm>
              <a:off x="9797893" y="5125889"/>
              <a:ext cx="2315047" cy="324146"/>
            </a:xfrm>
            <a:prstGeom prst="rect">
              <a:avLst/>
            </a:prstGeom>
            <a:grpFill/>
            <a:ln w="9525" cap="flat" cmpd="sng" algn="ctr">
              <a:noFill/>
              <a:prstDash val="solid"/>
            </a:ln>
            <a:effectLst/>
          </p:spPr>
          <p:txBody>
            <a:bodyPr lIns="116954" tIns="58475" rIns="116954" bIns="58475" rtlCol="0" anchor="ctr"/>
            <a:lstStyle/>
            <a:p>
              <a:pPr defTabSz="878390">
                <a:defRPr/>
              </a:pPr>
              <a:r>
                <a:rPr lang="en-US" sz="1765" kern="0" dirty="0">
                  <a:solidFill>
                    <a:schemeClr val="bg1"/>
                  </a:solidFill>
                  <a:latin typeface="Segoe UI Light"/>
                </a:rPr>
                <a:t>Translator</a:t>
              </a:r>
            </a:p>
          </p:txBody>
        </p:sp>
      </p:grpSp>
      <p:sp>
        <p:nvSpPr>
          <p:cNvPr id="101" name="Freeform 22"/>
          <p:cNvSpPr>
            <a:spLocks noChangeAspect="1"/>
          </p:cNvSpPr>
          <p:nvPr/>
        </p:nvSpPr>
        <p:spPr bwMode="auto">
          <a:xfrm>
            <a:off x="540068" y="2361367"/>
            <a:ext cx="358570" cy="237274"/>
          </a:xfrm>
          <a:custGeom>
            <a:avLst/>
            <a:gdLst>
              <a:gd name="T0" fmla="*/ 4942 w 7181"/>
              <a:gd name="T1" fmla="*/ 414 h 4752"/>
              <a:gd name="T2" fmla="*/ 3024 w 7181"/>
              <a:gd name="T3" fmla="*/ 152 h 4752"/>
              <a:gd name="T4" fmla="*/ 0 w 7181"/>
              <a:gd name="T5" fmla="*/ 2353 h 4752"/>
              <a:gd name="T6" fmla="*/ 2201 w 7181"/>
              <a:gd name="T7" fmla="*/ 4282 h 4752"/>
              <a:gd name="T8" fmla="*/ 4848 w 7181"/>
              <a:gd name="T9" fmla="*/ 4351 h 4752"/>
              <a:gd name="T10" fmla="*/ 7102 w 7181"/>
              <a:gd name="T11" fmla="*/ 2474 h 4752"/>
              <a:gd name="T12" fmla="*/ 7181 w 7181"/>
              <a:gd name="T13" fmla="*/ 2350 h 4752"/>
              <a:gd name="T14" fmla="*/ 4942 w 7181"/>
              <a:gd name="T15" fmla="*/ 414 h 47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81" h="4752">
                <a:moveTo>
                  <a:pt x="4942" y="414"/>
                </a:moveTo>
                <a:cubicBezTo>
                  <a:pt x="4333" y="124"/>
                  <a:pt x="3691" y="0"/>
                  <a:pt x="3024" y="152"/>
                </a:cubicBezTo>
                <a:cubicBezTo>
                  <a:pt x="1710" y="456"/>
                  <a:pt x="812" y="1327"/>
                  <a:pt x="0" y="2353"/>
                </a:cubicBezTo>
                <a:cubicBezTo>
                  <a:pt x="608" y="3169"/>
                  <a:pt x="1306" y="3839"/>
                  <a:pt x="2201" y="4282"/>
                </a:cubicBezTo>
                <a:cubicBezTo>
                  <a:pt x="3069" y="4710"/>
                  <a:pt x="3957" y="4752"/>
                  <a:pt x="4848" y="4351"/>
                </a:cubicBezTo>
                <a:cubicBezTo>
                  <a:pt x="5771" y="3932"/>
                  <a:pt x="6490" y="3269"/>
                  <a:pt x="7102" y="2474"/>
                </a:cubicBezTo>
                <a:cubicBezTo>
                  <a:pt x="7129" y="2436"/>
                  <a:pt x="7154" y="2395"/>
                  <a:pt x="7181" y="2350"/>
                </a:cubicBezTo>
                <a:cubicBezTo>
                  <a:pt x="6570" y="1534"/>
                  <a:pt x="5861" y="853"/>
                  <a:pt x="4942" y="4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sp>
        <p:nvSpPr>
          <p:cNvPr id="111" name="Freeform 18"/>
          <p:cNvSpPr>
            <a:spLocks noChangeAspect="1"/>
          </p:cNvSpPr>
          <p:nvPr/>
        </p:nvSpPr>
        <p:spPr bwMode="auto">
          <a:xfrm>
            <a:off x="2785270" y="2323732"/>
            <a:ext cx="356790" cy="312545"/>
          </a:xfrm>
          <a:custGeom>
            <a:avLst/>
            <a:gdLst>
              <a:gd name="T0" fmla="*/ 115 w 6349"/>
              <a:gd name="T1" fmla="*/ 1548 h 5575"/>
              <a:gd name="T2" fmla="*/ 1324 w 6349"/>
              <a:gd name="T3" fmla="*/ 225 h 5575"/>
              <a:gd name="T4" fmla="*/ 5039 w 6349"/>
              <a:gd name="T5" fmla="*/ 228 h 5575"/>
              <a:gd name="T6" fmla="*/ 6221 w 6349"/>
              <a:gd name="T7" fmla="*/ 1445 h 5575"/>
              <a:gd name="T8" fmla="*/ 6235 w 6349"/>
              <a:gd name="T9" fmla="*/ 3263 h 5575"/>
              <a:gd name="T10" fmla="*/ 4974 w 6349"/>
              <a:gd name="T11" fmla="*/ 4531 h 5575"/>
              <a:gd name="T12" fmla="*/ 3498 w 6349"/>
              <a:gd name="T13" fmla="*/ 4683 h 5575"/>
              <a:gd name="T14" fmla="*/ 3298 w 6349"/>
              <a:gd name="T15" fmla="*/ 4745 h 5575"/>
              <a:gd name="T16" fmla="*/ 2475 w 6349"/>
              <a:gd name="T17" fmla="*/ 5284 h 5575"/>
              <a:gd name="T18" fmla="*/ 1414 w 6349"/>
              <a:gd name="T19" fmla="*/ 5561 h 5575"/>
              <a:gd name="T20" fmla="*/ 1936 w 6349"/>
              <a:gd name="T21" fmla="*/ 4628 h 5575"/>
              <a:gd name="T22" fmla="*/ 1490 w 6349"/>
              <a:gd name="T23" fmla="*/ 4559 h 5575"/>
              <a:gd name="T24" fmla="*/ 118 w 6349"/>
              <a:gd name="T25" fmla="*/ 3270 h 5575"/>
              <a:gd name="T26" fmla="*/ 115 w 6349"/>
              <a:gd name="T27" fmla="*/ 1548 h 5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49" h="5575">
                <a:moveTo>
                  <a:pt x="115" y="1548"/>
                </a:moveTo>
                <a:cubicBezTo>
                  <a:pt x="211" y="957"/>
                  <a:pt x="595" y="353"/>
                  <a:pt x="1324" y="225"/>
                </a:cubicBezTo>
                <a:cubicBezTo>
                  <a:pt x="2565" y="10"/>
                  <a:pt x="3802" y="0"/>
                  <a:pt x="5039" y="228"/>
                </a:cubicBezTo>
                <a:cubicBezTo>
                  <a:pt x="5713" y="353"/>
                  <a:pt x="6086" y="792"/>
                  <a:pt x="6221" y="1445"/>
                </a:cubicBezTo>
                <a:cubicBezTo>
                  <a:pt x="6349" y="2050"/>
                  <a:pt x="6339" y="2658"/>
                  <a:pt x="6235" y="3263"/>
                </a:cubicBezTo>
                <a:cubicBezTo>
                  <a:pt x="6135" y="3847"/>
                  <a:pt x="5724" y="4438"/>
                  <a:pt x="4974" y="4531"/>
                </a:cubicBezTo>
                <a:cubicBezTo>
                  <a:pt x="4483" y="4590"/>
                  <a:pt x="3989" y="4631"/>
                  <a:pt x="3498" y="4683"/>
                </a:cubicBezTo>
                <a:cubicBezTo>
                  <a:pt x="3429" y="4690"/>
                  <a:pt x="3356" y="4707"/>
                  <a:pt x="3298" y="4745"/>
                </a:cubicBezTo>
                <a:cubicBezTo>
                  <a:pt x="3021" y="4921"/>
                  <a:pt x="2869" y="5125"/>
                  <a:pt x="2475" y="5284"/>
                </a:cubicBezTo>
                <a:cubicBezTo>
                  <a:pt x="2154" y="5423"/>
                  <a:pt x="1466" y="5575"/>
                  <a:pt x="1414" y="5561"/>
                </a:cubicBezTo>
                <a:cubicBezTo>
                  <a:pt x="1390" y="5523"/>
                  <a:pt x="1894" y="4963"/>
                  <a:pt x="1936" y="4628"/>
                </a:cubicBezTo>
                <a:cubicBezTo>
                  <a:pt x="1760" y="4600"/>
                  <a:pt x="1625" y="4579"/>
                  <a:pt x="1490" y="4559"/>
                </a:cubicBezTo>
                <a:cubicBezTo>
                  <a:pt x="719" y="4441"/>
                  <a:pt x="277" y="4013"/>
                  <a:pt x="118" y="3270"/>
                </a:cubicBezTo>
                <a:cubicBezTo>
                  <a:pt x="0" y="2665"/>
                  <a:pt x="35" y="2056"/>
                  <a:pt x="115" y="15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sp>
        <p:nvSpPr>
          <p:cNvPr id="114" name="Freeform 9"/>
          <p:cNvSpPr>
            <a:spLocks noChangeAspect="1"/>
          </p:cNvSpPr>
          <p:nvPr/>
        </p:nvSpPr>
        <p:spPr bwMode="auto">
          <a:xfrm>
            <a:off x="5125675" y="2334207"/>
            <a:ext cx="231889" cy="291595"/>
          </a:xfrm>
          <a:custGeom>
            <a:avLst/>
            <a:gdLst>
              <a:gd name="T0" fmla="*/ 5153 w 5153"/>
              <a:gd name="T1" fmla="*/ 2353 h 6483"/>
              <a:gd name="T2" fmla="*/ 2799 w 5153"/>
              <a:gd name="T3" fmla="*/ 0 h 6483"/>
              <a:gd name="T4" fmla="*/ 445 w 5153"/>
              <a:gd name="T5" fmla="*/ 2353 h 6483"/>
              <a:gd name="T6" fmla="*/ 1852 w 5153"/>
              <a:gd name="T7" fmla="*/ 4507 h 6483"/>
              <a:gd name="T8" fmla="*/ 1399 w 5153"/>
              <a:gd name="T9" fmla="*/ 4932 h 6483"/>
              <a:gd name="T10" fmla="*/ 214 w 5153"/>
              <a:gd name="T11" fmla="*/ 5457 h 6483"/>
              <a:gd name="T12" fmla="*/ 41 w 5153"/>
              <a:gd name="T13" fmla="*/ 5578 h 6483"/>
              <a:gd name="T14" fmla="*/ 0 w 5153"/>
              <a:gd name="T15" fmla="*/ 6245 h 6483"/>
              <a:gd name="T16" fmla="*/ 96 w 5153"/>
              <a:gd name="T17" fmla="*/ 6276 h 6483"/>
              <a:gd name="T18" fmla="*/ 3145 w 5153"/>
              <a:gd name="T19" fmla="*/ 5637 h 6483"/>
              <a:gd name="T20" fmla="*/ 5153 w 5153"/>
              <a:gd name="T21" fmla="*/ 2353 h 6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53" h="6483">
                <a:moveTo>
                  <a:pt x="5153" y="2353"/>
                </a:moveTo>
                <a:cubicBezTo>
                  <a:pt x="5153" y="1054"/>
                  <a:pt x="4098" y="0"/>
                  <a:pt x="2799" y="0"/>
                </a:cubicBezTo>
                <a:cubicBezTo>
                  <a:pt x="1500" y="0"/>
                  <a:pt x="445" y="1054"/>
                  <a:pt x="445" y="2353"/>
                </a:cubicBezTo>
                <a:cubicBezTo>
                  <a:pt x="445" y="3314"/>
                  <a:pt x="1023" y="4144"/>
                  <a:pt x="1852" y="4507"/>
                </a:cubicBezTo>
                <a:cubicBezTo>
                  <a:pt x="1776" y="4634"/>
                  <a:pt x="1586" y="4814"/>
                  <a:pt x="1399" y="4932"/>
                </a:cubicBezTo>
                <a:cubicBezTo>
                  <a:pt x="1036" y="5167"/>
                  <a:pt x="611" y="5284"/>
                  <a:pt x="214" y="5457"/>
                </a:cubicBezTo>
                <a:cubicBezTo>
                  <a:pt x="148" y="5485"/>
                  <a:pt x="45" y="5530"/>
                  <a:pt x="41" y="5578"/>
                </a:cubicBezTo>
                <a:cubicBezTo>
                  <a:pt x="13" y="5799"/>
                  <a:pt x="10" y="6027"/>
                  <a:pt x="0" y="6245"/>
                </a:cubicBezTo>
                <a:cubicBezTo>
                  <a:pt x="48" y="6262"/>
                  <a:pt x="72" y="6273"/>
                  <a:pt x="96" y="6276"/>
                </a:cubicBezTo>
                <a:cubicBezTo>
                  <a:pt x="1213" y="6483"/>
                  <a:pt x="2229" y="6221"/>
                  <a:pt x="3145" y="5637"/>
                </a:cubicBezTo>
                <a:cubicBezTo>
                  <a:pt x="4095" y="5032"/>
                  <a:pt x="5153" y="4043"/>
                  <a:pt x="5153" y="23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sp>
        <p:nvSpPr>
          <p:cNvPr id="116" name="Freeform 5"/>
          <p:cNvSpPr>
            <a:spLocks/>
          </p:cNvSpPr>
          <p:nvPr/>
        </p:nvSpPr>
        <p:spPr bwMode="auto">
          <a:xfrm>
            <a:off x="7376912" y="2318255"/>
            <a:ext cx="381223" cy="323499"/>
          </a:xfrm>
          <a:custGeom>
            <a:avLst/>
            <a:gdLst>
              <a:gd name="T0" fmla="*/ 5986 w 5986"/>
              <a:gd name="T1" fmla="*/ 3594 h 5985"/>
              <a:gd name="T2" fmla="*/ 5986 w 5986"/>
              <a:gd name="T3" fmla="*/ 2395 h 5985"/>
              <a:gd name="T4" fmla="*/ 5402 w 5986"/>
              <a:gd name="T5" fmla="*/ 2395 h 5985"/>
              <a:gd name="T6" fmla="*/ 5122 w 5986"/>
              <a:gd name="T7" fmla="*/ 1717 h 5985"/>
              <a:gd name="T8" fmla="*/ 5533 w 5986"/>
              <a:gd name="T9" fmla="*/ 1330 h 5985"/>
              <a:gd name="T10" fmla="*/ 4666 w 5986"/>
              <a:gd name="T11" fmla="*/ 463 h 5985"/>
              <a:gd name="T12" fmla="*/ 4282 w 5986"/>
              <a:gd name="T13" fmla="*/ 870 h 5985"/>
              <a:gd name="T14" fmla="*/ 3591 w 5986"/>
              <a:gd name="T15" fmla="*/ 584 h 5985"/>
              <a:gd name="T16" fmla="*/ 3591 w 5986"/>
              <a:gd name="T17" fmla="*/ 0 h 5985"/>
              <a:gd name="T18" fmla="*/ 2392 w 5986"/>
              <a:gd name="T19" fmla="*/ 0 h 5985"/>
              <a:gd name="T20" fmla="*/ 2392 w 5986"/>
              <a:gd name="T21" fmla="*/ 587 h 5985"/>
              <a:gd name="T22" fmla="*/ 1711 w 5986"/>
              <a:gd name="T23" fmla="*/ 870 h 5985"/>
              <a:gd name="T24" fmla="*/ 1327 w 5986"/>
              <a:gd name="T25" fmla="*/ 456 h 5985"/>
              <a:gd name="T26" fmla="*/ 453 w 5986"/>
              <a:gd name="T27" fmla="*/ 1323 h 5985"/>
              <a:gd name="T28" fmla="*/ 868 w 5986"/>
              <a:gd name="T29" fmla="*/ 1710 h 5985"/>
              <a:gd name="T30" fmla="*/ 584 w 5986"/>
              <a:gd name="T31" fmla="*/ 2395 h 5985"/>
              <a:gd name="T32" fmla="*/ 0 w 5986"/>
              <a:gd name="T33" fmla="*/ 2395 h 5985"/>
              <a:gd name="T34" fmla="*/ 0 w 5986"/>
              <a:gd name="T35" fmla="*/ 3587 h 5985"/>
              <a:gd name="T36" fmla="*/ 584 w 5986"/>
              <a:gd name="T37" fmla="*/ 3587 h 5985"/>
              <a:gd name="T38" fmla="*/ 871 w 5986"/>
              <a:gd name="T39" fmla="*/ 4275 h 5985"/>
              <a:gd name="T40" fmla="*/ 442 w 5986"/>
              <a:gd name="T41" fmla="*/ 4651 h 5985"/>
              <a:gd name="T42" fmla="*/ 1320 w 5986"/>
              <a:gd name="T43" fmla="*/ 5529 h 5985"/>
              <a:gd name="T44" fmla="*/ 1711 w 5986"/>
              <a:gd name="T45" fmla="*/ 5114 h 5985"/>
              <a:gd name="T46" fmla="*/ 2392 w 5986"/>
              <a:gd name="T47" fmla="*/ 5398 h 5985"/>
              <a:gd name="T48" fmla="*/ 2392 w 5986"/>
              <a:gd name="T49" fmla="*/ 5985 h 5985"/>
              <a:gd name="T50" fmla="*/ 3584 w 5986"/>
              <a:gd name="T51" fmla="*/ 5985 h 5985"/>
              <a:gd name="T52" fmla="*/ 3584 w 5986"/>
              <a:gd name="T53" fmla="*/ 5401 h 5985"/>
              <a:gd name="T54" fmla="*/ 4279 w 5986"/>
              <a:gd name="T55" fmla="*/ 5114 h 5985"/>
              <a:gd name="T56" fmla="*/ 4662 w 5986"/>
              <a:gd name="T57" fmla="*/ 5533 h 5985"/>
              <a:gd name="T58" fmla="*/ 5523 w 5986"/>
              <a:gd name="T59" fmla="*/ 4669 h 5985"/>
              <a:gd name="T60" fmla="*/ 5112 w 5986"/>
              <a:gd name="T61" fmla="*/ 4285 h 5985"/>
              <a:gd name="T62" fmla="*/ 5402 w 5986"/>
              <a:gd name="T63" fmla="*/ 3594 h 5985"/>
              <a:gd name="T64" fmla="*/ 5986 w 5986"/>
              <a:gd name="T65" fmla="*/ 3594 h 5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86" h="5985">
                <a:moveTo>
                  <a:pt x="5986" y="3594"/>
                </a:moveTo>
                <a:cubicBezTo>
                  <a:pt x="5986" y="3193"/>
                  <a:pt x="5986" y="2795"/>
                  <a:pt x="5986" y="2395"/>
                </a:cubicBezTo>
                <a:cubicBezTo>
                  <a:pt x="5789" y="2395"/>
                  <a:pt x="5595" y="2395"/>
                  <a:pt x="5402" y="2395"/>
                </a:cubicBezTo>
                <a:cubicBezTo>
                  <a:pt x="5343" y="2153"/>
                  <a:pt x="5246" y="1925"/>
                  <a:pt x="5122" y="1717"/>
                </a:cubicBezTo>
                <a:cubicBezTo>
                  <a:pt x="5257" y="1589"/>
                  <a:pt x="5395" y="1458"/>
                  <a:pt x="5533" y="1330"/>
                </a:cubicBezTo>
                <a:cubicBezTo>
                  <a:pt x="5232" y="1029"/>
                  <a:pt x="4956" y="753"/>
                  <a:pt x="4666" y="463"/>
                </a:cubicBezTo>
                <a:cubicBezTo>
                  <a:pt x="4541" y="597"/>
                  <a:pt x="4410" y="736"/>
                  <a:pt x="4282" y="870"/>
                </a:cubicBezTo>
                <a:cubicBezTo>
                  <a:pt x="4071" y="743"/>
                  <a:pt x="3836" y="642"/>
                  <a:pt x="3591" y="584"/>
                </a:cubicBezTo>
                <a:cubicBezTo>
                  <a:pt x="3591" y="397"/>
                  <a:pt x="3591" y="197"/>
                  <a:pt x="3591" y="0"/>
                </a:cubicBezTo>
                <a:cubicBezTo>
                  <a:pt x="3190" y="0"/>
                  <a:pt x="2793" y="0"/>
                  <a:pt x="2392" y="0"/>
                </a:cubicBezTo>
                <a:cubicBezTo>
                  <a:pt x="2392" y="197"/>
                  <a:pt x="2392" y="390"/>
                  <a:pt x="2392" y="587"/>
                </a:cubicBezTo>
                <a:cubicBezTo>
                  <a:pt x="2150" y="649"/>
                  <a:pt x="1918" y="746"/>
                  <a:pt x="1711" y="870"/>
                </a:cubicBezTo>
                <a:cubicBezTo>
                  <a:pt x="1586" y="736"/>
                  <a:pt x="1452" y="594"/>
                  <a:pt x="1327" y="456"/>
                </a:cubicBezTo>
                <a:cubicBezTo>
                  <a:pt x="1023" y="753"/>
                  <a:pt x="747" y="1029"/>
                  <a:pt x="453" y="1323"/>
                </a:cubicBezTo>
                <a:cubicBezTo>
                  <a:pt x="588" y="1451"/>
                  <a:pt x="729" y="1582"/>
                  <a:pt x="868" y="1710"/>
                </a:cubicBezTo>
                <a:cubicBezTo>
                  <a:pt x="740" y="1921"/>
                  <a:pt x="646" y="2149"/>
                  <a:pt x="584" y="2395"/>
                </a:cubicBezTo>
                <a:cubicBezTo>
                  <a:pt x="398" y="2395"/>
                  <a:pt x="201" y="2395"/>
                  <a:pt x="0" y="2395"/>
                </a:cubicBezTo>
                <a:cubicBezTo>
                  <a:pt x="0" y="2795"/>
                  <a:pt x="0" y="3183"/>
                  <a:pt x="0" y="3587"/>
                </a:cubicBezTo>
                <a:cubicBezTo>
                  <a:pt x="197" y="3587"/>
                  <a:pt x="391" y="3587"/>
                  <a:pt x="584" y="3587"/>
                </a:cubicBezTo>
                <a:cubicBezTo>
                  <a:pt x="646" y="3832"/>
                  <a:pt x="743" y="4064"/>
                  <a:pt x="871" y="4275"/>
                </a:cubicBezTo>
                <a:cubicBezTo>
                  <a:pt x="733" y="4396"/>
                  <a:pt x="584" y="4527"/>
                  <a:pt x="442" y="4651"/>
                </a:cubicBezTo>
                <a:cubicBezTo>
                  <a:pt x="750" y="4959"/>
                  <a:pt x="1027" y="5235"/>
                  <a:pt x="1320" y="5529"/>
                </a:cubicBezTo>
                <a:cubicBezTo>
                  <a:pt x="1448" y="5391"/>
                  <a:pt x="1583" y="5249"/>
                  <a:pt x="1711" y="5114"/>
                </a:cubicBezTo>
                <a:cubicBezTo>
                  <a:pt x="1918" y="5242"/>
                  <a:pt x="2150" y="5336"/>
                  <a:pt x="2392" y="5398"/>
                </a:cubicBezTo>
                <a:cubicBezTo>
                  <a:pt x="2392" y="5584"/>
                  <a:pt x="2392" y="5781"/>
                  <a:pt x="2392" y="5985"/>
                </a:cubicBezTo>
                <a:cubicBezTo>
                  <a:pt x="2793" y="5985"/>
                  <a:pt x="3180" y="5985"/>
                  <a:pt x="3584" y="5985"/>
                </a:cubicBezTo>
                <a:cubicBezTo>
                  <a:pt x="3584" y="5788"/>
                  <a:pt x="3584" y="5591"/>
                  <a:pt x="3584" y="5401"/>
                </a:cubicBezTo>
                <a:cubicBezTo>
                  <a:pt x="3833" y="5343"/>
                  <a:pt x="4064" y="5242"/>
                  <a:pt x="4279" y="5114"/>
                </a:cubicBezTo>
                <a:cubicBezTo>
                  <a:pt x="4403" y="5253"/>
                  <a:pt x="4534" y="5394"/>
                  <a:pt x="4662" y="5533"/>
                </a:cubicBezTo>
                <a:cubicBezTo>
                  <a:pt x="4956" y="5239"/>
                  <a:pt x="5232" y="4959"/>
                  <a:pt x="5523" y="4669"/>
                </a:cubicBezTo>
                <a:cubicBezTo>
                  <a:pt x="5388" y="4541"/>
                  <a:pt x="5246" y="4409"/>
                  <a:pt x="5112" y="4285"/>
                </a:cubicBezTo>
                <a:cubicBezTo>
                  <a:pt x="5239" y="4074"/>
                  <a:pt x="5340" y="3843"/>
                  <a:pt x="5402" y="3594"/>
                </a:cubicBezTo>
                <a:cubicBezTo>
                  <a:pt x="5588" y="3594"/>
                  <a:pt x="5785" y="3594"/>
                  <a:pt x="5986" y="35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grpSp>
        <p:nvGrpSpPr>
          <p:cNvPr id="119" name="Group 118"/>
          <p:cNvGrpSpPr/>
          <p:nvPr/>
        </p:nvGrpSpPr>
        <p:grpSpPr>
          <a:xfrm>
            <a:off x="9757507" y="2308220"/>
            <a:ext cx="300826" cy="343570"/>
            <a:chOff x="10832823" y="3353836"/>
            <a:chExt cx="537576" cy="528488"/>
          </a:xfrm>
        </p:grpSpPr>
        <p:sp>
          <p:nvSpPr>
            <p:cNvPr id="121" name="Oval 13"/>
            <p:cNvSpPr>
              <a:spLocks noChangeArrowheads="1"/>
            </p:cNvSpPr>
            <p:nvPr/>
          </p:nvSpPr>
          <p:spPr bwMode="auto">
            <a:xfrm>
              <a:off x="10943701" y="3353836"/>
              <a:ext cx="426698" cy="42669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sp>
          <p:nvSpPr>
            <p:cNvPr id="124" name="Freeform 14"/>
            <p:cNvSpPr>
              <a:spLocks/>
            </p:cNvSpPr>
            <p:nvPr/>
          </p:nvSpPr>
          <p:spPr bwMode="auto">
            <a:xfrm>
              <a:off x="10832823" y="3702829"/>
              <a:ext cx="179495" cy="179495"/>
            </a:xfrm>
            <a:custGeom>
              <a:avLst/>
              <a:gdLst>
                <a:gd name="T0" fmla="*/ 1224 w 1980"/>
                <a:gd name="T1" fmla="*/ 0 h 1977"/>
                <a:gd name="T2" fmla="*/ 218 w 1980"/>
                <a:gd name="T3" fmla="*/ 985 h 1977"/>
                <a:gd name="T4" fmla="*/ 211 w 1980"/>
                <a:gd name="T5" fmla="*/ 1752 h 1977"/>
                <a:gd name="T6" fmla="*/ 218 w 1980"/>
                <a:gd name="T7" fmla="*/ 1759 h 1977"/>
                <a:gd name="T8" fmla="*/ 985 w 1980"/>
                <a:gd name="T9" fmla="*/ 1766 h 1977"/>
                <a:gd name="T10" fmla="*/ 1980 w 1980"/>
                <a:gd name="T11" fmla="*/ 788 h 1977"/>
                <a:gd name="T12" fmla="*/ 1224 w 1980"/>
                <a:gd name="T13" fmla="*/ 0 h 1977"/>
              </a:gdLst>
              <a:ahLst/>
              <a:cxnLst>
                <a:cxn ang="0">
                  <a:pos x="T0" y="T1"/>
                </a:cxn>
                <a:cxn ang="0">
                  <a:pos x="T2" y="T3"/>
                </a:cxn>
                <a:cxn ang="0">
                  <a:pos x="T4" y="T5"/>
                </a:cxn>
                <a:cxn ang="0">
                  <a:pos x="T6" y="T7"/>
                </a:cxn>
                <a:cxn ang="0">
                  <a:pos x="T8" y="T9"/>
                </a:cxn>
                <a:cxn ang="0">
                  <a:pos x="T10" y="T11"/>
                </a:cxn>
                <a:cxn ang="0">
                  <a:pos x="T12" y="T13"/>
                </a:cxn>
              </a:cxnLst>
              <a:rect l="0" t="0" r="r" b="b"/>
              <a:pathLst>
                <a:path w="1980" h="1977">
                  <a:moveTo>
                    <a:pt x="1224" y="0"/>
                  </a:moveTo>
                  <a:cubicBezTo>
                    <a:pt x="218" y="985"/>
                    <a:pt x="218" y="985"/>
                    <a:pt x="218" y="985"/>
                  </a:cubicBezTo>
                  <a:cubicBezTo>
                    <a:pt x="4" y="1196"/>
                    <a:pt x="0" y="1538"/>
                    <a:pt x="211" y="1752"/>
                  </a:cubicBezTo>
                  <a:cubicBezTo>
                    <a:pt x="218" y="1759"/>
                    <a:pt x="218" y="1759"/>
                    <a:pt x="218" y="1759"/>
                  </a:cubicBezTo>
                  <a:cubicBezTo>
                    <a:pt x="429" y="1974"/>
                    <a:pt x="771" y="1977"/>
                    <a:pt x="985" y="1766"/>
                  </a:cubicBezTo>
                  <a:cubicBezTo>
                    <a:pt x="1980" y="788"/>
                    <a:pt x="1980" y="788"/>
                    <a:pt x="1980" y="788"/>
                  </a:cubicBezTo>
                  <a:cubicBezTo>
                    <a:pt x="1683" y="581"/>
                    <a:pt x="1424" y="315"/>
                    <a:pt x="12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kern="0">
                <a:solidFill>
                  <a:schemeClr val="bg1"/>
                </a:solidFill>
                <a:latin typeface="Segoe UI"/>
              </a:endParaRPr>
            </a:p>
          </p:txBody>
        </p:sp>
      </p:grpSp>
      <p:pic>
        <p:nvPicPr>
          <p:cNvPr id="94" name="Picture 2" descr="See the source image">
            <a:extLst>
              <a:ext uri="{FF2B5EF4-FFF2-40B4-BE49-F238E27FC236}">
                <a16:creationId xmlns:a16="http://schemas.microsoft.com/office/drawing/2014/main" id="{7FDAA79D-24EC-4828-AA05-DC9D666CB9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44238" y="-201168"/>
            <a:ext cx="1736493" cy="173649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yellow and orange logo&#10;&#10;Description automatically generated">
            <a:extLst>
              <a:ext uri="{FF2B5EF4-FFF2-40B4-BE49-F238E27FC236}">
                <a16:creationId xmlns:a16="http://schemas.microsoft.com/office/drawing/2014/main" id="{F066CE4A-5CB6-7B9E-D974-E6AB94299E92}"/>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125382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220302" y="2365471"/>
            <a:ext cx="11651870" cy="2978764"/>
          </a:xfrm>
        </p:spPr>
        <p:txBody>
          <a:bodyPr/>
          <a:lstStyle/>
          <a:p>
            <a:pPr lvl="1"/>
            <a:r>
              <a:rPr lang="en-US" dirty="0">
                <a:solidFill>
                  <a:schemeClr val="bg1"/>
                </a:solidFill>
              </a:rPr>
              <a:t>Translate text between 50 languages, any to any</a:t>
            </a:r>
          </a:p>
          <a:p>
            <a:pPr lvl="1"/>
            <a:r>
              <a:rPr lang="en-US" dirty="0">
                <a:solidFill>
                  <a:schemeClr val="bg1"/>
                </a:solidFill>
              </a:rPr>
              <a:t>Highly customizable translation</a:t>
            </a:r>
          </a:p>
          <a:p>
            <a:pPr lvl="2"/>
            <a:r>
              <a:rPr lang="en-US" dirty="0">
                <a:solidFill>
                  <a:schemeClr val="bg1"/>
                </a:solidFill>
              </a:rPr>
              <a:t>Collaborative methods for engaging the community to improve translation</a:t>
            </a:r>
          </a:p>
          <a:p>
            <a:pPr lvl="2"/>
            <a:r>
              <a:rPr lang="en-US" dirty="0">
                <a:solidFill>
                  <a:schemeClr val="bg1"/>
                </a:solidFill>
              </a:rPr>
              <a:t>Self-service custom training, using your previously translated documents</a:t>
            </a:r>
          </a:p>
          <a:p>
            <a:pPr lvl="1"/>
            <a:r>
              <a:rPr lang="en-US" dirty="0">
                <a:solidFill>
                  <a:schemeClr val="bg1"/>
                </a:solidFill>
              </a:rPr>
              <a:t>AJAX, REST and SOAP interface</a:t>
            </a:r>
          </a:p>
          <a:p>
            <a:pPr lvl="1"/>
            <a:r>
              <a:rPr lang="en-US" dirty="0">
                <a:solidFill>
                  <a:schemeClr val="bg1"/>
                </a:solidFill>
              </a:rPr>
              <a:t>Methods:</a:t>
            </a:r>
          </a:p>
          <a:p>
            <a:pPr lvl="2"/>
            <a:r>
              <a:rPr lang="en-US" dirty="0">
                <a:solidFill>
                  <a:schemeClr val="bg1"/>
                </a:solidFill>
              </a:rPr>
              <a:t>Translate, Detect, Speak, </a:t>
            </a:r>
            <a:r>
              <a:rPr lang="en-US" dirty="0" err="1">
                <a:solidFill>
                  <a:schemeClr val="bg1"/>
                </a:solidFill>
              </a:rPr>
              <a:t>AddTranslation</a:t>
            </a:r>
            <a:r>
              <a:rPr lang="en-US" dirty="0">
                <a:solidFill>
                  <a:schemeClr val="bg1"/>
                </a:solidFill>
              </a:rPr>
              <a:t>, </a:t>
            </a:r>
            <a:r>
              <a:rPr lang="en-US" dirty="0" err="1">
                <a:solidFill>
                  <a:schemeClr val="bg1"/>
                </a:solidFill>
              </a:rPr>
              <a:t>GetTranslations</a:t>
            </a:r>
            <a:r>
              <a:rPr lang="en-US" dirty="0">
                <a:solidFill>
                  <a:schemeClr val="bg1"/>
                </a:solidFill>
              </a:rPr>
              <a:t>, </a:t>
            </a:r>
            <a:r>
              <a:rPr lang="en-US" dirty="0" err="1">
                <a:solidFill>
                  <a:schemeClr val="bg1"/>
                </a:solidFill>
              </a:rPr>
              <a:t>BreakSentences</a:t>
            </a:r>
            <a:endParaRPr lang="en-US" dirty="0">
              <a:solidFill>
                <a:schemeClr val="bg1"/>
              </a:solidFill>
            </a:endParaRPr>
          </a:p>
          <a:p>
            <a:pPr lvl="2"/>
            <a:r>
              <a:rPr lang="en-US" dirty="0">
                <a:solidFill>
                  <a:schemeClr val="bg1"/>
                </a:solidFill>
              </a:rPr>
              <a:t>Array variants of the above</a:t>
            </a:r>
          </a:p>
        </p:txBody>
      </p:sp>
      <p:sp>
        <p:nvSpPr>
          <p:cNvPr id="2" name="Title 1"/>
          <p:cNvSpPr>
            <a:spLocks noGrp="1"/>
          </p:cNvSpPr>
          <p:nvPr>
            <p:ph type="title"/>
          </p:nvPr>
        </p:nvSpPr>
        <p:spPr/>
        <p:txBody>
          <a:bodyPr/>
          <a:lstStyle/>
          <a:p>
            <a:r>
              <a:rPr lang="en-US" dirty="0">
                <a:solidFill>
                  <a:schemeClr val="bg1"/>
                </a:solidFill>
              </a:rPr>
              <a:t>Translator API</a:t>
            </a:r>
          </a:p>
        </p:txBody>
      </p:sp>
      <p:pic>
        <p:nvPicPr>
          <p:cNvPr id="5" name="Picture 2" descr="See the source image">
            <a:extLst>
              <a:ext uri="{FF2B5EF4-FFF2-40B4-BE49-F238E27FC236}">
                <a16:creationId xmlns:a16="http://schemas.microsoft.com/office/drawing/2014/main" id="{4A32FCA7-297F-4110-8F3D-7C705ACA8B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4238" y="-201168"/>
            <a:ext cx="1736493" cy="173649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yellow and orange logo&#10;&#10;Description automatically generated">
            <a:extLst>
              <a:ext uri="{FF2B5EF4-FFF2-40B4-BE49-F238E27FC236}">
                <a16:creationId xmlns:a16="http://schemas.microsoft.com/office/drawing/2014/main" id="{818108F4-CC63-7C10-B611-1B654C6AE917}"/>
              </a:ext>
            </a:extLst>
          </p:cNvPr>
          <p:cNvPicPr>
            <a:picLocks noChangeAspect="1"/>
          </p:cNvPicPr>
          <p:nvPr/>
        </p:nvPicPr>
        <p:blipFill>
          <a:blip r:embed="rId4"/>
          <a:stretch>
            <a:fillRect/>
          </a:stretch>
        </p:blipFill>
        <p:spPr>
          <a:xfrm>
            <a:off x="0" y="5699929"/>
            <a:ext cx="1258519" cy="1258519"/>
          </a:xfrm>
          <a:prstGeom prst="rect">
            <a:avLst/>
          </a:prstGeom>
        </p:spPr>
      </p:pic>
    </p:spTree>
    <p:extLst>
      <p:ext uri="{BB962C8B-B14F-4D97-AF65-F5344CB8AC3E}">
        <p14:creationId xmlns:p14="http://schemas.microsoft.com/office/powerpoint/2010/main" val="33243418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220302" y="2365471"/>
            <a:ext cx="11651870" cy="2739724"/>
          </a:xfrm>
        </p:spPr>
        <p:txBody>
          <a:bodyPr/>
          <a:lstStyle/>
          <a:p>
            <a:pPr marL="457200" lvl="1" indent="0">
              <a:buNone/>
            </a:pPr>
            <a:r>
              <a:rPr lang="en-GB" dirty="0">
                <a:solidFill>
                  <a:schemeClr val="bg1"/>
                </a:solidFill>
              </a:rPr>
              <a:t>Issues </a:t>
            </a:r>
            <a:br>
              <a:rPr lang="en-GB" dirty="0">
                <a:solidFill>
                  <a:schemeClr val="bg1"/>
                </a:solidFill>
              </a:rPr>
            </a:br>
            <a:r>
              <a:rPr lang="en-GB" dirty="0">
                <a:solidFill>
                  <a:schemeClr val="bg1"/>
                </a:solidFill>
              </a:rPr>
              <a:t>• Rigid organizations that don't welcome change</a:t>
            </a:r>
          </a:p>
          <a:p>
            <a:pPr marL="457200" lvl="1" indent="0">
              <a:buNone/>
            </a:pPr>
            <a:r>
              <a:rPr lang="en-GB" dirty="0">
                <a:solidFill>
                  <a:schemeClr val="bg1"/>
                </a:solidFill>
              </a:rPr>
              <a:t>• Time-consuming processes</a:t>
            </a:r>
          </a:p>
          <a:p>
            <a:pPr marL="457200" lvl="1" indent="0">
              <a:buNone/>
            </a:pPr>
            <a:r>
              <a:rPr lang="en-GB" dirty="0">
                <a:solidFill>
                  <a:schemeClr val="bg1"/>
                </a:solidFill>
              </a:rPr>
              <a:t>• Isolated teams working in silos</a:t>
            </a:r>
          </a:p>
          <a:p>
            <a:pPr marL="457200" lvl="1" indent="0">
              <a:buNone/>
            </a:pPr>
            <a:r>
              <a:rPr lang="en-GB" dirty="0">
                <a:solidFill>
                  <a:schemeClr val="bg1"/>
                </a:solidFill>
              </a:rPr>
              <a:t>• Monolithic design and big bang deployments</a:t>
            </a:r>
          </a:p>
          <a:p>
            <a:pPr marL="457200" lvl="1" indent="0">
              <a:buNone/>
            </a:pPr>
            <a:r>
              <a:rPr lang="en-GB" dirty="0">
                <a:solidFill>
                  <a:schemeClr val="bg1"/>
                </a:solidFill>
              </a:rPr>
              <a:t>• Manual execution</a:t>
            </a:r>
          </a:p>
          <a:p>
            <a:pPr marL="457200" lvl="1" indent="0">
              <a:buNone/>
            </a:pPr>
            <a:r>
              <a:rPr lang="en-GB" dirty="0">
                <a:solidFill>
                  <a:schemeClr val="bg1"/>
                </a:solidFill>
              </a:rPr>
              <a:t>• A lack of innovation</a:t>
            </a:r>
            <a:endParaRPr lang="en-US" dirty="0">
              <a:solidFill>
                <a:schemeClr val="bg1"/>
              </a:solidFill>
            </a:endParaRPr>
          </a:p>
        </p:txBody>
      </p:sp>
      <p:sp>
        <p:nvSpPr>
          <p:cNvPr id="2" name="Title 1"/>
          <p:cNvSpPr>
            <a:spLocks noGrp="1"/>
          </p:cNvSpPr>
          <p:nvPr>
            <p:ph type="title"/>
          </p:nvPr>
        </p:nvSpPr>
        <p:spPr/>
        <p:txBody>
          <a:bodyPr/>
          <a:lstStyle/>
          <a:p>
            <a:r>
              <a:rPr lang="en-US" dirty="0">
                <a:solidFill>
                  <a:schemeClr val="bg1"/>
                </a:solidFill>
              </a:rPr>
              <a:t>DevOps Integration</a:t>
            </a:r>
          </a:p>
        </p:txBody>
      </p:sp>
      <p:pic>
        <p:nvPicPr>
          <p:cNvPr id="1026" name="Picture 2" descr="See the source image">
            <a:extLst>
              <a:ext uri="{FF2B5EF4-FFF2-40B4-BE49-F238E27FC236}">
                <a16:creationId xmlns:a16="http://schemas.microsoft.com/office/drawing/2014/main" id="{58841CBE-6133-4E53-9D80-E4FABE525F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2635" y="268224"/>
            <a:ext cx="4655332" cy="255365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yellow and orange logo&#10;&#10;Description automatically generated">
            <a:extLst>
              <a:ext uri="{FF2B5EF4-FFF2-40B4-BE49-F238E27FC236}">
                <a16:creationId xmlns:a16="http://schemas.microsoft.com/office/drawing/2014/main" id="{4869F106-9E30-E499-0B79-FB4F745D0F3C}"/>
              </a:ext>
            </a:extLst>
          </p:cNvPr>
          <p:cNvPicPr>
            <a:picLocks noChangeAspect="1"/>
          </p:cNvPicPr>
          <p:nvPr/>
        </p:nvPicPr>
        <p:blipFill>
          <a:blip r:embed="rId4"/>
          <a:stretch>
            <a:fillRect/>
          </a:stretch>
        </p:blipFill>
        <p:spPr>
          <a:xfrm>
            <a:off x="0" y="5699929"/>
            <a:ext cx="1258519" cy="1258519"/>
          </a:xfrm>
          <a:prstGeom prst="rect">
            <a:avLst/>
          </a:prstGeom>
        </p:spPr>
      </p:pic>
    </p:spTree>
    <p:extLst>
      <p:ext uri="{BB962C8B-B14F-4D97-AF65-F5344CB8AC3E}">
        <p14:creationId xmlns:p14="http://schemas.microsoft.com/office/powerpoint/2010/main" val="23066529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220302" y="2365471"/>
            <a:ext cx="11651870" cy="3468642"/>
          </a:xfrm>
        </p:spPr>
        <p:txBody>
          <a:bodyPr/>
          <a:lstStyle/>
          <a:p>
            <a:pPr marL="457200" lvl="1" indent="0">
              <a:buNone/>
            </a:pPr>
            <a:r>
              <a:rPr lang="en-GB" dirty="0">
                <a:solidFill>
                  <a:schemeClr val="bg1"/>
                </a:solidFill>
              </a:rPr>
              <a:t>• delivery mechanism of software systems</a:t>
            </a:r>
          </a:p>
          <a:p>
            <a:pPr lvl="1"/>
            <a:r>
              <a:rPr lang="en-GB" dirty="0">
                <a:solidFill>
                  <a:schemeClr val="bg1"/>
                </a:solidFill>
              </a:rPr>
              <a:t>bringing people together</a:t>
            </a:r>
          </a:p>
          <a:p>
            <a:pPr lvl="1"/>
            <a:r>
              <a:rPr lang="en-GB" dirty="0">
                <a:solidFill>
                  <a:schemeClr val="bg1"/>
                </a:solidFill>
              </a:rPr>
              <a:t>making them collaborate and communicate </a:t>
            </a:r>
          </a:p>
          <a:p>
            <a:pPr lvl="1"/>
            <a:r>
              <a:rPr lang="en-GB" dirty="0">
                <a:solidFill>
                  <a:schemeClr val="bg1"/>
                </a:solidFill>
              </a:rPr>
              <a:t>working together toward a common goal and vision. </a:t>
            </a:r>
          </a:p>
          <a:p>
            <a:pPr lvl="1"/>
            <a:r>
              <a:rPr lang="en-GB" dirty="0">
                <a:solidFill>
                  <a:schemeClr val="bg1"/>
                </a:solidFill>
              </a:rPr>
              <a:t>taking joint responsibility accountability </a:t>
            </a:r>
            <a:br>
              <a:rPr lang="en-GB" dirty="0">
                <a:solidFill>
                  <a:schemeClr val="bg1"/>
                </a:solidFill>
              </a:rPr>
            </a:br>
            <a:r>
              <a:rPr lang="en-GB" dirty="0">
                <a:solidFill>
                  <a:schemeClr val="bg1"/>
                </a:solidFill>
              </a:rPr>
              <a:t>and ownership </a:t>
            </a:r>
          </a:p>
          <a:p>
            <a:pPr lvl="1"/>
            <a:r>
              <a:rPr lang="en-GB" dirty="0">
                <a:solidFill>
                  <a:schemeClr val="bg1"/>
                </a:solidFill>
              </a:rPr>
              <a:t>implementing processes that </a:t>
            </a:r>
            <a:br>
              <a:rPr lang="en-GB" dirty="0">
                <a:solidFill>
                  <a:schemeClr val="bg1"/>
                </a:solidFill>
              </a:rPr>
            </a:br>
            <a:r>
              <a:rPr lang="en-GB" dirty="0">
                <a:solidFill>
                  <a:schemeClr val="bg1"/>
                </a:solidFill>
              </a:rPr>
              <a:t>foster collaboration and a service mindset</a:t>
            </a:r>
          </a:p>
          <a:p>
            <a:pPr lvl="1"/>
            <a:r>
              <a:rPr lang="en-GB" dirty="0">
                <a:solidFill>
                  <a:schemeClr val="bg1"/>
                </a:solidFill>
              </a:rPr>
              <a:t>CI/CD</a:t>
            </a:r>
            <a:endParaRPr lang="en-US" dirty="0">
              <a:solidFill>
                <a:schemeClr val="bg1"/>
              </a:solidFill>
            </a:endParaRPr>
          </a:p>
        </p:txBody>
      </p:sp>
      <p:sp>
        <p:nvSpPr>
          <p:cNvPr id="2" name="Title 1"/>
          <p:cNvSpPr>
            <a:spLocks noGrp="1"/>
          </p:cNvSpPr>
          <p:nvPr>
            <p:ph type="title"/>
          </p:nvPr>
        </p:nvSpPr>
        <p:spPr/>
        <p:txBody>
          <a:bodyPr/>
          <a:lstStyle/>
          <a:p>
            <a:r>
              <a:rPr lang="en-US" dirty="0">
                <a:solidFill>
                  <a:schemeClr val="bg1"/>
                </a:solidFill>
              </a:rPr>
              <a:t>DevOps Integration</a:t>
            </a:r>
          </a:p>
        </p:txBody>
      </p:sp>
      <p:pic>
        <p:nvPicPr>
          <p:cNvPr id="4" name="Picture 2" descr="See the source image">
            <a:extLst>
              <a:ext uri="{FF2B5EF4-FFF2-40B4-BE49-F238E27FC236}">
                <a16:creationId xmlns:a16="http://schemas.microsoft.com/office/drawing/2014/main" id="{FE428C48-5865-4F98-85EE-47A7439140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6366" y="225552"/>
            <a:ext cx="4655332" cy="2553653"/>
          </a:xfrm>
          <a:prstGeom prst="rect">
            <a:avLst/>
          </a:prstGeom>
          <a:noFill/>
          <a:extLst>
            <a:ext uri="{909E8E84-426E-40DD-AFC4-6F175D3DCCD1}">
              <a14:hiddenFill xmlns:a14="http://schemas.microsoft.com/office/drawing/2010/main">
                <a:solidFill>
                  <a:srgbClr val="FFFFFF"/>
                </a:solidFill>
              </a14:hiddenFill>
            </a:ext>
          </a:extLst>
        </p:spPr>
      </p:pic>
      <p:grpSp>
        <p:nvGrpSpPr>
          <p:cNvPr id="5" name="engineer" descr="engineer, assistance">
            <a:extLst>
              <a:ext uri="{FF2B5EF4-FFF2-40B4-BE49-F238E27FC236}">
                <a16:creationId xmlns:a16="http://schemas.microsoft.com/office/drawing/2014/main" id="{5550DFD6-229F-4E63-A4DA-DF11393996BB}"/>
              </a:ext>
            </a:extLst>
          </p:cNvPr>
          <p:cNvGrpSpPr/>
          <p:nvPr/>
        </p:nvGrpSpPr>
        <p:grpSpPr>
          <a:xfrm>
            <a:off x="1849625" y="5399089"/>
            <a:ext cx="435026" cy="435024"/>
            <a:chOff x="6339155" y="5746544"/>
            <a:chExt cx="435026" cy="435024"/>
          </a:xfrm>
        </p:grpSpPr>
        <p:sp>
          <p:nvSpPr>
            <p:cNvPr id="6" name="Freeform: Shape 5">
              <a:extLst>
                <a:ext uri="{FF2B5EF4-FFF2-40B4-BE49-F238E27FC236}">
                  <a16:creationId xmlns:a16="http://schemas.microsoft.com/office/drawing/2014/main" id="{B8127420-7015-4C59-916B-59534933EEE0}"/>
                </a:ext>
              </a:extLst>
            </p:cNvPr>
            <p:cNvSpPr/>
            <p:nvPr/>
          </p:nvSpPr>
          <p:spPr>
            <a:xfrm>
              <a:off x="6337562" y="5744951"/>
              <a:ext cx="435026" cy="435024"/>
            </a:xfrm>
            <a:custGeom>
              <a:avLst/>
              <a:gdLst>
                <a:gd name="connsiteX0" fmla="*/ 435549 w 435026"/>
                <a:gd name="connsiteY0" fmla="*/ 241390 h 435024"/>
                <a:gd name="connsiteX1" fmla="*/ 435549 w 435026"/>
                <a:gd name="connsiteY1" fmla="*/ 195674 h 435024"/>
                <a:gd name="connsiteX2" fmla="*/ 388383 w 435026"/>
                <a:gd name="connsiteY2" fmla="*/ 195674 h 435024"/>
                <a:gd name="connsiteX3" fmla="*/ 354803 w 435026"/>
                <a:gd name="connsiteY3" fmla="*/ 114623 h 435024"/>
                <a:gd name="connsiteX4" fmla="*/ 388155 w 435026"/>
                <a:gd name="connsiteY4" fmla="*/ 81271 h 435024"/>
                <a:gd name="connsiteX5" fmla="*/ 355871 w 435026"/>
                <a:gd name="connsiteY5" fmla="*/ 48988 h 435024"/>
                <a:gd name="connsiteX6" fmla="*/ 322519 w 435026"/>
                <a:gd name="connsiteY6" fmla="*/ 82339 h 435024"/>
                <a:gd name="connsiteX7" fmla="*/ 241467 w 435026"/>
                <a:gd name="connsiteY7" fmla="*/ 48759 h 435024"/>
                <a:gd name="connsiteX8" fmla="*/ 241467 w 435026"/>
                <a:gd name="connsiteY8" fmla="*/ 1593 h 435024"/>
                <a:gd name="connsiteX9" fmla="*/ 195752 w 435026"/>
                <a:gd name="connsiteY9" fmla="*/ 1593 h 435024"/>
                <a:gd name="connsiteX10" fmla="*/ 195752 w 435026"/>
                <a:gd name="connsiteY10" fmla="*/ 48759 h 435024"/>
                <a:gd name="connsiteX11" fmla="*/ 114699 w 435026"/>
                <a:gd name="connsiteY11" fmla="*/ 82339 h 435024"/>
                <a:gd name="connsiteX12" fmla="*/ 81347 w 435026"/>
                <a:gd name="connsiteY12" fmla="*/ 48988 h 435024"/>
                <a:gd name="connsiteX13" fmla="*/ 49064 w 435026"/>
                <a:gd name="connsiteY13" fmla="*/ 81271 h 435024"/>
                <a:gd name="connsiteX14" fmla="*/ 82416 w 435026"/>
                <a:gd name="connsiteY14" fmla="*/ 114623 h 435024"/>
                <a:gd name="connsiteX15" fmla="*/ 48835 w 435026"/>
                <a:gd name="connsiteY15" fmla="*/ 195674 h 435024"/>
                <a:gd name="connsiteX16" fmla="*/ 1593 w 435026"/>
                <a:gd name="connsiteY16" fmla="*/ 195674 h 435024"/>
                <a:gd name="connsiteX17" fmla="*/ 1593 w 435026"/>
                <a:gd name="connsiteY17" fmla="*/ 241390 h 435024"/>
                <a:gd name="connsiteX18" fmla="*/ 48759 w 435026"/>
                <a:gd name="connsiteY18" fmla="*/ 241390 h 435024"/>
                <a:gd name="connsiteX19" fmla="*/ 97451 w 435026"/>
                <a:gd name="connsiteY19" fmla="*/ 339690 h 435024"/>
                <a:gd name="connsiteX20" fmla="*/ 195752 w 435026"/>
                <a:gd name="connsiteY20" fmla="*/ 388382 h 435024"/>
                <a:gd name="connsiteX21" fmla="*/ 195752 w 435026"/>
                <a:gd name="connsiteY21" fmla="*/ 435547 h 435024"/>
                <a:gd name="connsiteX22" fmla="*/ 241467 w 435026"/>
                <a:gd name="connsiteY22" fmla="*/ 435547 h 435024"/>
                <a:gd name="connsiteX23" fmla="*/ 241467 w 435026"/>
                <a:gd name="connsiteY23" fmla="*/ 388382 h 435024"/>
                <a:gd name="connsiteX24" fmla="*/ 322519 w 435026"/>
                <a:gd name="connsiteY24" fmla="*/ 354801 h 435024"/>
                <a:gd name="connsiteX25" fmla="*/ 355871 w 435026"/>
                <a:gd name="connsiteY25" fmla="*/ 388153 h 435024"/>
                <a:gd name="connsiteX26" fmla="*/ 388155 w 435026"/>
                <a:gd name="connsiteY26" fmla="*/ 355869 h 435024"/>
                <a:gd name="connsiteX27" fmla="*/ 354803 w 435026"/>
                <a:gd name="connsiteY27" fmla="*/ 322518 h 435024"/>
                <a:gd name="connsiteX28" fmla="*/ 388383 w 435026"/>
                <a:gd name="connsiteY28" fmla="*/ 241466 h 435024"/>
                <a:gd name="connsiteX29" fmla="*/ 435549 w 435026"/>
                <a:gd name="connsiteY29" fmla="*/ 241466 h 435024"/>
                <a:gd name="connsiteX30" fmla="*/ 435549 w 435026"/>
                <a:gd name="connsiteY30" fmla="*/ 241390 h 435024"/>
                <a:gd name="connsiteX31" fmla="*/ 92948 w 435026"/>
                <a:gd name="connsiteY31" fmla="*/ 218570 h 435024"/>
                <a:gd name="connsiteX32" fmla="*/ 121492 w 435026"/>
                <a:gd name="connsiteY32" fmla="*/ 138892 h 435024"/>
                <a:gd name="connsiteX33" fmla="*/ 194073 w 435026"/>
                <a:gd name="connsiteY33" fmla="*/ 95390 h 435024"/>
                <a:gd name="connsiteX34" fmla="*/ 277796 w 435026"/>
                <a:gd name="connsiteY34" fmla="*/ 107830 h 435024"/>
                <a:gd name="connsiteX35" fmla="*/ 334654 w 435026"/>
                <a:gd name="connsiteY35" fmla="*/ 170565 h 435024"/>
                <a:gd name="connsiteX36" fmla="*/ 338775 w 435026"/>
                <a:gd name="connsiteY36" fmla="*/ 255127 h 435024"/>
                <a:gd name="connsiteX37" fmla="*/ 288328 w 435026"/>
                <a:gd name="connsiteY37" fmla="*/ 323128 h 435024"/>
                <a:gd name="connsiteX38" fmla="*/ 206207 w 435026"/>
                <a:gd name="connsiteY38" fmla="*/ 343658 h 435024"/>
                <a:gd name="connsiteX39" fmla="*/ 129658 w 435026"/>
                <a:gd name="connsiteY39" fmla="*/ 307483 h 435024"/>
                <a:gd name="connsiteX40" fmla="*/ 102336 w 435026"/>
                <a:gd name="connsiteY40" fmla="*/ 266728 h 435024"/>
                <a:gd name="connsiteX41" fmla="*/ 92948 w 435026"/>
                <a:gd name="connsiteY41" fmla="*/ 218570 h 435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435026" h="435024">
                  <a:moveTo>
                    <a:pt x="435549" y="241390"/>
                  </a:moveTo>
                  <a:lnTo>
                    <a:pt x="435549" y="195674"/>
                  </a:lnTo>
                  <a:lnTo>
                    <a:pt x="388383" y="195674"/>
                  </a:lnTo>
                  <a:cubicBezTo>
                    <a:pt x="384491" y="166215"/>
                    <a:pt x="372891" y="138282"/>
                    <a:pt x="354803" y="114623"/>
                  </a:cubicBezTo>
                  <a:lnTo>
                    <a:pt x="388155" y="81271"/>
                  </a:lnTo>
                  <a:lnTo>
                    <a:pt x="355871" y="48988"/>
                  </a:lnTo>
                  <a:lnTo>
                    <a:pt x="322519" y="82339"/>
                  </a:lnTo>
                  <a:cubicBezTo>
                    <a:pt x="298860" y="64252"/>
                    <a:pt x="270927" y="52651"/>
                    <a:pt x="241467" y="48759"/>
                  </a:cubicBezTo>
                  <a:lnTo>
                    <a:pt x="241467" y="1593"/>
                  </a:lnTo>
                  <a:lnTo>
                    <a:pt x="195752" y="1593"/>
                  </a:lnTo>
                  <a:lnTo>
                    <a:pt x="195752" y="48759"/>
                  </a:lnTo>
                  <a:cubicBezTo>
                    <a:pt x="166292" y="52651"/>
                    <a:pt x="138359" y="64252"/>
                    <a:pt x="114699" y="82339"/>
                  </a:cubicBezTo>
                  <a:lnTo>
                    <a:pt x="81347" y="48988"/>
                  </a:lnTo>
                  <a:lnTo>
                    <a:pt x="49064" y="81271"/>
                  </a:lnTo>
                  <a:lnTo>
                    <a:pt x="82416" y="114623"/>
                  </a:lnTo>
                  <a:cubicBezTo>
                    <a:pt x="64328" y="138282"/>
                    <a:pt x="52728" y="166215"/>
                    <a:pt x="48835" y="195674"/>
                  </a:cubicBezTo>
                  <a:lnTo>
                    <a:pt x="1593" y="195674"/>
                  </a:lnTo>
                  <a:lnTo>
                    <a:pt x="1593" y="241390"/>
                  </a:lnTo>
                  <a:lnTo>
                    <a:pt x="48759" y="241390"/>
                  </a:lnTo>
                  <a:cubicBezTo>
                    <a:pt x="53796" y="278557"/>
                    <a:pt x="70892" y="313131"/>
                    <a:pt x="97451" y="339690"/>
                  </a:cubicBezTo>
                  <a:cubicBezTo>
                    <a:pt x="124011" y="366249"/>
                    <a:pt x="158507" y="383344"/>
                    <a:pt x="195752" y="388382"/>
                  </a:cubicBezTo>
                  <a:lnTo>
                    <a:pt x="195752" y="435547"/>
                  </a:lnTo>
                  <a:lnTo>
                    <a:pt x="241467" y="435547"/>
                  </a:lnTo>
                  <a:lnTo>
                    <a:pt x="241467" y="388382"/>
                  </a:lnTo>
                  <a:cubicBezTo>
                    <a:pt x="270927" y="384489"/>
                    <a:pt x="298860" y="372889"/>
                    <a:pt x="322519" y="354801"/>
                  </a:cubicBezTo>
                  <a:lnTo>
                    <a:pt x="355871" y="388153"/>
                  </a:lnTo>
                  <a:lnTo>
                    <a:pt x="388155" y="355869"/>
                  </a:lnTo>
                  <a:lnTo>
                    <a:pt x="354803" y="322518"/>
                  </a:lnTo>
                  <a:cubicBezTo>
                    <a:pt x="372891" y="298859"/>
                    <a:pt x="384491" y="270926"/>
                    <a:pt x="388383" y="241466"/>
                  </a:cubicBezTo>
                  <a:lnTo>
                    <a:pt x="435549" y="241466"/>
                  </a:lnTo>
                  <a:lnTo>
                    <a:pt x="435549" y="241390"/>
                  </a:lnTo>
                  <a:close/>
                  <a:moveTo>
                    <a:pt x="92948" y="218570"/>
                  </a:moveTo>
                  <a:cubicBezTo>
                    <a:pt x="92948" y="189492"/>
                    <a:pt x="103023" y="161330"/>
                    <a:pt x="121492" y="138892"/>
                  </a:cubicBezTo>
                  <a:cubicBezTo>
                    <a:pt x="139961" y="116454"/>
                    <a:pt x="165605" y="101038"/>
                    <a:pt x="194073" y="95390"/>
                  </a:cubicBezTo>
                  <a:cubicBezTo>
                    <a:pt x="222540" y="89743"/>
                    <a:pt x="252152" y="94093"/>
                    <a:pt x="277796" y="107830"/>
                  </a:cubicBezTo>
                  <a:cubicBezTo>
                    <a:pt x="303439" y="121492"/>
                    <a:pt x="323511" y="143700"/>
                    <a:pt x="334654" y="170565"/>
                  </a:cubicBezTo>
                  <a:cubicBezTo>
                    <a:pt x="345797" y="197430"/>
                    <a:pt x="347247" y="227270"/>
                    <a:pt x="338775" y="255127"/>
                  </a:cubicBezTo>
                  <a:cubicBezTo>
                    <a:pt x="330304" y="282908"/>
                    <a:pt x="312521" y="306948"/>
                    <a:pt x="288328" y="323128"/>
                  </a:cubicBezTo>
                  <a:cubicBezTo>
                    <a:pt x="264134" y="339308"/>
                    <a:pt x="235133" y="346559"/>
                    <a:pt x="206207" y="343658"/>
                  </a:cubicBezTo>
                  <a:cubicBezTo>
                    <a:pt x="177282" y="340834"/>
                    <a:pt x="150265" y="328012"/>
                    <a:pt x="129658" y="307483"/>
                  </a:cubicBezTo>
                  <a:cubicBezTo>
                    <a:pt x="117981" y="295882"/>
                    <a:pt x="108670" y="281992"/>
                    <a:pt x="102336" y="266728"/>
                  </a:cubicBezTo>
                  <a:cubicBezTo>
                    <a:pt x="96154" y="251388"/>
                    <a:pt x="92872" y="235055"/>
                    <a:pt x="92948" y="218570"/>
                  </a:cubicBezTo>
                  <a:close/>
                </a:path>
              </a:pathLst>
            </a:custGeom>
            <a:solidFill>
              <a:srgbClr val="50E6FF"/>
            </a:solidFill>
            <a:ln w="44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 name="Freeform: Shape 6">
              <a:extLst>
                <a:ext uri="{FF2B5EF4-FFF2-40B4-BE49-F238E27FC236}">
                  <a16:creationId xmlns:a16="http://schemas.microsoft.com/office/drawing/2014/main" id="{593CBE86-C16D-4043-BC99-39154813A714}"/>
                </a:ext>
              </a:extLst>
            </p:cNvPr>
            <p:cNvSpPr/>
            <p:nvPr/>
          </p:nvSpPr>
          <p:spPr>
            <a:xfrm>
              <a:off x="6350232" y="5862734"/>
              <a:ext cx="303612" cy="303611"/>
            </a:xfrm>
            <a:custGeom>
              <a:avLst/>
              <a:gdLst>
                <a:gd name="connsiteX0" fmla="*/ 249557 w 303611"/>
                <a:gd name="connsiteY0" fmla="*/ 108199 h 303610"/>
                <a:gd name="connsiteX1" fmla="*/ 197354 w 303611"/>
                <a:gd name="connsiteY1" fmla="*/ 55996 h 303610"/>
                <a:gd name="connsiteX2" fmla="*/ 244368 w 303611"/>
                <a:gd name="connsiteY2" fmla="*/ 8983 h 303610"/>
                <a:gd name="connsiteX3" fmla="*/ 188959 w 303611"/>
                <a:gd name="connsiteY3" fmla="*/ 3336 h 303610"/>
                <a:gd name="connsiteX4" fmla="*/ 139580 w 303611"/>
                <a:gd name="connsiteY4" fmla="*/ 29132 h 303610"/>
                <a:gd name="connsiteX5" fmla="*/ 112562 w 303611"/>
                <a:gd name="connsiteY5" fmla="*/ 77823 h 303610"/>
                <a:gd name="connsiteX6" fmla="*/ 116836 w 303611"/>
                <a:gd name="connsiteY6" fmla="*/ 133308 h 303610"/>
                <a:gd name="connsiteX7" fmla="*/ 13041 w 303611"/>
                <a:gd name="connsiteY7" fmla="*/ 237103 h 303610"/>
                <a:gd name="connsiteX8" fmla="*/ 1593 w 303611"/>
                <a:gd name="connsiteY8" fmla="*/ 264807 h 303610"/>
                <a:gd name="connsiteX9" fmla="*/ 13041 w 303611"/>
                <a:gd name="connsiteY9" fmla="*/ 292511 h 303610"/>
                <a:gd name="connsiteX10" fmla="*/ 40745 w 303611"/>
                <a:gd name="connsiteY10" fmla="*/ 303959 h 303610"/>
                <a:gd name="connsiteX11" fmla="*/ 68449 w 303611"/>
                <a:gd name="connsiteY11" fmla="*/ 292511 h 303610"/>
                <a:gd name="connsiteX12" fmla="*/ 172245 w 303611"/>
                <a:gd name="connsiteY12" fmla="*/ 188716 h 303610"/>
                <a:gd name="connsiteX13" fmla="*/ 227730 w 303611"/>
                <a:gd name="connsiteY13" fmla="*/ 192990 h 303610"/>
                <a:gd name="connsiteX14" fmla="*/ 276422 w 303611"/>
                <a:gd name="connsiteY14" fmla="*/ 165973 h 303610"/>
                <a:gd name="connsiteX15" fmla="*/ 302218 w 303611"/>
                <a:gd name="connsiteY15" fmla="*/ 116670 h 303610"/>
                <a:gd name="connsiteX16" fmla="*/ 296570 w 303611"/>
                <a:gd name="connsiteY16" fmla="*/ 61262 h 303610"/>
                <a:gd name="connsiteX17" fmla="*/ 249557 w 303611"/>
                <a:gd name="connsiteY17" fmla="*/ 108199 h 303610"/>
                <a:gd name="connsiteX18" fmla="*/ 54712 w 303611"/>
                <a:gd name="connsiteY18" fmla="*/ 278544 h 303610"/>
                <a:gd name="connsiteX19" fmla="*/ 44714 w 303611"/>
                <a:gd name="connsiteY19" fmla="*/ 283887 h 303610"/>
                <a:gd name="connsiteX20" fmla="*/ 33419 w 303611"/>
                <a:gd name="connsiteY20" fmla="*/ 282742 h 303610"/>
                <a:gd name="connsiteX21" fmla="*/ 24642 w 303611"/>
                <a:gd name="connsiteY21" fmla="*/ 275568 h 303610"/>
                <a:gd name="connsiteX22" fmla="*/ 21360 w 303611"/>
                <a:gd name="connsiteY22" fmla="*/ 264731 h 303610"/>
                <a:gd name="connsiteX23" fmla="*/ 24642 w 303611"/>
                <a:gd name="connsiteY23" fmla="*/ 253894 h 303610"/>
                <a:gd name="connsiteX24" fmla="*/ 33419 w 303611"/>
                <a:gd name="connsiteY24" fmla="*/ 246719 h 303610"/>
                <a:gd name="connsiteX25" fmla="*/ 44714 w 303611"/>
                <a:gd name="connsiteY25" fmla="*/ 245575 h 303610"/>
                <a:gd name="connsiteX26" fmla="*/ 54712 w 303611"/>
                <a:gd name="connsiteY26" fmla="*/ 250917 h 303610"/>
                <a:gd name="connsiteX27" fmla="*/ 60436 w 303611"/>
                <a:gd name="connsiteY27" fmla="*/ 264731 h 303610"/>
                <a:gd name="connsiteX28" fmla="*/ 54712 w 303611"/>
                <a:gd name="connsiteY28" fmla="*/ 278544 h 30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03611" h="303610">
                  <a:moveTo>
                    <a:pt x="249557" y="108199"/>
                  </a:moveTo>
                  <a:lnTo>
                    <a:pt x="197354" y="55996"/>
                  </a:lnTo>
                  <a:lnTo>
                    <a:pt x="244368" y="8983"/>
                  </a:lnTo>
                  <a:cubicBezTo>
                    <a:pt x="226890" y="1733"/>
                    <a:pt x="207581" y="-252"/>
                    <a:pt x="188959" y="3336"/>
                  </a:cubicBezTo>
                  <a:cubicBezTo>
                    <a:pt x="170337" y="6923"/>
                    <a:pt x="153165" y="15852"/>
                    <a:pt x="139580" y="29132"/>
                  </a:cubicBezTo>
                  <a:cubicBezTo>
                    <a:pt x="125995" y="42335"/>
                    <a:pt x="116608" y="59278"/>
                    <a:pt x="112562" y="77823"/>
                  </a:cubicBezTo>
                  <a:cubicBezTo>
                    <a:pt x="108518" y="96370"/>
                    <a:pt x="110044" y="115678"/>
                    <a:pt x="116836" y="133308"/>
                  </a:cubicBezTo>
                  <a:lnTo>
                    <a:pt x="13041" y="237103"/>
                  </a:lnTo>
                  <a:cubicBezTo>
                    <a:pt x="5714" y="244430"/>
                    <a:pt x="1593" y="254427"/>
                    <a:pt x="1593" y="264807"/>
                  </a:cubicBezTo>
                  <a:cubicBezTo>
                    <a:pt x="1593" y="275187"/>
                    <a:pt x="5714" y="285108"/>
                    <a:pt x="13041" y="292511"/>
                  </a:cubicBezTo>
                  <a:cubicBezTo>
                    <a:pt x="20368" y="299838"/>
                    <a:pt x="30366" y="303959"/>
                    <a:pt x="40745" y="303959"/>
                  </a:cubicBezTo>
                  <a:cubicBezTo>
                    <a:pt x="51125" y="303959"/>
                    <a:pt x="61047" y="299838"/>
                    <a:pt x="68449" y="292511"/>
                  </a:cubicBezTo>
                  <a:lnTo>
                    <a:pt x="172245" y="188716"/>
                  </a:lnTo>
                  <a:cubicBezTo>
                    <a:pt x="189951" y="195585"/>
                    <a:pt x="209184" y="197035"/>
                    <a:pt x="227730" y="192990"/>
                  </a:cubicBezTo>
                  <a:cubicBezTo>
                    <a:pt x="246275" y="188945"/>
                    <a:pt x="263142" y="179558"/>
                    <a:pt x="276422" y="165973"/>
                  </a:cubicBezTo>
                  <a:cubicBezTo>
                    <a:pt x="289625" y="152388"/>
                    <a:pt x="298631" y="135216"/>
                    <a:pt x="302218" y="116670"/>
                  </a:cubicBezTo>
                  <a:cubicBezTo>
                    <a:pt x="305805" y="98048"/>
                    <a:pt x="303821" y="78816"/>
                    <a:pt x="296570" y="61262"/>
                  </a:cubicBezTo>
                  <a:lnTo>
                    <a:pt x="249557" y="108199"/>
                  </a:lnTo>
                  <a:close/>
                  <a:moveTo>
                    <a:pt x="54712" y="278544"/>
                  </a:moveTo>
                  <a:cubicBezTo>
                    <a:pt x="51965" y="281292"/>
                    <a:pt x="48454" y="283124"/>
                    <a:pt x="44714" y="283887"/>
                  </a:cubicBezTo>
                  <a:cubicBezTo>
                    <a:pt x="40898" y="284650"/>
                    <a:pt x="37006" y="284269"/>
                    <a:pt x="33419" y="282742"/>
                  </a:cubicBezTo>
                  <a:cubicBezTo>
                    <a:pt x="29832" y="281292"/>
                    <a:pt x="26779" y="278774"/>
                    <a:pt x="24642" y="275568"/>
                  </a:cubicBezTo>
                  <a:cubicBezTo>
                    <a:pt x="22505" y="272363"/>
                    <a:pt x="21360" y="268547"/>
                    <a:pt x="21360" y="264731"/>
                  </a:cubicBezTo>
                  <a:cubicBezTo>
                    <a:pt x="21360" y="260839"/>
                    <a:pt x="22505" y="257099"/>
                    <a:pt x="24642" y="253894"/>
                  </a:cubicBezTo>
                  <a:cubicBezTo>
                    <a:pt x="26779" y="250688"/>
                    <a:pt x="29832" y="248169"/>
                    <a:pt x="33419" y="246719"/>
                  </a:cubicBezTo>
                  <a:cubicBezTo>
                    <a:pt x="37006" y="245269"/>
                    <a:pt x="40898" y="244888"/>
                    <a:pt x="44714" y="245575"/>
                  </a:cubicBezTo>
                  <a:cubicBezTo>
                    <a:pt x="48530" y="246338"/>
                    <a:pt x="51965" y="248169"/>
                    <a:pt x="54712" y="250917"/>
                  </a:cubicBezTo>
                  <a:cubicBezTo>
                    <a:pt x="58375" y="254580"/>
                    <a:pt x="60436" y="259541"/>
                    <a:pt x="60436" y="264731"/>
                  </a:cubicBezTo>
                  <a:cubicBezTo>
                    <a:pt x="60436" y="269921"/>
                    <a:pt x="58375" y="274881"/>
                    <a:pt x="54712" y="278544"/>
                  </a:cubicBezTo>
                  <a:close/>
                </a:path>
              </a:pathLst>
            </a:custGeom>
            <a:solidFill>
              <a:srgbClr val="0078D4"/>
            </a:solidFill>
            <a:ln w="44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8" name="Picture 7" descr="A yellow and orange logo&#10;&#10;Description automatically generated">
            <a:extLst>
              <a:ext uri="{FF2B5EF4-FFF2-40B4-BE49-F238E27FC236}">
                <a16:creationId xmlns:a16="http://schemas.microsoft.com/office/drawing/2014/main" id="{362C65CF-83A0-B68E-2317-F3D6E5AF06BA}"/>
              </a:ext>
            </a:extLst>
          </p:cNvPr>
          <p:cNvPicPr>
            <a:picLocks noChangeAspect="1"/>
          </p:cNvPicPr>
          <p:nvPr/>
        </p:nvPicPr>
        <p:blipFill>
          <a:blip r:embed="rId4"/>
          <a:stretch>
            <a:fillRect/>
          </a:stretch>
        </p:blipFill>
        <p:spPr>
          <a:xfrm>
            <a:off x="0" y="5699929"/>
            <a:ext cx="1258519" cy="1258519"/>
          </a:xfrm>
          <a:prstGeom prst="rect">
            <a:avLst/>
          </a:prstGeom>
        </p:spPr>
      </p:pic>
    </p:spTree>
    <p:extLst>
      <p:ext uri="{BB962C8B-B14F-4D97-AF65-F5344CB8AC3E}">
        <p14:creationId xmlns:p14="http://schemas.microsoft.com/office/powerpoint/2010/main" val="2751604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42" presetClass="path" presetSubtype="0" decel="100000" fill="hold" nodeType="withEffect">
                                  <p:stCondLst>
                                    <p:cond delay="0"/>
                                  </p:stCondLst>
                                  <p:childTnLst>
                                    <p:animMotion origin="layout" path="M 3.125E-6 4.81481E-6 L 3.125E-6 0.01967 " pathEditMode="relative" rAng="0" ptsTypes="AA">
                                      <p:cBhvr>
                                        <p:cTn id="9" dur="500" spd="-100000" fill="hold"/>
                                        <p:tgtEl>
                                          <p:spTgt spid="5"/>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thumbnail image 2 captioned Azure Form Recognizer Business Logic &amp; AI Models">
            <a:extLst>
              <a:ext uri="{FF2B5EF4-FFF2-40B4-BE49-F238E27FC236}">
                <a16:creationId xmlns:a16="http://schemas.microsoft.com/office/drawing/2014/main" id="{9E4FB025-0B3E-465F-97DB-E9A8219A8F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yellow and orange logo&#10;&#10;Description automatically generated">
            <a:extLst>
              <a:ext uri="{FF2B5EF4-FFF2-40B4-BE49-F238E27FC236}">
                <a16:creationId xmlns:a16="http://schemas.microsoft.com/office/drawing/2014/main" id="{0E9DDA00-5433-61C3-186D-C488EF805585}"/>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91737519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3C2049-724A-46A1-9F6E-4334EBF7EC9D}"/>
              </a:ext>
            </a:extLst>
          </p:cNvPr>
          <p:cNvSpPr>
            <a:spLocks noGrp="1"/>
          </p:cNvSpPr>
          <p:nvPr>
            <p:ph type="title"/>
          </p:nvPr>
        </p:nvSpPr>
        <p:spPr>
          <a:xfrm>
            <a:off x="99616" y="-190399"/>
            <a:ext cx="10515600" cy="1325563"/>
          </a:xfrm>
        </p:spPr>
        <p:txBody>
          <a:bodyPr/>
          <a:lstStyle/>
          <a:p>
            <a:r>
              <a:rPr lang="hr-HR" dirty="0">
                <a:solidFill>
                  <a:schemeClr val="bg1"/>
                </a:solidFill>
              </a:rPr>
              <a:t>Azure </a:t>
            </a:r>
            <a:r>
              <a:rPr lang="hr-HR" dirty="0" err="1">
                <a:solidFill>
                  <a:schemeClr val="bg1"/>
                </a:solidFill>
              </a:rPr>
              <a:t>Form</a:t>
            </a:r>
            <a:r>
              <a:rPr lang="hr-HR" dirty="0">
                <a:solidFill>
                  <a:schemeClr val="bg1"/>
                </a:solidFill>
              </a:rPr>
              <a:t> </a:t>
            </a:r>
            <a:r>
              <a:rPr lang="hr-HR" dirty="0" err="1">
                <a:solidFill>
                  <a:schemeClr val="bg1"/>
                </a:solidFill>
              </a:rPr>
              <a:t>Recognizer</a:t>
            </a:r>
            <a:r>
              <a:rPr lang="hr-HR" dirty="0">
                <a:solidFill>
                  <a:schemeClr val="bg1"/>
                </a:solidFill>
              </a:rPr>
              <a:t> </a:t>
            </a:r>
            <a:r>
              <a:rPr lang="hr-HR" dirty="0" err="1">
                <a:solidFill>
                  <a:schemeClr val="bg1"/>
                </a:solidFill>
              </a:rPr>
              <a:t>in</a:t>
            </a:r>
            <a:r>
              <a:rPr lang="hr-HR" dirty="0">
                <a:solidFill>
                  <a:schemeClr val="bg1"/>
                </a:solidFill>
              </a:rPr>
              <a:t> </a:t>
            </a:r>
            <a:r>
              <a:rPr lang="hr-HR" dirty="0" err="1">
                <a:solidFill>
                  <a:schemeClr val="bg1"/>
                </a:solidFill>
              </a:rPr>
              <a:t>Action</a:t>
            </a:r>
            <a:endParaRPr lang="en-GB" dirty="0">
              <a:solidFill>
                <a:schemeClr val="bg1"/>
              </a:solidFill>
            </a:endParaRPr>
          </a:p>
        </p:txBody>
      </p:sp>
      <p:pic>
        <p:nvPicPr>
          <p:cNvPr id="5" name="Picture 4">
            <a:extLst>
              <a:ext uri="{FF2B5EF4-FFF2-40B4-BE49-F238E27FC236}">
                <a16:creationId xmlns:a16="http://schemas.microsoft.com/office/drawing/2014/main" id="{8C31A7B6-396A-48DC-A689-FDBE6A388EF4}"/>
              </a:ext>
            </a:extLst>
          </p:cNvPr>
          <p:cNvPicPr>
            <a:picLocks noChangeAspect="1"/>
          </p:cNvPicPr>
          <p:nvPr/>
        </p:nvPicPr>
        <p:blipFill>
          <a:blip r:embed="rId2"/>
          <a:stretch>
            <a:fillRect/>
          </a:stretch>
        </p:blipFill>
        <p:spPr>
          <a:xfrm>
            <a:off x="1324947" y="788522"/>
            <a:ext cx="9426456" cy="6039383"/>
          </a:xfrm>
          <a:prstGeom prst="rect">
            <a:avLst/>
          </a:prstGeom>
        </p:spPr>
      </p:pic>
      <p:pic>
        <p:nvPicPr>
          <p:cNvPr id="2" name="Picture 1" descr="A yellow and orange logo&#10;&#10;Description automatically generated">
            <a:extLst>
              <a:ext uri="{FF2B5EF4-FFF2-40B4-BE49-F238E27FC236}">
                <a16:creationId xmlns:a16="http://schemas.microsoft.com/office/drawing/2014/main" id="{F4C2CEF1-E6F6-F9D0-0C49-E7EE96C836B0}"/>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965571603"/>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030" y="289512"/>
            <a:ext cx="11655840" cy="845080"/>
          </a:xfrm>
        </p:spPr>
        <p:txBody>
          <a:bodyPr>
            <a:normAutofit fontScale="90000"/>
          </a:bodyPr>
          <a:lstStyle/>
          <a:p>
            <a:r>
              <a:rPr lang="hr-HR" dirty="0" err="1">
                <a:solidFill>
                  <a:schemeClr val="bg1"/>
                </a:solidFill>
              </a:rPr>
              <a:t>Deployment</a:t>
            </a:r>
            <a:r>
              <a:rPr lang="hr-HR" dirty="0">
                <a:solidFill>
                  <a:schemeClr val="bg1"/>
                </a:solidFill>
              </a:rPr>
              <a:t> - </a:t>
            </a:r>
            <a:r>
              <a:rPr lang="en-US" dirty="0">
                <a:solidFill>
                  <a:schemeClr val="bg1"/>
                </a:solidFill>
              </a:rPr>
              <a:t>Infrastructure as Code (</a:t>
            </a:r>
            <a:r>
              <a:rPr lang="en-US" dirty="0" err="1">
                <a:solidFill>
                  <a:schemeClr val="bg1"/>
                </a:solidFill>
              </a:rPr>
              <a:t>IaC</a:t>
            </a:r>
            <a:r>
              <a:rPr lang="en-US" dirty="0">
                <a:solidFill>
                  <a:schemeClr val="bg1"/>
                </a:solidFill>
              </a:rPr>
              <a:t>)</a:t>
            </a:r>
            <a:br>
              <a:rPr lang="en-US" dirty="0">
                <a:solidFill>
                  <a:schemeClr val="bg1"/>
                </a:solidFill>
              </a:rPr>
            </a:br>
            <a:endParaRPr lang="en-US" dirty="0">
              <a:solidFill>
                <a:schemeClr val="bg1"/>
              </a:solidFill>
            </a:endParaRPr>
          </a:p>
        </p:txBody>
      </p:sp>
      <p:pic>
        <p:nvPicPr>
          <p:cNvPr id="4" name="Picture 3">
            <a:extLst>
              <a:ext uri="{FF2B5EF4-FFF2-40B4-BE49-F238E27FC236}">
                <a16:creationId xmlns:a16="http://schemas.microsoft.com/office/drawing/2014/main" id="{3D3A5065-1A65-994F-AC17-E01F760EC999}"/>
              </a:ext>
            </a:extLst>
          </p:cNvPr>
          <p:cNvPicPr>
            <a:picLocks noChangeAspect="1"/>
          </p:cNvPicPr>
          <p:nvPr/>
        </p:nvPicPr>
        <p:blipFill>
          <a:blip r:embed="rId3"/>
          <a:stretch>
            <a:fillRect/>
          </a:stretch>
        </p:blipFill>
        <p:spPr>
          <a:xfrm>
            <a:off x="9201327" y="2625502"/>
            <a:ext cx="1606996" cy="1606996"/>
          </a:xfrm>
          <a:prstGeom prst="rect">
            <a:avLst/>
          </a:prstGeom>
        </p:spPr>
      </p:pic>
      <p:pic>
        <p:nvPicPr>
          <p:cNvPr id="11" name="Picture 10">
            <a:extLst>
              <a:ext uri="{FF2B5EF4-FFF2-40B4-BE49-F238E27FC236}">
                <a16:creationId xmlns:a16="http://schemas.microsoft.com/office/drawing/2014/main" id="{2D7A6C9F-D665-7444-BA16-61C1B55EFDFA}"/>
              </a:ext>
            </a:extLst>
          </p:cNvPr>
          <p:cNvPicPr>
            <a:picLocks noChangeAspect="1"/>
          </p:cNvPicPr>
          <p:nvPr/>
        </p:nvPicPr>
        <p:blipFill>
          <a:blip r:embed="rId4"/>
          <a:stretch>
            <a:fillRect/>
          </a:stretch>
        </p:blipFill>
        <p:spPr>
          <a:xfrm>
            <a:off x="6367000" y="2703675"/>
            <a:ext cx="1450650" cy="1450650"/>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6F451768-8C0B-DCAE-6FB5-7BCE4F283DAF}"/>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5556020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bg>
      <p:bgPr>
        <a:solidFill>
          <a:schemeClr val="tx1"/>
        </a:solidFill>
        <a:effectLst/>
      </p:bgPr>
    </p:bg>
    <p:spTree>
      <p:nvGrpSpPr>
        <p:cNvPr id="1" name=""/>
        <p:cNvGrpSpPr/>
        <p:nvPr/>
      </p:nvGrpSpPr>
      <p:grpSpPr>
        <a:xfrm>
          <a:off x="0" y="0"/>
          <a:ext cx="0" cy="0"/>
          <a:chOff x="0" y="0"/>
          <a:chExt cx="0" cy="0"/>
        </a:xfrm>
      </p:grpSpPr>
      <p:sp>
        <p:nvSpPr>
          <p:cNvPr id="24" name="Text Placeholder 41"/>
          <p:cNvSpPr txBox="1">
            <a:spLocks/>
          </p:cNvSpPr>
          <p:nvPr/>
        </p:nvSpPr>
        <p:spPr>
          <a:xfrm>
            <a:off x="269238" y="1058987"/>
            <a:ext cx="10479627" cy="5665085"/>
          </a:xfrm>
          <a:prstGeom prst="rect">
            <a:avLst/>
          </a:prstGeom>
        </p:spPr>
        <p:txBody>
          <a:bodyPr vert="horz" wrap="square" lIns="143410" tIns="89632" rIns="143410" bIns="89632" rtlCol="0">
            <a:noAutofit/>
          </a:bodyPr>
          <a:lstStyle>
            <a:lvl1pPr marL="0" marR="0" indent="0" algn="l" defTabSz="932444" rtl="0" eaLnBrk="1" fontAlgn="auto" latinLnBrk="0" hangingPunct="1">
              <a:lnSpc>
                <a:spcPct val="90000"/>
              </a:lnSpc>
              <a:spcBef>
                <a:spcPct val="20000"/>
              </a:spcBef>
              <a:spcAft>
                <a:spcPts val="0"/>
              </a:spcAft>
              <a:buClrTx/>
              <a:buSzPct val="90000"/>
              <a:buFont typeface="Arial" pitchFamily="34" charset="0"/>
              <a:buNone/>
              <a:tabLst/>
              <a:defRPr sz="2448" kern="1200" spc="0" baseline="0">
                <a:solidFill>
                  <a:schemeClr val="accent2"/>
                </a:solidFill>
                <a:latin typeface="+mn-lt"/>
                <a:ea typeface="+mn-ea"/>
                <a:cs typeface="+mn-cs"/>
              </a:defRPr>
            </a:lvl1pPr>
            <a:lvl2pPr marL="584013" marR="0" indent="-241223" algn="l" defTabSz="932444" rtl="0" eaLnBrk="1" fontAlgn="auto" latinLnBrk="0" hangingPunct="1">
              <a:lnSpc>
                <a:spcPct val="90000"/>
              </a:lnSpc>
              <a:spcBef>
                <a:spcPct val="20000"/>
              </a:spcBef>
              <a:spcAft>
                <a:spcPts val="0"/>
              </a:spcAft>
              <a:buClrTx/>
              <a:buSzPct val="90000"/>
              <a:buFont typeface="Arial" pitchFamily="34" charset="0"/>
              <a:buChar char="•"/>
              <a:tabLst/>
              <a:defRPr sz="2040" kern="1200" spc="0" baseline="0">
                <a:gradFill>
                  <a:gsLst>
                    <a:gs pos="1250">
                      <a:schemeClr val="tx1"/>
                    </a:gs>
                    <a:gs pos="100000">
                      <a:schemeClr val="tx1"/>
                    </a:gs>
                  </a:gsLst>
                  <a:lin ang="5400000" scaled="0"/>
                </a:gradFill>
                <a:latin typeface="+mn-lt"/>
                <a:ea typeface="+mn-ea"/>
                <a:cs typeface="+mn-cs"/>
              </a:defRPr>
            </a:lvl2pPr>
            <a:lvl3pPr marL="799844"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836" kern="1200" spc="0" baseline="0">
                <a:gradFill>
                  <a:gsLst>
                    <a:gs pos="1250">
                      <a:schemeClr val="tx1"/>
                    </a:gs>
                    <a:gs pos="100000">
                      <a:schemeClr val="tx1"/>
                    </a:gs>
                  </a:gsLst>
                  <a:lin ang="5400000" scaled="0"/>
                </a:gradFill>
                <a:latin typeface="+mn-lt"/>
                <a:ea typeface="+mn-ea"/>
                <a:cs typeface="+mn-cs"/>
              </a:defRPr>
            </a:lvl3pPr>
            <a:lvl4pPr marL="1028370"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4pPr>
            <a:lvl5pPr marL="1256897"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5pPr>
            <a:lvl6pPr marL="2564218"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442"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6664"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2887"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defTabSz="914192">
              <a:spcBef>
                <a:spcPts val="1176"/>
              </a:spcBef>
              <a:buClr>
                <a:schemeClr val="tx1"/>
              </a:buClr>
              <a:buFont typeface="Arial" panose="020B0604020202020204" pitchFamily="34" charset="0"/>
              <a:buChar char="•"/>
            </a:pPr>
            <a:r>
              <a:rPr lang="en-US" sz="1568" dirty="0">
                <a:solidFill>
                  <a:schemeClr val="bg1"/>
                </a:solidFill>
              </a:rPr>
              <a:t>ARM template – A JSON template that deploys resources to a resource group using a declarative syntax through a resource provider.</a:t>
            </a:r>
          </a:p>
          <a:p>
            <a:pPr marL="285750" indent="-285750" defTabSz="914192">
              <a:spcBef>
                <a:spcPts val="1176"/>
              </a:spcBef>
              <a:buClr>
                <a:schemeClr val="tx1"/>
              </a:buClr>
              <a:buFont typeface="Arial" panose="020B0604020202020204" pitchFamily="34" charset="0"/>
              <a:buChar char="•"/>
            </a:pPr>
            <a:r>
              <a:rPr lang="en-US" sz="1568" dirty="0">
                <a:solidFill>
                  <a:schemeClr val="bg1"/>
                </a:solidFill>
              </a:rPr>
              <a:t>ARM templates are Azure’s Infrastructure as Code (</a:t>
            </a:r>
            <a:r>
              <a:rPr lang="en-US" sz="1568" dirty="0" err="1">
                <a:solidFill>
                  <a:schemeClr val="bg1"/>
                </a:solidFill>
              </a:rPr>
              <a:t>IaC</a:t>
            </a:r>
            <a:r>
              <a:rPr lang="en-US" sz="1568" dirty="0">
                <a:solidFill>
                  <a:schemeClr val="bg1"/>
                </a:solidFill>
              </a:rPr>
              <a:t>)</a:t>
            </a:r>
          </a:p>
          <a:p>
            <a:pPr marL="285750" indent="-285750" defTabSz="914192">
              <a:spcBef>
                <a:spcPts val="1176"/>
              </a:spcBef>
              <a:buClr>
                <a:schemeClr val="tx1"/>
              </a:buClr>
              <a:buFont typeface="Arial" panose="020B0604020202020204" pitchFamily="34" charset="0"/>
              <a:buChar char="•"/>
            </a:pPr>
            <a:r>
              <a:rPr lang="en-US" sz="1568" dirty="0">
                <a:solidFill>
                  <a:schemeClr val="bg1"/>
                </a:solidFill>
              </a:rPr>
              <a:t>ARM templates are idempotent – you can run over and over. </a:t>
            </a:r>
            <a:endParaRPr lang="hr-HR" sz="1568" dirty="0">
              <a:solidFill>
                <a:schemeClr val="bg1"/>
              </a:solidFill>
            </a:endParaRPr>
          </a:p>
          <a:p>
            <a:pPr marL="285750" indent="-285750" defTabSz="914192">
              <a:spcBef>
                <a:spcPts val="1176"/>
              </a:spcBef>
              <a:buClr>
                <a:schemeClr val="tx1"/>
              </a:buClr>
              <a:buFont typeface="Arial" panose="020B0604020202020204" pitchFamily="34" charset="0"/>
              <a:buChar char="•"/>
            </a:pPr>
            <a:r>
              <a:rPr lang="en-US" sz="1568" dirty="0">
                <a:solidFill>
                  <a:schemeClr val="bg1"/>
                </a:solidFill>
              </a:rPr>
              <a:t>You should keep these in source control and be part of your Dev Ops release pipelines.  </a:t>
            </a:r>
            <a:endParaRPr lang="hr-HR" sz="1568" dirty="0">
              <a:solidFill>
                <a:schemeClr val="bg1"/>
              </a:solidFill>
            </a:endParaRPr>
          </a:p>
          <a:p>
            <a:pPr marL="285750" indent="-285750" defTabSz="914192">
              <a:spcBef>
                <a:spcPts val="1176"/>
              </a:spcBef>
              <a:buClr>
                <a:schemeClr val="tx1"/>
              </a:buClr>
              <a:buFont typeface="Arial" panose="020B0604020202020204" pitchFamily="34" charset="0"/>
              <a:buChar char="•"/>
            </a:pPr>
            <a:r>
              <a:rPr lang="en-US" sz="1568" dirty="0">
                <a:solidFill>
                  <a:schemeClr val="bg1"/>
                </a:solidFill>
              </a:rPr>
              <a:t>To rollback to a prior version, just deploy the prior ARM template</a:t>
            </a:r>
          </a:p>
          <a:p>
            <a:pPr marL="285750" indent="-285750" defTabSz="914192">
              <a:spcBef>
                <a:spcPts val="1176"/>
              </a:spcBef>
              <a:buClr>
                <a:schemeClr val="tx1"/>
              </a:buClr>
              <a:buFont typeface="Arial" panose="020B0604020202020204" pitchFamily="34" charset="0"/>
              <a:buChar char="•"/>
            </a:pPr>
            <a:r>
              <a:rPr lang="en-US" sz="1568" dirty="0">
                <a:solidFill>
                  <a:schemeClr val="bg1"/>
                </a:solidFill>
              </a:rPr>
              <a:t>Resource dependencies – creates the resources in the correct order</a:t>
            </a:r>
          </a:p>
          <a:p>
            <a:pPr marL="285750" indent="-285750" defTabSz="914192">
              <a:spcBef>
                <a:spcPts val="1176"/>
              </a:spcBef>
              <a:buClr>
                <a:schemeClr val="tx1"/>
              </a:buClr>
              <a:buFont typeface="Arial" panose="020B0604020202020204" pitchFamily="34" charset="0"/>
              <a:buChar char="•"/>
            </a:pPr>
            <a:endParaRPr lang="en-US" sz="1568" dirty="0">
              <a:solidFill>
                <a:schemeClr val="bg1"/>
              </a:solidFill>
            </a:endParaRPr>
          </a:p>
          <a:p>
            <a:pPr marL="285750" indent="-285750" defTabSz="914192">
              <a:spcBef>
                <a:spcPts val="1176"/>
              </a:spcBef>
              <a:buClr>
                <a:schemeClr val="tx1"/>
              </a:buClr>
              <a:buFont typeface="Arial" panose="020B0604020202020204" pitchFamily="34" charset="0"/>
              <a:buChar char="•"/>
            </a:pPr>
            <a:endParaRPr lang="en-US" sz="1568" dirty="0">
              <a:solidFill>
                <a:schemeClr val="bg1"/>
              </a:solidFill>
            </a:endParaRPr>
          </a:p>
          <a:p>
            <a:pPr marL="285750" indent="-285750" defTabSz="914192">
              <a:spcBef>
                <a:spcPts val="1176"/>
              </a:spcBef>
              <a:buClr>
                <a:schemeClr val="tx1"/>
              </a:buClr>
              <a:buFont typeface="Arial" panose="020B0604020202020204" pitchFamily="34" charset="0"/>
              <a:buChar char="•"/>
            </a:pPr>
            <a:endParaRPr lang="en-US" sz="1568" dirty="0">
              <a:solidFill>
                <a:schemeClr val="bg1"/>
              </a:solidFill>
            </a:endParaRPr>
          </a:p>
          <a:p>
            <a:pPr defTabSz="914192">
              <a:spcBef>
                <a:spcPts val="1176"/>
              </a:spcBef>
              <a:buClr>
                <a:schemeClr val="tx1"/>
              </a:buClr>
            </a:pPr>
            <a:endParaRPr lang="en-US" sz="1568" dirty="0">
              <a:solidFill>
                <a:schemeClr val="bg1"/>
              </a:solidFill>
            </a:endParaRPr>
          </a:p>
        </p:txBody>
      </p:sp>
      <p:sp>
        <p:nvSpPr>
          <p:cNvPr id="2" name="Title 1"/>
          <p:cNvSpPr>
            <a:spLocks noGrp="1"/>
          </p:cNvSpPr>
          <p:nvPr>
            <p:ph type="title"/>
          </p:nvPr>
        </p:nvSpPr>
        <p:spPr>
          <a:xfrm>
            <a:off x="189030" y="289512"/>
            <a:ext cx="11655840" cy="690202"/>
          </a:xfrm>
        </p:spPr>
        <p:txBody>
          <a:bodyPr>
            <a:normAutofit fontScale="90000"/>
          </a:bodyPr>
          <a:lstStyle/>
          <a:p>
            <a:r>
              <a:rPr lang="en-US" sz="4400" spc="0" dirty="0">
                <a:solidFill>
                  <a:schemeClr val="bg1"/>
                </a:solidFill>
                <a:latin typeface="+mn-lt"/>
              </a:rPr>
              <a:t>Azure Resource Manager Templates (ARM)</a:t>
            </a:r>
            <a:r>
              <a:rPr lang="hr-HR" sz="4400" spc="0" dirty="0">
                <a:solidFill>
                  <a:schemeClr val="bg1"/>
                </a:solidFill>
                <a:latin typeface="+mn-lt"/>
              </a:rPr>
              <a:t> - Bicep</a:t>
            </a:r>
            <a:endParaRPr lang="en-US" sz="1961" spc="0" dirty="0">
              <a:solidFill>
                <a:schemeClr val="bg1"/>
              </a:solidFill>
              <a:latin typeface="+mn-lt"/>
            </a:endParaRPr>
          </a:p>
        </p:txBody>
      </p:sp>
      <p:pic>
        <p:nvPicPr>
          <p:cNvPr id="7" name="Picture 6">
            <a:extLst>
              <a:ext uri="{FF2B5EF4-FFF2-40B4-BE49-F238E27FC236}">
                <a16:creationId xmlns:a16="http://schemas.microsoft.com/office/drawing/2014/main" id="{C4399CDA-4D11-4ADC-8AFD-1B6B96AB2FA9}"/>
              </a:ext>
            </a:extLst>
          </p:cNvPr>
          <p:cNvPicPr>
            <a:picLocks noChangeAspect="1"/>
          </p:cNvPicPr>
          <p:nvPr/>
        </p:nvPicPr>
        <p:blipFill>
          <a:blip r:embed="rId3"/>
          <a:stretch>
            <a:fillRect/>
          </a:stretch>
        </p:blipFill>
        <p:spPr>
          <a:xfrm>
            <a:off x="8292651" y="2265929"/>
            <a:ext cx="3251200" cy="3251200"/>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D83468D2-D589-F51F-B501-DB90137CA0B3}"/>
              </a:ext>
            </a:extLst>
          </p:cNvPr>
          <p:cNvPicPr>
            <a:picLocks noChangeAspect="1"/>
          </p:cNvPicPr>
          <p:nvPr/>
        </p:nvPicPr>
        <p:blipFill>
          <a:blip r:embed="rId4"/>
          <a:stretch>
            <a:fillRect/>
          </a:stretch>
        </p:blipFill>
        <p:spPr>
          <a:xfrm>
            <a:off x="0" y="5699929"/>
            <a:ext cx="1258519" cy="1258519"/>
          </a:xfrm>
          <a:prstGeom prst="rect">
            <a:avLst/>
          </a:prstGeom>
        </p:spPr>
      </p:pic>
    </p:spTree>
    <p:extLst>
      <p:ext uri="{BB962C8B-B14F-4D97-AF65-F5344CB8AC3E}">
        <p14:creationId xmlns:p14="http://schemas.microsoft.com/office/powerpoint/2010/main" val="3178598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35" presetClass="path" presetSubtype="0" decel="100000" fill="hold" grpId="1" nodeType="withEffect">
                                  <p:stCondLst>
                                    <p:cond delay="250"/>
                                  </p:stCondLst>
                                  <p:childTnLst>
                                    <p:animMotion origin="layout" path="M -3.14526E-6 -2.00182E-6 L -0.02374 -2.00182E-6 " pathEditMode="relative" rAng="0" ptsTypes="AA">
                                      <p:cBhvr>
                                        <p:cTn id="9" dur="750" spd="-100000" fill="hold"/>
                                        <p:tgtEl>
                                          <p:spTgt spid="24"/>
                                        </p:tgtEl>
                                        <p:attrNameLst>
                                          <p:attrName>ppt_x</p:attrName>
                                          <p:attrName>ppt_y</p:attrName>
                                        </p:attrNameLst>
                                      </p:cBhvr>
                                      <p:rCtr x="-1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Lst>
  </p:timing>
</p:sld>
</file>

<file path=ppt/slides/slide41.xml><?xml version="1.0" encoding="utf-8"?>
<p:sld xmlns:a="http://schemas.openxmlformats.org/drawingml/2006/main" xmlns:r="http://schemas.openxmlformats.org/officeDocument/2006/relationships" xmlns:p="http://schemas.openxmlformats.org/presentationml/2006/main" show="0">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030" y="289512"/>
            <a:ext cx="11655840" cy="690202"/>
          </a:xfrm>
        </p:spPr>
        <p:txBody>
          <a:bodyPr>
            <a:normAutofit fontScale="90000"/>
          </a:bodyPr>
          <a:lstStyle/>
          <a:p>
            <a:r>
              <a:rPr lang="en-US" sz="4400" spc="0" dirty="0">
                <a:solidFill>
                  <a:schemeClr val="bg1"/>
                </a:solidFill>
                <a:latin typeface="+mn-lt"/>
              </a:rPr>
              <a:t>Azure Resource Manager Templates (ARM)</a:t>
            </a:r>
            <a:endParaRPr lang="en-US" sz="1961" spc="0" dirty="0">
              <a:solidFill>
                <a:schemeClr val="bg1"/>
              </a:solidFill>
              <a:latin typeface="+mn-lt"/>
            </a:endParaRPr>
          </a:p>
        </p:txBody>
      </p:sp>
      <p:pic>
        <p:nvPicPr>
          <p:cNvPr id="4" name="Picture 3">
            <a:extLst>
              <a:ext uri="{FF2B5EF4-FFF2-40B4-BE49-F238E27FC236}">
                <a16:creationId xmlns:a16="http://schemas.microsoft.com/office/drawing/2014/main" id="{112F15D2-3544-4828-8359-60F7AA24AF2C}"/>
              </a:ext>
            </a:extLst>
          </p:cNvPr>
          <p:cNvPicPr>
            <a:picLocks noChangeAspect="1"/>
          </p:cNvPicPr>
          <p:nvPr/>
        </p:nvPicPr>
        <p:blipFill>
          <a:blip r:embed="rId3"/>
          <a:stretch>
            <a:fillRect/>
          </a:stretch>
        </p:blipFill>
        <p:spPr>
          <a:xfrm>
            <a:off x="0" y="0"/>
            <a:ext cx="12191999" cy="6858000"/>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E65EFAD4-9B25-812B-32D8-067F748D5CFB}"/>
              </a:ext>
            </a:extLst>
          </p:cNvPr>
          <p:cNvPicPr>
            <a:picLocks noChangeAspect="1"/>
          </p:cNvPicPr>
          <p:nvPr/>
        </p:nvPicPr>
        <p:blipFill>
          <a:blip r:embed="rId4"/>
          <a:stretch>
            <a:fillRect/>
          </a:stretch>
        </p:blipFill>
        <p:spPr>
          <a:xfrm>
            <a:off x="11031621" y="5888993"/>
            <a:ext cx="1258519" cy="1258519"/>
          </a:xfrm>
          <a:prstGeom prst="rect">
            <a:avLst/>
          </a:prstGeom>
        </p:spPr>
      </p:pic>
    </p:spTree>
    <p:extLst>
      <p:ext uri="{BB962C8B-B14F-4D97-AF65-F5344CB8AC3E}">
        <p14:creationId xmlns:p14="http://schemas.microsoft.com/office/powerpoint/2010/main" val="31744054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bg>
      <p:bgPr>
        <a:solidFill>
          <a:schemeClr val="tx1"/>
        </a:solidFill>
        <a:effectLst/>
      </p:bgPr>
    </p:bg>
    <p:spTree>
      <p:nvGrpSpPr>
        <p:cNvPr id="1" name=""/>
        <p:cNvGrpSpPr/>
        <p:nvPr/>
      </p:nvGrpSpPr>
      <p:grpSpPr>
        <a:xfrm>
          <a:off x="0" y="0"/>
          <a:ext cx="0" cy="0"/>
          <a:chOff x="0" y="0"/>
          <a:chExt cx="0" cy="0"/>
        </a:xfrm>
      </p:grpSpPr>
      <p:sp>
        <p:nvSpPr>
          <p:cNvPr id="24" name="Text Placeholder 41"/>
          <p:cNvSpPr txBox="1">
            <a:spLocks/>
          </p:cNvSpPr>
          <p:nvPr/>
        </p:nvSpPr>
        <p:spPr>
          <a:xfrm>
            <a:off x="269238" y="1058987"/>
            <a:ext cx="10479627" cy="5665085"/>
          </a:xfrm>
          <a:prstGeom prst="rect">
            <a:avLst/>
          </a:prstGeom>
        </p:spPr>
        <p:txBody>
          <a:bodyPr vert="horz" wrap="square" lIns="143410" tIns="89632" rIns="143410" bIns="89632" rtlCol="0">
            <a:noAutofit/>
          </a:bodyPr>
          <a:lstStyle>
            <a:lvl1pPr marL="0" marR="0" indent="0" algn="l" defTabSz="932444" rtl="0" eaLnBrk="1" fontAlgn="auto" latinLnBrk="0" hangingPunct="1">
              <a:lnSpc>
                <a:spcPct val="90000"/>
              </a:lnSpc>
              <a:spcBef>
                <a:spcPct val="20000"/>
              </a:spcBef>
              <a:spcAft>
                <a:spcPts val="0"/>
              </a:spcAft>
              <a:buClrTx/>
              <a:buSzPct val="90000"/>
              <a:buFont typeface="Arial" pitchFamily="34" charset="0"/>
              <a:buNone/>
              <a:tabLst/>
              <a:defRPr sz="2448" kern="1200" spc="0" baseline="0">
                <a:solidFill>
                  <a:schemeClr val="accent2"/>
                </a:solidFill>
                <a:latin typeface="+mn-lt"/>
                <a:ea typeface="+mn-ea"/>
                <a:cs typeface="+mn-cs"/>
              </a:defRPr>
            </a:lvl1pPr>
            <a:lvl2pPr marL="584013" marR="0" indent="-241223" algn="l" defTabSz="932444" rtl="0" eaLnBrk="1" fontAlgn="auto" latinLnBrk="0" hangingPunct="1">
              <a:lnSpc>
                <a:spcPct val="90000"/>
              </a:lnSpc>
              <a:spcBef>
                <a:spcPct val="20000"/>
              </a:spcBef>
              <a:spcAft>
                <a:spcPts val="0"/>
              </a:spcAft>
              <a:buClrTx/>
              <a:buSzPct val="90000"/>
              <a:buFont typeface="Arial" pitchFamily="34" charset="0"/>
              <a:buChar char="•"/>
              <a:tabLst/>
              <a:defRPr sz="2040" kern="1200" spc="0" baseline="0">
                <a:gradFill>
                  <a:gsLst>
                    <a:gs pos="1250">
                      <a:schemeClr val="tx1"/>
                    </a:gs>
                    <a:gs pos="100000">
                      <a:schemeClr val="tx1"/>
                    </a:gs>
                  </a:gsLst>
                  <a:lin ang="5400000" scaled="0"/>
                </a:gradFill>
                <a:latin typeface="+mn-lt"/>
                <a:ea typeface="+mn-ea"/>
                <a:cs typeface="+mn-cs"/>
              </a:defRPr>
            </a:lvl2pPr>
            <a:lvl3pPr marL="799844"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836" kern="1200" spc="0" baseline="0">
                <a:gradFill>
                  <a:gsLst>
                    <a:gs pos="1250">
                      <a:schemeClr val="tx1"/>
                    </a:gs>
                    <a:gs pos="100000">
                      <a:schemeClr val="tx1"/>
                    </a:gs>
                  </a:gsLst>
                  <a:lin ang="5400000" scaled="0"/>
                </a:gradFill>
                <a:latin typeface="+mn-lt"/>
                <a:ea typeface="+mn-ea"/>
                <a:cs typeface="+mn-cs"/>
              </a:defRPr>
            </a:lvl3pPr>
            <a:lvl4pPr marL="1028370"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4pPr>
            <a:lvl5pPr marL="1256897"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5pPr>
            <a:lvl6pPr marL="2564218"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442"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6664"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2887"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defTabSz="914192">
              <a:spcBef>
                <a:spcPts val="1176"/>
              </a:spcBef>
              <a:buClr>
                <a:schemeClr val="tx1"/>
              </a:buClr>
              <a:buFont typeface="Arial" panose="020B0604020202020204" pitchFamily="34" charset="0"/>
              <a:buChar char="•"/>
            </a:pPr>
            <a:r>
              <a:rPr lang="en-US" sz="1500" dirty="0">
                <a:solidFill>
                  <a:schemeClr val="bg1"/>
                </a:solidFill>
              </a:rPr>
              <a:t>Terraform is an orchestration tool for provisioning cloud resources</a:t>
            </a:r>
          </a:p>
          <a:p>
            <a:pPr marL="285750" indent="-285750" defTabSz="914192">
              <a:spcBef>
                <a:spcPts val="1176"/>
              </a:spcBef>
              <a:buClr>
                <a:schemeClr val="tx1"/>
              </a:buClr>
              <a:buFont typeface="Arial" panose="020B0604020202020204" pitchFamily="34" charset="0"/>
              <a:buChar char="•"/>
            </a:pPr>
            <a:r>
              <a:rPr lang="en-US" sz="1500" dirty="0">
                <a:solidFill>
                  <a:schemeClr val="bg1"/>
                </a:solidFill>
              </a:rPr>
              <a:t>Terraform is </a:t>
            </a:r>
            <a:r>
              <a:rPr lang="en-US" sz="1500" b="1" dirty="0">
                <a:solidFill>
                  <a:schemeClr val="bg1"/>
                </a:solidFill>
              </a:rPr>
              <a:t>multi-cloud</a:t>
            </a:r>
            <a:r>
              <a:rPr lang="en-US" sz="1500" dirty="0">
                <a:solidFill>
                  <a:schemeClr val="bg1"/>
                </a:solidFill>
              </a:rPr>
              <a:t> (Azure, AWS, on-</a:t>
            </a:r>
            <a:r>
              <a:rPr lang="en-US" sz="1500" dirty="0" err="1">
                <a:solidFill>
                  <a:schemeClr val="bg1"/>
                </a:solidFill>
              </a:rPr>
              <a:t>prem</a:t>
            </a:r>
            <a:r>
              <a:rPr lang="en-US" sz="1500" dirty="0">
                <a:solidFill>
                  <a:schemeClr val="bg1"/>
                </a:solidFill>
              </a:rPr>
              <a:t>)</a:t>
            </a:r>
          </a:p>
          <a:p>
            <a:pPr marL="285750" indent="-285750" defTabSz="914192">
              <a:spcBef>
                <a:spcPts val="1176"/>
              </a:spcBef>
              <a:buClr>
                <a:schemeClr val="tx1"/>
              </a:buClr>
              <a:buFont typeface="Arial" panose="020B0604020202020204" pitchFamily="34" charset="0"/>
              <a:buChar char="•"/>
            </a:pPr>
            <a:r>
              <a:rPr lang="en-US" sz="1500" dirty="0">
                <a:solidFill>
                  <a:schemeClr val="bg1"/>
                </a:solidFill>
              </a:rPr>
              <a:t>Terraform uses state files</a:t>
            </a:r>
          </a:p>
          <a:p>
            <a:pPr marL="285750" indent="-285750" defTabSz="914192">
              <a:spcBef>
                <a:spcPts val="1176"/>
              </a:spcBef>
              <a:buClr>
                <a:schemeClr val="tx1"/>
              </a:buClr>
              <a:buFont typeface="Arial" panose="020B0604020202020204" pitchFamily="34" charset="0"/>
              <a:buChar char="•"/>
            </a:pPr>
            <a:r>
              <a:rPr lang="en-US" sz="1500" dirty="0">
                <a:solidFill>
                  <a:schemeClr val="bg1"/>
                </a:solidFill>
              </a:rPr>
              <a:t>Terraform uses </a:t>
            </a:r>
            <a:r>
              <a:rPr lang="en-US" sz="1500" dirty="0" err="1">
                <a:solidFill>
                  <a:schemeClr val="bg1"/>
                </a:solidFill>
              </a:rPr>
              <a:t>HashiCorp</a:t>
            </a:r>
            <a:r>
              <a:rPr lang="en-US" sz="1500" dirty="0">
                <a:solidFill>
                  <a:schemeClr val="bg1"/>
                </a:solidFill>
              </a:rPr>
              <a:t> Configuration Language (HCL)</a:t>
            </a:r>
          </a:p>
          <a:p>
            <a:pPr marL="285750" indent="-285750" defTabSz="914192">
              <a:spcBef>
                <a:spcPts val="1176"/>
              </a:spcBef>
              <a:buClr>
                <a:schemeClr val="tx1"/>
              </a:buClr>
              <a:buFont typeface="Arial" panose="020B0604020202020204" pitchFamily="34" charset="0"/>
              <a:buChar char="•"/>
            </a:pPr>
            <a:r>
              <a:rPr lang="en-US" sz="1500" dirty="0">
                <a:solidFill>
                  <a:schemeClr val="bg1"/>
                </a:solidFill>
              </a:rPr>
              <a:t>Terraform recovers from transient errors</a:t>
            </a:r>
          </a:p>
          <a:p>
            <a:pPr marL="285750" indent="-285750" defTabSz="914192">
              <a:spcBef>
                <a:spcPts val="1176"/>
              </a:spcBef>
              <a:buClr>
                <a:schemeClr val="tx1"/>
              </a:buClr>
              <a:buFont typeface="Arial" panose="020B0604020202020204" pitchFamily="34" charset="0"/>
              <a:buChar char="•"/>
            </a:pPr>
            <a:r>
              <a:rPr lang="en-US" sz="1500" dirty="0">
                <a:solidFill>
                  <a:schemeClr val="bg1"/>
                </a:solidFill>
              </a:rPr>
              <a:t>Terraform has many providers: </a:t>
            </a:r>
            <a:r>
              <a:rPr lang="en-US" sz="1500" dirty="0">
                <a:solidFill>
                  <a:schemeClr val="bg1"/>
                </a:solidFill>
                <a:hlinkClick r:id="rId3">
                  <a:extLst>
                    <a:ext uri="{A12FA001-AC4F-418D-AE19-62706E023703}">
                      <ahyp:hlinkClr xmlns:ahyp="http://schemas.microsoft.com/office/drawing/2018/hyperlinkcolor" val="tx"/>
                    </a:ext>
                  </a:extLst>
                </a:hlinkClick>
              </a:rPr>
              <a:t>https://www.terraform.io/docs/providers/index.html</a:t>
            </a:r>
            <a:r>
              <a:rPr lang="en-US" sz="1500" dirty="0">
                <a:solidFill>
                  <a:schemeClr val="bg1"/>
                </a:solidFill>
              </a:rPr>
              <a:t> </a:t>
            </a:r>
          </a:p>
        </p:txBody>
      </p:sp>
      <p:sp>
        <p:nvSpPr>
          <p:cNvPr id="2" name="Title 1"/>
          <p:cNvSpPr>
            <a:spLocks noGrp="1"/>
          </p:cNvSpPr>
          <p:nvPr>
            <p:ph type="title"/>
          </p:nvPr>
        </p:nvSpPr>
        <p:spPr>
          <a:xfrm>
            <a:off x="189030" y="289512"/>
            <a:ext cx="11655840" cy="690202"/>
          </a:xfrm>
        </p:spPr>
        <p:txBody>
          <a:bodyPr>
            <a:normAutofit fontScale="90000"/>
          </a:bodyPr>
          <a:lstStyle/>
          <a:p>
            <a:r>
              <a:rPr lang="en-US" sz="4400" spc="0" dirty="0">
                <a:solidFill>
                  <a:schemeClr val="bg1"/>
                </a:solidFill>
                <a:latin typeface="+mn-lt"/>
              </a:rPr>
              <a:t>Terraform</a:t>
            </a:r>
            <a:endParaRPr lang="en-US" sz="1961" spc="0" dirty="0">
              <a:solidFill>
                <a:schemeClr val="bg1"/>
              </a:solidFill>
              <a:latin typeface="+mn-lt"/>
            </a:endParaRPr>
          </a:p>
        </p:txBody>
      </p:sp>
      <p:pic>
        <p:nvPicPr>
          <p:cNvPr id="7" name="Picture 6">
            <a:extLst>
              <a:ext uri="{FF2B5EF4-FFF2-40B4-BE49-F238E27FC236}">
                <a16:creationId xmlns:a16="http://schemas.microsoft.com/office/drawing/2014/main" id="{59B26F63-5F6C-4CB0-B1AD-ACBAE907D1AA}"/>
              </a:ext>
            </a:extLst>
          </p:cNvPr>
          <p:cNvPicPr>
            <a:picLocks noChangeAspect="1"/>
          </p:cNvPicPr>
          <p:nvPr/>
        </p:nvPicPr>
        <p:blipFill>
          <a:blip r:embed="rId4"/>
          <a:stretch>
            <a:fillRect/>
          </a:stretch>
        </p:blipFill>
        <p:spPr>
          <a:xfrm>
            <a:off x="7987506" y="2425384"/>
            <a:ext cx="3585029" cy="3585029"/>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CF171BBF-4BF1-4A10-72EC-54486CDD70E0}"/>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147503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35" presetClass="path" presetSubtype="0" decel="100000" fill="hold" grpId="1" nodeType="withEffect">
                                  <p:stCondLst>
                                    <p:cond delay="250"/>
                                  </p:stCondLst>
                                  <p:childTnLst>
                                    <p:animMotion origin="layout" path="M -3.14526E-6 -2.00182E-6 L -0.02374 -2.00182E-6 " pathEditMode="relative" rAng="0" ptsTypes="AA">
                                      <p:cBhvr>
                                        <p:cTn id="9" dur="750" spd="-100000" fill="hold"/>
                                        <p:tgtEl>
                                          <p:spTgt spid="24"/>
                                        </p:tgtEl>
                                        <p:attrNameLst>
                                          <p:attrName>ppt_x</p:attrName>
                                          <p:attrName>ppt_y</p:attrName>
                                        </p:attrNameLst>
                                      </p:cBhvr>
                                      <p:rCtr x="-1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Lst>
  </p:timing>
</p:sld>
</file>

<file path=ppt/slides/slide43.xml><?xml version="1.0" encoding="utf-8"?>
<p:sld xmlns:a="http://schemas.openxmlformats.org/drawingml/2006/main" xmlns:r="http://schemas.openxmlformats.org/officeDocument/2006/relationships" xmlns:p="http://schemas.openxmlformats.org/presentationml/2006/main" show="0">
  <p:cSld>
    <p:bg>
      <p:bgPr>
        <a:solidFill>
          <a:schemeClr val="tx1"/>
        </a:solidFill>
        <a:effectLst/>
      </p:bgPr>
    </p:bg>
    <p:spTree>
      <p:nvGrpSpPr>
        <p:cNvPr id="1" name=""/>
        <p:cNvGrpSpPr/>
        <p:nvPr/>
      </p:nvGrpSpPr>
      <p:grpSpPr>
        <a:xfrm>
          <a:off x="0" y="0"/>
          <a:ext cx="0" cy="0"/>
          <a:chOff x="0" y="0"/>
          <a:chExt cx="0" cy="0"/>
        </a:xfrm>
      </p:grpSpPr>
      <p:sp>
        <p:nvSpPr>
          <p:cNvPr id="24" name="Text Placeholder 41"/>
          <p:cNvSpPr txBox="1">
            <a:spLocks/>
          </p:cNvSpPr>
          <p:nvPr/>
        </p:nvSpPr>
        <p:spPr>
          <a:xfrm>
            <a:off x="269238" y="1058987"/>
            <a:ext cx="10479627" cy="5665085"/>
          </a:xfrm>
          <a:prstGeom prst="rect">
            <a:avLst/>
          </a:prstGeom>
        </p:spPr>
        <p:txBody>
          <a:bodyPr vert="horz" wrap="square" lIns="143410" tIns="89632" rIns="143410" bIns="89632" rtlCol="0">
            <a:noAutofit/>
          </a:bodyPr>
          <a:lstStyle>
            <a:lvl1pPr marL="0" marR="0" indent="0" algn="l" defTabSz="932444" rtl="0" eaLnBrk="1" fontAlgn="auto" latinLnBrk="0" hangingPunct="1">
              <a:lnSpc>
                <a:spcPct val="90000"/>
              </a:lnSpc>
              <a:spcBef>
                <a:spcPct val="20000"/>
              </a:spcBef>
              <a:spcAft>
                <a:spcPts val="0"/>
              </a:spcAft>
              <a:buClrTx/>
              <a:buSzPct val="90000"/>
              <a:buFont typeface="Arial" pitchFamily="34" charset="0"/>
              <a:buNone/>
              <a:tabLst/>
              <a:defRPr sz="2448" kern="1200" spc="0" baseline="0">
                <a:solidFill>
                  <a:schemeClr val="accent2"/>
                </a:solidFill>
                <a:latin typeface="+mn-lt"/>
                <a:ea typeface="+mn-ea"/>
                <a:cs typeface="+mn-cs"/>
              </a:defRPr>
            </a:lvl1pPr>
            <a:lvl2pPr marL="584013" marR="0" indent="-241223" algn="l" defTabSz="932444" rtl="0" eaLnBrk="1" fontAlgn="auto" latinLnBrk="0" hangingPunct="1">
              <a:lnSpc>
                <a:spcPct val="90000"/>
              </a:lnSpc>
              <a:spcBef>
                <a:spcPct val="20000"/>
              </a:spcBef>
              <a:spcAft>
                <a:spcPts val="0"/>
              </a:spcAft>
              <a:buClrTx/>
              <a:buSzPct val="90000"/>
              <a:buFont typeface="Arial" pitchFamily="34" charset="0"/>
              <a:buChar char="•"/>
              <a:tabLst/>
              <a:defRPr sz="2040" kern="1200" spc="0" baseline="0">
                <a:gradFill>
                  <a:gsLst>
                    <a:gs pos="1250">
                      <a:schemeClr val="tx1"/>
                    </a:gs>
                    <a:gs pos="100000">
                      <a:schemeClr val="tx1"/>
                    </a:gs>
                  </a:gsLst>
                  <a:lin ang="5400000" scaled="0"/>
                </a:gradFill>
                <a:latin typeface="+mn-lt"/>
                <a:ea typeface="+mn-ea"/>
                <a:cs typeface="+mn-cs"/>
              </a:defRPr>
            </a:lvl2pPr>
            <a:lvl3pPr marL="799844"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836" kern="1200" spc="0" baseline="0">
                <a:gradFill>
                  <a:gsLst>
                    <a:gs pos="1250">
                      <a:schemeClr val="tx1"/>
                    </a:gs>
                    <a:gs pos="100000">
                      <a:schemeClr val="tx1"/>
                    </a:gs>
                  </a:gsLst>
                  <a:lin ang="5400000" scaled="0"/>
                </a:gradFill>
                <a:latin typeface="+mn-lt"/>
                <a:ea typeface="+mn-ea"/>
                <a:cs typeface="+mn-cs"/>
              </a:defRPr>
            </a:lvl3pPr>
            <a:lvl4pPr marL="1028370"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4pPr>
            <a:lvl5pPr marL="1256897"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5pPr>
            <a:lvl6pPr marL="2564218"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442"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6664"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2887"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defTabSz="914192">
              <a:spcBef>
                <a:spcPts val="1176"/>
              </a:spcBef>
              <a:buClr>
                <a:schemeClr val="tx1"/>
              </a:buClr>
              <a:buFont typeface="Arial" panose="020B0604020202020204" pitchFamily="34" charset="0"/>
              <a:buChar char="•"/>
            </a:pPr>
            <a:r>
              <a:rPr lang="pt" sz="1500" dirty="0" err="1">
                <a:solidFill>
                  <a:schemeClr val="bg1"/>
                </a:solidFill>
              </a:rPr>
              <a:t>terraform</a:t>
            </a:r>
            <a:r>
              <a:rPr lang="pt" sz="1500" dirty="0">
                <a:solidFill>
                  <a:schemeClr val="bg1"/>
                </a:solidFill>
              </a:rPr>
              <a:t> </a:t>
            </a:r>
            <a:r>
              <a:rPr lang="pt" sz="1500" dirty="0" err="1">
                <a:solidFill>
                  <a:schemeClr val="bg1"/>
                </a:solidFill>
              </a:rPr>
              <a:t>init</a:t>
            </a:r>
            <a:r>
              <a:rPr lang="pt" sz="1500" dirty="0">
                <a:solidFill>
                  <a:schemeClr val="bg1"/>
                </a:solidFill>
              </a:rPr>
              <a:t> – </a:t>
            </a:r>
            <a:r>
              <a:rPr lang="pt" sz="1500" dirty="0" err="1">
                <a:solidFill>
                  <a:schemeClr val="bg1"/>
                </a:solidFill>
              </a:rPr>
              <a:t>initialize</a:t>
            </a:r>
            <a:r>
              <a:rPr lang="pt" sz="1500" dirty="0">
                <a:solidFill>
                  <a:schemeClr val="bg1"/>
                </a:solidFill>
              </a:rPr>
              <a:t> </a:t>
            </a:r>
            <a:r>
              <a:rPr lang="pt" sz="1500" dirty="0" err="1">
                <a:solidFill>
                  <a:schemeClr val="bg1"/>
                </a:solidFill>
              </a:rPr>
              <a:t>state</a:t>
            </a:r>
            <a:endParaRPr lang="pt"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pt" sz="1500" dirty="0" err="1">
                <a:solidFill>
                  <a:schemeClr val="bg1"/>
                </a:solidFill>
              </a:rPr>
              <a:t>terraform</a:t>
            </a:r>
            <a:r>
              <a:rPr lang="pt" sz="1500" dirty="0">
                <a:solidFill>
                  <a:schemeClr val="bg1"/>
                </a:solidFill>
              </a:rPr>
              <a:t> </a:t>
            </a:r>
            <a:r>
              <a:rPr lang="pt" sz="1500" dirty="0" err="1">
                <a:solidFill>
                  <a:schemeClr val="bg1"/>
                </a:solidFill>
              </a:rPr>
              <a:t>validate</a:t>
            </a:r>
            <a:r>
              <a:rPr lang="pt" sz="1500" dirty="0">
                <a:solidFill>
                  <a:schemeClr val="bg1"/>
                </a:solidFill>
              </a:rPr>
              <a:t> – </a:t>
            </a:r>
            <a:r>
              <a:rPr lang="pt" sz="1500" dirty="0" err="1">
                <a:solidFill>
                  <a:schemeClr val="bg1"/>
                </a:solidFill>
              </a:rPr>
              <a:t>validate</a:t>
            </a:r>
            <a:r>
              <a:rPr lang="pt" sz="1500" dirty="0">
                <a:solidFill>
                  <a:schemeClr val="bg1"/>
                </a:solidFill>
              </a:rPr>
              <a:t> </a:t>
            </a:r>
            <a:r>
              <a:rPr lang="pt" sz="1500" dirty="0" err="1">
                <a:solidFill>
                  <a:schemeClr val="bg1"/>
                </a:solidFill>
              </a:rPr>
              <a:t>your</a:t>
            </a:r>
            <a:r>
              <a:rPr lang="pt" sz="1500" dirty="0">
                <a:solidFill>
                  <a:schemeClr val="bg1"/>
                </a:solidFill>
              </a:rPr>
              <a:t> </a:t>
            </a:r>
            <a:r>
              <a:rPr lang="pt" sz="1500" dirty="0" err="1">
                <a:solidFill>
                  <a:schemeClr val="bg1"/>
                </a:solidFill>
              </a:rPr>
              <a:t>templates</a:t>
            </a:r>
            <a:endParaRPr lang="pt"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pt" sz="1500" dirty="0" err="1">
                <a:solidFill>
                  <a:schemeClr val="bg1"/>
                </a:solidFill>
              </a:rPr>
              <a:t>terraform</a:t>
            </a:r>
            <a:r>
              <a:rPr lang="pt" sz="1500" dirty="0">
                <a:solidFill>
                  <a:schemeClr val="bg1"/>
                </a:solidFill>
              </a:rPr>
              <a:t> </a:t>
            </a:r>
            <a:r>
              <a:rPr lang="pt" sz="1500" dirty="0" err="1">
                <a:solidFill>
                  <a:schemeClr val="bg1"/>
                </a:solidFill>
              </a:rPr>
              <a:t>plan</a:t>
            </a:r>
            <a:r>
              <a:rPr lang="pt" sz="1500" dirty="0">
                <a:solidFill>
                  <a:schemeClr val="bg1"/>
                </a:solidFill>
              </a:rPr>
              <a:t> – </a:t>
            </a:r>
            <a:r>
              <a:rPr lang="pt" sz="1500" dirty="0" err="1">
                <a:solidFill>
                  <a:schemeClr val="bg1"/>
                </a:solidFill>
              </a:rPr>
              <a:t>plan</a:t>
            </a:r>
            <a:r>
              <a:rPr lang="pt" sz="1500" dirty="0">
                <a:solidFill>
                  <a:schemeClr val="bg1"/>
                </a:solidFill>
              </a:rPr>
              <a:t> </a:t>
            </a:r>
            <a:r>
              <a:rPr lang="pt" sz="1500" dirty="0" err="1">
                <a:solidFill>
                  <a:schemeClr val="bg1"/>
                </a:solidFill>
              </a:rPr>
              <a:t>your</a:t>
            </a:r>
            <a:r>
              <a:rPr lang="pt" sz="1500" dirty="0">
                <a:solidFill>
                  <a:schemeClr val="bg1"/>
                </a:solidFill>
              </a:rPr>
              <a:t> </a:t>
            </a:r>
            <a:r>
              <a:rPr lang="pt" sz="1500" dirty="0" err="1">
                <a:solidFill>
                  <a:schemeClr val="bg1"/>
                </a:solidFill>
              </a:rPr>
              <a:t>deployment</a:t>
            </a:r>
            <a:r>
              <a:rPr lang="pt" sz="1500" dirty="0">
                <a:solidFill>
                  <a:schemeClr val="bg1"/>
                </a:solidFill>
              </a:rPr>
              <a:t>, </a:t>
            </a:r>
            <a:r>
              <a:rPr lang="pt" sz="1500" dirty="0" err="1">
                <a:solidFill>
                  <a:schemeClr val="bg1"/>
                </a:solidFill>
              </a:rPr>
              <a:t>see</a:t>
            </a:r>
            <a:r>
              <a:rPr lang="pt" sz="1500" dirty="0">
                <a:solidFill>
                  <a:schemeClr val="bg1"/>
                </a:solidFill>
              </a:rPr>
              <a:t> </a:t>
            </a:r>
            <a:r>
              <a:rPr lang="pt" sz="1500" dirty="0" err="1">
                <a:solidFill>
                  <a:schemeClr val="bg1"/>
                </a:solidFill>
              </a:rPr>
              <a:t>what</a:t>
            </a:r>
            <a:r>
              <a:rPr lang="pt" sz="1500" dirty="0">
                <a:solidFill>
                  <a:schemeClr val="bg1"/>
                </a:solidFill>
              </a:rPr>
              <a:t> </a:t>
            </a:r>
            <a:r>
              <a:rPr lang="pt" sz="1500" dirty="0" err="1">
                <a:solidFill>
                  <a:schemeClr val="bg1"/>
                </a:solidFill>
              </a:rPr>
              <a:t>will</a:t>
            </a:r>
            <a:r>
              <a:rPr lang="pt" sz="1500" dirty="0">
                <a:solidFill>
                  <a:schemeClr val="bg1"/>
                </a:solidFill>
              </a:rPr>
              <a:t> </a:t>
            </a:r>
            <a:r>
              <a:rPr lang="pt" sz="1500" dirty="0" err="1">
                <a:solidFill>
                  <a:schemeClr val="bg1"/>
                </a:solidFill>
              </a:rPr>
              <a:t>occur</a:t>
            </a:r>
            <a:endParaRPr lang="pt"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pt" sz="1500" dirty="0" err="1">
                <a:solidFill>
                  <a:schemeClr val="bg1"/>
                </a:solidFill>
              </a:rPr>
              <a:t>terraform</a:t>
            </a:r>
            <a:r>
              <a:rPr lang="pt" sz="1500" dirty="0">
                <a:solidFill>
                  <a:schemeClr val="bg1"/>
                </a:solidFill>
              </a:rPr>
              <a:t> </a:t>
            </a:r>
            <a:r>
              <a:rPr lang="pt" sz="1500" dirty="0" err="1">
                <a:solidFill>
                  <a:schemeClr val="bg1"/>
                </a:solidFill>
              </a:rPr>
              <a:t>apply</a:t>
            </a:r>
            <a:r>
              <a:rPr lang="pt" sz="1500" dirty="0">
                <a:solidFill>
                  <a:schemeClr val="bg1"/>
                </a:solidFill>
              </a:rPr>
              <a:t> – execute </a:t>
            </a:r>
            <a:r>
              <a:rPr lang="pt" sz="1500" dirty="0" err="1">
                <a:solidFill>
                  <a:schemeClr val="bg1"/>
                </a:solidFill>
              </a:rPr>
              <a:t>the</a:t>
            </a:r>
            <a:r>
              <a:rPr lang="pt" sz="1500" dirty="0">
                <a:solidFill>
                  <a:schemeClr val="bg1"/>
                </a:solidFill>
              </a:rPr>
              <a:t> </a:t>
            </a:r>
            <a:r>
              <a:rPr lang="pt" sz="1500" dirty="0" err="1">
                <a:solidFill>
                  <a:schemeClr val="bg1"/>
                </a:solidFill>
              </a:rPr>
              <a:t>deployment</a:t>
            </a:r>
            <a:endParaRPr lang="pt"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pt" sz="1500" dirty="0" err="1">
                <a:solidFill>
                  <a:schemeClr val="bg1"/>
                </a:solidFill>
              </a:rPr>
              <a:t>terraform</a:t>
            </a:r>
            <a:r>
              <a:rPr lang="pt" sz="1500" dirty="0">
                <a:solidFill>
                  <a:schemeClr val="bg1"/>
                </a:solidFill>
              </a:rPr>
              <a:t> </a:t>
            </a:r>
            <a:r>
              <a:rPr lang="pt" sz="1500" dirty="0" err="1">
                <a:solidFill>
                  <a:schemeClr val="bg1"/>
                </a:solidFill>
              </a:rPr>
              <a:t>destroy</a:t>
            </a:r>
            <a:r>
              <a:rPr lang="pt" sz="1500" dirty="0">
                <a:solidFill>
                  <a:schemeClr val="bg1"/>
                </a:solidFill>
              </a:rPr>
              <a:t> – delete </a:t>
            </a:r>
            <a:r>
              <a:rPr lang="pt" sz="1500" dirty="0" err="1">
                <a:solidFill>
                  <a:schemeClr val="bg1"/>
                </a:solidFill>
              </a:rPr>
              <a:t>your</a:t>
            </a:r>
            <a:r>
              <a:rPr lang="pt" sz="1500" dirty="0">
                <a:solidFill>
                  <a:schemeClr val="bg1"/>
                </a:solidFill>
              </a:rPr>
              <a:t> </a:t>
            </a:r>
            <a:r>
              <a:rPr lang="pt" sz="1500" dirty="0" err="1">
                <a:solidFill>
                  <a:schemeClr val="bg1"/>
                </a:solidFill>
              </a:rPr>
              <a:t>deployment</a:t>
            </a:r>
            <a:endParaRPr lang="en-US" sz="1500" dirty="0">
              <a:solidFill>
                <a:schemeClr val="bg1"/>
              </a:solidFill>
            </a:endParaRPr>
          </a:p>
        </p:txBody>
      </p:sp>
      <p:sp>
        <p:nvSpPr>
          <p:cNvPr id="2" name="Title 1"/>
          <p:cNvSpPr>
            <a:spLocks noGrp="1"/>
          </p:cNvSpPr>
          <p:nvPr>
            <p:ph type="title"/>
          </p:nvPr>
        </p:nvSpPr>
        <p:spPr>
          <a:xfrm>
            <a:off x="189030" y="289512"/>
            <a:ext cx="11655840" cy="690202"/>
          </a:xfrm>
        </p:spPr>
        <p:txBody>
          <a:bodyPr>
            <a:normAutofit fontScale="90000"/>
          </a:bodyPr>
          <a:lstStyle/>
          <a:p>
            <a:r>
              <a:rPr lang="en-US" sz="4400" spc="0" dirty="0">
                <a:solidFill>
                  <a:schemeClr val="bg1"/>
                </a:solidFill>
                <a:latin typeface="+mn-lt"/>
              </a:rPr>
              <a:t>Terraform Commands</a:t>
            </a:r>
            <a:endParaRPr lang="en-US" sz="1961" spc="0" dirty="0">
              <a:solidFill>
                <a:schemeClr val="bg1"/>
              </a:solidFill>
              <a:latin typeface="+mn-lt"/>
            </a:endParaRPr>
          </a:p>
        </p:txBody>
      </p:sp>
      <p:sp>
        <p:nvSpPr>
          <p:cNvPr id="10" name="Rectangle 9"/>
          <p:cNvSpPr/>
          <p:nvPr/>
        </p:nvSpPr>
        <p:spPr bwMode="auto">
          <a:xfrm>
            <a:off x="11056776" y="0"/>
            <a:ext cx="1135224" cy="6857027"/>
          </a:xfrm>
          <a:prstGeom prst="rect">
            <a:avLst/>
          </a:prstGeom>
          <a:solidFill>
            <a:schemeClr val="tx1"/>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solidFill>
                <a:schemeClr val="bg1"/>
              </a:solidFill>
            </a:endParaRPr>
          </a:p>
        </p:txBody>
      </p:sp>
      <p:sp>
        <p:nvSpPr>
          <p:cNvPr id="12" name="Freeform 5">
            <a:extLst>
              <a:ext uri="{FF2B5EF4-FFF2-40B4-BE49-F238E27FC236}">
                <a16:creationId xmlns:a16="http://schemas.microsoft.com/office/drawing/2014/main" id="{C52F5358-CC94-4D94-B54B-F57E9423EB5D}"/>
              </a:ext>
            </a:extLst>
          </p:cNvPr>
          <p:cNvSpPr>
            <a:spLocks/>
          </p:cNvSpPr>
          <p:nvPr/>
        </p:nvSpPr>
        <p:spPr bwMode="auto">
          <a:xfrm rot="18900000">
            <a:off x="11516539" y="390051"/>
            <a:ext cx="303442" cy="293740"/>
          </a:xfrm>
          <a:custGeom>
            <a:avLst/>
            <a:gdLst>
              <a:gd name="T0" fmla="*/ 216 w 262"/>
              <a:gd name="T1" fmla="*/ 85 h 262"/>
              <a:gd name="T2" fmla="*/ 201 w 262"/>
              <a:gd name="T3" fmla="*/ 99 h 262"/>
              <a:gd name="T4" fmla="*/ 223 w 262"/>
              <a:gd name="T5" fmla="*/ 121 h 262"/>
              <a:gd name="T6" fmla="*/ 141 w 262"/>
              <a:gd name="T7" fmla="*/ 121 h 262"/>
              <a:gd name="T8" fmla="*/ 141 w 262"/>
              <a:gd name="T9" fmla="*/ 39 h 262"/>
              <a:gd name="T10" fmla="*/ 162 w 262"/>
              <a:gd name="T11" fmla="*/ 61 h 262"/>
              <a:gd name="T12" fmla="*/ 177 w 262"/>
              <a:gd name="T13" fmla="*/ 46 h 262"/>
              <a:gd name="T14" fmla="*/ 131 w 262"/>
              <a:gd name="T15" fmla="*/ 0 h 262"/>
              <a:gd name="T16" fmla="*/ 85 w 262"/>
              <a:gd name="T17" fmla="*/ 46 h 262"/>
              <a:gd name="T18" fmla="*/ 99 w 262"/>
              <a:gd name="T19" fmla="*/ 61 h 262"/>
              <a:gd name="T20" fmla="*/ 121 w 262"/>
              <a:gd name="T21" fmla="*/ 39 h 262"/>
              <a:gd name="T22" fmla="*/ 121 w 262"/>
              <a:gd name="T23" fmla="*/ 121 h 262"/>
              <a:gd name="T24" fmla="*/ 39 w 262"/>
              <a:gd name="T25" fmla="*/ 121 h 262"/>
              <a:gd name="T26" fmla="*/ 61 w 262"/>
              <a:gd name="T27" fmla="*/ 99 h 262"/>
              <a:gd name="T28" fmla="*/ 46 w 262"/>
              <a:gd name="T29" fmla="*/ 85 h 262"/>
              <a:gd name="T30" fmla="*/ 0 w 262"/>
              <a:gd name="T31" fmla="*/ 131 h 262"/>
              <a:gd name="T32" fmla="*/ 46 w 262"/>
              <a:gd name="T33" fmla="*/ 177 h 262"/>
              <a:gd name="T34" fmla="*/ 61 w 262"/>
              <a:gd name="T35" fmla="*/ 162 h 262"/>
              <a:gd name="T36" fmla="*/ 39 w 262"/>
              <a:gd name="T37" fmla="*/ 141 h 262"/>
              <a:gd name="T38" fmla="*/ 121 w 262"/>
              <a:gd name="T39" fmla="*/ 141 h 262"/>
              <a:gd name="T40" fmla="*/ 121 w 262"/>
              <a:gd name="T41" fmla="*/ 223 h 262"/>
              <a:gd name="T42" fmla="*/ 99 w 262"/>
              <a:gd name="T43" fmla="*/ 201 h 262"/>
              <a:gd name="T44" fmla="*/ 85 w 262"/>
              <a:gd name="T45" fmla="*/ 216 h 262"/>
              <a:gd name="T46" fmla="*/ 131 w 262"/>
              <a:gd name="T47" fmla="*/ 262 h 262"/>
              <a:gd name="T48" fmla="*/ 177 w 262"/>
              <a:gd name="T49" fmla="*/ 216 h 262"/>
              <a:gd name="T50" fmla="*/ 162 w 262"/>
              <a:gd name="T51" fmla="*/ 201 h 262"/>
              <a:gd name="T52" fmla="*/ 141 w 262"/>
              <a:gd name="T53" fmla="*/ 223 h 262"/>
              <a:gd name="T54" fmla="*/ 141 w 262"/>
              <a:gd name="T55" fmla="*/ 141 h 262"/>
              <a:gd name="T56" fmla="*/ 223 w 262"/>
              <a:gd name="T57" fmla="*/ 141 h 262"/>
              <a:gd name="T58" fmla="*/ 201 w 262"/>
              <a:gd name="T59" fmla="*/ 162 h 262"/>
              <a:gd name="T60" fmla="*/ 216 w 262"/>
              <a:gd name="T61" fmla="*/ 177 h 262"/>
              <a:gd name="T62" fmla="*/ 262 w 262"/>
              <a:gd name="T63" fmla="*/ 131 h 262"/>
              <a:gd name="T64" fmla="*/ 216 w 262"/>
              <a:gd name="T65" fmla="*/ 85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2" h="262">
                <a:moveTo>
                  <a:pt x="216" y="85"/>
                </a:moveTo>
                <a:lnTo>
                  <a:pt x="201" y="99"/>
                </a:lnTo>
                <a:lnTo>
                  <a:pt x="223" y="121"/>
                </a:lnTo>
                <a:lnTo>
                  <a:pt x="141" y="121"/>
                </a:lnTo>
                <a:lnTo>
                  <a:pt x="141" y="39"/>
                </a:lnTo>
                <a:lnTo>
                  <a:pt x="162" y="61"/>
                </a:lnTo>
                <a:lnTo>
                  <a:pt x="177" y="46"/>
                </a:lnTo>
                <a:lnTo>
                  <a:pt x="131" y="0"/>
                </a:lnTo>
                <a:lnTo>
                  <a:pt x="85" y="46"/>
                </a:lnTo>
                <a:lnTo>
                  <a:pt x="99" y="61"/>
                </a:lnTo>
                <a:lnTo>
                  <a:pt x="121" y="39"/>
                </a:lnTo>
                <a:lnTo>
                  <a:pt x="121" y="121"/>
                </a:lnTo>
                <a:lnTo>
                  <a:pt x="39" y="121"/>
                </a:lnTo>
                <a:lnTo>
                  <a:pt x="61" y="99"/>
                </a:lnTo>
                <a:lnTo>
                  <a:pt x="46" y="85"/>
                </a:lnTo>
                <a:lnTo>
                  <a:pt x="0" y="131"/>
                </a:lnTo>
                <a:lnTo>
                  <a:pt x="46" y="177"/>
                </a:lnTo>
                <a:lnTo>
                  <a:pt x="61" y="162"/>
                </a:lnTo>
                <a:lnTo>
                  <a:pt x="39" y="141"/>
                </a:lnTo>
                <a:lnTo>
                  <a:pt x="121" y="141"/>
                </a:lnTo>
                <a:lnTo>
                  <a:pt x="121" y="223"/>
                </a:lnTo>
                <a:lnTo>
                  <a:pt x="99" y="201"/>
                </a:lnTo>
                <a:lnTo>
                  <a:pt x="85" y="216"/>
                </a:lnTo>
                <a:lnTo>
                  <a:pt x="131" y="262"/>
                </a:lnTo>
                <a:lnTo>
                  <a:pt x="177" y="216"/>
                </a:lnTo>
                <a:lnTo>
                  <a:pt x="162" y="201"/>
                </a:lnTo>
                <a:lnTo>
                  <a:pt x="141" y="223"/>
                </a:lnTo>
                <a:lnTo>
                  <a:pt x="141" y="141"/>
                </a:lnTo>
                <a:lnTo>
                  <a:pt x="223" y="141"/>
                </a:lnTo>
                <a:lnTo>
                  <a:pt x="201" y="162"/>
                </a:lnTo>
                <a:lnTo>
                  <a:pt x="216" y="177"/>
                </a:lnTo>
                <a:lnTo>
                  <a:pt x="262" y="131"/>
                </a:lnTo>
                <a:lnTo>
                  <a:pt x="216" y="85"/>
                </a:lnTo>
                <a:close/>
              </a:path>
            </a:pathLst>
          </a:custGeom>
          <a:noFill/>
          <a:ln w="12700">
            <a:solidFill>
              <a:schemeClr val="bg2">
                <a:lumMod val="75000"/>
              </a:schemeClr>
            </a:solidFill>
          </a:ln>
        </p:spPr>
        <p:txBody>
          <a:bodyPr vert="horz" wrap="square" lIns="87880" tIns="43940" rIns="87880" bIns="43940" numCol="1" anchor="t" anchorCtr="0" compatLnSpc="1">
            <a:prstTxWarp prst="textNoShape">
              <a:avLst/>
            </a:prstTxWarp>
          </a:bodyPr>
          <a:lstStyle/>
          <a:p>
            <a:pPr defTabSz="878727">
              <a:defRPr/>
            </a:pPr>
            <a:endParaRPr lang="en-US" sz="1730" kern="0">
              <a:solidFill>
                <a:schemeClr val="bg1"/>
              </a:solidFill>
            </a:endParaRPr>
          </a:p>
        </p:txBody>
      </p:sp>
      <p:pic>
        <p:nvPicPr>
          <p:cNvPr id="7" name="Picture 6">
            <a:extLst>
              <a:ext uri="{FF2B5EF4-FFF2-40B4-BE49-F238E27FC236}">
                <a16:creationId xmlns:a16="http://schemas.microsoft.com/office/drawing/2014/main" id="{921E4C70-5375-4FC6-A104-8AB02D726A58}"/>
              </a:ext>
            </a:extLst>
          </p:cNvPr>
          <p:cNvPicPr>
            <a:picLocks noChangeAspect="1"/>
          </p:cNvPicPr>
          <p:nvPr/>
        </p:nvPicPr>
        <p:blipFill>
          <a:blip r:embed="rId3"/>
          <a:stretch>
            <a:fillRect/>
          </a:stretch>
        </p:blipFill>
        <p:spPr>
          <a:xfrm>
            <a:off x="7987506" y="2425384"/>
            <a:ext cx="3585029" cy="3585029"/>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DE405604-45B9-D193-C2D4-187CE7AFB348}"/>
              </a:ext>
            </a:extLst>
          </p:cNvPr>
          <p:cNvPicPr>
            <a:picLocks noChangeAspect="1"/>
          </p:cNvPicPr>
          <p:nvPr/>
        </p:nvPicPr>
        <p:blipFill>
          <a:blip r:embed="rId4"/>
          <a:stretch>
            <a:fillRect/>
          </a:stretch>
        </p:blipFill>
        <p:spPr>
          <a:xfrm>
            <a:off x="0" y="5699929"/>
            <a:ext cx="1258519" cy="1258519"/>
          </a:xfrm>
          <a:prstGeom prst="rect">
            <a:avLst/>
          </a:prstGeom>
        </p:spPr>
      </p:pic>
    </p:spTree>
    <p:extLst>
      <p:ext uri="{BB962C8B-B14F-4D97-AF65-F5344CB8AC3E}">
        <p14:creationId xmlns:p14="http://schemas.microsoft.com/office/powerpoint/2010/main" val="36316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35" presetClass="path" presetSubtype="0" decel="100000" fill="hold" grpId="1" nodeType="withEffect">
                                  <p:stCondLst>
                                    <p:cond delay="250"/>
                                  </p:stCondLst>
                                  <p:childTnLst>
                                    <p:animMotion origin="layout" path="M -3.14526E-6 -2.00182E-6 L -0.02374 -2.00182E-6 " pathEditMode="relative" rAng="0" ptsTypes="AA">
                                      <p:cBhvr>
                                        <p:cTn id="9" dur="750" spd="-100000" fill="hold"/>
                                        <p:tgtEl>
                                          <p:spTgt spid="24"/>
                                        </p:tgtEl>
                                        <p:attrNameLst>
                                          <p:attrName>ppt_x</p:attrName>
                                          <p:attrName>ppt_y</p:attrName>
                                        </p:attrNameLst>
                                      </p:cBhvr>
                                      <p:rCtr x="-1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030" y="289512"/>
            <a:ext cx="11655840" cy="845080"/>
          </a:xfrm>
        </p:spPr>
        <p:txBody>
          <a:bodyPr/>
          <a:lstStyle/>
          <a:p>
            <a:r>
              <a:rPr lang="hr-HR" dirty="0" err="1">
                <a:solidFill>
                  <a:schemeClr val="bg1"/>
                </a:solidFill>
              </a:rPr>
              <a:t>Comparison</a:t>
            </a:r>
            <a:endParaRPr lang="en-US" sz="1961" spc="0" dirty="0">
              <a:solidFill>
                <a:schemeClr val="bg1"/>
              </a:solidFill>
              <a:latin typeface="+mn-lt"/>
            </a:endParaRPr>
          </a:p>
        </p:txBody>
      </p:sp>
      <p:pic>
        <p:nvPicPr>
          <p:cNvPr id="4" name="Picture 3">
            <a:extLst>
              <a:ext uri="{FF2B5EF4-FFF2-40B4-BE49-F238E27FC236}">
                <a16:creationId xmlns:a16="http://schemas.microsoft.com/office/drawing/2014/main" id="{3D3A5065-1A65-994F-AC17-E01F760EC999}"/>
              </a:ext>
            </a:extLst>
          </p:cNvPr>
          <p:cNvPicPr>
            <a:picLocks noChangeAspect="1"/>
          </p:cNvPicPr>
          <p:nvPr/>
        </p:nvPicPr>
        <p:blipFill>
          <a:blip r:embed="rId3"/>
          <a:stretch>
            <a:fillRect/>
          </a:stretch>
        </p:blipFill>
        <p:spPr>
          <a:xfrm>
            <a:off x="9201327" y="2625502"/>
            <a:ext cx="1606996" cy="1606996"/>
          </a:xfrm>
          <a:prstGeom prst="rect">
            <a:avLst/>
          </a:prstGeom>
        </p:spPr>
      </p:pic>
      <p:pic>
        <p:nvPicPr>
          <p:cNvPr id="11" name="Picture 10">
            <a:extLst>
              <a:ext uri="{FF2B5EF4-FFF2-40B4-BE49-F238E27FC236}">
                <a16:creationId xmlns:a16="http://schemas.microsoft.com/office/drawing/2014/main" id="{2D7A6C9F-D665-7444-BA16-61C1B55EFDFA}"/>
              </a:ext>
            </a:extLst>
          </p:cNvPr>
          <p:cNvPicPr>
            <a:picLocks noChangeAspect="1"/>
          </p:cNvPicPr>
          <p:nvPr/>
        </p:nvPicPr>
        <p:blipFill>
          <a:blip r:embed="rId4"/>
          <a:stretch>
            <a:fillRect/>
          </a:stretch>
        </p:blipFill>
        <p:spPr>
          <a:xfrm>
            <a:off x="6367000" y="2703675"/>
            <a:ext cx="1450650" cy="1450650"/>
          </a:xfrm>
          <a:prstGeom prst="rect">
            <a:avLst/>
          </a:prstGeom>
        </p:spPr>
      </p:pic>
      <p:sp>
        <p:nvSpPr>
          <p:cNvPr id="7" name="Text Placeholder 41">
            <a:extLst>
              <a:ext uri="{FF2B5EF4-FFF2-40B4-BE49-F238E27FC236}">
                <a16:creationId xmlns:a16="http://schemas.microsoft.com/office/drawing/2014/main" id="{705883CC-9899-482E-8B22-B64963AB9176}"/>
              </a:ext>
            </a:extLst>
          </p:cNvPr>
          <p:cNvSpPr txBox="1">
            <a:spLocks/>
          </p:cNvSpPr>
          <p:nvPr/>
        </p:nvSpPr>
        <p:spPr>
          <a:xfrm>
            <a:off x="189030" y="1786775"/>
            <a:ext cx="10479627" cy="5665085"/>
          </a:xfrm>
          <a:prstGeom prst="rect">
            <a:avLst/>
          </a:prstGeom>
        </p:spPr>
        <p:txBody>
          <a:bodyPr vert="horz" wrap="square" lIns="143410" tIns="89632" rIns="143410" bIns="89632" rtlCol="0">
            <a:noAutofit/>
          </a:bodyPr>
          <a:lstStyle>
            <a:lvl1pPr marL="0" marR="0" indent="0" algn="l" defTabSz="932444" rtl="0" eaLnBrk="1" fontAlgn="auto" latinLnBrk="0" hangingPunct="1">
              <a:lnSpc>
                <a:spcPct val="90000"/>
              </a:lnSpc>
              <a:spcBef>
                <a:spcPct val="20000"/>
              </a:spcBef>
              <a:spcAft>
                <a:spcPts val="0"/>
              </a:spcAft>
              <a:buClrTx/>
              <a:buSzPct val="90000"/>
              <a:buFont typeface="Arial" pitchFamily="34" charset="0"/>
              <a:buNone/>
              <a:tabLst/>
              <a:defRPr sz="2448" kern="1200" spc="0" baseline="0">
                <a:solidFill>
                  <a:schemeClr val="accent2"/>
                </a:solidFill>
                <a:latin typeface="+mn-lt"/>
                <a:ea typeface="+mn-ea"/>
                <a:cs typeface="+mn-cs"/>
              </a:defRPr>
            </a:lvl1pPr>
            <a:lvl2pPr marL="584013" marR="0" indent="-241223" algn="l" defTabSz="932444" rtl="0" eaLnBrk="1" fontAlgn="auto" latinLnBrk="0" hangingPunct="1">
              <a:lnSpc>
                <a:spcPct val="90000"/>
              </a:lnSpc>
              <a:spcBef>
                <a:spcPct val="20000"/>
              </a:spcBef>
              <a:spcAft>
                <a:spcPts val="0"/>
              </a:spcAft>
              <a:buClrTx/>
              <a:buSzPct val="90000"/>
              <a:buFont typeface="Arial" pitchFamily="34" charset="0"/>
              <a:buChar char="•"/>
              <a:tabLst/>
              <a:defRPr sz="2040" kern="1200" spc="0" baseline="0">
                <a:gradFill>
                  <a:gsLst>
                    <a:gs pos="1250">
                      <a:schemeClr val="tx1"/>
                    </a:gs>
                    <a:gs pos="100000">
                      <a:schemeClr val="tx1"/>
                    </a:gs>
                  </a:gsLst>
                  <a:lin ang="5400000" scaled="0"/>
                </a:gradFill>
                <a:latin typeface="+mn-lt"/>
                <a:ea typeface="+mn-ea"/>
                <a:cs typeface="+mn-cs"/>
              </a:defRPr>
            </a:lvl2pPr>
            <a:lvl3pPr marL="799844"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836" kern="1200" spc="0" baseline="0">
                <a:gradFill>
                  <a:gsLst>
                    <a:gs pos="1250">
                      <a:schemeClr val="tx1"/>
                    </a:gs>
                    <a:gs pos="100000">
                      <a:schemeClr val="tx1"/>
                    </a:gs>
                  </a:gsLst>
                  <a:lin ang="5400000" scaled="0"/>
                </a:gradFill>
                <a:latin typeface="+mn-lt"/>
                <a:ea typeface="+mn-ea"/>
                <a:cs typeface="+mn-cs"/>
              </a:defRPr>
            </a:lvl3pPr>
            <a:lvl4pPr marL="1028370"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4pPr>
            <a:lvl5pPr marL="1256897"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5pPr>
            <a:lvl6pPr marL="2564218"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442"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6664"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2887"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defTabSz="914192">
              <a:spcBef>
                <a:spcPts val="1176"/>
              </a:spcBef>
              <a:buClr>
                <a:schemeClr val="tx1"/>
              </a:buClr>
              <a:buFont typeface="Arial" panose="020B0604020202020204" pitchFamily="34" charset="0"/>
              <a:buChar char="•"/>
            </a:pPr>
            <a:r>
              <a:rPr lang="hr-HR" sz="1500" dirty="0">
                <a:solidFill>
                  <a:schemeClr val="bg1"/>
                </a:solidFill>
              </a:rPr>
              <a:t>ARM – Azure </a:t>
            </a:r>
            <a:r>
              <a:rPr lang="hr-HR" sz="1500" dirty="0" err="1">
                <a:solidFill>
                  <a:schemeClr val="bg1"/>
                </a:solidFill>
              </a:rPr>
              <a:t>Native</a:t>
            </a:r>
            <a:r>
              <a:rPr lang="hr-HR" sz="1500" dirty="0">
                <a:solidFill>
                  <a:schemeClr val="bg1"/>
                </a:solidFill>
              </a:rPr>
              <a:t> – All </a:t>
            </a:r>
            <a:r>
              <a:rPr lang="hr-HR" sz="1500" dirty="0" err="1">
                <a:solidFill>
                  <a:schemeClr val="bg1"/>
                </a:solidFill>
              </a:rPr>
              <a:t>new</a:t>
            </a:r>
            <a:r>
              <a:rPr lang="hr-HR" sz="1500" dirty="0">
                <a:solidFill>
                  <a:schemeClr val="bg1"/>
                </a:solidFill>
              </a:rPr>
              <a:t> </a:t>
            </a:r>
            <a:r>
              <a:rPr lang="hr-HR" sz="1500" dirty="0" err="1">
                <a:solidFill>
                  <a:schemeClr val="bg1"/>
                </a:solidFill>
              </a:rPr>
              <a:t>features</a:t>
            </a:r>
            <a:r>
              <a:rPr lang="hr-HR" sz="1500" dirty="0">
                <a:solidFill>
                  <a:schemeClr val="bg1"/>
                </a:solidFill>
              </a:rPr>
              <a:t> </a:t>
            </a:r>
            <a:r>
              <a:rPr lang="hr-HR" sz="1500" dirty="0" err="1">
                <a:solidFill>
                  <a:schemeClr val="bg1"/>
                </a:solidFill>
              </a:rPr>
              <a:t>instantly</a:t>
            </a:r>
            <a:r>
              <a:rPr lang="hr-HR" sz="1500" dirty="0">
                <a:solidFill>
                  <a:schemeClr val="bg1"/>
                </a:solidFill>
              </a:rPr>
              <a:t> </a:t>
            </a:r>
            <a:r>
              <a:rPr lang="hr-HR" sz="1500" dirty="0" err="1">
                <a:solidFill>
                  <a:schemeClr val="bg1"/>
                </a:solidFill>
              </a:rPr>
              <a:t>available</a:t>
            </a:r>
            <a:endParaRPr lang="hr-HR"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hr-HR" sz="1500" dirty="0">
                <a:solidFill>
                  <a:schemeClr val="bg1"/>
                </a:solidFill>
              </a:rPr>
              <a:t>ARM – JSON</a:t>
            </a:r>
          </a:p>
          <a:p>
            <a:pPr marL="285750" indent="-285750" defTabSz="914192">
              <a:spcBef>
                <a:spcPts val="1176"/>
              </a:spcBef>
              <a:buClr>
                <a:schemeClr val="tx1"/>
              </a:buClr>
              <a:buFont typeface="Arial" panose="020B0604020202020204" pitchFamily="34" charset="0"/>
              <a:buChar char="•"/>
            </a:pPr>
            <a:r>
              <a:rPr lang="hr-HR" sz="1500" dirty="0">
                <a:solidFill>
                  <a:schemeClr val="bg1"/>
                </a:solidFill>
              </a:rPr>
              <a:t>ARM – </a:t>
            </a:r>
            <a:r>
              <a:rPr lang="hr-HR" sz="1500" dirty="0" err="1">
                <a:solidFill>
                  <a:schemeClr val="bg1"/>
                </a:solidFill>
              </a:rPr>
              <a:t>Visual</a:t>
            </a:r>
            <a:r>
              <a:rPr lang="hr-HR" sz="1500" dirty="0">
                <a:solidFill>
                  <a:schemeClr val="bg1"/>
                </a:solidFill>
              </a:rPr>
              <a:t> Studio</a:t>
            </a:r>
          </a:p>
          <a:p>
            <a:pPr marL="285750" indent="-285750" defTabSz="914192">
              <a:spcBef>
                <a:spcPts val="1176"/>
              </a:spcBef>
              <a:buClr>
                <a:schemeClr val="tx1"/>
              </a:buClr>
              <a:buFont typeface="Arial" panose="020B0604020202020204" pitchFamily="34" charset="0"/>
              <a:buChar char="•"/>
            </a:pPr>
            <a:endParaRPr lang="en-GB"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hr-HR" sz="1500" dirty="0" err="1">
                <a:solidFill>
                  <a:schemeClr val="bg1"/>
                </a:solidFill>
              </a:rPr>
              <a:t>Terraform</a:t>
            </a:r>
            <a:r>
              <a:rPr lang="hr-HR" sz="1500" dirty="0">
                <a:solidFill>
                  <a:schemeClr val="bg1"/>
                </a:solidFill>
              </a:rPr>
              <a:t> – </a:t>
            </a:r>
            <a:r>
              <a:rPr lang="hr-HR" sz="1500" dirty="0" err="1">
                <a:solidFill>
                  <a:schemeClr val="bg1"/>
                </a:solidFill>
              </a:rPr>
              <a:t>MultiCloud</a:t>
            </a:r>
            <a:r>
              <a:rPr lang="hr-HR" sz="1500" dirty="0">
                <a:solidFill>
                  <a:schemeClr val="bg1"/>
                </a:solidFill>
              </a:rPr>
              <a:t> – Same </a:t>
            </a:r>
            <a:r>
              <a:rPr lang="hr-HR" sz="1500" dirty="0" err="1">
                <a:solidFill>
                  <a:schemeClr val="bg1"/>
                </a:solidFill>
              </a:rPr>
              <a:t>logic</a:t>
            </a:r>
            <a:r>
              <a:rPr lang="hr-HR" sz="1500" dirty="0">
                <a:solidFill>
                  <a:schemeClr val="bg1"/>
                </a:solidFill>
              </a:rPr>
              <a:t> for Azure/AWS/Google</a:t>
            </a:r>
          </a:p>
          <a:p>
            <a:pPr marL="285750" indent="-285750" defTabSz="914192">
              <a:spcBef>
                <a:spcPts val="1176"/>
              </a:spcBef>
              <a:buClr>
                <a:schemeClr val="tx1"/>
              </a:buClr>
              <a:buFont typeface="Arial" panose="020B0604020202020204" pitchFamily="34" charset="0"/>
              <a:buChar char="•"/>
            </a:pPr>
            <a:r>
              <a:rPr lang="hr-HR" sz="1500" dirty="0" err="1">
                <a:solidFill>
                  <a:schemeClr val="bg1"/>
                </a:solidFill>
              </a:rPr>
              <a:t>Terraform</a:t>
            </a:r>
            <a:r>
              <a:rPr lang="hr-HR" sz="1500" dirty="0">
                <a:solidFill>
                  <a:schemeClr val="bg1"/>
                </a:solidFill>
              </a:rPr>
              <a:t> - </a:t>
            </a:r>
            <a:r>
              <a:rPr lang="hr-HR" sz="1500" dirty="0" err="1">
                <a:solidFill>
                  <a:schemeClr val="bg1"/>
                </a:solidFill>
              </a:rPr>
              <a:t>HashiCorp</a:t>
            </a:r>
            <a:r>
              <a:rPr lang="hr-HR" sz="1500" dirty="0">
                <a:solidFill>
                  <a:schemeClr val="bg1"/>
                </a:solidFill>
              </a:rPr>
              <a:t> </a:t>
            </a:r>
            <a:r>
              <a:rPr lang="hr-HR" sz="1500" dirty="0" err="1">
                <a:solidFill>
                  <a:schemeClr val="bg1"/>
                </a:solidFill>
              </a:rPr>
              <a:t>Config</a:t>
            </a:r>
            <a:r>
              <a:rPr lang="hr-HR" sz="1500" dirty="0">
                <a:solidFill>
                  <a:schemeClr val="bg1"/>
                </a:solidFill>
              </a:rPr>
              <a:t> </a:t>
            </a:r>
            <a:r>
              <a:rPr lang="hr-HR" sz="1500" dirty="0" err="1">
                <a:solidFill>
                  <a:schemeClr val="bg1"/>
                </a:solidFill>
              </a:rPr>
              <a:t>Language</a:t>
            </a:r>
            <a:r>
              <a:rPr lang="hr-HR" sz="1500" dirty="0">
                <a:solidFill>
                  <a:schemeClr val="bg1"/>
                </a:solidFill>
              </a:rPr>
              <a:t> (HCL) </a:t>
            </a:r>
          </a:p>
          <a:p>
            <a:pPr marL="285750" indent="-285750" defTabSz="914192">
              <a:spcBef>
                <a:spcPts val="1176"/>
              </a:spcBef>
              <a:buClr>
                <a:schemeClr val="tx1"/>
              </a:buClr>
              <a:buFont typeface="Arial" panose="020B0604020202020204" pitchFamily="34" charset="0"/>
              <a:buChar char="•"/>
            </a:pPr>
            <a:r>
              <a:rPr lang="hr-HR" sz="1500" dirty="0" err="1">
                <a:solidFill>
                  <a:schemeClr val="bg1"/>
                </a:solidFill>
              </a:rPr>
              <a:t>Terraform</a:t>
            </a:r>
            <a:r>
              <a:rPr lang="hr-HR" sz="1500" dirty="0">
                <a:solidFill>
                  <a:schemeClr val="bg1"/>
                </a:solidFill>
              </a:rPr>
              <a:t> – </a:t>
            </a:r>
            <a:r>
              <a:rPr lang="hr-HR" sz="1500" dirty="0" err="1">
                <a:solidFill>
                  <a:schemeClr val="bg1"/>
                </a:solidFill>
              </a:rPr>
              <a:t>Much</a:t>
            </a:r>
            <a:r>
              <a:rPr lang="hr-HR" sz="1500" dirty="0">
                <a:solidFill>
                  <a:schemeClr val="bg1"/>
                </a:solidFill>
              </a:rPr>
              <a:t> </a:t>
            </a:r>
            <a:r>
              <a:rPr lang="hr-HR" sz="1500" dirty="0" err="1">
                <a:solidFill>
                  <a:schemeClr val="bg1"/>
                </a:solidFill>
              </a:rPr>
              <a:t>faster</a:t>
            </a:r>
            <a:endParaRPr lang="hr-HR" sz="1500" dirty="0">
              <a:solidFill>
                <a:schemeClr val="bg1"/>
              </a:solidFill>
            </a:endParaRPr>
          </a:p>
          <a:p>
            <a:pPr marL="285750" indent="-285750" defTabSz="914192">
              <a:spcBef>
                <a:spcPts val="1176"/>
              </a:spcBef>
              <a:buClr>
                <a:schemeClr val="tx1"/>
              </a:buClr>
              <a:buFont typeface="Arial" panose="020B0604020202020204" pitchFamily="34" charset="0"/>
              <a:buChar char="•"/>
            </a:pPr>
            <a:r>
              <a:rPr lang="hr-HR" sz="1500" dirty="0" err="1">
                <a:solidFill>
                  <a:schemeClr val="bg1"/>
                </a:solidFill>
              </a:rPr>
              <a:t>Terraform</a:t>
            </a:r>
            <a:r>
              <a:rPr lang="hr-HR" sz="1500" dirty="0">
                <a:solidFill>
                  <a:schemeClr val="bg1"/>
                </a:solidFill>
              </a:rPr>
              <a:t> – </a:t>
            </a:r>
            <a:r>
              <a:rPr lang="hr-HR" sz="1500" dirty="0" err="1">
                <a:solidFill>
                  <a:schemeClr val="bg1"/>
                </a:solidFill>
              </a:rPr>
              <a:t>Deployment</a:t>
            </a:r>
            <a:r>
              <a:rPr lang="hr-HR" sz="1500" dirty="0">
                <a:solidFill>
                  <a:schemeClr val="bg1"/>
                </a:solidFill>
              </a:rPr>
              <a:t> to </a:t>
            </a:r>
            <a:r>
              <a:rPr lang="hr-HR" sz="1500" dirty="0" err="1">
                <a:solidFill>
                  <a:schemeClr val="bg1"/>
                </a:solidFill>
              </a:rPr>
              <a:t>multiple</a:t>
            </a:r>
            <a:r>
              <a:rPr lang="hr-HR" sz="1500" dirty="0">
                <a:solidFill>
                  <a:schemeClr val="bg1"/>
                </a:solidFill>
              </a:rPr>
              <a:t> </a:t>
            </a:r>
            <a:r>
              <a:rPr lang="hr-HR" sz="1500" dirty="0" err="1">
                <a:solidFill>
                  <a:schemeClr val="bg1"/>
                </a:solidFill>
              </a:rPr>
              <a:t>resource</a:t>
            </a:r>
            <a:r>
              <a:rPr lang="hr-HR" sz="1500" dirty="0">
                <a:solidFill>
                  <a:schemeClr val="bg1"/>
                </a:solidFill>
              </a:rPr>
              <a:t> </a:t>
            </a:r>
            <a:r>
              <a:rPr lang="hr-HR" sz="1500" dirty="0" err="1">
                <a:solidFill>
                  <a:schemeClr val="bg1"/>
                </a:solidFill>
              </a:rPr>
              <a:t>groups</a:t>
            </a:r>
            <a:r>
              <a:rPr lang="hr-HR" sz="1500" dirty="0">
                <a:solidFill>
                  <a:schemeClr val="bg1"/>
                </a:solidFill>
              </a:rPr>
              <a:t> </a:t>
            </a:r>
            <a:r>
              <a:rPr lang="hr-HR" sz="1500" dirty="0" err="1">
                <a:solidFill>
                  <a:schemeClr val="bg1"/>
                </a:solidFill>
              </a:rPr>
              <a:t>in</a:t>
            </a:r>
            <a:r>
              <a:rPr lang="hr-HR" sz="1500" dirty="0">
                <a:solidFill>
                  <a:schemeClr val="bg1"/>
                </a:solidFill>
              </a:rPr>
              <a:t> one </a:t>
            </a:r>
            <a:r>
              <a:rPr lang="hr-HR" sz="1500" dirty="0" err="1">
                <a:solidFill>
                  <a:schemeClr val="bg1"/>
                </a:solidFill>
              </a:rPr>
              <a:t>script</a:t>
            </a:r>
            <a:endParaRPr lang="hr-HR" sz="1500" dirty="0">
              <a:solidFill>
                <a:schemeClr val="bg1"/>
              </a:solidFill>
            </a:endParaRPr>
          </a:p>
          <a:p>
            <a:pPr marL="285750" indent="-285750" defTabSz="914192">
              <a:spcBef>
                <a:spcPts val="1176"/>
              </a:spcBef>
              <a:buClr>
                <a:schemeClr val="tx1"/>
              </a:buClr>
              <a:buFont typeface="Arial" panose="020B0604020202020204" pitchFamily="34" charset="0"/>
              <a:buChar char="•"/>
            </a:pPr>
            <a:endParaRPr lang="hr-HR" sz="1500" dirty="0">
              <a:solidFill>
                <a:schemeClr val="bg1"/>
              </a:solidFill>
            </a:endParaRPr>
          </a:p>
          <a:p>
            <a:pPr marL="285750" indent="-285750" defTabSz="914192">
              <a:spcBef>
                <a:spcPts val="1176"/>
              </a:spcBef>
              <a:buClr>
                <a:schemeClr val="tx1"/>
              </a:buClr>
              <a:buFont typeface="Arial" panose="020B0604020202020204" pitchFamily="34" charset="0"/>
              <a:buChar char="•"/>
            </a:pPr>
            <a:endParaRPr lang="en-US" sz="1500" dirty="0">
              <a:solidFill>
                <a:schemeClr val="bg1"/>
              </a:solidFill>
            </a:endParaRPr>
          </a:p>
        </p:txBody>
      </p:sp>
      <p:pic>
        <p:nvPicPr>
          <p:cNvPr id="3" name="Picture 2" descr="A yellow and orange logo&#10;&#10;Description automatically generated">
            <a:extLst>
              <a:ext uri="{FF2B5EF4-FFF2-40B4-BE49-F238E27FC236}">
                <a16:creationId xmlns:a16="http://schemas.microsoft.com/office/drawing/2014/main" id="{1FCA3A82-FB47-5F8A-57AE-579956C724F8}"/>
              </a:ext>
            </a:extLst>
          </p:cNvPr>
          <p:cNvPicPr>
            <a:picLocks noChangeAspect="1"/>
          </p:cNvPicPr>
          <p:nvPr/>
        </p:nvPicPr>
        <p:blipFill>
          <a:blip r:embed="rId5"/>
          <a:stretch>
            <a:fillRect/>
          </a:stretch>
        </p:blipFill>
        <p:spPr>
          <a:xfrm>
            <a:off x="0" y="5699929"/>
            <a:ext cx="1258519" cy="1258519"/>
          </a:xfrm>
          <a:prstGeom prst="rect">
            <a:avLst/>
          </a:prstGeom>
        </p:spPr>
      </p:pic>
    </p:spTree>
    <p:extLst>
      <p:ext uri="{BB962C8B-B14F-4D97-AF65-F5344CB8AC3E}">
        <p14:creationId xmlns:p14="http://schemas.microsoft.com/office/powerpoint/2010/main" val="427659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35" presetClass="path" presetSubtype="0" decel="100000" fill="hold" grpId="1" nodeType="withEffect">
                                  <p:stCondLst>
                                    <p:cond delay="250"/>
                                  </p:stCondLst>
                                  <p:childTnLst>
                                    <p:animMotion origin="layout" path="M -3.14526E-6 -2.00182E-6 L -0.02374 -2.00182E-6 " pathEditMode="relative" rAng="0" ptsTypes="AA">
                                      <p:cBhvr>
                                        <p:cTn id="9" dur="750" spd="-100000" fill="hold"/>
                                        <p:tgtEl>
                                          <p:spTgt spid="7"/>
                                        </p:tgtEl>
                                        <p:attrNameLst>
                                          <p:attrName>ppt_x</p:attrName>
                                          <p:attrName>ppt_y</p:attrName>
                                        </p:attrNameLst>
                                      </p:cBhvr>
                                      <p:rCtr x="-1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Image result for money cloud">
            <a:extLst>
              <a:ext uri="{FF2B5EF4-FFF2-40B4-BE49-F238E27FC236}">
                <a16:creationId xmlns:a16="http://schemas.microsoft.com/office/drawing/2014/main" id="{2EDEC833-2710-4E20-84D0-1471FDFAC8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72" y="0"/>
            <a:ext cx="12209572" cy="686418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91682" y="67024"/>
            <a:ext cx="11655840" cy="845080"/>
          </a:xfrm>
        </p:spPr>
        <p:txBody>
          <a:bodyPr/>
          <a:lstStyle/>
          <a:p>
            <a:r>
              <a:rPr lang="hr-HR" dirty="0" err="1">
                <a:solidFill>
                  <a:schemeClr val="bg1"/>
                </a:solidFill>
              </a:rPr>
              <a:t>Cost</a:t>
            </a:r>
            <a:endParaRPr lang="en-US" sz="1961" spc="0" dirty="0">
              <a:solidFill>
                <a:schemeClr val="bg1"/>
              </a:solidFill>
              <a:latin typeface="+mn-lt"/>
            </a:endParaRPr>
          </a:p>
        </p:txBody>
      </p:sp>
      <p:sp>
        <p:nvSpPr>
          <p:cNvPr id="7" name="Text Placeholder 41">
            <a:extLst>
              <a:ext uri="{FF2B5EF4-FFF2-40B4-BE49-F238E27FC236}">
                <a16:creationId xmlns:a16="http://schemas.microsoft.com/office/drawing/2014/main" id="{705883CC-9899-482E-8B22-B64963AB9176}"/>
              </a:ext>
            </a:extLst>
          </p:cNvPr>
          <p:cNvSpPr txBox="1">
            <a:spLocks/>
          </p:cNvSpPr>
          <p:nvPr/>
        </p:nvSpPr>
        <p:spPr>
          <a:xfrm>
            <a:off x="189030" y="1786775"/>
            <a:ext cx="10479627" cy="5665085"/>
          </a:xfrm>
          <a:prstGeom prst="rect">
            <a:avLst/>
          </a:prstGeom>
        </p:spPr>
        <p:txBody>
          <a:bodyPr vert="horz" wrap="square" lIns="143410" tIns="89632" rIns="143410" bIns="89632" rtlCol="0">
            <a:noAutofit/>
          </a:bodyPr>
          <a:lstStyle>
            <a:lvl1pPr marL="0" marR="0" indent="0" algn="l" defTabSz="932444" rtl="0" eaLnBrk="1" fontAlgn="auto" latinLnBrk="0" hangingPunct="1">
              <a:lnSpc>
                <a:spcPct val="90000"/>
              </a:lnSpc>
              <a:spcBef>
                <a:spcPct val="20000"/>
              </a:spcBef>
              <a:spcAft>
                <a:spcPts val="0"/>
              </a:spcAft>
              <a:buClrTx/>
              <a:buSzPct val="90000"/>
              <a:buFont typeface="Arial" pitchFamily="34" charset="0"/>
              <a:buNone/>
              <a:tabLst/>
              <a:defRPr sz="2448" kern="1200" spc="0" baseline="0">
                <a:solidFill>
                  <a:schemeClr val="accent2"/>
                </a:solidFill>
                <a:latin typeface="+mn-lt"/>
                <a:ea typeface="+mn-ea"/>
                <a:cs typeface="+mn-cs"/>
              </a:defRPr>
            </a:lvl1pPr>
            <a:lvl2pPr marL="584013" marR="0" indent="-241223" algn="l" defTabSz="932444" rtl="0" eaLnBrk="1" fontAlgn="auto" latinLnBrk="0" hangingPunct="1">
              <a:lnSpc>
                <a:spcPct val="90000"/>
              </a:lnSpc>
              <a:spcBef>
                <a:spcPct val="20000"/>
              </a:spcBef>
              <a:spcAft>
                <a:spcPts val="0"/>
              </a:spcAft>
              <a:buClrTx/>
              <a:buSzPct val="90000"/>
              <a:buFont typeface="Arial" pitchFamily="34" charset="0"/>
              <a:buChar char="•"/>
              <a:tabLst/>
              <a:defRPr sz="2040" kern="1200" spc="0" baseline="0">
                <a:gradFill>
                  <a:gsLst>
                    <a:gs pos="1250">
                      <a:schemeClr val="tx1"/>
                    </a:gs>
                    <a:gs pos="100000">
                      <a:schemeClr val="tx1"/>
                    </a:gs>
                  </a:gsLst>
                  <a:lin ang="5400000" scaled="0"/>
                </a:gradFill>
                <a:latin typeface="+mn-lt"/>
                <a:ea typeface="+mn-ea"/>
                <a:cs typeface="+mn-cs"/>
              </a:defRPr>
            </a:lvl2pPr>
            <a:lvl3pPr marL="799844"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836" kern="1200" spc="0" baseline="0">
                <a:gradFill>
                  <a:gsLst>
                    <a:gs pos="1250">
                      <a:schemeClr val="tx1"/>
                    </a:gs>
                    <a:gs pos="100000">
                      <a:schemeClr val="tx1"/>
                    </a:gs>
                  </a:gsLst>
                  <a:lin ang="5400000" scaled="0"/>
                </a:gradFill>
                <a:latin typeface="+mn-lt"/>
                <a:ea typeface="+mn-ea"/>
                <a:cs typeface="+mn-cs"/>
              </a:defRPr>
            </a:lvl3pPr>
            <a:lvl4pPr marL="1028370"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4pPr>
            <a:lvl5pPr marL="1256897" marR="0" indent="-228527" algn="l" defTabSz="932444" rtl="0" eaLnBrk="1" fontAlgn="auto" latinLnBrk="0" hangingPunct="1">
              <a:lnSpc>
                <a:spcPct val="90000"/>
              </a:lnSpc>
              <a:spcBef>
                <a:spcPct val="20000"/>
              </a:spcBef>
              <a:spcAft>
                <a:spcPts val="0"/>
              </a:spcAft>
              <a:buClrTx/>
              <a:buSzPct val="90000"/>
              <a:buFont typeface="Arial" pitchFamily="34" charset="0"/>
              <a:buChar char="•"/>
              <a:tabLst/>
              <a:defRPr sz="1632" kern="1200" spc="0" baseline="0">
                <a:gradFill>
                  <a:gsLst>
                    <a:gs pos="1250">
                      <a:schemeClr val="tx1"/>
                    </a:gs>
                    <a:gs pos="100000">
                      <a:schemeClr val="tx1"/>
                    </a:gs>
                  </a:gsLst>
                  <a:lin ang="5400000" scaled="0"/>
                </a:gradFill>
                <a:latin typeface="+mn-lt"/>
                <a:ea typeface="+mn-ea"/>
                <a:cs typeface="+mn-cs"/>
              </a:defRPr>
            </a:lvl5pPr>
            <a:lvl6pPr marL="2564218"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442"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6664"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2887" indent="-233111" algn="l" defTabSz="93244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defTabSz="914192">
              <a:spcBef>
                <a:spcPts val="1176"/>
              </a:spcBef>
              <a:buClr>
                <a:schemeClr val="tx1"/>
              </a:buClr>
              <a:buFont typeface="Arial" panose="020B0604020202020204" pitchFamily="34" charset="0"/>
              <a:buChar char="•"/>
            </a:pPr>
            <a:endParaRPr lang="en-US" sz="1500" dirty="0">
              <a:solidFill>
                <a:schemeClr val="bg1"/>
              </a:solidFill>
            </a:endParaRPr>
          </a:p>
        </p:txBody>
      </p:sp>
      <p:pic>
        <p:nvPicPr>
          <p:cNvPr id="3" name="Picture 2" descr="A yellow and orange logo&#10;&#10;Description automatically generated">
            <a:extLst>
              <a:ext uri="{FF2B5EF4-FFF2-40B4-BE49-F238E27FC236}">
                <a16:creationId xmlns:a16="http://schemas.microsoft.com/office/drawing/2014/main" id="{658C56DC-B722-9FBD-A539-00951FCB2527}"/>
              </a:ext>
            </a:extLst>
          </p:cNvPr>
          <p:cNvPicPr>
            <a:picLocks noChangeAspect="1"/>
          </p:cNvPicPr>
          <p:nvPr/>
        </p:nvPicPr>
        <p:blipFill>
          <a:blip r:embed="rId4"/>
          <a:stretch>
            <a:fillRect/>
          </a:stretch>
        </p:blipFill>
        <p:spPr>
          <a:xfrm>
            <a:off x="0" y="5699929"/>
            <a:ext cx="1258519" cy="1258519"/>
          </a:xfrm>
          <a:prstGeom prst="rect">
            <a:avLst/>
          </a:prstGeom>
        </p:spPr>
      </p:pic>
    </p:spTree>
    <p:extLst>
      <p:ext uri="{BB962C8B-B14F-4D97-AF65-F5344CB8AC3E}">
        <p14:creationId xmlns:p14="http://schemas.microsoft.com/office/powerpoint/2010/main" val="107038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35" presetClass="path" presetSubtype="0" decel="100000" fill="hold" grpId="1" nodeType="withEffect" nodePh="1">
                                  <p:stCondLst>
                                    <p:cond delay="250"/>
                                  </p:stCondLst>
                                  <p:endCondLst>
                                    <p:cond evt="begin" delay="0">
                                      <p:tn val="8"/>
                                    </p:cond>
                                  </p:endCondLst>
                                  <p:childTnLst>
                                    <p:animMotion origin="layout" path="M -3.14526E-6 -2.00182E-6 L -0.02374 -2.00182E-6 " pathEditMode="relative" rAng="0" ptsTypes="AA">
                                      <p:cBhvr>
                                        <p:cTn id="9" dur="750" spd="-100000" fill="hold"/>
                                        <p:tgtEl>
                                          <p:spTgt spid="7"/>
                                        </p:tgtEl>
                                        <p:attrNameLst>
                                          <p:attrName>ppt_x</p:attrName>
                                          <p:attrName>ppt_y</p:attrName>
                                        </p:attrNameLst>
                                      </p:cBhvr>
                                      <p:rCtr x="-1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030" y="289512"/>
            <a:ext cx="11655840" cy="845080"/>
          </a:xfrm>
        </p:spPr>
        <p:txBody>
          <a:bodyPr/>
          <a:lstStyle/>
          <a:p>
            <a:r>
              <a:rPr lang="en-GB" dirty="0">
                <a:solidFill>
                  <a:schemeClr val="bg1"/>
                </a:solidFill>
              </a:rPr>
              <a:t>Cost</a:t>
            </a:r>
            <a:endParaRPr lang="en-US" sz="1961" spc="0" dirty="0">
              <a:solidFill>
                <a:schemeClr val="bg1"/>
              </a:solidFill>
              <a:latin typeface="+mn-lt"/>
            </a:endParaRPr>
          </a:p>
        </p:txBody>
      </p:sp>
      <p:pic>
        <p:nvPicPr>
          <p:cNvPr id="5" name="Picture 4">
            <a:extLst>
              <a:ext uri="{FF2B5EF4-FFF2-40B4-BE49-F238E27FC236}">
                <a16:creationId xmlns:a16="http://schemas.microsoft.com/office/drawing/2014/main" id="{4FF074FC-F4CB-4F68-AFBC-131BE18506C3}"/>
              </a:ext>
            </a:extLst>
          </p:cNvPr>
          <p:cNvPicPr>
            <a:picLocks noChangeAspect="1"/>
          </p:cNvPicPr>
          <p:nvPr/>
        </p:nvPicPr>
        <p:blipFill>
          <a:blip r:embed="rId3"/>
          <a:stretch>
            <a:fillRect/>
          </a:stretch>
        </p:blipFill>
        <p:spPr>
          <a:xfrm>
            <a:off x="0" y="-17475"/>
            <a:ext cx="12192000" cy="6875475"/>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CBD04C79-34F6-DFD0-1B7E-69064CBF684C}"/>
              </a:ext>
            </a:extLst>
          </p:cNvPr>
          <p:cNvPicPr>
            <a:picLocks noChangeAspect="1"/>
          </p:cNvPicPr>
          <p:nvPr/>
        </p:nvPicPr>
        <p:blipFill>
          <a:blip r:embed="rId4"/>
          <a:stretch>
            <a:fillRect/>
          </a:stretch>
        </p:blipFill>
        <p:spPr>
          <a:xfrm>
            <a:off x="-106947" y="5806876"/>
            <a:ext cx="1258519" cy="1258519"/>
          </a:xfrm>
          <a:prstGeom prst="rect">
            <a:avLst/>
          </a:prstGeom>
        </p:spPr>
      </p:pic>
    </p:spTree>
    <p:extLst>
      <p:ext uri="{BB962C8B-B14F-4D97-AF65-F5344CB8AC3E}">
        <p14:creationId xmlns:p14="http://schemas.microsoft.com/office/powerpoint/2010/main" val="391847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030" y="289512"/>
            <a:ext cx="11655840" cy="845080"/>
          </a:xfrm>
        </p:spPr>
        <p:txBody>
          <a:bodyPr/>
          <a:lstStyle/>
          <a:p>
            <a:r>
              <a:rPr lang="en-GB" dirty="0">
                <a:solidFill>
                  <a:schemeClr val="bg1"/>
                </a:solidFill>
              </a:rPr>
              <a:t>Cost</a:t>
            </a:r>
            <a:endParaRPr lang="en-US" sz="1961" spc="0" dirty="0">
              <a:solidFill>
                <a:schemeClr val="bg1"/>
              </a:solidFill>
              <a:latin typeface="+mn-lt"/>
            </a:endParaRPr>
          </a:p>
        </p:txBody>
      </p:sp>
      <p:pic>
        <p:nvPicPr>
          <p:cNvPr id="4" name="Picture 3">
            <a:extLst>
              <a:ext uri="{FF2B5EF4-FFF2-40B4-BE49-F238E27FC236}">
                <a16:creationId xmlns:a16="http://schemas.microsoft.com/office/drawing/2014/main" id="{5C89C44D-A8CD-4404-9057-A65E3779981B}"/>
              </a:ext>
            </a:extLst>
          </p:cNvPr>
          <p:cNvPicPr>
            <a:picLocks noChangeAspect="1"/>
          </p:cNvPicPr>
          <p:nvPr/>
        </p:nvPicPr>
        <p:blipFill>
          <a:blip r:embed="rId3"/>
          <a:stretch>
            <a:fillRect/>
          </a:stretch>
        </p:blipFill>
        <p:spPr>
          <a:xfrm>
            <a:off x="0" y="17814"/>
            <a:ext cx="12192000" cy="6858000"/>
          </a:xfrm>
          <a:prstGeom prst="rect">
            <a:avLst/>
          </a:prstGeom>
        </p:spPr>
      </p:pic>
      <p:pic>
        <p:nvPicPr>
          <p:cNvPr id="3" name="Picture 2" descr="A yellow and orange logo&#10;&#10;Description automatically generated">
            <a:extLst>
              <a:ext uri="{FF2B5EF4-FFF2-40B4-BE49-F238E27FC236}">
                <a16:creationId xmlns:a16="http://schemas.microsoft.com/office/drawing/2014/main" id="{576A2AE9-2244-3094-DBAB-758B96A55BD0}"/>
              </a:ext>
            </a:extLst>
          </p:cNvPr>
          <p:cNvPicPr>
            <a:picLocks noChangeAspect="1"/>
          </p:cNvPicPr>
          <p:nvPr/>
        </p:nvPicPr>
        <p:blipFill>
          <a:blip r:embed="rId4"/>
          <a:stretch>
            <a:fillRect/>
          </a:stretch>
        </p:blipFill>
        <p:spPr>
          <a:xfrm>
            <a:off x="-106948" y="5833613"/>
            <a:ext cx="1258519" cy="1258519"/>
          </a:xfrm>
          <a:prstGeom prst="rect">
            <a:avLst/>
          </a:prstGeom>
        </p:spPr>
      </p:pic>
    </p:spTree>
    <p:extLst>
      <p:ext uri="{BB962C8B-B14F-4D97-AF65-F5344CB8AC3E}">
        <p14:creationId xmlns:p14="http://schemas.microsoft.com/office/powerpoint/2010/main" val="31041195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0F961-EDD5-4919-B08B-352BE89E3F3E}"/>
              </a:ext>
            </a:extLst>
          </p:cNvPr>
          <p:cNvSpPr>
            <a:spLocks noGrp="1"/>
          </p:cNvSpPr>
          <p:nvPr>
            <p:ph type="title"/>
          </p:nvPr>
        </p:nvSpPr>
        <p:spPr/>
        <p:txBody>
          <a:bodyPr/>
          <a:lstStyle/>
          <a:p>
            <a:endParaRPr lang="en-GB"/>
          </a:p>
        </p:txBody>
      </p:sp>
      <p:pic>
        <p:nvPicPr>
          <p:cNvPr id="2050" name="Picture 2">
            <a:extLst>
              <a:ext uri="{FF2B5EF4-FFF2-40B4-BE49-F238E27FC236}">
                <a16:creationId xmlns:a16="http://schemas.microsoft.com/office/drawing/2014/main" id="{AB76EBE0-DDFF-48D3-B41C-17AAE1B8B6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yellow and orange logo&#10;&#10;Description automatically generated">
            <a:extLst>
              <a:ext uri="{FF2B5EF4-FFF2-40B4-BE49-F238E27FC236}">
                <a16:creationId xmlns:a16="http://schemas.microsoft.com/office/drawing/2014/main" id="{316C68B8-281A-2EEF-77D1-E2DC3931A230}"/>
              </a:ext>
            </a:extLst>
          </p:cNvPr>
          <p:cNvPicPr>
            <a:picLocks noChangeAspect="1"/>
          </p:cNvPicPr>
          <p:nvPr/>
        </p:nvPicPr>
        <p:blipFill>
          <a:blip r:embed="rId3"/>
          <a:stretch>
            <a:fillRect/>
          </a:stretch>
        </p:blipFill>
        <p:spPr>
          <a:xfrm>
            <a:off x="0" y="5699929"/>
            <a:ext cx="1258519" cy="1258519"/>
          </a:xfrm>
          <a:prstGeom prst="rect">
            <a:avLst/>
          </a:prstGeom>
        </p:spPr>
      </p:pic>
    </p:spTree>
    <p:extLst>
      <p:ext uri="{BB962C8B-B14F-4D97-AF65-F5344CB8AC3E}">
        <p14:creationId xmlns:p14="http://schemas.microsoft.com/office/powerpoint/2010/main" val="22704771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0B9529A-8CD6-2CCA-23B9-B480EDBEB6D7}"/>
              </a:ext>
            </a:extLst>
          </p:cNvPr>
          <p:cNvSpPr>
            <a:spLocks noGrp="1"/>
          </p:cNvSpPr>
          <p:nvPr>
            <p:ph type="sldNum" sz="quarter" idx="4294967295"/>
          </p:nvPr>
        </p:nvSpPr>
        <p:spPr>
          <a:xfrm>
            <a:off x="11507788" y="6042025"/>
            <a:ext cx="684212" cy="365125"/>
          </a:xfrm>
          <a:prstGeom prst="rect">
            <a:avLst/>
          </a:prstGeom>
        </p:spPr>
        <p:txBody>
          <a:bodyPr/>
          <a:lstStyle/>
          <a:p>
            <a:fld id="{778DC329-F966-40ED-9D7F-3F233B67DE27}" type="slidenum">
              <a:rPr lang="en-IN" smtClean="0"/>
              <a:pPr/>
              <a:t>49</a:t>
            </a:fld>
            <a:endParaRPr lang="en-IN" dirty="0"/>
          </a:p>
        </p:txBody>
      </p:sp>
      <p:grpSp>
        <p:nvGrpSpPr>
          <p:cNvPr id="9" name="Group 8">
            <a:extLst>
              <a:ext uri="{FF2B5EF4-FFF2-40B4-BE49-F238E27FC236}">
                <a16:creationId xmlns:a16="http://schemas.microsoft.com/office/drawing/2014/main" id="{6F6890B5-F187-4273-5AF8-C3AAA15A022F}"/>
              </a:ext>
            </a:extLst>
          </p:cNvPr>
          <p:cNvGrpSpPr/>
          <p:nvPr/>
        </p:nvGrpSpPr>
        <p:grpSpPr>
          <a:xfrm>
            <a:off x="521368" y="5845104"/>
            <a:ext cx="6908725" cy="857880"/>
            <a:chOff x="-1018674" y="5177928"/>
            <a:chExt cx="6908725" cy="857880"/>
          </a:xfrm>
        </p:grpSpPr>
        <p:grpSp>
          <p:nvGrpSpPr>
            <p:cNvPr id="10" name="Group 9">
              <a:extLst>
                <a:ext uri="{FF2B5EF4-FFF2-40B4-BE49-F238E27FC236}">
                  <a16:creationId xmlns:a16="http://schemas.microsoft.com/office/drawing/2014/main" id="{6A078F6F-0259-C5ED-3908-4B005EAF30E6}"/>
                </a:ext>
              </a:extLst>
            </p:cNvPr>
            <p:cNvGrpSpPr/>
            <p:nvPr/>
          </p:nvGrpSpPr>
          <p:grpSpPr>
            <a:xfrm>
              <a:off x="-1018674" y="5343308"/>
              <a:ext cx="5403516" cy="692500"/>
              <a:chOff x="-2090853" y="2166976"/>
              <a:chExt cx="6010102" cy="923331"/>
            </a:xfrm>
          </p:grpSpPr>
          <p:sp>
            <p:nvSpPr>
              <p:cNvPr id="15" name="Rectangle 14">
                <a:extLst>
                  <a:ext uri="{FF2B5EF4-FFF2-40B4-BE49-F238E27FC236}">
                    <a16:creationId xmlns:a16="http://schemas.microsoft.com/office/drawing/2014/main" id="{07F89223-EB08-F79E-3600-8C0A79E2189C}"/>
                  </a:ext>
                </a:extLst>
              </p:cNvPr>
              <p:cNvSpPr/>
              <p:nvPr/>
            </p:nvSpPr>
            <p:spPr>
              <a:xfrm flipH="1">
                <a:off x="-2090853" y="2392682"/>
                <a:ext cx="6010102" cy="697625"/>
              </a:xfrm>
              <a:prstGeom prst="rect">
                <a:avLst/>
              </a:prstGeom>
            </p:spPr>
            <p:txBody>
              <a:bodyPr wrap="square" anchor="ctr">
                <a:spAutoFit/>
              </a:bodyPr>
              <a:lstStyle/>
              <a:p>
                <a:pPr defTabSz="685800">
                  <a:defRPr/>
                </a:pPr>
                <a:r>
                  <a:rPr lang="hr-HR" sz="2800" dirty="0">
                    <a:solidFill>
                      <a:schemeClr val="bg1"/>
                    </a:solidFill>
                    <a:latin typeface="Arial Nova Cond" panose="020B0506020202020204" pitchFamily="34" charset="0"/>
                    <a:cs typeface="Arial" panose="020B0604020202020204" pitchFamily="34" charset="0"/>
                  </a:rPr>
                  <a:t>bernard@insa-software.com</a:t>
                </a:r>
                <a:endParaRPr lang="en-US" sz="2800" dirty="0">
                  <a:solidFill>
                    <a:schemeClr val="bg1"/>
                  </a:solidFill>
                  <a:latin typeface="Arial Nova Cond" panose="020B050602020202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C81E526C-0431-F47A-95C5-B902B898A126}"/>
                  </a:ext>
                </a:extLst>
              </p:cNvPr>
              <p:cNvGrpSpPr/>
              <p:nvPr/>
            </p:nvGrpSpPr>
            <p:grpSpPr>
              <a:xfrm flipH="1">
                <a:off x="-2086489" y="2166976"/>
                <a:ext cx="2044684" cy="410370"/>
                <a:chOff x="8843387" y="4434672"/>
                <a:chExt cx="2044684" cy="410370"/>
              </a:xfrm>
            </p:grpSpPr>
            <p:sp>
              <p:nvSpPr>
                <p:cNvPr id="25" name="Rectangle 24">
                  <a:extLst>
                    <a:ext uri="{FF2B5EF4-FFF2-40B4-BE49-F238E27FC236}">
                      <a16:creationId xmlns:a16="http://schemas.microsoft.com/office/drawing/2014/main" id="{87AF34BB-BBBB-5378-131A-ACA3361CF47F}"/>
                    </a:ext>
                  </a:extLst>
                </p:cNvPr>
                <p:cNvSpPr/>
                <p:nvPr/>
              </p:nvSpPr>
              <p:spPr>
                <a:xfrm>
                  <a:off x="9552283" y="4434672"/>
                  <a:ext cx="1335788" cy="410370"/>
                </a:xfrm>
                <a:prstGeom prst="rect">
                  <a:avLst/>
                </a:prstGeom>
              </p:spPr>
              <p:txBody>
                <a:bodyPr wrap="none" anchor="ctr">
                  <a:spAutoFit/>
                </a:bodyPr>
                <a:lstStyle/>
                <a:p>
                  <a:pPr defTabSz="685800">
                    <a:defRPr/>
                  </a:pPr>
                  <a:r>
                    <a:rPr lang="en-US" sz="1400" dirty="0">
                      <a:solidFill>
                        <a:schemeClr val="bg1"/>
                      </a:solidFill>
                      <a:latin typeface="Arial Nova Cond" panose="020B0506020202020204" pitchFamily="34" charset="0"/>
                      <a:cs typeface="Arial" panose="020B0604020202020204" pitchFamily="34" charset="0"/>
                    </a:rPr>
                    <a:t>Email Address</a:t>
                  </a:r>
                </a:p>
              </p:txBody>
            </p:sp>
            <p:cxnSp>
              <p:nvCxnSpPr>
                <p:cNvPr id="26" name="Straight Connector 25">
                  <a:extLst>
                    <a:ext uri="{FF2B5EF4-FFF2-40B4-BE49-F238E27FC236}">
                      <a16:creationId xmlns:a16="http://schemas.microsoft.com/office/drawing/2014/main" id="{C973DB2E-FFE5-FFD2-2D72-FFE08E7DEB05}"/>
                    </a:ext>
                  </a:extLst>
                </p:cNvPr>
                <p:cNvCxnSpPr>
                  <a:cxnSpLocks/>
                </p:cNvCxnSpPr>
                <p:nvPr/>
              </p:nvCxnSpPr>
              <p:spPr>
                <a:xfrm flipH="1">
                  <a:off x="8843387" y="4845042"/>
                  <a:ext cx="1923925" cy="0"/>
                </a:xfrm>
                <a:prstGeom prst="line">
                  <a:avLst/>
                </a:prstGeom>
                <a:ln w="0">
                  <a:solidFill>
                    <a:schemeClr val="accent3"/>
                  </a:solidFill>
                </a:ln>
              </p:spPr>
              <p:style>
                <a:lnRef idx="1">
                  <a:schemeClr val="accent1"/>
                </a:lnRef>
                <a:fillRef idx="0">
                  <a:schemeClr val="accent1"/>
                </a:fillRef>
                <a:effectRef idx="0">
                  <a:schemeClr val="accent1"/>
                </a:effectRef>
                <a:fontRef idx="minor">
                  <a:schemeClr val="tx1"/>
                </a:fontRef>
              </p:style>
            </p:cxnSp>
          </p:grpSp>
        </p:grpSp>
        <p:sp>
          <p:nvSpPr>
            <p:cNvPr id="13" name="Freeform: Shape 12">
              <a:extLst>
                <a:ext uri="{FF2B5EF4-FFF2-40B4-BE49-F238E27FC236}">
                  <a16:creationId xmlns:a16="http://schemas.microsoft.com/office/drawing/2014/main" id="{FDBDB848-9DAC-2964-6172-47004BC0DB03}"/>
                </a:ext>
              </a:extLst>
            </p:cNvPr>
            <p:cNvSpPr/>
            <p:nvPr/>
          </p:nvSpPr>
          <p:spPr>
            <a:xfrm>
              <a:off x="5856036" y="5177928"/>
              <a:ext cx="34015" cy="11718"/>
            </a:xfrm>
            <a:custGeom>
              <a:avLst/>
              <a:gdLst>
                <a:gd name="connsiteX0" fmla="*/ 304800 w 505101"/>
                <a:gd name="connsiteY0" fmla="*/ 18124 h 174009"/>
                <a:gd name="connsiteX1" fmla="*/ 200911 w 505101"/>
                <a:gd name="connsiteY1" fmla="*/ 18124 h 174009"/>
                <a:gd name="connsiteX2" fmla="*/ 0 w 505101"/>
                <a:gd name="connsiteY2" fmla="*/ 174010 h 174009"/>
                <a:gd name="connsiteX3" fmla="*/ 505101 w 505101"/>
                <a:gd name="connsiteY3" fmla="*/ 174010 h 174009"/>
                <a:gd name="connsiteX4" fmla="*/ 304800 w 505101"/>
                <a:gd name="connsiteY4" fmla="*/ 18124 h 174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101" h="174009">
                  <a:moveTo>
                    <a:pt x="304800" y="18124"/>
                  </a:moveTo>
                  <a:cubicBezTo>
                    <a:pt x="274387" y="-6041"/>
                    <a:pt x="231324" y="-6041"/>
                    <a:pt x="200911" y="18124"/>
                  </a:cubicBezTo>
                  <a:lnTo>
                    <a:pt x="0" y="174010"/>
                  </a:lnTo>
                  <a:lnTo>
                    <a:pt x="505101" y="174010"/>
                  </a:lnTo>
                  <a:lnTo>
                    <a:pt x="304800" y="18124"/>
                  </a:lnTo>
                  <a:close/>
                </a:path>
              </a:pathLst>
            </a:custGeom>
            <a:solidFill>
              <a:schemeClr val="accent4"/>
            </a:solidFill>
            <a:ln w="9525" cap="flat">
              <a:noFill/>
              <a:prstDash val="solid"/>
              <a:miter/>
            </a:ln>
          </p:spPr>
          <p:txBody>
            <a:bodyPr rtlCol="0" anchor="ctr"/>
            <a:lstStyle/>
            <a:p>
              <a:endParaRPr lang="en-US" sz="2000">
                <a:solidFill>
                  <a:schemeClr val="bg1"/>
                </a:solidFill>
              </a:endParaRPr>
            </a:p>
          </p:txBody>
        </p:sp>
      </p:grpSp>
      <p:sp>
        <p:nvSpPr>
          <p:cNvPr id="27" name="Title 1">
            <a:extLst>
              <a:ext uri="{FF2B5EF4-FFF2-40B4-BE49-F238E27FC236}">
                <a16:creationId xmlns:a16="http://schemas.microsoft.com/office/drawing/2014/main" id="{93D59568-1387-90E6-1977-499BBA7FEEAF}"/>
              </a:ext>
            </a:extLst>
          </p:cNvPr>
          <p:cNvSpPr txBox="1">
            <a:spLocks/>
          </p:cNvSpPr>
          <p:nvPr/>
        </p:nvSpPr>
        <p:spPr>
          <a:xfrm>
            <a:off x="-2300551" y="429091"/>
            <a:ext cx="8596668" cy="1320800"/>
          </a:xfrm>
          <a:prstGeom prst="rect">
            <a:avLst/>
          </a:prstGeom>
        </p:spPr>
        <p:txBody>
          <a:bodyPr vert="horz" lIns="91440" tIns="45720" rIns="91440" bIns="45720" rtlCol="0" anchor="t">
            <a:normAutofit/>
          </a:bodyPr>
          <a:lstStyle>
            <a:lvl1pPr algn="ctr" defTabSz="457200" rtl="0" eaLnBrk="1" latinLnBrk="0" hangingPunct="1">
              <a:spcBef>
                <a:spcPct val="0"/>
              </a:spcBef>
              <a:buNone/>
              <a:defRPr sz="2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r-HR" sz="4800" dirty="0" err="1">
                <a:solidFill>
                  <a:schemeClr val="bg1"/>
                </a:solidFill>
              </a:rPr>
              <a:t>Thank</a:t>
            </a:r>
            <a:r>
              <a:rPr lang="hr-HR" sz="4800" dirty="0">
                <a:solidFill>
                  <a:schemeClr val="bg1"/>
                </a:solidFill>
              </a:rPr>
              <a:t> </a:t>
            </a:r>
            <a:r>
              <a:rPr lang="hr-HR" sz="4800" dirty="0" err="1">
                <a:solidFill>
                  <a:schemeClr val="bg1"/>
                </a:solidFill>
              </a:rPr>
              <a:t>you</a:t>
            </a:r>
            <a:r>
              <a:rPr lang="hr-HR" sz="4800" dirty="0">
                <a:solidFill>
                  <a:schemeClr val="bg1"/>
                </a:solidFill>
              </a:rPr>
              <a:t>!</a:t>
            </a:r>
            <a:endParaRPr lang="en-US" sz="4800" dirty="0">
              <a:solidFill>
                <a:schemeClr val="bg1"/>
              </a:solidFill>
            </a:endParaRPr>
          </a:p>
        </p:txBody>
      </p:sp>
      <p:pic>
        <p:nvPicPr>
          <p:cNvPr id="11" name="Picture 10" descr="A yellow and orange logo&#10;&#10;Description automatically generated">
            <a:extLst>
              <a:ext uri="{FF2B5EF4-FFF2-40B4-BE49-F238E27FC236}">
                <a16:creationId xmlns:a16="http://schemas.microsoft.com/office/drawing/2014/main" id="{46ED5ED5-1B04-29A2-0DC1-A3B8793AC97F}"/>
              </a:ext>
            </a:extLst>
          </p:cNvPr>
          <p:cNvPicPr>
            <a:picLocks noChangeAspect="1"/>
          </p:cNvPicPr>
          <p:nvPr/>
        </p:nvPicPr>
        <p:blipFill>
          <a:blip r:embed="rId2"/>
          <a:stretch>
            <a:fillRect/>
          </a:stretch>
        </p:blipFill>
        <p:spPr>
          <a:xfrm>
            <a:off x="10766121" y="5644785"/>
            <a:ext cx="1258519" cy="1258519"/>
          </a:xfrm>
          <a:prstGeom prst="rect">
            <a:avLst/>
          </a:prstGeom>
        </p:spPr>
      </p:pic>
    </p:spTree>
    <p:extLst>
      <p:ext uri="{BB962C8B-B14F-4D97-AF65-F5344CB8AC3E}">
        <p14:creationId xmlns:p14="http://schemas.microsoft.com/office/powerpoint/2010/main" val="423823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lack Template">
  <a:themeElements>
    <a:clrScheme name="TS_20_Blue on Black">
      <a:dk1>
        <a:srgbClr val="000000"/>
      </a:dk1>
      <a:lt1>
        <a:srgbClr val="FFFFFF"/>
      </a:lt1>
      <a:dk2>
        <a:srgbClr val="243A5E"/>
      </a:dk2>
      <a:lt2>
        <a:srgbClr val="E6E6E6"/>
      </a:lt2>
      <a:accent1>
        <a:srgbClr val="50E6FF"/>
      </a:accent1>
      <a:accent2>
        <a:srgbClr val="0078D4"/>
      </a:accent2>
      <a:accent3>
        <a:srgbClr val="243A5E"/>
      </a:accent3>
      <a:accent4>
        <a:srgbClr val="30E5D0"/>
      </a:accent4>
      <a:accent5>
        <a:srgbClr val="008575"/>
      </a:accent5>
      <a:accent6>
        <a:srgbClr val="D2D2D2"/>
      </a:accent6>
      <a:hlink>
        <a:srgbClr val="50E6FF"/>
      </a:hlink>
      <a:folHlink>
        <a:srgbClr val="50E6FF"/>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smtClean="0"/>
        </a:defPPr>
      </a:lstStyle>
    </a:txDef>
  </a:objectDefaults>
  <a:extraClrSchemeLst/>
  <a:extLst>
    <a:ext uri="{05A4C25C-085E-4340-85A3-A5531E510DB2}">
      <thm15:themeFamily xmlns:thm15="http://schemas.microsoft.com/office/thememl/2012/main" name="Microsoft brand template_WHITE_Blue_Accent.potx" id="{D66F7511-47FD-43CB-A804-3BD691A97EAD}" vid="{5E227C23-4ECD-456A-8393-399A513A27CA}"/>
    </a:ext>
  </a:extLst>
</a:theme>
</file>

<file path=ppt/theme/theme3.xml><?xml version="1.0" encoding="utf-8"?>
<a:theme xmlns:a="http://schemas.openxmlformats.org/drawingml/2006/main" name="Microsoft Ignite 2/3 Black Template">
  <a:themeElements>
    <a:clrScheme name="Custom 5">
      <a:dk1>
        <a:srgbClr val="000000"/>
      </a:dk1>
      <a:lt1>
        <a:srgbClr val="FFFFFF"/>
      </a:lt1>
      <a:dk2>
        <a:srgbClr val="243A5E"/>
      </a:dk2>
      <a:lt2>
        <a:srgbClr val="E6E6E6"/>
      </a:lt2>
      <a:accent1>
        <a:srgbClr val="50E6FF"/>
      </a:accent1>
      <a:accent2>
        <a:srgbClr val="0078D4"/>
      </a:accent2>
      <a:accent3>
        <a:srgbClr val="D83B01"/>
      </a:accent3>
      <a:accent4>
        <a:srgbClr val="FF9349"/>
      </a:accent4>
      <a:accent5>
        <a:srgbClr val="8661C5"/>
      </a:accent5>
      <a:accent6>
        <a:srgbClr val="D2D2D2"/>
      </a:accent6>
      <a:hlink>
        <a:srgbClr val="50E6FF"/>
      </a:hlink>
      <a:folHlink>
        <a:srgbClr val="50E6FF"/>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spPr>
      <a:bodyPr vert="horz" wrap="square" lIns="0" tIns="46637" rIns="0" bIns="46637" numCol="1" rtlCol="0" anchor="ctr" anchorCtr="0" compatLnSpc="1">
        <a:prstTxWarp prst="textNoShape">
          <a:avLst/>
        </a:prstTxWarp>
      </a:bodyPr>
      <a:lstStyle>
        <a:defPPr algn="ctr" defTabSz="932472" fontAlgn="base">
          <a:spcBef>
            <a:spcPct val="0"/>
          </a:spcBef>
          <a:spcAft>
            <a:spcPct val="0"/>
          </a:spcAft>
          <a:defRPr sz="1600" dirty="0">
            <a:solidFill>
              <a:srgbClr val="FFFFFF"/>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S_Ignite2021_2-3rds Event-template_v03.potx" id="{4750FCF4-99D5-459F-833B-1AD4D4901322}" vid="{DE06E154-85FA-4E54-9A2D-2CB1CD17DA2F}"/>
    </a:ext>
  </a:extLst>
</a:theme>
</file>

<file path=ppt/theme/theme4.xml><?xml version="1.0" encoding="utf-8"?>
<a:theme xmlns:a="http://schemas.openxmlformats.org/drawingml/2006/main" name=" Microsoft Build Black 2/3 Template">
  <a:themeElements>
    <a:clrScheme name="Inspire black">
      <a:dk1>
        <a:srgbClr val="000000"/>
      </a:dk1>
      <a:lt1>
        <a:srgbClr val="FFFFFF"/>
      </a:lt1>
      <a:dk2>
        <a:srgbClr val="243A5E"/>
      </a:dk2>
      <a:lt2>
        <a:srgbClr val="E6E6E6"/>
      </a:lt2>
      <a:accent1>
        <a:srgbClr val="50E6FF"/>
      </a:accent1>
      <a:accent2>
        <a:srgbClr val="0078D4"/>
      </a:accent2>
      <a:accent3>
        <a:srgbClr val="D83B01"/>
      </a:accent3>
      <a:accent4>
        <a:srgbClr val="FF9349"/>
      </a:accent4>
      <a:accent5>
        <a:srgbClr val="8661C5"/>
      </a:accent5>
      <a:accent6>
        <a:srgbClr val="D2D2D2"/>
      </a:accent6>
      <a:hlink>
        <a:srgbClr val="50E6FF"/>
      </a:hlink>
      <a:folHlink>
        <a:srgbClr val="50E6FF"/>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S_Build_Digital_Event_Template_2-3_format_v04.potx" id="{73A2681B-51BD-46A7-80D8-69CFC4339BE0}" vid="{01831584-D992-43DF-91FC-493C864A780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1986</Words>
  <Application>Microsoft Office PowerPoint</Application>
  <PresentationFormat>Widescreen</PresentationFormat>
  <Paragraphs>361</Paragraphs>
  <Slides>49</Slides>
  <Notes>39</Notes>
  <HiddenSlides>4</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49</vt:i4>
      </vt:variant>
    </vt:vector>
  </HeadingPairs>
  <TitlesOfParts>
    <vt:vector size="63" baseType="lpstr">
      <vt:lpstr>Arial</vt:lpstr>
      <vt:lpstr>Arial Nova Cond</vt:lpstr>
      <vt:lpstr>Calibri</vt:lpstr>
      <vt:lpstr>Calibri Light</vt:lpstr>
      <vt:lpstr>Consolas</vt:lpstr>
      <vt:lpstr>Segoe UI</vt:lpstr>
      <vt:lpstr>Segoe UI Light</vt:lpstr>
      <vt:lpstr>Segoe UI Semibold</vt:lpstr>
      <vt:lpstr>Segoe UI Semilight</vt:lpstr>
      <vt:lpstr>Wingdings</vt:lpstr>
      <vt:lpstr>Office Theme</vt:lpstr>
      <vt:lpstr>Black Template</vt:lpstr>
      <vt:lpstr>Microsoft Ignite 2/3 Black Template</vt:lpstr>
      <vt:lpstr> Microsoft Build Black 2/3 Template</vt:lpstr>
      <vt:lpstr>PowerPoint Presentation</vt:lpstr>
      <vt:lpstr>PowerPoint Presentation</vt:lpstr>
      <vt:lpstr>We Want New Super-Cool Cloud Saas!  (and we want it now!)</vt:lpstr>
      <vt:lpstr>Migrate to Cloud – IaaS?</vt:lpstr>
      <vt:lpstr>What is cloud native?</vt:lpstr>
      <vt:lpstr>Migrate to Cloud – PaaS?</vt:lpstr>
      <vt:lpstr>Azure application services</vt:lpstr>
      <vt:lpstr>Azure application services </vt:lpstr>
      <vt:lpstr>PowerPoint Presentation</vt:lpstr>
      <vt:lpstr>PowerPoint Presentation</vt:lpstr>
      <vt:lpstr>PowerPoint Presentation</vt:lpstr>
      <vt:lpstr>The Fusion Team</vt:lpstr>
      <vt:lpstr>The Pro Developer</vt:lpstr>
      <vt:lpstr>Enabling pro devs</vt:lpstr>
      <vt:lpstr>Github codespaces </vt:lpstr>
      <vt:lpstr>APIM Blade</vt:lpstr>
      <vt:lpstr>The Citizen Developer</vt:lpstr>
      <vt:lpstr>This is all super-cool,  BUT we want (need) everything on-prem!</vt:lpstr>
      <vt:lpstr>This is all super-cool,  BUT we want (need) everything on Multi Cloud!</vt:lpstr>
      <vt:lpstr>Challenges when going hybrid</vt:lpstr>
      <vt:lpstr>Azure Kubernetes Service (AKS)</vt:lpstr>
      <vt:lpstr>Azure Arc</vt:lpstr>
      <vt:lpstr>Azure Arc</vt:lpstr>
      <vt:lpstr>Azure Arc</vt:lpstr>
      <vt:lpstr>Azure Synapse Link</vt:lpstr>
      <vt:lpstr>PowerPoint Presentation</vt:lpstr>
      <vt:lpstr>Database templates</vt:lpstr>
      <vt:lpstr>Azure Purview</vt:lpstr>
      <vt:lpstr>PowerPoint Presentation</vt:lpstr>
      <vt:lpstr>Why Microsoft  Cognitive Services ?</vt:lpstr>
      <vt:lpstr>Powered by MS Cognitive Services..</vt:lpstr>
      <vt:lpstr>PowerPoint Presentation</vt:lpstr>
      <vt:lpstr>Cognitive Services</vt:lpstr>
      <vt:lpstr>Translator API</vt:lpstr>
      <vt:lpstr>DevOps Integration</vt:lpstr>
      <vt:lpstr>DevOps Integration</vt:lpstr>
      <vt:lpstr>PowerPoint Presentation</vt:lpstr>
      <vt:lpstr>Azure Form Recognizer in Action</vt:lpstr>
      <vt:lpstr>Deployment - Infrastructure as Code (IaC) </vt:lpstr>
      <vt:lpstr>Azure Resource Manager Templates (ARM) - Bicep</vt:lpstr>
      <vt:lpstr>Azure Resource Manager Templates (ARM)</vt:lpstr>
      <vt:lpstr>Terraform</vt:lpstr>
      <vt:lpstr>Terraform Commands</vt:lpstr>
      <vt:lpstr>Comparison</vt:lpstr>
      <vt:lpstr>Cost</vt:lpstr>
      <vt:lpstr>Cost</vt:lpstr>
      <vt:lpstr>Cost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Bernardin Katic</dc:creator>
  <cp:lastModifiedBy>Bernardin Katic</cp:lastModifiedBy>
  <cp:revision>23</cp:revision>
  <dcterms:created xsi:type="dcterms:W3CDTF">2021-11-21T18:16:37Z</dcterms:created>
  <dcterms:modified xsi:type="dcterms:W3CDTF">2023-09-26T07:25:40Z</dcterms:modified>
</cp:coreProperties>
</file>