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568" r:id="rId5"/>
  </p:sldMasterIdLst>
  <p:notesMasterIdLst>
    <p:notesMasterId r:id="rId48"/>
  </p:notesMasterIdLst>
  <p:handoutMasterIdLst>
    <p:handoutMasterId r:id="rId49"/>
  </p:handoutMasterIdLst>
  <p:sldIdLst>
    <p:sldId id="1554" r:id="rId6"/>
    <p:sldId id="1660" r:id="rId7"/>
    <p:sldId id="1594" r:id="rId8"/>
    <p:sldId id="1677" r:id="rId9"/>
    <p:sldId id="1678" r:id="rId10"/>
    <p:sldId id="1672" r:id="rId11"/>
    <p:sldId id="1673" r:id="rId12"/>
    <p:sldId id="1661" r:id="rId13"/>
    <p:sldId id="1662" r:id="rId14"/>
    <p:sldId id="1663" r:id="rId15"/>
    <p:sldId id="1664" r:id="rId16"/>
    <p:sldId id="1665" r:id="rId17"/>
    <p:sldId id="1666" r:id="rId18"/>
    <p:sldId id="1667" r:id="rId19"/>
    <p:sldId id="1668" r:id="rId20"/>
    <p:sldId id="1669" r:id="rId21"/>
    <p:sldId id="1670" r:id="rId22"/>
    <p:sldId id="1680" r:id="rId23"/>
    <p:sldId id="1679" r:id="rId24"/>
    <p:sldId id="1681" r:id="rId25"/>
    <p:sldId id="1682" r:id="rId26"/>
    <p:sldId id="1683" r:id="rId27"/>
    <p:sldId id="1684" r:id="rId28"/>
    <p:sldId id="1686" r:id="rId29"/>
    <p:sldId id="1691" r:id="rId30"/>
    <p:sldId id="1692" r:id="rId31"/>
    <p:sldId id="1687" r:id="rId32"/>
    <p:sldId id="1689" r:id="rId33"/>
    <p:sldId id="1690" r:id="rId34"/>
    <p:sldId id="1676" r:id="rId35"/>
    <p:sldId id="1688" r:id="rId36"/>
    <p:sldId id="1558" r:id="rId37"/>
    <p:sldId id="1559" r:id="rId38"/>
    <p:sldId id="1560" r:id="rId39"/>
    <p:sldId id="1561" r:id="rId40"/>
    <p:sldId id="1563" r:id="rId41"/>
    <p:sldId id="1564" r:id="rId42"/>
    <p:sldId id="1565" r:id="rId43"/>
    <p:sldId id="1590" r:id="rId44"/>
    <p:sldId id="1591" r:id="rId45"/>
    <p:sldId id="1592" r:id="rId46"/>
    <p:sldId id="1567" r:id="rId47"/>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Tehnologija" id="{7BA3AB53-B0D3-4155-A793-FCE390968904}">
          <p14:sldIdLst>
            <p14:sldId id="1660"/>
            <p14:sldId id="1594"/>
            <p14:sldId id="1677"/>
            <p14:sldId id="1678"/>
            <p14:sldId id="1672"/>
            <p14:sldId id="1673"/>
            <p14:sldId id="1661"/>
            <p14:sldId id="1662"/>
            <p14:sldId id="1663"/>
            <p14:sldId id="1664"/>
            <p14:sldId id="1665"/>
            <p14:sldId id="1666"/>
            <p14:sldId id="1667"/>
            <p14:sldId id="1668"/>
            <p14:sldId id="1669"/>
            <p14:sldId id="1670"/>
            <p14:sldId id="1680"/>
            <p14:sldId id="1679"/>
            <p14:sldId id="1681"/>
            <p14:sldId id="1682"/>
            <p14:sldId id="1683"/>
            <p14:sldId id="1684"/>
            <p14:sldId id="1686"/>
            <p14:sldId id="1691"/>
            <p14:sldId id="1692"/>
            <p14:sldId id="1687"/>
            <p14:sldId id="1689"/>
            <p14:sldId id="1690"/>
            <p14:sldId id="1676"/>
            <p14:sldId id="1688"/>
            <p14:sldId id="1558"/>
            <p14:sldId id="1559"/>
            <p14:sldId id="1560"/>
            <p14:sldId id="1561"/>
            <p14:sldId id="1563"/>
            <p14:sldId id="1564"/>
            <p14:sldId id="1565"/>
            <p14:sldId id="1590"/>
            <p14:sldId id="1591"/>
            <p14:sldId id="1592"/>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50"/>
    <a:srgbClr val="F26522"/>
    <a:srgbClr val="E4491C"/>
    <a:srgbClr val="F1E16B"/>
    <a:srgbClr val="F2F240"/>
    <a:srgbClr val="00AEEF"/>
    <a:srgbClr val="00254A"/>
    <a:srgbClr val="00BCF2"/>
    <a:srgbClr val="F0840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82" autoAdjust="0"/>
    <p:restoredTop sz="90215" autoAdjust="0"/>
  </p:normalViewPr>
  <p:slideViewPr>
    <p:cSldViewPr>
      <p:cViewPr varScale="1">
        <p:scale>
          <a:sx n="99" d="100"/>
          <a:sy n="99" d="100"/>
        </p:scale>
        <p:origin x="82" y="254"/>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27"/>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commentAuthors" Target="commentAuthors.xml"/><Relationship Id="rId55"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56" Type="http://schemas.microsoft.com/office/2016/11/relationships/changesInfo" Target="changesInfos/changesInfo1.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j Kasnik" userId="07c407f6-f2e1-425b-b71e-e238d810126f" providerId="ADAL" clId="{4FE00C33-4984-494B-B882-E5DBD79D5C9E}"/>
    <pc:docChg chg="undo custSel delSld modSld modMainMaster modSection">
      <pc:chgData name="Andrej Kasnik" userId="07c407f6-f2e1-425b-b71e-e238d810126f" providerId="ADAL" clId="{4FE00C33-4984-494B-B882-E5DBD79D5C9E}" dt="2017-05-14T09:21:42.794" v="376" actId="5793"/>
      <pc:docMkLst>
        <pc:docMk/>
      </pc:docMkLst>
      <pc:sldChg chg="addSp delSp modSp addAnim delAnim">
        <pc:chgData name="Andrej Kasnik" userId="07c407f6-f2e1-425b-b71e-e238d810126f" providerId="ADAL" clId="{4FE00C33-4984-494B-B882-E5DBD79D5C9E}" dt="2017-05-13T15:43:39.034" v="38" actId="478"/>
        <pc:sldMkLst>
          <pc:docMk/>
          <pc:sldMk cId="2137878057" sldId="1661"/>
        </pc:sldMkLst>
        <pc:spChg chg="mod">
          <ac:chgData name="Andrej Kasnik" userId="07c407f6-f2e1-425b-b71e-e238d810126f" providerId="ADAL" clId="{4FE00C33-4984-494B-B882-E5DBD79D5C9E}" dt="2017-05-13T15:43:37.020" v="37" actId="1036"/>
          <ac:spMkLst>
            <pc:docMk/>
            <pc:sldMk cId="2137878057" sldId="1661"/>
            <ac:spMk id="47" creationId="{FB0EAC1A-3BB6-4C0E-9B88-A48E1F0F50C7}"/>
          </ac:spMkLst>
        </pc:spChg>
        <pc:spChg chg="mod">
          <ac:chgData name="Andrej Kasnik" userId="07c407f6-f2e1-425b-b71e-e238d810126f" providerId="ADAL" clId="{4FE00C33-4984-494B-B882-E5DBD79D5C9E}" dt="2017-05-13T15:43:37.020" v="37" actId="1036"/>
          <ac:spMkLst>
            <pc:docMk/>
            <pc:sldMk cId="2137878057" sldId="1661"/>
            <ac:spMk id="42" creationId="{32FE73D6-085D-4959-8FA2-C246F1C9892E}"/>
          </ac:spMkLst>
        </pc:spChg>
        <pc:spChg chg="mod">
          <ac:chgData name="Andrej Kasnik" userId="07c407f6-f2e1-425b-b71e-e238d810126f" providerId="ADAL" clId="{4FE00C33-4984-494B-B882-E5DBD79D5C9E}" dt="2017-05-13T15:43:37.020" v="37" actId="1036"/>
          <ac:spMkLst>
            <pc:docMk/>
            <pc:sldMk cId="2137878057" sldId="1661"/>
            <ac:spMk id="26" creationId="{F8F8D485-C293-4675-82E0-A382D79EFDAF}"/>
          </ac:spMkLst>
        </pc:spChg>
        <pc:spChg chg="mod">
          <ac:chgData name="Andrej Kasnik" userId="07c407f6-f2e1-425b-b71e-e238d810126f" providerId="ADAL" clId="{4FE00C33-4984-494B-B882-E5DBD79D5C9E}" dt="2017-05-13T15:43:37.020" v="37" actId="1036"/>
          <ac:spMkLst>
            <pc:docMk/>
            <pc:sldMk cId="2137878057" sldId="1661"/>
            <ac:spMk id="35" creationId="{9BF137E1-8B16-4EFD-A01D-ED0DF6A34E9B}"/>
          </ac:spMkLst>
        </pc:spChg>
        <pc:spChg chg="add del">
          <ac:chgData name="Andrej Kasnik" userId="07c407f6-f2e1-425b-b71e-e238d810126f" providerId="ADAL" clId="{4FE00C33-4984-494B-B882-E5DBD79D5C9E}" dt="2017-05-13T15:43:39.034" v="38" actId="478"/>
          <ac:spMkLst>
            <pc:docMk/>
            <pc:sldMk cId="2137878057" sldId="1661"/>
            <ac:spMk id="39" creationId="{00000000-0000-0000-0000-000000000000}"/>
          </ac:spMkLst>
        </pc:spChg>
        <pc:spChg chg="add del">
          <ac:chgData name="Andrej Kasnik" userId="07c407f6-f2e1-425b-b71e-e238d810126f" providerId="ADAL" clId="{4FE00C33-4984-494B-B882-E5DBD79D5C9E}" dt="2017-05-13T15:43:39.034" v="38" actId="478"/>
          <ac:spMkLst>
            <pc:docMk/>
            <pc:sldMk cId="2137878057" sldId="1661"/>
            <ac:spMk id="36" creationId="{00000000-0000-0000-0000-000000000000}"/>
          </ac:spMkLst>
        </pc:spChg>
        <pc:spChg chg="add del">
          <ac:chgData name="Andrej Kasnik" userId="07c407f6-f2e1-425b-b71e-e238d810126f" providerId="ADAL" clId="{4FE00C33-4984-494B-B882-E5DBD79D5C9E}" dt="2017-05-13T15:43:39.034" v="38" actId="478"/>
          <ac:spMkLst>
            <pc:docMk/>
            <pc:sldMk cId="2137878057" sldId="1661"/>
            <ac:spMk id="3" creationId="{00000000-0000-0000-0000-000000000000}"/>
          </ac:spMkLst>
        </pc:spChg>
        <pc:spChg chg="mod">
          <ac:chgData name="Andrej Kasnik" userId="07c407f6-f2e1-425b-b71e-e238d810126f" providerId="ADAL" clId="{4FE00C33-4984-494B-B882-E5DBD79D5C9E}" dt="2017-05-13T15:43:37.020" v="37" actId="1036"/>
          <ac:spMkLst>
            <pc:docMk/>
            <pc:sldMk cId="2137878057" sldId="1661"/>
            <ac:spMk id="32" creationId="{21C761F2-14FC-47B4-B1E4-A7218EDD284C}"/>
          </ac:spMkLst>
        </pc:spChg>
        <pc:spChg chg="mod">
          <ac:chgData name="Andrej Kasnik" userId="07c407f6-f2e1-425b-b71e-e238d810126f" providerId="ADAL" clId="{4FE00C33-4984-494B-B882-E5DBD79D5C9E}" dt="2017-05-13T15:43:37.020" v="37" actId="1036"/>
          <ac:spMkLst>
            <pc:docMk/>
            <pc:sldMk cId="2137878057" sldId="1661"/>
            <ac:spMk id="33" creationId="{CA80DCE8-8325-49F0-A463-94DC5E0651FB}"/>
          </ac:spMkLst>
        </pc:spChg>
        <pc:spChg chg="add del">
          <ac:chgData name="Andrej Kasnik" userId="07c407f6-f2e1-425b-b71e-e238d810126f" providerId="ADAL" clId="{4FE00C33-4984-494B-B882-E5DBD79D5C9E}" dt="2017-05-13T15:43:39.034" v="38" actId="478"/>
          <ac:spMkLst>
            <pc:docMk/>
            <pc:sldMk cId="2137878057" sldId="1661"/>
            <ac:spMk id="38" creationId="{00000000-0000-0000-0000-000000000000}"/>
          </ac:spMkLst>
        </pc:spChg>
        <pc:spChg chg="add del">
          <ac:chgData name="Andrej Kasnik" userId="07c407f6-f2e1-425b-b71e-e238d810126f" providerId="ADAL" clId="{4FE00C33-4984-494B-B882-E5DBD79D5C9E}" dt="2017-05-13T15:43:39.034" v="38" actId="478"/>
          <ac:spMkLst>
            <pc:docMk/>
            <pc:sldMk cId="2137878057" sldId="1661"/>
            <ac:spMk id="40" creationId="{00000000-0000-0000-0000-000000000000}"/>
          </ac:spMkLst>
        </pc:spChg>
        <pc:spChg chg="add del">
          <ac:chgData name="Andrej Kasnik" userId="07c407f6-f2e1-425b-b71e-e238d810126f" providerId="ADAL" clId="{4FE00C33-4984-494B-B882-E5DBD79D5C9E}" dt="2017-05-13T15:43:39.034" v="38" actId="478"/>
          <ac:spMkLst>
            <pc:docMk/>
            <pc:sldMk cId="2137878057" sldId="1661"/>
            <ac:spMk id="12" creationId="{00000000-0000-0000-0000-000000000000}"/>
          </ac:spMkLst>
        </pc:spChg>
        <pc:spChg chg="add del">
          <ac:chgData name="Andrej Kasnik" userId="07c407f6-f2e1-425b-b71e-e238d810126f" providerId="ADAL" clId="{4FE00C33-4984-494B-B882-E5DBD79D5C9E}" dt="2017-05-13T15:43:39.034" v="38" actId="478"/>
          <ac:spMkLst>
            <pc:docMk/>
            <pc:sldMk cId="2137878057" sldId="1661"/>
            <ac:spMk id="37" creationId="{00000000-0000-0000-0000-000000000000}"/>
          </ac:spMkLst>
        </pc:spChg>
        <pc:spChg chg="add del">
          <ac:chgData name="Andrej Kasnik" userId="07c407f6-f2e1-425b-b71e-e238d810126f" providerId="ADAL" clId="{4FE00C33-4984-494B-B882-E5DBD79D5C9E}" dt="2017-05-13T15:43:39.034" v="38" actId="478"/>
          <ac:spMkLst>
            <pc:docMk/>
            <pc:sldMk cId="2137878057" sldId="1661"/>
            <ac:spMk id="8" creationId="{00000000-0000-0000-0000-000000000000}"/>
          </ac:spMkLst>
        </pc:spChg>
        <pc:spChg chg="mod">
          <ac:chgData name="Andrej Kasnik" userId="07c407f6-f2e1-425b-b71e-e238d810126f" providerId="ADAL" clId="{4FE00C33-4984-494B-B882-E5DBD79D5C9E}" dt="2017-05-13T15:43:37.020" v="37" actId="1036"/>
          <ac:spMkLst>
            <pc:docMk/>
            <pc:sldMk cId="2137878057" sldId="1661"/>
            <ac:spMk id="45" creationId="{BFD2DAAC-F0D6-41F8-823D-8FCE50B5FA4E}"/>
          </ac:spMkLst>
        </pc:spChg>
        <pc:spChg chg="add del">
          <ac:chgData name="Andrej Kasnik" userId="07c407f6-f2e1-425b-b71e-e238d810126f" providerId="ADAL" clId="{4FE00C33-4984-494B-B882-E5DBD79D5C9E}" dt="2017-05-13T15:43:39.034" v="38" actId="478"/>
          <ac:spMkLst>
            <pc:docMk/>
            <pc:sldMk cId="2137878057" sldId="1661"/>
            <ac:spMk id="14" creationId="{00000000-0000-0000-0000-000000000000}"/>
          </ac:spMkLst>
        </pc:spChg>
        <pc:spChg chg="mod">
          <ac:chgData name="Andrej Kasnik" userId="07c407f6-f2e1-425b-b71e-e238d810126f" providerId="ADAL" clId="{4FE00C33-4984-494B-B882-E5DBD79D5C9E}" dt="2017-05-13T15:43:37.020" v="37" actId="1036"/>
          <ac:spMkLst>
            <pc:docMk/>
            <pc:sldMk cId="2137878057" sldId="1661"/>
            <ac:spMk id="34" creationId="{8E4B24FC-D87B-422E-966F-5430E10A11D9}"/>
          </ac:spMkLst>
        </pc:spChg>
        <pc:spChg chg="mod">
          <ac:chgData name="Andrej Kasnik" userId="07c407f6-f2e1-425b-b71e-e238d810126f" providerId="ADAL" clId="{4FE00C33-4984-494B-B882-E5DBD79D5C9E}" dt="2017-05-13T15:43:37.020" v="37" actId="1036"/>
          <ac:spMkLst>
            <pc:docMk/>
            <pc:sldMk cId="2137878057" sldId="1661"/>
            <ac:spMk id="28" creationId="{7126DDC2-7F25-45E3-87F9-D85EF0A2E96F}"/>
          </ac:spMkLst>
        </pc:spChg>
        <pc:spChg chg="mod">
          <ac:chgData name="Andrej Kasnik" userId="07c407f6-f2e1-425b-b71e-e238d810126f" providerId="ADAL" clId="{4FE00C33-4984-494B-B882-E5DBD79D5C9E}" dt="2017-05-13T15:43:37.020" v="37" actId="1036"/>
          <ac:spMkLst>
            <pc:docMk/>
            <pc:sldMk cId="2137878057" sldId="1661"/>
            <ac:spMk id="44" creationId="{603AB19D-D96D-4D78-A76F-E251D3E5C93E}"/>
          </ac:spMkLst>
        </pc:spChg>
        <pc:spChg chg="add del">
          <ac:chgData name="Andrej Kasnik" userId="07c407f6-f2e1-425b-b71e-e238d810126f" providerId="ADAL" clId="{4FE00C33-4984-494B-B882-E5DBD79D5C9E}" dt="2017-05-13T15:43:39.034" v="38" actId="478"/>
          <ac:spMkLst>
            <pc:docMk/>
            <pc:sldMk cId="2137878057" sldId="1661"/>
            <ac:spMk id="41" creationId="{00000000-0000-0000-0000-000000000000}"/>
          </ac:spMkLst>
        </pc:spChg>
        <pc:grpChg chg="add del">
          <ac:chgData name="Andrej Kasnik" userId="07c407f6-f2e1-425b-b71e-e238d810126f" providerId="ADAL" clId="{4FE00C33-4984-494B-B882-E5DBD79D5C9E}" dt="2017-05-13T15:43:39.034" v="38" actId="478"/>
          <ac:grpSpMkLst>
            <pc:docMk/>
            <pc:sldMk cId="2137878057" sldId="1661"/>
            <ac:grpSpMk id="5" creationId="{00000000-0000-0000-0000-000000000000}"/>
          </ac:grpSpMkLst>
        </pc:grpChg>
        <pc:grpChg chg="mod">
          <ac:chgData name="Andrej Kasnik" userId="07c407f6-f2e1-425b-b71e-e238d810126f" providerId="ADAL" clId="{4FE00C33-4984-494B-B882-E5DBD79D5C9E}" dt="2017-05-13T15:43:37.020" v="37" actId="1036"/>
          <ac:grpSpMkLst>
            <pc:docMk/>
            <pc:sldMk cId="2137878057" sldId="1661"/>
            <ac:grpSpMk id="22" creationId="{CE45D92C-335E-4243-8CB8-F2B45C0D1216}"/>
          </ac:grpSpMkLst>
        </pc:grpChg>
        <pc:grpChg chg="add del">
          <ac:chgData name="Andrej Kasnik" userId="07c407f6-f2e1-425b-b71e-e238d810126f" providerId="ADAL" clId="{4FE00C33-4984-494B-B882-E5DBD79D5C9E}" dt="2017-05-13T15:43:39.034" v="38" actId="478"/>
          <ac:grpSpMkLst>
            <pc:docMk/>
            <pc:sldMk cId="2137878057" sldId="1661"/>
            <ac:grpSpMk id="48" creationId="{00000000-0000-0000-0000-000000000000}"/>
          </ac:grpSpMkLst>
        </pc:grpChg>
        <pc:grpChg chg="mod">
          <ac:chgData name="Andrej Kasnik" userId="07c407f6-f2e1-425b-b71e-e238d810126f" providerId="ADAL" clId="{4FE00C33-4984-494B-B882-E5DBD79D5C9E}" dt="2017-05-13T15:43:37.020" v="37" actId="1036"/>
          <ac:grpSpMkLst>
            <pc:docMk/>
            <pc:sldMk cId="2137878057" sldId="1661"/>
            <ac:grpSpMk id="29" creationId="{3087F138-2A5E-42A4-9480-EFE2906A3778}"/>
          </ac:grpSpMkLst>
        </pc:grpChg>
        <pc:picChg chg="add del">
          <ac:chgData name="Andrej Kasnik" userId="07c407f6-f2e1-425b-b71e-e238d810126f" providerId="ADAL" clId="{4FE00C33-4984-494B-B882-E5DBD79D5C9E}" dt="2017-05-13T15:43:39.034" v="38" actId="478"/>
          <ac:picMkLst>
            <pc:docMk/>
            <pc:sldMk cId="2137878057" sldId="1661"/>
            <ac:picMk id="4" creationId="{00000000-0000-0000-0000-000000000000}"/>
          </ac:picMkLst>
        </pc:picChg>
        <pc:picChg chg="mod">
          <ac:chgData name="Andrej Kasnik" userId="07c407f6-f2e1-425b-b71e-e238d810126f" providerId="ADAL" clId="{4FE00C33-4984-494B-B882-E5DBD79D5C9E}" dt="2017-05-13T15:43:37.020" v="37" actId="1036"/>
          <ac:picMkLst>
            <pc:docMk/>
            <pc:sldMk cId="2137878057" sldId="1661"/>
            <ac:picMk id="50" creationId="{2068B737-A679-4B71-A3EF-3A37A40F3DEF}"/>
          </ac:picMkLst>
        </pc:picChg>
        <pc:picChg chg="mod">
          <ac:chgData name="Andrej Kasnik" userId="07c407f6-f2e1-425b-b71e-e238d810126f" providerId="ADAL" clId="{4FE00C33-4984-494B-B882-E5DBD79D5C9E}" dt="2017-05-13T15:43:37.020" v="37" actId="1036"/>
          <ac:picMkLst>
            <pc:docMk/>
            <pc:sldMk cId="2137878057" sldId="1661"/>
            <ac:picMk id="49" creationId="{25327BB9-A6AC-4376-9793-A969CDE7570A}"/>
          </ac:picMkLst>
        </pc:picChg>
        <pc:picChg chg="mod">
          <ac:chgData name="Andrej Kasnik" userId="07c407f6-f2e1-425b-b71e-e238d810126f" providerId="ADAL" clId="{4FE00C33-4984-494B-B882-E5DBD79D5C9E}" dt="2017-05-13T15:43:37.020" v="37" actId="1036"/>
          <ac:picMkLst>
            <pc:docMk/>
            <pc:sldMk cId="2137878057" sldId="1661"/>
            <ac:picMk id="27" creationId="{41973AFB-DC24-4799-8015-71F1C94FC297}"/>
          </ac:picMkLst>
        </pc:picChg>
        <pc:picChg chg="add del">
          <ac:chgData name="Andrej Kasnik" userId="07c407f6-f2e1-425b-b71e-e238d810126f" providerId="ADAL" clId="{4FE00C33-4984-494B-B882-E5DBD79D5C9E}" dt="2017-05-13T15:43:39.034" v="38" actId="478"/>
          <ac:picMkLst>
            <pc:docMk/>
            <pc:sldMk cId="2137878057" sldId="1661"/>
            <ac:picMk id="63" creationId="{00000000-0000-0000-0000-000000000000}"/>
          </ac:picMkLst>
        </pc:picChg>
        <pc:picChg chg="add del">
          <ac:chgData name="Andrej Kasnik" userId="07c407f6-f2e1-425b-b71e-e238d810126f" providerId="ADAL" clId="{4FE00C33-4984-494B-B882-E5DBD79D5C9E}" dt="2017-05-13T15:43:39.034" v="38" actId="478"/>
          <ac:picMkLst>
            <pc:docMk/>
            <pc:sldMk cId="2137878057" sldId="1661"/>
            <ac:picMk id="62" creationId="{00000000-0000-0000-0000-000000000000}"/>
          </ac:picMkLst>
        </pc:picChg>
      </pc:sldChg>
      <pc:sldChg chg="delSp modSp">
        <pc:chgData name="Andrej Kasnik" userId="07c407f6-f2e1-425b-b71e-e238d810126f" providerId="ADAL" clId="{4FE00C33-4984-494B-B882-E5DBD79D5C9E}" dt="2017-05-13T15:44:07.499" v="39" actId="478"/>
        <pc:sldMkLst>
          <pc:docMk/>
          <pc:sldMk cId="3902892967" sldId="1662"/>
        </pc:sldMkLst>
        <pc:spChg chg="del">
          <ac:chgData name="Andrej Kasnik" userId="07c407f6-f2e1-425b-b71e-e238d810126f" providerId="ADAL" clId="{4FE00C33-4984-494B-B882-E5DBD79D5C9E}" dt="2017-05-13T15:44:07.499" v="39" actId="478"/>
          <ac:spMkLst>
            <pc:docMk/>
            <pc:sldMk cId="3902892967" sldId="1662"/>
            <ac:spMk id="169"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218"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64"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70"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61"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79"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62"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81"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247"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80"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78" creationId="{00000000-0000-0000-0000-000000000000}"/>
          </ac:spMkLst>
        </pc:spChg>
        <pc:spChg chg="del">
          <ac:chgData name="Andrej Kasnik" userId="07c407f6-f2e1-425b-b71e-e238d810126f" providerId="ADAL" clId="{4FE00C33-4984-494B-B882-E5DBD79D5C9E}" dt="2017-05-13T15:44:07.499" v="39" actId="478"/>
          <ac:spMkLst>
            <pc:docMk/>
            <pc:sldMk cId="3902892967" sldId="1662"/>
            <ac:spMk id="190" creationId="{00000000-0000-0000-0000-000000000000}"/>
          </ac:spMkLst>
        </pc:spChg>
        <pc:grpChg chg="del">
          <ac:chgData name="Andrej Kasnik" userId="07c407f6-f2e1-425b-b71e-e238d810126f" providerId="ADAL" clId="{4FE00C33-4984-494B-B882-E5DBD79D5C9E}" dt="2017-05-13T15:44:07.499" v="39" actId="478"/>
          <ac:grpSpMkLst>
            <pc:docMk/>
            <pc:sldMk cId="3902892967" sldId="1662"/>
            <ac:grpSpMk id="182" creationId="{00000000-0000-0000-0000-000000000000}"/>
          </ac:grpSpMkLst>
        </pc:grpChg>
        <pc:grpChg chg="del">
          <ac:chgData name="Andrej Kasnik" userId="07c407f6-f2e1-425b-b71e-e238d810126f" providerId="ADAL" clId="{4FE00C33-4984-494B-B882-E5DBD79D5C9E}" dt="2017-05-13T15:44:07.499" v="39" actId="478"/>
          <ac:grpSpMkLst>
            <pc:docMk/>
            <pc:sldMk cId="3902892967" sldId="1662"/>
            <ac:grpSpMk id="191" creationId="{00000000-0000-0000-0000-000000000000}"/>
          </ac:grpSpMkLst>
        </pc:grpChg>
        <pc:picChg chg="del">
          <ac:chgData name="Andrej Kasnik" userId="07c407f6-f2e1-425b-b71e-e238d810126f" providerId="ADAL" clId="{4FE00C33-4984-494B-B882-E5DBD79D5C9E}" dt="2017-05-13T15:44:07.499" v="39" actId="478"/>
          <ac:picMkLst>
            <pc:docMk/>
            <pc:sldMk cId="3902892967" sldId="1662"/>
            <ac:picMk id="166"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67"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60"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65"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59"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68"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77"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63" creationId="{00000000-0000-0000-0000-000000000000}"/>
          </ac:picMkLst>
        </pc:picChg>
        <pc:picChg chg="del">
          <ac:chgData name="Andrej Kasnik" userId="07c407f6-f2e1-425b-b71e-e238d810126f" providerId="ADAL" clId="{4FE00C33-4984-494B-B882-E5DBD79D5C9E}" dt="2017-05-13T15:44:07.499" v="39" actId="478"/>
          <ac:picMkLst>
            <pc:docMk/>
            <pc:sldMk cId="3902892967" sldId="1662"/>
            <ac:picMk id="158" creationId="{00000000-0000-0000-0000-000000000000}"/>
          </ac:picMkLst>
        </pc:picChg>
        <pc:cxnChg chg="del">
          <ac:chgData name="Andrej Kasnik" userId="07c407f6-f2e1-425b-b71e-e238d810126f" providerId="ADAL" clId="{4FE00C33-4984-494B-B882-E5DBD79D5C9E}" dt="2017-05-13T15:44:07.499" v="39" actId="478"/>
          <ac:cxnSpMkLst>
            <pc:docMk/>
            <pc:sldMk cId="3902892967" sldId="1662"/>
            <ac:cxnSpMk id="172" creationId="{00000000-0000-0000-0000-000000000000}"/>
          </ac:cxnSpMkLst>
        </pc:cxnChg>
        <pc:cxnChg chg="mod">
          <ac:chgData name="Andrej Kasnik" userId="07c407f6-f2e1-425b-b71e-e238d810126f" providerId="ADAL" clId="{4FE00C33-4984-494B-B882-E5DBD79D5C9E}" dt="2017-05-13T15:44:07.499" v="39" actId="478"/>
          <ac:cxnSpMkLst>
            <pc:docMk/>
            <pc:sldMk cId="3902892967" sldId="1662"/>
            <ac:cxnSpMk id="184"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174"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171" creationId="{00000000-0000-0000-0000-000000000000}"/>
          </ac:cxnSpMkLst>
        </pc:cxnChg>
        <pc:cxnChg chg="mod">
          <ac:chgData name="Andrej Kasnik" userId="07c407f6-f2e1-425b-b71e-e238d810126f" providerId="ADAL" clId="{4FE00C33-4984-494B-B882-E5DBD79D5C9E}" dt="2017-05-13T15:44:07.499" v="39" actId="478"/>
          <ac:cxnSpMkLst>
            <pc:docMk/>
            <pc:sldMk cId="3902892967" sldId="1662"/>
            <ac:cxnSpMk id="187"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157"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244"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173"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189"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176" creationId="{00000000-0000-0000-0000-000000000000}"/>
          </ac:cxnSpMkLst>
        </pc:cxnChg>
        <pc:cxnChg chg="del">
          <ac:chgData name="Andrej Kasnik" userId="07c407f6-f2e1-425b-b71e-e238d810126f" providerId="ADAL" clId="{4FE00C33-4984-494B-B882-E5DBD79D5C9E}" dt="2017-05-13T15:44:07.499" v="39" actId="478"/>
          <ac:cxnSpMkLst>
            <pc:docMk/>
            <pc:sldMk cId="3902892967" sldId="1662"/>
            <ac:cxnSpMk id="175" creationId="{00000000-0000-0000-0000-000000000000}"/>
          </ac:cxnSpMkLst>
        </pc:cxnChg>
      </pc:sldChg>
      <pc:sldChg chg="delSp modSp">
        <pc:chgData name="Andrej Kasnik" userId="07c407f6-f2e1-425b-b71e-e238d810126f" providerId="ADAL" clId="{4FE00C33-4984-494B-B882-E5DBD79D5C9E}" dt="2017-05-13T15:45:27.209" v="41" actId="1076"/>
        <pc:sldMkLst>
          <pc:docMk/>
          <pc:sldMk cId="1139306565" sldId="1663"/>
        </pc:sldMkLst>
        <pc:spChg chg="del">
          <ac:chgData name="Andrej Kasnik" userId="07c407f6-f2e1-425b-b71e-e238d810126f" providerId="ADAL" clId="{4FE00C33-4984-494B-B882-E5DBD79D5C9E}" dt="2017-05-13T15:45:13.299" v="40" actId="478"/>
          <ac:spMkLst>
            <pc:docMk/>
            <pc:sldMk cId="1139306565" sldId="1663"/>
            <ac:spMk id="218" creationId="{00000000-0000-0000-0000-000000000000}"/>
          </ac:spMkLst>
        </pc:spChg>
        <pc:spChg chg="del">
          <ac:chgData name="Andrej Kasnik" userId="07c407f6-f2e1-425b-b71e-e238d810126f" providerId="ADAL" clId="{4FE00C33-4984-494B-B882-E5DBD79D5C9E}" dt="2017-05-13T15:45:13.299" v="40" actId="478"/>
          <ac:spMkLst>
            <pc:docMk/>
            <pc:sldMk cId="1139306565" sldId="1663"/>
            <ac:spMk id="32" creationId="{00000000-0000-0000-0000-000000000000}"/>
          </ac:spMkLst>
        </pc:spChg>
        <pc:spChg chg="del">
          <ac:chgData name="Andrej Kasnik" userId="07c407f6-f2e1-425b-b71e-e238d810126f" providerId="ADAL" clId="{4FE00C33-4984-494B-B882-E5DBD79D5C9E}" dt="2017-05-13T15:45:13.299" v="40" actId="478"/>
          <ac:spMkLst>
            <pc:docMk/>
            <pc:sldMk cId="1139306565" sldId="1663"/>
            <ac:spMk id="115" creationId="{00000000-0000-0000-0000-000000000000}"/>
          </ac:spMkLst>
        </pc:spChg>
        <pc:spChg chg="mod">
          <ac:chgData name="Andrej Kasnik" userId="07c407f6-f2e1-425b-b71e-e238d810126f" providerId="ADAL" clId="{4FE00C33-4984-494B-B882-E5DBD79D5C9E}" dt="2017-05-13T15:45:27.209" v="41" actId="1076"/>
          <ac:spMkLst>
            <pc:docMk/>
            <pc:sldMk cId="1139306565" sldId="1663"/>
            <ac:spMk id="42" creationId="{70825BD3-C45E-48DB-BA93-D855B7881889}"/>
          </ac:spMkLst>
        </pc:spChg>
        <pc:spChg chg="del">
          <ac:chgData name="Andrej Kasnik" userId="07c407f6-f2e1-425b-b71e-e238d810126f" providerId="ADAL" clId="{4FE00C33-4984-494B-B882-E5DBD79D5C9E}" dt="2017-05-13T15:45:13.299" v="40" actId="478"/>
          <ac:spMkLst>
            <pc:docMk/>
            <pc:sldMk cId="1139306565" sldId="1663"/>
            <ac:spMk id="30" creationId="{00000000-0000-0000-0000-000000000000}"/>
          </ac:spMkLst>
        </pc:spChg>
        <pc:picChg chg="del">
          <ac:chgData name="Andrej Kasnik" userId="07c407f6-f2e1-425b-b71e-e238d810126f" providerId="ADAL" clId="{4FE00C33-4984-494B-B882-E5DBD79D5C9E}" dt="2017-05-13T15:45:13.299" v="40" actId="478"/>
          <ac:picMkLst>
            <pc:docMk/>
            <pc:sldMk cId="1139306565" sldId="1663"/>
            <ac:picMk id="112" creationId="{00000000-0000-0000-0000-000000000000}"/>
          </ac:picMkLst>
        </pc:picChg>
        <pc:picChg chg="del">
          <ac:chgData name="Andrej Kasnik" userId="07c407f6-f2e1-425b-b71e-e238d810126f" providerId="ADAL" clId="{4FE00C33-4984-494B-B882-E5DBD79D5C9E}" dt="2017-05-13T15:45:13.299" v="40" actId="478"/>
          <ac:picMkLst>
            <pc:docMk/>
            <pc:sldMk cId="1139306565" sldId="1663"/>
            <ac:picMk id="1028" creationId="{00000000-0000-0000-0000-000000000000}"/>
          </ac:picMkLst>
        </pc:picChg>
        <pc:picChg chg="del">
          <ac:chgData name="Andrej Kasnik" userId="07c407f6-f2e1-425b-b71e-e238d810126f" providerId="ADAL" clId="{4FE00C33-4984-494B-B882-E5DBD79D5C9E}" dt="2017-05-13T15:45:13.299" v="40" actId="478"/>
          <ac:picMkLst>
            <pc:docMk/>
            <pc:sldMk cId="1139306565" sldId="1663"/>
            <ac:picMk id="114" creationId="{00000000-0000-0000-0000-000000000000}"/>
          </ac:picMkLst>
        </pc:picChg>
        <pc:picChg chg="del">
          <ac:chgData name="Andrej Kasnik" userId="07c407f6-f2e1-425b-b71e-e238d810126f" providerId="ADAL" clId="{4FE00C33-4984-494B-B882-E5DBD79D5C9E}" dt="2017-05-13T15:45:13.299" v="40" actId="478"/>
          <ac:picMkLst>
            <pc:docMk/>
            <pc:sldMk cId="1139306565" sldId="1663"/>
            <ac:picMk id="113" creationId="{00000000-0000-0000-0000-000000000000}"/>
          </ac:picMkLst>
        </pc:picChg>
        <pc:cxnChg chg="del">
          <ac:chgData name="Andrej Kasnik" userId="07c407f6-f2e1-425b-b71e-e238d810126f" providerId="ADAL" clId="{4FE00C33-4984-494B-B882-E5DBD79D5C9E}" dt="2017-05-13T15:45:13.299" v="40" actId="478"/>
          <ac:cxnSpMkLst>
            <pc:docMk/>
            <pc:sldMk cId="1139306565" sldId="1663"/>
            <ac:cxnSpMk id="172" creationId="{00000000-0000-0000-0000-000000000000}"/>
          </ac:cxnSpMkLst>
        </pc:cxnChg>
      </pc:sldChg>
      <pc:sldChg chg="delSp modSp">
        <pc:chgData name="Andrej Kasnik" userId="07c407f6-f2e1-425b-b71e-e238d810126f" providerId="ADAL" clId="{4FE00C33-4984-494B-B882-E5DBD79D5C9E}" dt="2017-05-13T15:46:55.280" v="62" actId="1038"/>
        <pc:sldMkLst>
          <pc:docMk/>
          <pc:sldMk cId="3548351711" sldId="1664"/>
        </pc:sldMkLst>
        <pc:spChg chg="del">
          <ac:chgData name="Andrej Kasnik" userId="07c407f6-f2e1-425b-b71e-e238d810126f" providerId="ADAL" clId="{4FE00C33-4984-494B-B882-E5DBD79D5C9E}" dt="2017-05-13T15:46:12.390" v="43" actId="478"/>
          <ac:spMkLst>
            <pc:docMk/>
            <pc:sldMk cId="3548351711" sldId="1664"/>
            <ac:spMk id="2" creationId="{4FA1E877-78AD-4E90-B590-964FE9421557}"/>
          </ac:spMkLst>
        </pc:spChg>
        <pc:spChg chg="del">
          <ac:chgData name="Andrej Kasnik" userId="07c407f6-f2e1-425b-b71e-e238d810126f" providerId="ADAL" clId="{4FE00C33-4984-494B-B882-E5DBD79D5C9E}" dt="2017-05-13T15:45:48.815" v="42" actId="478"/>
          <ac:spMkLst>
            <pc:docMk/>
            <pc:sldMk cId="3548351711" sldId="1664"/>
            <ac:spMk id="8" creationId="{00000000-0000-0000-0000-000000000000}"/>
          </ac:spMkLst>
        </pc:spChg>
        <pc:spChg chg="del">
          <ac:chgData name="Andrej Kasnik" userId="07c407f6-f2e1-425b-b71e-e238d810126f" providerId="ADAL" clId="{4FE00C33-4984-494B-B882-E5DBD79D5C9E}" dt="2017-05-13T15:45:48.815" v="42" actId="478"/>
          <ac:spMkLst>
            <pc:docMk/>
            <pc:sldMk cId="3548351711" sldId="1664"/>
            <ac:spMk id="218" creationId="{00000000-0000-0000-0000-000000000000}"/>
          </ac:spMkLst>
        </pc:spChg>
        <pc:picChg chg="del">
          <ac:chgData name="Andrej Kasnik" userId="07c407f6-f2e1-425b-b71e-e238d810126f" providerId="ADAL" clId="{4FE00C33-4984-494B-B882-E5DBD79D5C9E}" dt="2017-05-13T15:45:48.815" v="42" actId="478"/>
          <ac:picMkLst>
            <pc:docMk/>
            <pc:sldMk cId="3548351711" sldId="1664"/>
            <ac:picMk id="111" creationId="{00000000-0000-0000-0000-000000000000}"/>
          </ac:picMkLst>
        </pc:picChg>
        <pc:picChg chg="mod">
          <ac:chgData name="Andrej Kasnik" userId="07c407f6-f2e1-425b-b71e-e238d810126f" providerId="ADAL" clId="{4FE00C33-4984-494B-B882-E5DBD79D5C9E}" dt="2017-05-13T15:46:55.280" v="62" actId="1038"/>
          <ac:picMkLst>
            <pc:docMk/>
            <pc:sldMk cId="3548351711" sldId="1664"/>
            <ac:picMk id="28" creationId="{D63C1BD8-81C1-49A5-B051-690F70BA8741}"/>
          </ac:picMkLst>
        </pc:picChg>
        <pc:picChg chg="del">
          <ac:chgData name="Andrej Kasnik" userId="07c407f6-f2e1-425b-b71e-e238d810126f" providerId="ADAL" clId="{4FE00C33-4984-494B-B882-E5DBD79D5C9E}" dt="2017-05-13T15:45:48.815" v="42" actId="478"/>
          <ac:picMkLst>
            <pc:docMk/>
            <pc:sldMk cId="3548351711" sldId="1664"/>
            <ac:picMk id="2050" creationId="{00000000-0000-0000-0000-000000000000}"/>
          </ac:picMkLst>
        </pc:picChg>
        <pc:cxnChg chg="del">
          <ac:chgData name="Andrej Kasnik" userId="07c407f6-f2e1-425b-b71e-e238d810126f" providerId="ADAL" clId="{4FE00C33-4984-494B-B882-E5DBD79D5C9E}" dt="2017-05-13T15:45:48.815" v="42" actId="478"/>
          <ac:cxnSpMkLst>
            <pc:docMk/>
            <pc:sldMk cId="3548351711" sldId="1664"/>
            <ac:cxnSpMk id="172" creationId="{00000000-0000-0000-0000-000000000000}"/>
          </ac:cxnSpMkLst>
        </pc:cxnChg>
      </pc:sldChg>
      <pc:sldChg chg="delSp modSp">
        <pc:chgData name="Andrej Kasnik" userId="07c407f6-f2e1-425b-b71e-e238d810126f" providerId="ADAL" clId="{4FE00C33-4984-494B-B882-E5DBD79D5C9E}" dt="2017-05-13T15:47:18.204" v="63" actId="478"/>
        <pc:sldMkLst>
          <pc:docMk/>
          <pc:sldMk cId="179973796" sldId="1665"/>
        </pc:sldMkLst>
        <pc:spChg chg="del">
          <ac:chgData name="Andrej Kasnik" userId="07c407f6-f2e1-425b-b71e-e238d810126f" providerId="ADAL" clId="{4FE00C33-4984-494B-B882-E5DBD79D5C9E}" dt="2017-05-13T15:47:18.204" v="63" actId="478"/>
          <ac:spMkLst>
            <pc:docMk/>
            <pc:sldMk cId="179973796" sldId="1665"/>
            <ac:spMk id="218" creationId="{00000000-0000-0000-0000-000000000000}"/>
          </ac:spMkLst>
        </pc:spChg>
        <pc:spChg chg="del">
          <ac:chgData name="Andrej Kasnik" userId="07c407f6-f2e1-425b-b71e-e238d810126f" providerId="ADAL" clId="{4FE00C33-4984-494B-B882-E5DBD79D5C9E}" dt="2017-05-13T15:47:18.204" v="63" actId="478"/>
          <ac:spMkLst>
            <pc:docMk/>
            <pc:sldMk cId="179973796" sldId="1665"/>
            <ac:spMk id="164" creationId="{00000000-0000-0000-0000-000000000000}"/>
          </ac:spMkLst>
        </pc:spChg>
        <pc:spChg chg="del">
          <ac:chgData name="Andrej Kasnik" userId="07c407f6-f2e1-425b-b71e-e238d810126f" providerId="ADAL" clId="{4FE00C33-4984-494B-B882-E5DBD79D5C9E}" dt="2017-05-13T15:47:18.204" v="63" actId="478"/>
          <ac:spMkLst>
            <pc:docMk/>
            <pc:sldMk cId="179973796" sldId="1665"/>
            <ac:spMk id="2" creationId="{00000000-0000-0000-0000-000000000000}"/>
          </ac:spMkLst>
        </pc:spChg>
        <pc:grpChg chg="del">
          <ac:chgData name="Andrej Kasnik" userId="07c407f6-f2e1-425b-b71e-e238d810126f" providerId="ADAL" clId="{4FE00C33-4984-494B-B882-E5DBD79D5C9E}" dt="2017-05-13T15:47:18.204" v="63" actId="478"/>
          <ac:grpSpMkLst>
            <pc:docMk/>
            <pc:sldMk cId="179973796" sldId="1665"/>
            <ac:grpSpMk id="23" creationId="{00000000-0000-0000-0000-000000000000}"/>
          </ac:grpSpMkLst>
        </pc:grpChg>
        <pc:picChg chg="del">
          <ac:chgData name="Andrej Kasnik" userId="07c407f6-f2e1-425b-b71e-e238d810126f" providerId="ADAL" clId="{4FE00C33-4984-494B-B882-E5DBD79D5C9E}" dt="2017-05-13T15:47:18.204" v="63" actId="478"/>
          <ac:picMkLst>
            <pc:docMk/>
            <pc:sldMk cId="179973796" sldId="1665"/>
            <ac:picMk id="165" creationId="{00000000-0000-0000-0000-000000000000}"/>
          </ac:picMkLst>
        </pc:picChg>
        <pc:picChg chg="del">
          <ac:chgData name="Andrej Kasnik" userId="07c407f6-f2e1-425b-b71e-e238d810126f" providerId="ADAL" clId="{4FE00C33-4984-494B-B882-E5DBD79D5C9E}" dt="2017-05-13T15:47:18.204" v="63" actId="478"/>
          <ac:picMkLst>
            <pc:docMk/>
            <pc:sldMk cId="179973796" sldId="1665"/>
            <ac:picMk id="167" creationId="{00000000-0000-0000-0000-000000000000}"/>
          </ac:picMkLst>
        </pc:picChg>
        <pc:picChg chg="del">
          <ac:chgData name="Andrej Kasnik" userId="07c407f6-f2e1-425b-b71e-e238d810126f" providerId="ADAL" clId="{4FE00C33-4984-494B-B882-E5DBD79D5C9E}" dt="2017-05-13T15:47:18.204" v="63" actId="478"/>
          <ac:picMkLst>
            <pc:docMk/>
            <pc:sldMk cId="179973796" sldId="1665"/>
            <ac:picMk id="166" creationId="{00000000-0000-0000-0000-000000000000}"/>
          </ac:picMkLst>
        </pc:picChg>
        <pc:cxnChg chg="del">
          <ac:chgData name="Andrej Kasnik" userId="07c407f6-f2e1-425b-b71e-e238d810126f" providerId="ADAL" clId="{4FE00C33-4984-494B-B882-E5DBD79D5C9E}" dt="2017-05-13T15:47:18.204" v="63" actId="478"/>
          <ac:cxnSpMkLst>
            <pc:docMk/>
            <pc:sldMk cId="179973796" sldId="1665"/>
            <ac:cxnSpMk id="172" creationId="{00000000-0000-0000-0000-000000000000}"/>
          </ac:cxnSpMkLst>
        </pc:cxnChg>
        <pc:cxnChg chg="mod">
          <ac:chgData name="Andrej Kasnik" userId="07c407f6-f2e1-425b-b71e-e238d810126f" providerId="ADAL" clId="{4FE00C33-4984-494B-B882-E5DBD79D5C9E}" dt="2017-05-13T15:47:18.204" v="63" actId="478"/>
          <ac:cxnSpMkLst>
            <pc:docMk/>
            <pc:sldMk cId="179973796" sldId="1665"/>
            <ac:cxnSpMk id="99" creationId="{00000000-0000-0000-0000-000000000000}"/>
          </ac:cxnSpMkLst>
        </pc:cxnChg>
        <pc:cxnChg chg="mod">
          <ac:chgData name="Andrej Kasnik" userId="07c407f6-f2e1-425b-b71e-e238d810126f" providerId="ADAL" clId="{4FE00C33-4984-494B-B882-E5DBD79D5C9E}" dt="2017-05-13T15:47:18.204" v="63" actId="478"/>
          <ac:cxnSpMkLst>
            <pc:docMk/>
            <pc:sldMk cId="179973796" sldId="1665"/>
            <ac:cxnSpMk id="105" creationId="{00000000-0000-0000-0000-000000000000}"/>
          </ac:cxnSpMkLst>
        </pc:cxnChg>
        <pc:cxnChg chg="mod">
          <ac:chgData name="Andrej Kasnik" userId="07c407f6-f2e1-425b-b71e-e238d810126f" providerId="ADAL" clId="{4FE00C33-4984-494B-B882-E5DBD79D5C9E}" dt="2017-05-13T15:47:18.204" v="63" actId="478"/>
          <ac:cxnSpMkLst>
            <pc:docMk/>
            <pc:sldMk cId="179973796" sldId="1665"/>
            <ac:cxnSpMk id="103" creationId="{00000000-0000-0000-0000-000000000000}"/>
          </ac:cxnSpMkLst>
        </pc:cxnChg>
      </pc:sldChg>
      <pc:sldChg chg="delSp">
        <pc:chgData name="Andrej Kasnik" userId="07c407f6-f2e1-425b-b71e-e238d810126f" providerId="ADAL" clId="{4FE00C33-4984-494B-B882-E5DBD79D5C9E}" dt="2017-05-13T15:48:44.262" v="65" actId="478"/>
        <pc:sldMkLst>
          <pc:docMk/>
          <pc:sldMk cId="2265126934" sldId="1666"/>
        </pc:sldMkLst>
        <pc:spChg chg="del">
          <ac:chgData name="Andrej Kasnik" userId="07c407f6-f2e1-425b-b71e-e238d810126f" providerId="ADAL" clId="{4FE00C33-4984-494B-B882-E5DBD79D5C9E}" dt="2017-05-13T15:47:49.396" v="64" actId="478"/>
          <ac:spMkLst>
            <pc:docMk/>
            <pc:sldMk cId="2265126934" sldId="1666"/>
            <ac:spMk id="164" creationId="{00000000-0000-0000-0000-000000000000}"/>
          </ac:spMkLst>
        </pc:spChg>
        <pc:spChg chg="del">
          <ac:chgData name="Andrej Kasnik" userId="07c407f6-f2e1-425b-b71e-e238d810126f" providerId="ADAL" clId="{4FE00C33-4984-494B-B882-E5DBD79D5C9E}" dt="2017-05-13T15:48:44.262" v="65" actId="478"/>
          <ac:spMkLst>
            <pc:docMk/>
            <pc:sldMk cId="2265126934" sldId="1666"/>
            <ac:spMk id="74" creationId="{3D9D12EB-9204-4E9E-8380-8A817CF9ED87}"/>
          </ac:spMkLst>
        </pc:spChg>
        <pc:spChg chg="del">
          <ac:chgData name="Andrej Kasnik" userId="07c407f6-f2e1-425b-b71e-e238d810126f" providerId="ADAL" clId="{4FE00C33-4984-494B-B882-E5DBD79D5C9E}" dt="2017-05-13T15:47:49.396" v="64" actId="478"/>
          <ac:spMkLst>
            <pc:docMk/>
            <pc:sldMk cId="2265126934" sldId="1666"/>
            <ac:spMk id="218" creationId="{00000000-0000-0000-0000-000000000000}"/>
          </ac:spMkLst>
        </pc:spChg>
        <pc:spChg chg="del">
          <ac:chgData name="Andrej Kasnik" userId="07c407f6-f2e1-425b-b71e-e238d810126f" providerId="ADAL" clId="{4FE00C33-4984-494B-B882-E5DBD79D5C9E}" dt="2017-05-13T15:47:49.396" v="64" actId="478"/>
          <ac:spMkLst>
            <pc:docMk/>
            <pc:sldMk cId="2265126934" sldId="1666"/>
            <ac:spMk id="68" creationId="{00000000-0000-0000-0000-000000000000}"/>
          </ac:spMkLst>
        </pc:spChg>
        <pc:spChg chg="del">
          <ac:chgData name="Andrej Kasnik" userId="07c407f6-f2e1-425b-b71e-e238d810126f" providerId="ADAL" clId="{4FE00C33-4984-494B-B882-E5DBD79D5C9E}" dt="2017-05-13T15:48:44.262" v="65" actId="478"/>
          <ac:spMkLst>
            <pc:docMk/>
            <pc:sldMk cId="2265126934" sldId="1666"/>
            <ac:spMk id="96" creationId="{C37F6509-9855-4DDB-B06B-1B3C367A599A}"/>
          </ac:spMkLst>
        </pc:spChg>
        <pc:spChg chg="del">
          <ac:chgData name="Andrej Kasnik" userId="07c407f6-f2e1-425b-b71e-e238d810126f" providerId="ADAL" clId="{4FE00C33-4984-494B-B882-E5DBD79D5C9E}" dt="2017-05-13T15:48:44.262" v="65" actId="478"/>
          <ac:spMkLst>
            <pc:docMk/>
            <pc:sldMk cId="2265126934" sldId="1666"/>
            <ac:spMk id="69" creationId="{003EE69C-AE1D-4781-AC1A-3E918120BBF7}"/>
          </ac:spMkLst>
        </pc:spChg>
        <pc:grpChg chg="del">
          <ac:chgData name="Andrej Kasnik" userId="07c407f6-f2e1-425b-b71e-e238d810126f" providerId="ADAL" clId="{4FE00C33-4984-494B-B882-E5DBD79D5C9E}" dt="2017-05-13T15:48:44.262" v="65" actId="478"/>
          <ac:grpSpMkLst>
            <pc:docMk/>
            <pc:sldMk cId="2265126934" sldId="1666"/>
            <ac:grpSpMk id="75" creationId="{48477A0E-C758-4FF2-8E98-F84F415F8C5C}"/>
          </ac:grpSpMkLst>
        </pc:grpChg>
        <pc:grpChg chg="del">
          <ac:chgData name="Andrej Kasnik" userId="07c407f6-f2e1-425b-b71e-e238d810126f" providerId="ADAL" clId="{4FE00C33-4984-494B-B882-E5DBD79D5C9E}" dt="2017-05-13T15:47:49.396" v="64" actId="478"/>
          <ac:grpSpMkLst>
            <pc:docMk/>
            <pc:sldMk cId="2265126934" sldId="1666"/>
            <ac:grpSpMk id="44" creationId="{00000000-0000-0000-0000-000000000000}"/>
          </ac:grpSpMkLst>
        </pc:grpChg>
        <pc:picChg chg="del">
          <ac:chgData name="Andrej Kasnik" userId="07c407f6-f2e1-425b-b71e-e238d810126f" providerId="ADAL" clId="{4FE00C33-4984-494B-B882-E5DBD79D5C9E}" dt="2017-05-13T15:48:44.262" v="65" actId="478"/>
          <ac:picMkLst>
            <pc:docMk/>
            <pc:sldMk cId="2265126934" sldId="1666"/>
            <ac:picMk id="70" creationId="{AF1AE947-D3B9-4F00-8F75-574581145141}"/>
          </ac:picMkLst>
        </pc:picChg>
        <pc:picChg chg="del">
          <ac:chgData name="Andrej Kasnik" userId="07c407f6-f2e1-425b-b71e-e238d810126f" providerId="ADAL" clId="{4FE00C33-4984-494B-B882-E5DBD79D5C9E}" dt="2017-05-13T15:48:44.262" v="65" actId="478"/>
          <ac:picMkLst>
            <pc:docMk/>
            <pc:sldMk cId="2265126934" sldId="1666"/>
            <ac:picMk id="72" creationId="{99D888D2-5147-4773-A919-234A434A34F8}"/>
          </ac:picMkLst>
        </pc:picChg>
        <pc:picChg chg="del">
          <ac:chgData name="Andrej Kasnik" userId="07c407f6-f2e1-425b-b71e-e238d810126f" providerId="ADAL" clId="{4FE00C33-4984-494B-B882-E5DBD79D5C9E}" dt="2017-05-13T15:48:44.262" v="65" actId="478"/>
          <ac:picMkLst>
            <pc:docMk/>
            <pc:sldMk cId="2265126934" sldId="1666"/>
            <ac:picMk id="71" creationId="{BBE5ECB9-86F8-4885-85BA-EA53CA060D8C}"/>
          </ac:picMkLst>
        </pc:picChg>
        <pc:picChg chg="del">
          <ac:chgData name="Andrej Kasnik" userId="07c407f6-f2e1-425b-b71e-e238d810126f" providerId="ADAL" clId="{4FE00C33-4984-494B-B882-E5DBD79D5C9E}" dt="2017-05-13T15:47:49.396" v="64" actId="478"/>
          <ac:picMkLst>
            <pc:docMk/>
            <pc:sldMk cId="2265126934" sldId="1666"/>
            <ac:picMk id="165" creationId="{00000000-0000-0000-0000-000000000000}"/>
          </ac:picMkLst>
        </pc:picChg>
        <pc:picChg chg="del">
          <ac:chgData name="Andrej Kasnik" userId="07c407f6-f2e1-425b-b71e-e238d810126f" providerId="ADAL" clId="{4FE00C33-4984-494B-B882-E5DBD79D5C9E}" dt="2017-05-13T15:47:49.396" v="64" actId="478"/>
          <ac:picMkLst>
            <pc:docMk/>
            <pc:sldMk cId="2265126934" sldId="1666"/>
            <ac:picMk id="167" creationId="{00000000-0000-0000-0000-000000000000}"/>
          </ac:picMkLst>
        </pc:picChg>
        <pc:picChg chg="del">
          <ac:chgData name="Andrej Kasnik" userId="07c407f6-f2e1-425b-b71e-e238d810126f" providerId="ADAL" clId="{4FE00C33-4984-494B-B882-E5DBD79D5C9E}" dt="2017-05-13T15:47:49.396" v="64" actId="478"/>
          <ac:picMkLst>
            <pc:docMk/>
            <pc:sldMk cId="2265126934" sldId="1666"/>
            <ac:picMk id="166" creationId="{00000000-0000-0000-0000-000000000000}"/>
          </ac:picMkLst>
        </pc:picChg>
        <pc:cxnChg chg="del">
          <ac:chgData name="Andrej Kasnik" userId="07c407f6-f2e1-425b-b71e-e238d810126f" providerId="ADAL" clId="{4FE00C33-4984-494B-B882-E5DBD79D5C9E}" dt="2017-05-13T15:48:44.262" v="65" actId="478"/>
          <ac:cxnSpMkLst>
            <pc:docMk/>
            <pc:sldMk cId="2265126934" sldId="1666"/>
            <ac:cxnSpMk id="73" creationId="{82E4A2F4-9A7E-47A7-AA3A-DFFD7EFBBBE1}"/>
          </ac:cxnSpMkLst>
        </pc:cxnChg>
        <pc:cxnChg chg="del">
          <ac:chgData name="Andrej Kasnik" userId="07c407f6-f2e1-425b-b71e-e238d810126f" providerId="ADAL" clId="{4FE00C33-4984-494B-B882-E5DBD79D5C9E}" dt="2017-05-13T15:47:49.396" v="64" actId="478"/>
          <ac:cxnSpMkLst>
            <pc:docMk/>
            <pc:sldMk cId="2265126934" sldId="1666"/>
            <ac:cxnSpMk id="172" creationId="{00000000-0000-0000-0000-000000000000}"/>
          </ac:cxnSpMkLst>
        </pc:cxnChg>
      </pc:sldChg>
      <pc:sldChg chg="delSp modSp">
        <pc:chgData name="Andrej Kasnik" userId="07c407f6-f2e1-425b-b71e-e238d810126f" providerId="ADAL" clId="{4FE00C33-4984-494B-B882-E5DBD79D5C9E}" dt="2017-05-13T15:49:02.938" v="66" actId="478"/>
        <pc:sldMkLst>
          <pc:docMk/>
          <pc:sldMk cId="1045157695" sldId="1667"/>
        </pc:sldMkLst>
        <pc:spChg chg="del">
          <ac:chgData name="Andrej Kasnik" userId="07c407f6-f2e1-425b-b71e-e238d810126f" providerId="ADAL" clId="{4FE00C33-4984-494B-B882-E5DBD79D5C9E}" dt="2017-05-13T15:49:02.938" v="66" actId="478"/>
          <ac:spMkLst>
            <pc:docMk/>
            <pc:sldMk cId="1045157695" sldId="1667"/>
            <ac:spMk id="218" creationId="{00000000-0000-0000-0000-000000000000}"/>
          </ac:spMkLst>
        </pc:spChg>
        <pc:spChg chg="del">
          <ac:chgData name="Andrej Kasnik" userId="07c407f6-f2e1-425b-b71e-e238d810126f" providerId="ADAL" clId="{4FE00C33-4984-494B-B882-E5DBD79D5C9E}" dt="2017-05-13T15:49:02.938" v="66" actId="478"/>
          <ac:spMkLst>
            <pc:docMk/>
            <pc:sldMk cId="1045157695" sldId="1667"/>
            <ac:spMk id="56" creationId="{00000000-0000-0000-0000-000000000000}"/>
          </ac:spMkLst>
        </pc:spChg>
        <pc:spChg chg="del">
          <ac:chgData name="Andrej Kasnik" userId="07c407f6-f2e1-425b-b71e-e238d810126f" providerId="ADAL" clId="{4FE00C33-4984-494B-B882-E5DBD79D5C9E}" dt="2017-05-13T15:49:02.938" v="66" actId="478"/>
          <ac:spMkLst>
            <pc:docMk/>
            <pc:sldMk cId="1045157695" sldId="1667"/>
            <ac:spMk id="181" creationId="{00000000-0000-0000-0000-000000000000}"/>
          </ac:spMkLst>
        </pc:spChg>
        <pc:spChg chg="del">
          <ac:chgData name="Andrej Kasnik" userId="07c407f6-f2e1-425b-b71e-e238d810126f" providerId="ADAL" clId="{4FE00C33-4984-494B-B882-E5DBD79D5C9E}" dt="2017-05-13T15:49:02.938" v="66" actId="478"/>
          <ac:spMkLst>
            <pc:docMk/>
            <pc:sldMk cId="1045157695" sldId="1667"/>
            <ac:spMk id="60" creationId="{00000000-0000-0000-0000-000000000000}"/>
          </ac:spMkLst>
        </pc:spChg>
        <pc:grpChg chg="del">
          <ac:chgData name="Andrej Kasnik" userId="07c407f6-f2e1-425b-b71e-e238d810126f" providerId="ADAL" clId="{4FE00C33-4984-494B-B882-E5DBD79D5C9E}" dt="2017-05-13T15:49:02.938" v="66" actId="478"/>
          <ac:grpSpMkLst>
            <pc:docMk/>
            <pc:sldMk cId="1045157695" sldId="1667"/>
            <ac:grpSpMk id="182" creationId="{00000000-0000-0000-0000-000000000000}"/>
          </ac:grpSpMkLst>
        </pc:grpChg>
        <pc:graphicFrameChg chg="del">
          <ac:chgData name="Andrej Kasnik" userId="07c407f6-f2e1-425b-b71e-e238d810126f" providerId="ADAL" clId="{4FE00C33-4984-494B-B882-E5DBD79D5C9E}" dt="2017-05-13T15:49:02.938" v="66" actId="478"/>
          <ac:graphicFrameMkLst>
            <pc:docMk/>
            <pc:sldMk cId="1045157695" sldId="1667"/>
            <ac:graphicFrameMk id="59" creationId="{00000000-0000-0000-0000-000000000000}"/>
          </ac:graphicFrameMkLst>
        </pc:graphicFrameChg>
        <pc:cxnChg chg="mod">
          <ac:chgData name="Andrej Kasnik" userId="07c407f6-f2e1-425b-b71e-e238d810126f" providerId="ADAL" clId="{4FE00C33-4984-494B-B882-E5DBD79D5C9E}" dt="2017-05-13T15:49:02.938" v="66" actId="478"/>
          <ac:cxnSpMkLst>
            <pc:docMk/>
            <pc:sldMk cId="1045157695" sldId="1667"/>
            <ac:cxnSpMk id="187" creationId="{00000000-0000-0000-0000-000000000000}"/>
          </ac:cxnSpMkLst>
        </pc:cxnChg>
        <pc:cxnChg chg="mod">
          <ac:chgData name="Andrej Kasnik" userId="07c407f6-f2e1-425b-b71e-e238d810126f" providerId="ADAL" clId="{4FE00C33-4984-494B-B882-E5DBD79D5C9E}" dt="2017-05-13T15:49:02.938" v="66" actId="478"/>
          <ac:cxnSpMkLst>
            <pc:docMk/>
            <pc:sldMk cId="1045157695" sldId="1667"/>
            <ac:cxnSpMk id="184" creationId="{00000000-0000-0000-0000-000000000000}"/>
          </ac:cxnSpMkLst>
        </pc:cxnChg>
        <pc:cxnChg chg="del">
          <ac:chgData name="Andrej Kasnik" userId="07c407f6-f2e1-425b-b71e-e238d810126f" providerId="ADAL" clId="{4FE00C33-4984-494B-B882-E5DBD79D5C9E}" dt="2017-05-13T15:49:02.938" v="66" actId="478"/>
          <ac:cxnSpMkLst>
            <pc:docMk/>
            <pc:sldMk cId="1045157695" sldId="1667"/>
            <ac:cxnSpMk id="173" creationId="{00000000-0000-0000-0000-000000000000}"/>
          </ac:cxnSpMkLst>
        </pc:cxnChg>
      </pc:sldChg>
      <pc:sldChg chg="delSp">
        <pc:chgData name="Andrej Kasnik" userId="07c407f6-f2e1-425b-b71e-e238d810126f" providerId="ADAL" clId="{4FE00C33-4984-494B-B882-E5DBD79D5C9E}" dt="2017-05-13T15:53:46.319" v="70" actId="478"/>
        <pc:sldMkLst>
          <pc:docMk/>
          <pc:sldMk cId="2848072690" sldId="1668"/>
        </pc:sldMkLst>
        <pc:grpChg chg="del">
          <ac:chgData name="Andrej Kasnik" userId="07c407f6-f2e1-425b-b71e-e238d810126f" providerId="ADAL" clId="{4FE00C33-4984-494B-B882-E5DBD79D5C9E}" dt="2017-05-13T15:53:46.319" v="70" actId="478"/>
          <ac:grpSpMkLst>
            <pc:docMk/>
            <pc:sldMk cId="2848072690" sldId="1668"/>
            <ac:grpSpMk id="32" creationId="{00000000-0000-0000-0000-000000000000}"/>
          </ac:grpSpMkLst>
        </pc:grpChg>
      </pc:sldChg>
      <pc:sldChg chg="delSp">
        <pc:chgData name="Andrej Kasnik" userId="07c407f6-f2e1-425b-b71e-e238d810126f" providerId="ADAL" clId="{4FE00C33-4984-494B-B882-E5DBD79D5C9E}" dt="2017-05-13T15:53:55.130" v="71" actId="478"/>
        <pc:sldMkLst>
          <pc:docMk/>
          <pc:sldMk cId="2381333445" sldId="1669"/>
        </pc:sldMkLst>
        <pc:spChg chg="del">
          <ac:chgData name="Andrej Kasnik" userId="07c407f6-f2e1-425b-b71e-e238d810126f" providerId="ADAL" clId="{4FE00C33-4984-494B-B882-E5DBD79D5C9E}" dt="2017-05-13T15:50:17.187" v="67" actId="478"/>
          <ac:spMkLst>
            <pc:docMk/>
            <pc:sldMk cId="2381333445" sldId="1669"/>
            <ac:spMk id="30" creationId="{00000000-0000-0000-0000-000000000000}"/>
          </ac:spMkLst>
        </pc:spChg>
        <pc:spChg chg="del">
          <ac:chgData name="Andrej Kasnik" userId="07c407f6-f2e1-425b-b71e-e238d810126f" providerId="ADAL" clId="{4FE00C33-4984-494B-B882-E5DBD79D5C9E}" dt="2017-05-13T15:50:17.187" v="67" actId="478"/>
          <ac:spMkLst>
            <pc:docMk/>
            <pc:sldMk cId="2381333445" sldId="1669"/>
            <ac:spMk id="8" creationId="{00000000-0000-0000-0000-000000000000}"/>
          </ac:spMkLst>
        </pc:spChg>
        <pc:spChg chg="del">
          <ac:chgData name="Andrej Kasnik" userId="07c407f6-f2e1-425b-b71e-e238d810126f" providerId="ADAL" clId="{4FE00C33-4984-494B-B882-E5DBD79D5C9E}" dt="2017-05-13T15:50:17.187" v="67" actId="478"/>
          <ac:spMkLst>
            <pc:docMk/>
            <pc:sldMk cId="2381333445" sldId="1669"/>
            <ac:spMk id="33" creationId="{00000000-0000-0000-0000-000000000000}"/>
          </ac:spMkLst>
        </pc:spChg>
        <pc:grpChg chg="del">
          <ac:chgData name="Andrej Kasnik" userId="07c407f6-f2e1-425b-b71e-e238d810126f" providerId="ADAL" clId="{4FE00C33-4984-494B-B882-E5DBD79D5C9E}" dt="2017-05-13T15:53:55.130" v="71" actId="478"/>
          <ac:grpSpMkLst>
            <pc:docMk/>
            <pc:sldMk cId="2381333445" sldId="1669"/>
            <ac:grpSpMk id="32" creationId="{00000000-0000-0000-0000-000000000000}"/>
          </ac:grpSpMkLst>
        </pc:grpChg>
        <pc:picChg chg="del">
          <ac:chgData name="Andrej Kasnik" userId="07c407f6-f2e1-425b-b71e-e238d810126f" providerId="ADAL" clId="{4FE00C33-4984-494B-B882-E5DBD79D5C9E}" dt="2017-05-13T15:50:17.187" v="67" actId="478"/>
          <ac:picMkLst>
            <pc:docMk/>
            <pc:sldMk cId="2381333445" sldId="1669"/>
            <ac:picMk id="11266" creationId="{00000000-0000-0000-0000-000000000000}"/>
          </ac:picMkLst>
        </pc:picChg>
      </pc:sldChg>
      <pc:sldChg chg="delSp">
        <pc:chgData name="Andrej Kasnik" userId="07c407f6-f2e1-425b-b71e-e238d810126f" providerId="ADAL" clId="{4FE00C33-4984-494B-B882-E5DBD79D5C9E}" dt="2017-05-13T15:53:59.997" v="72" actId="478"/>
        <pc:sldMkLst>
          <pc:docMk/>
          <pc:sldMk cId="3924971435" sldId="1670"/>
        </pc:sldMkLst>
        <pc:spChg chg="del">
          <ac:chgData name="Andrej Kasnik" userId="07c407f6-f2e1-425b-b71e-e238d810126f" providerId="ADAL" clId="{4FE00C33-4984-494B-B882-E5DBD79D5C9E}" dt="2017-05-13T15:50:42.156" v="68" actId="478"/>
          <ac:spMkLst>
            <pc:docMk/>
            <pc:sldMk cId="3924971435" sldId="1670"/>
            <ac:spMk id="8" creationId="{00000000-0000-0000-0000-000000000000}"/>
          </ac:spMkLst>
        </pc:spChg>
        <pc:spChg chg="del">
          <ac:chgData name="Andrej Kasnik" userId="07c407f6-f2e1-425b-b71e-e238d810126f" providerId="ADAL" clId="{4FE00C33-4984-494B-B882-E5DBD79D5C9E}" dt="2017-05-13T15:50:42.156" v="68" actId="478"/>
          <ac:spMkLst>
            <pc:docMk/>
            <pc:sldMk cId="3924971435" sldId="1670"/>
            <ac:spMk id="30" creationId="{00000000-0000-0000-0000-000000000000}"/>
          </ac:spMkLst>
        </pc:spChg>
        <pc:spChg chg="del">
          <ac:chgData name="Andrej Kasnik" userId="07c407f6-f2e1-425b-b71e-e238d810126f" providerId="ADAL" clId="{4FE00C33-4984-494B-B882-E5DBD79D5C9E}" dt="2017-05-13T15:50:42.156" v="68" actId="478"/>
          <ac:spMkLst>
            <pc:docMk/>
            <pc:sldMk cId="3924971435" sldId="1670"/>
            <ac:spMk id="33" creationId="{00000000-0000-0000-0000-000000000000}"/>
          </ac:spMkLst>
        </pc:spChg>
        <pc:grpChg chg="del">
          <ac:chgData name="Andrej Kasnik" userId="07c407f6-f2e1-425b-b71e-e238d810126f" providerId="ADAL" clId="{4FE00C33-4984-494B-B882-E5DBD79D5C9E}" dt="2017-05-13T15:53:59.997" v="72" actId="478"/>
          <ac:grpSpMkLst>
            <pc:docMk/>
            <pc:sldMk cId="3924971435" sldId="1670"/>
            <ac:grpSpMk id="32" creationId="{00000000-0000-0000-0000-000000000000}"/>
          </ac:grpSpMkLst>
        </pc:grpChg>
        <pc:picChg chg="del">
          <ac:chgData name="Andrej Kasnik" userId="07c407f6-f2e1-425b-b71e-e238d810126f" providerId="ADAL" clId="{4FE00C33-4984-494B-B882-E5DBD79D5C9E}" dt="2017-05-13T15:50:42.156" v="68" actId="478"/>
          <ac:picMkLst>
            <pc:docMk/>
            <pc:sldMk cId="3924971435" sldId="1670"/>
            <ac:picMk id="10249" creationId="{00000000-0000-0000-0000-000000000000}"/>
          </ac:picMkLst>
        </pc:picChg>
      </pc:sldChg>
      <pc:sldChg chg="del">
        <pc:chgData name="Andrej Kasnik" userId="07c407f6-f2e1-425b-b71e-e238d810126f" providerId="ADAL" clId="{4FE00C33-4984-494B-B882-E5DBD79D5C9E}" dt="2017-05-13T15:53:23.775" v="69" actId="2696"/>
        <pc:sldMkLst>
          <pc:docMk/>
          <pc:sldMk cId="1099213499" sldId="1671"/>
        </pc:sldMkLst>
      </pc:sldChg>
      <pc:sldChg chg="delSp delAnim">
        <pc:chgData name="Andrej Kasnik" userId="07c407f6-f2e1-425b-b71e-e238d810126f" providerId="ADAL" clId="{4FE00C33-4984-494B-B882-E5DBD79D5C9E}" dt="2017-05-13T15:40:14.553" v="17" actId="478"/>
        <pc:sldMkLst>
          <pc:docMk/>
          <pc:sldMk cId="1580939812" sldId="1672"/>
        </pc:sldMkLst>
        <pc:spChg chg="del">
          <ac:chgData name="Andrej Kasnik" userId="07c407f6-f2e1-425b-b71e-e238d810126f" providerId="ADAL" clId="{4FE00C33-4984-494B-B882-E5DBD79D5C9E}" dt="2017-05-13T15:40:14.553" v="17" actId="478"/>
          <ac:spMkLst>
            <pc:docMk/>
            <pc:sldMk cId="1580939812" sldId="1672"/>
            <ac:spMk id="38" creationId="{00000000-0000-0000-0000-000000000000}"/>
          </ac:spMkLst>
        </pc:spChg>
        <pc:spChg chg="del">
          <ac:chgData name="Andrej Kasnik" userId="07c407f6-f2e1-425b-b71e-e238d810126f" providerId="ADAL" clId="{4FE00C33-4984-494B-B882-E5DBD79D5C9E}" dt="2017-05-13T15:40:14.553" v="17" actId="478"/>
          <ac:spMkLst>
            <pc:docMk/>
            <pc:sldMk cId="1580939812" sldId="1672"/>
            <ac:spMk id="37" creationId="{00000000-0000-0000-0000-000000000000}"/>
          </ac:spMkLst>
        </pc:spChg>
        <pc:spChg chg="del">
          <ac:chgData name="Andrej Kasnik" userId="07c407f6-f2e1-425b-b71e-e238d810126f" providerId="ADAL" clId="{4FE00C33-4984-494B-B882-E5DBD79D5C9E}" dt="2017-05-13T15:40:14.553" v="17" actId="478"/>
          <ac:spMkLst>
            <pc:docMk/>
            <pc:sldMk cId="1580939812" sldId="1672"/>
            <ac:spMk id="33" creationId="{00000000-0000-0000-0000-000000000000}"/>
          </ac:spMkLst>
        </pc:spChg>
        <pc:spChg chg="del">
          <ac:chgData name="Andrej Kasnik" userId="07c407f6-f2e1-425b-b71e-e238d810126f" providerId="ADAL" clId="{4FE00C33-4984-494B-B882-E5DBD79D5C9E}" dt="2017-05-13T15:40:14.553" v="17" actId="478"/>
          <ac:spMkLst>
            <pc:docMk/>
            <pc:sldMk cId="1580939812" sldId="1672"/>
            <ac:spMk id="36" creationId="{00000000-0000-0000-0000-000000000000}"/>
          </ac:spMkLst>
        </pc:spChg>
        <pc:spChg chg="del">
          <ac:chgData name="Andrej Kasnik" userId="07c407f6-f2e1-425b-b71e-e238d810126f" providerId="ADAL" clId="{4FE00C33-4984-494B-B882-E5DBD79D5C9E}" dt="2017-05-13T15:40:14.553" v="17" actId="478"/>
          <ac:spMkLst>
            <pc:docMk/>
            <pc:sldMk cId="1580939812" sldId="1672"/>
            <ac:spMk id="32" creationId="{00000000-0000-0000-0000-000000000000}"/>
          </ac:spMkLst>
        </pc:spChg>
        <pc:grpChg chg="del">
          <ac:chgData name="Andrej Kasnik" userId="07c407f6-f2e1-425b-b71e-e238d810126f" providerId="ADAL" clId="{4FE00C33-4984-494B-B882-E5DBD79D5C9E}" dt="2017-05-13T15:40:14.553" v="17" actId="478"/>
          <ac:grpSpMkLst>
            <pc:docMk/>
            <pc:sldMk cId="1580939812" sldId="1672"/>
            <ac:grpSpMk id="154"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29"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125"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65"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146"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70"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152"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39"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135"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153"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63"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35"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6"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64"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62" creationId="{00000000-0000-0000-0000-000000000000}"/>
          </ac:grpSpMkLst>
        </pc:grpChg>
        <pc:grpChg chg="del">
          <ac:chgData name="Andrej Kasnik" userId="07c407f6-f2e1-425b-b71e-e238d810126f" providerId="ADAL" clId="{4FE00C33-4984-494B-B882-E5DBD79D5C9E}" dt="2017-05-13T15:40:14.553" v="17" actId="478"/>
          <ac:grpSpMkLst>
            <pc:docMk/>
            <pc:sldMk cId="1580939812" sldId="1672"/>
            <ac:grpSpMk id="46" creationId="{00000000-0000-0000-0000-000000000000}"/>
          </ac:grpSpMkLst>
        </pc:grpChg>
        <pc:picChg chg="del">
          <ac:chgData name="Andrej Kasnik" userId="07c407f6-f2e1-425b-b71e-e238d810126f" providerId="ADAL" clId="{4FE00C33-4984-494B-B882-E5DBD79D5C9E}" dt="2017-05-13T15:40:14.553" v="17" actId="478"/>
          <ac:picMkLst>
            <pc:docMk/>
            <pc:sldMk cId="1580939812" sldId="1672"/>
            <ac:picMk id="144"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45"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8"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33"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31"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22"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42"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19"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9"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5"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22"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43"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30"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20"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32"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21" creationId="{00000000-0000-0000-0000-000000000000}"/>
          </ac:picMkLst>
        </pc:picChg>
        <pc:picChg chg="del">
          <ac:chgData name="Andrej Kasnik" userId="07c407f6-f2e1-425b-b71e-e238d810126f" providerId="ADAL" clId="{4FE00C33-4984-494B-B882-E5DBD79D5C9E}" dt="2017-05-13T15:40:14.553" v="17" actId="478"/>
          <ac:picMkLst>
            <pc:docMk/>
            <pc:sldMk cId="1580939812" sldId="1672"/>
            <ac:picMk id="121" creationId="{00000000-0000-0000-0000-000000000000}"/>
          </ac:picMkLst>
        </pc:picChg>
        <pc:cxnChg chg="del">
          <ac:chgData name="Andrej Kasnik" userId="07c407f6-f2e1-425b-b71e-e238d810126f" providerId="ADAL" clId="{4FE00C33-4984-494B-B882-E5DBD79D5C9E}" dt="2017-05-13T15:40:14.553" v="17" actId="478"/>
          <ac:cxnSpMkLst>
            <pc:docMk/>
            <pc:sldMk cId="1580939812" sldId="1672"/>
            <ac:cxnSpMk id="67" creationId="{00000000-0000-0000-0000-000000000000}"/>
          </ac:cxnSpMkLst>
        </pc:cxnChg>
      </pc:sldChg>
      <pc:sldChg chg="delSp delAnim">
        <pc:chgData name="Andrej Kasnik" userId="07c407f6-f2e1-425b-b71e-e238d810126f" providerId="ADAL" clId="{4FE00C33-4984-494B-B882-E5DBD79D5C9E}" dt="2017-05-13T15:40:58.871" v="18" actId="478"/>
        <pc:sldMkLst>
          <pc:docMk/>
          <pc:sldMk cId="1935879510" sldId="1673"/>
        </pc:sldMkLst>
        <pc:spChg chg="del">
          <ac:chgData name="Andrej Kasnik" userId="07c407f6-f2e1-425b-b71e-e238d810126f" providerId="ADAL" clId="{4FE00C33-4984-494B-B882-E5DBD79D5C9E}" dt="2017-05-13T15:40:58.871" v="18" actId="478"/>
          <ac:spMkLst>
            <pc:docMk/>
            <pc:sldMk cId="1935879510" sldId="1673"/>
            <ac:spMk id="7" creationId="{00000000-0000-0000-0000-000000000000}"/>
          </ac:spMkLst>
        </pc:spChg>
        <pc:spChg chg="del">
          <ac:chgData name="Andrej Kasnik" userId="07c407f6-f2e1-425b-b71e-e238d810126f" providerId="ADAL" clId="{4FE00C33-4984-494B-B882-E5DBD79D5C9E}" dt="2017-05-13T15:40:58.871" v="18" actId="478"/>
          <ac:spMkLst>
            <pc:docMk/>
            <pc:sldMk cId="1935879510" sldId="1673"/>
            <ac:spMk id="108" creationId="{00000000-0000-0000-0000-000000000000}"/>
          </ac:spMkLst>
        </pc:spChg>
        <pc:grpChg chg="del">
          <ac:chgData name="Andrej Kasnik" userId="07c407f6-f2e1-425b-b71e-e238d810126f" providerId="ADAL" clId="{4FE00C33-4984-494B-B882-E5DBD79D5C9E}" dt="2017-05-13T15:40:58.871" v="18" actId="478"/>
          <ac:grpSpMkLst>
            <pc:docMk/>
            <pc:sldMk cId="1935879510" sldId="1673"/>
            <ac:grpSpMk id="258"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13"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216"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10"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11"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12"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185"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263"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250"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9"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246"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134"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171"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254" creationId="{00000000-0000-0000-0000-000000000000}"/>
          </ac:grpSpMkLst>
        </pc:grpChg>
        <pc:grpChg chg="del">
          <ac:chgData name="Andrej Kasnik" userId="07c407f6-f2e1-425b-b71e-e238d810126f" providerId="ADAL" clId="{4FE00C33-4984-494B-B882-E5DBD79D5C9E}" dt="2017-05-13T15:40:58.871" v="18" actId="478"/>
          <ac:grpSpMkLst>
            <pc:docMk/>
            <pc:sldMk cId="1935879510" sldId="1673"/>
            <ac:grpSpMk id="3" creationId="{00000000-0000-0000-0000-000000000000}"/>
          </ac:grpSpMkLst>
        </pc:grpChg>
        <pc:picChg chg="del">
          <ac:chgData name="Andrej Kasnik" userId="07c407f6-f2e1-425b-b71e-e238d810126f" providerId="ADAL" clId="{4FE00C33-4984-494B-B882-E5DBD79D5C9E}" dt="2017-05-13T15:40:58.871" v="18" actId="478"/>
          <ac:picMkLst>
            <pc:docMk/>
            <pc:sldMk cId="1935879510" sldId="1673"/>
            <ac:picMk id="122" creationId="{00000000-0000-0000-0000-000000000000}"/>
          </ac:picMkLst>
        </pc:picChg>
        <pc:cxnChg chg="del">
          <ac:chgData name="Andrej Kasnik" userId="07c407f6-f2e1-425b-b71e-e238d810126f" providerId="ADAL" clId="{4FE00C33-4984-494B-B882-E5DBD79D5C9E}" dt="2017-05-13T15:40:58.871" v="18" actId="478"/>
          <ac:cxnSpMkLst>
            <pc:docMk/>
            <pc:sldMk cId="1935879510" sldId="1673"/>
            <ac:cxnSpMk id="262" creationId="{00000000-0000-0000-0000-000000000000}"/>
          </ac:cxnSpMkLst>
        </pc:cxnChg>
      </pc:sldChg>
      <pc:sldChg chg="del">
        <pc:chgData name="Andrej Kasnik" userId="07c407f6-f2e1-425b-b71e-e238d810126f" providerId="ADAL" clId="{4FE00C33-4984-494B-B882-E5DBD79D5C9E}" dt="2017-05-13T15:42:37.876" v="19" actId="2696"/>
        <pc:sldMkLst>
          <pc:docMk/>
          <pc:sldMk cId="2287109104" sldId="1674"/>
        </pc:sldMkLst>
      </pc:sldChg>
      <pc:sldChg chg="del">
        <pc:chgData name="Andrej Kasnik" userId="07c407f6-f2e1-425b-b71e-e238d810126f" providerId="ADAL" clId="{4FE00C33-4984-494B-B882-E5DBD79D5C9E}" dt="2017-05-13T15:34:52.042" v="16" actId="2696"/>
        <pc:sldMkLst>
          <pc:docMk/>
          <pc:sldMk cId="1638622975" sldId="1675"/>
        </pc:sldMkLst>
      </pc:sldChg>
      <pc:sldChg chg="addSp delSp modSp">
        <pc:chgData name="Andrej Kasnik" userId="07c407f6-f2e1-425b-b71e-e238d810126f" providerId="ADAL" clId="{4FE00C33-4984-494B-B882-E5DBD79D5C9E}" dt="2017-05-13T15:33:57.047" v="15" actId="14100"/>
        <pc:sldMkLst>
          <pc:docMk/>
          <pc:sldMk cId="1322520562" sldId="1677"/>
        </pc:sldMkLst>
        <pc:spChg chg="add del mod">
          <ac:chgData name="Andrej Kasnik" userId="07c407f6-f2e1-425b-b71e-e238d810126f" providerId="ADAL" clId="{4FE00C33-4984-494B-B882-E5DBD79D5C9E}" dt="2017-05-13T15:33:57.047" v="15" actId="14100"/>
          <ac:spMkLst>
            <pc:docMk/>
            <pc:sldMk cId="1322520562" sldId="1677"/>
            <ac:spMk id="3" creationId="{A92B4AB0-E28C-43AF-A9D7-B925CEAB5C28}"/>
          </ac:spMkLst>
        </pc:spChg>
        <pc:spChg chg="del mod">
          <ac:chgData name="Andrej Kasnik" userId="07c407f6-f2e1-425b-b71e-e238d810126f" providerId="ADAL" clId="{4FE00C33-4984-494B-B882-E5DBD79D5C9E}" dt="2017-05-13T15:33:49.280" v="14" actId="478"/>
          <ac:spMkLst>
            <pc:docMk/>
            <pc:sldMk cId="1322520562" sldId="1677"/>
            <ac:spMk id="20" creationId="{00000000-0000-0000-0000-000000000000}"/>
          </ac:spMkLst>
        </pc:spChg>
        <pc:spChg chg="del">
          <ac:chgData name="Andrej Kasnik" userId="07c407f6-f2e1-425b-b71e-e238d810126f" providerId="ADAL" clId="{4FE00C33-4984-494B-B882-E5DBD79D5C9E}" dt="2017-05-13T15:32:55.271" v="2" actId="478"/>
          <ac:spMkLst>
            <pc:docMk/>
            <pc:sldMk cId="1322520562" sldId="1677"/>
            <ac:spMk id="5" creationId="{C5510DCD-2EAC-4E08-9076-AD099E00381F}"/>
          </ac:spMkLst>
        </pc:spChg>
      </pc:sldChg>
      <pc:sldChg chg="del">
        <pc:chgData name="Andrej Kasnik" userId="07c407f6-f2e1-425b-b71e-e238d810126f" providerId="ADAL" clId="{4FE00C33-4984-494B-B882-E5DBD79D5C9E}" dt="2017-05-14T08:47:33.508" v="73" actId="2696"/>
        <pc:sldMkLst>
          <pc:docMk/>
          <pc:sldMk cId="3085687451" sldId="1685"/>
        </pc:sldMkLst>
      </pc:sldChg>
      <pc:sldChg chg="modSp">
        <pc:chgData name="Andrej Kasnik" userId="07c407f6-f2e1-425b-b71e-e238d810126f" providerId="ADAL" clId="{4FE00C33-4984-494B-B882-E5DBD79D5C9E}" dt="2017-05-14T08:54:48.201" v="212" actId="20577"/>
        <pc:sldMkLst>
          <pc:docMk/>
          <pc:sldMk cId="1699857487" sldId="1686"/>
        </pc:sldMkLst>
        <pc:spChg chg="mod">
          <ac:chgData name="Andrej Kasnik" userId="07c407f6-f2e1-425b-b71e-e238d810126f" providerId="ADAL" clId="{4FE00C33-4984-494B-B882-E5DBD79D5C9E}" dt="2017-05-14T08:48:53.139" v="158" actId="20577"/>
          <ac:spMkLst>
            <pc:docMk/>
            <pc:sldMk cId="1699857487" sldId="1686"/>
            <ac:spMk id="2" creationId="{A78A2F16-E175-48C3-8AEB-B1C2BEE253C6}"/>
          </ac:spMkLst>
        </pc:spChg>
        <pc:spChg chg="mod">
          <ac:chgData name="Andrej Kasnik" userId="07c407f6-f2e1-425b-b71e-e238d810126f" providerId="ADAL" clId="{4FE00C33-4984-494B-B882-E5DBD79D5C9E}" dt="2017-05-14T08:54:48.201" v="212" actId="20577"/>
          <ac:spMkLst>
            <pc:docMk/>
            <pc:sldMk cId="1699857487" sldId="1686"/>
            <ac:spMk id="3" creationId="{AA181336-0324-430F-BC6F-D4912AE42D4F}"/>
          </ac:spMkLst>
        </pc:spChg>
      </pc:sldChg>
      <pc:sldChg chg="modSp modNotesTx">
        <pc:chgData name="Andrej Kasnik" userId="07c407f6-f2e1-425b-b71e-e238d810126f" providerId="ADAL" clId="{4FE00C33-4984-494B-B882-E5DBD79D5C9E}" dt="2017-05-14T09:17:22.965" v="339" actId="20577"/>
        <pc:sldMkLst>
          <pc:docMk/>
          <pc:sldMk cId="2129350999" sldId="1687"/>
        </pc:sldMkLst>
        <pc:spChg chg="mod">
          <ac:chgData name="Andrej Kasnik" userId="07c407f6-f2e1-425b-b71e-e238d810126f" providerId="ADAL" clId="{4FE00C33-4984-494B-B882-E5DBD79D5C9E}" dt="2017-05-14T09:00:34.992" v="248" actId="20577"/>
          <ac:spMkLst>
            <pc:docMk/>
            <pc:sldMk cId="2129350999" sldId="1687"/>
            <ac:spMk id="2" creationId="{F24EE480-4285-429D-8728-C13BB08A090B}"/>
          </ac:spMkLst>
        </pc:spChg>
      </pc:sldChg>
      <pc:sldChg chg="modSp">
        <pc:chgData name="Andrej Kasnik" userId="07c407f6-f2e1-425b-b71e-e238d810126f" providerId="ADAL" clId="{4FE00C33-4984-494B-B882-E5DBD79D5C9E}" dt="2017-05-14T09:21:42.794" v="376" actId="5793"/>
        <pc:sldMkLst>
          <pc:docMk/>
          <pc:sldMk cId="3016698067" sldId="1688"/>
        </pc:sldMkLst>
        <pc:spChg chg="mod">
          <ac:chgData name="Andrej Kasnik" userId="07c407f6-f2e1-425b-b71e-e238d810126f" providerId="ADAL" clId="{4FE00C33-4984-494B-B882-E5DBD79D5C9E}" dt="2017-05-14T09:21:42.794" v="376" actId="5793"/>
          <ac:spMkLst>
            <pc:docMk/>
            <pc:sldMk cId="3016698067" sldId="1688"/>
            <ac:spMk id="3" creationId="{4DBEB5D7-E9FD-4703-95B3-30F7EE3922A5}"/>
          </ac:spMkLst>
        </pc:spChg>
        <pc:spChg chg="mod">
          <ac:chgData name="Andrej Kasnik" userId="07c407f6-f2e1-425b-b71e-e238d810126f" providerId="ADAL" clId="{4FE00C33-4984-494B-B882-E5DBD79D5C9E}" dt="2017-05-14T09:10:02.554" v="337" actId="20577"/>
          <ac:spMkLst>
            <pc:docMk/>
            <pc:sldMk cId="3016698067" sldId="1688"/>
            <ac:spMk id="2" creationId="{648FE0E6-9A2F-45BC-B483-2D47BE38E780}"/>
          </ac:spMkLst>
        </pc:spChg>
      </pc:sldChg>
      <pc:sldMasterChg chg="modSldLayout">
        <pc:chgData name="Andrej Kasnik" userId="07c407f6-f2e1-425b-b71e-e238d810126f" providerId="ADAL" clId="{4FE00C33-4984-494B-B882-E5DBD79D5C9E}" dt="2017-05-13T15:46:38.091" v="44" actId="478"/>
        <pc:sldMasterMkLst>
          <pc:docMk/>
          <pc:sldMasterMk cId="3588427678" sldId="2147484229"/>
        </pc:sldMasterMkLst>
        <pc:sldLayoutChg chg="delSp">
          <pc:sldLayoutMkLst>
            <pc:docMk/>
            <pc:sldMasterMk cId="3588427678" sldId="2147484229"/>
            <pc:sldLayoutMk cId="2189335521" sldId="2147484247"/>
          </pc:sldLayoutMkLst>
          <pc:spChg chg="del">
            <ac:spMkLst>
              <pc:docMk/>
              <pc:sldMasterMk cId="3588427678" sldId="2147484229"/>
              <pc:sldLayoutMk cId="2189335521" sldId="2147484247"/>
              <ac:spMk id="6" creationId="{00000000-0000-0000-0000-000000000000}"/>
            </ac:spMkLst>
          </pc:sp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862" b="0" i="0" u="none" strike="noStrike" kern="1200" spc="0" baseline="0">
                <a:gradFill>
                  <a:gsLst>
                    <a:gs pos="1250">
                      <a:srgbClr val="505050"/>
                    </a:gs>
                    <a:gs pos="100000">
                      <a:srgbClr val="505050"/>
                    </a:gs>
                  </a:gsLst>
                  <a:lin ang="5400000" scaled="0"/>
                </a:gradFill>
                <a:latin typeface="+mn-lt"/>
                <a:ea typeface="+mn-ea"/>
                <a:cs typeface="+mn-cs"/>
              </a:defRPr>
            </a:pPr>
            <a:r>
              <a:rPr lang="en-US" dirty="0">
                <a:gradFill>
                  <a:gsLst>
                    <a:gs pos="1250">
                      <a:srgbClr val="505050"/>
                    </a:gs>
                    <a:gs pos="100000">
                      <a:srgbClr val="505050"/>
                    </a:gs>
                  </a:gsLst>
                  <a:lin ang="5400000" scaled="0"/>
                </a:gradFill>
              </a:rPr>
              <a:t>Sample chart title</a:t>
            </a:r>
            <a:r>
              <a:rPr lang="en-US" baseline="0" dirty="0">
                <a:gradFill>
                  <a:gsLst>
                    <a:gs pos="1250">
                      <a:srgbClr val="505050"/>
                    </a:gs>
                    <a:gs pos="100000">
                      <a:srgbClr val="505050"/>
                    </a:gs>
                  </a:gsLst>
                  <a:lin ang="5400000" scaled="0"/>
                </a:gradFill>
              </a:rPr>
              <a:t> can be added here</a:t>
            </a:r>
            <a:endParaRPr lang="en-US" dirty="0">
              <a:gradFill>
                <a:gsLst>
                  <a:gs pos="1250">
                    <a:srgbClr val="505050"/>
                  </a:gs>
                  <a:gs pos="100000">
                    <a:srgbClr val="505050"/>
                  </a:gs>
                </a:gsLst>
                <a:lin ang="5400000" scaled="0"/>
              </a:gradFill>
            </a:endParaRPr>
          </a:p>
        </c:rich>
      </c:tx>
      <c:layout>
        <c:manualLayout>
          <c:xMode val="edge"/>
          <c:yMode val="edge"/>
          <c:x val="2.0797987740670499E-3"/>
          <c:y val="1.6083738200886401E-2"/>
        </c:manualLayout>
      </c:layout>
      <c:overlay val="0"/>
      <c:spPr>
        <a:noFill/>
        <a:ln>
          <a:noFill/>
        </a:ln>
        <a:effectLst/>
      </c:spPr>
      <c:txPr>
        <a:bodyPr rot="0" spcFirstLastPara="1" vertOverflow="ellipsis" vert="horz" wrap="square" anchor="ctr" anchorCtr="1"/>
        <a:lstStyle/>
        <a:p>
          <a:pPr algn="l">
            <a:defRPr sz="1862" b="0" i="0" u="none" strike="noStrike" kern="1200" spc="0" baseline="0">
              <a:gradFill>
                <a:gsLst>
                  <a:gs pos="1250">
                    <a:srgbClr val="505050"/>
                  </a:gs>
                  <a:gs pos="100000">
                    <a:srgbClr val="505050"/>
                  </a:gs>
                </a:gsLst>
                <a:lin ang="5400000" scaled="0"/>
              </a:gradFill>
              <a:latin typeface="+mn-lt"/>
              <a:ea typeface="+mn-ea"/>
              <a:cs typeface="+mn-cs"/>
            </a:defRPr>
          </a:pPr>
          <a:endParaRPr lang="sl-SI"/>
        </a:p>
      </c:txPr>
    </c:title>
    <c:autoTitleDeleted val="0"/>
    <c:plotArea>
      <c:layout>
        <c:manualLayout>
          <c:layoutTarget val="inner"/>
          <c:xMode val="edge"/>
          <c:yMode val="edge"/>
          <c:x val="4.7310219943437301E-2"/>
          <c:y val="0.12582658938465999"/>
          <c:w val="0.58123904005110105"/>
          <c:h val="0.87185856007665197"/>
        </c:manualLayout>
      </c:layout>
      <c:doughnutChart>
        <c:varyColors val="1"/>
        <c:ser>
          <c:idx val="0"/>
          <c:order val="0"/>
          <c:tx>
            <c:strRef>
              <c:f>Sheet1!$B$1</c:f>
              <c:strCache>
                <c:ptCount val="1"/>
                <c:pt idx="0">
                  <c:v>Sales</c:v>
                </c:pt>
              </c:strCache>
            </c:strRef>
          </c:tx>
          <c:spPr>
            <a:ln>
              <a:solidFill>
                <a:schemeClr val="bg1"/>
              </a:solidFill>
            </a:ln>
          </c:spPr>
          <c:dPt>
            <c:idx val="0"/>
            <c:bubble3D val="0"/>
            <c:spPr>
              <a:solidFill>
                <a:srgbClr val="E4491C"/>
              </a:solidFill>
              <a:ln w="19050">
                <a:solidFill>
                  <a:schemeClr val="bg1"/>
                </a:solidFill>
              </a:ln>
              <a:effectLst/>
            </c:spPr>
            <c:extLst>
              <c:ext xmlns:c16="http://schemas.microsoft.com/office/drawing/2014/chart" uri="{C3380CC4-5D6E-409C-BE32-E72D297353CC}">
                <c16:uniqueId val="{00000001-B5F4-4301-B404-8BA81423DE2E}"/>
              </c:ext>
            </c:extLst>
          </c:dPt>
          <c:dPt>
            <c:idx val="1"/>
            <c:bubble3D val="0"/>
            <c:spPr>
              <a:solidFill>
                <a:srgbClr val="DDB77F"/>
              </a:solidFill>
              <a:ln w="19050">
                <a:solidFill>
                  <a:schemeClr val="bg1"/>
                </a:solidFill>
              </a:ln>
              <a:effectLst/>
            </c:spPr>
            <c:extLst>
              <c:ext xmlns:c16="http://schemas.microsoft.com/office/drawing/2014/chart" uri="{C3380CC4-5D6E-409C-BE32-E72D297353CC}">
                <c16:uniqueId val="{00000003-B5F4-4301-B404-8BA81423DE2E}"/>
              </c:ext>
            </c:extLst>
          </c:dPt>
          <c:dPt>
            <c:idx val="2"/>
            <c:bubble3D val="0"/>
            <c:spPr>
              <a:solidFill>
                <a:srgbClr val="F2A558"/>
              </a:solidFill>
              <a:ln w="19050">
                <a:solidFill>
                  <a:schemeClr val="bg1"/>
                </a:solidFill>
              </a:ln>
              <a:effectLst/>
            </c:spPr>
            <c:extLst>
              <c:ext xmlns:c16="http://schemas.microsoft.com/office/drawing/2014/chart" uri="{C3380CC4-5D6E-409C-BE32-E72D297353CC}">
                <c16:uniqueId val="{00000005-B5F4-4301-B404-8BA81423DE2E}"/>
              </c:ext>
            </c:extLst>
          </c:dPt>
          <c:dPt>
            <c:idx val="3"/>
            <c:bubble3D val="0"/>
            <c:spPr>
              <a:solidFill>
                <a:srgbClr val="EA8248"/>
              </a:solidFill>
              <a:ln w="19050">
                <a:solidFill>
                  <a:schemeClr val="bg1"/>
                </a:solidFill>
              </a:ln>
              <a:effectLst/>
            </c:spPr>
            <c:extLst>
              <c:ext xmlns:c16="http://schemas.microsoft.com/office/drawing/2014/chart" uri="{C3380CC4-5D6E-409C-BE32-E72D297353CC}">
                <c16:uniqueId val="{00000007-B5F4-4301-B404-8BA81423DE2E}"/>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8.2000000000000011</c:v>
                </c:pt>
                <c:pt idx="1">
                  <c:v>3.2</c:v>
                </c:pt>
                <c:pt idx="2">
                  <c:v>1.4</c:v>
                </c:pt>
                <c:pt idx="3">
                  <c:v>1.2</c:v>
                </c:pt>
              </c:numCache>
            </c:numRef>
          </c:val>
          <c:extLst>
            <c:ext xmlns:c16="http://schemas.microsoft.com/office/drawing/2014/chart" uri="{C3380CC4-5D6E-409C-BE32-E72D297353CC}">
              <c16:uniqueId val="{00000008-B5F4-4301-B404-8BA81423DE2E}"/>
            </c:ext>
          </c:extLst>
        </c:ser>
        <c:dLbls>
          <c:showLegendKey val="0"/>
          <c:showVal val="0"/>
          <c:showCatName val="0"/>
          <c:showSerName val="0"/>
          <c:showPercent val="0"/>
          <c:showBubbleSize val="0"/>
          <c:showLeaderLines val="1"/>
        </c:dLbls>
        <c:firstSliceAng val="0"/>
        <c:holeSize val="50"/>
      </c:doughnutChart>
      <c:spPr>
        <a:noFill/>
        <a:ln>
          <a:noFill/>
        </a:ln>
        <a:effectLst/>
      </c:spPr>
    </c:plotArea>
    <c:legend>
      <c:legendPos val="r"/>
      <c:layout>
        <c:manualLayout>
          <c:xMode val="edge"/>
          <c:yMode val="edge"/>
          <c:x val="0.68054388326654203"/>
          <c:y val="0.32258681134704897"/>
          <c:w val="0.198368289262047"/>
          <c:h val="0.35492107634223202"/>
        </c:manualLayout>
      </c:layout>
      <c:overlay val="0"/>
      <c:spPr>
        <a:noFill/>
        <a:ln>
          <a:noFill/>
        </a:ln>
        <a:effectLst/>
      </c:spPr>
      <c:txPr>
        <a:bodyPr rot="0" spcFirstLastPara="1" vertOverflow="ellipsis" vert="horz" wrap="square" anchor="ctr" anchorCtr="1"/>
        <a:lstStyle/>
        <a:p>
          <a:pPr>
            <a:defRPr sz="2000" b="0" i="0" u="none" strike="noStrike" kern="1200" baseline="0">
              <a:gradFill>
                <a:gsLst>
                  <a:gs pos="1250">
                    <a:srgbClr val="505050"/>
                  </a:gs>
                  <a:gs pos="100000">
                    <a:srgbClr val="505050"/>
                  </a:gs>
                </a:gsLst>
                <a:lin ang="5400000" scaled="0"/>
              </a:gradFill>
              <a:latin typeface="+mn-lt"/>
              <a:ea typeface="+mn-ea"/>
              <a:cs typeface="+mn-cs"/>
            </a:defRPr>
          </a:pPr>
          <a:endParaRPr lang="sl-SI"/>
        </a:p>
      </c:txPr>
    </c:legend>
    <c:plotVisOnly val="1"/>
    <c:dispBlanksAs val="gap"/>
    <c:showDLblsOverMax val="0"/>
  </c:chart>
  <c:spPr>
    <a:noFill/>
    <a:ln>
      <a:noFill/>
    </a:ln>
    <a:effectLst/>
  </c:spPr>
  <c:txPr>
    <a:bodyPr/>
    <a:lstStyle/>
    <a:p>
      <a:pPr>
        <a:defRPr/>
      </a:pPr>
      <a:endParaRPr lang="sl-SI"/>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5/14/2017 8:50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5/14/2017 8:48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s://blogs.technet.microsoft.com/msoms/2016/07/21/bring-your-custom-json-data-to-log-analytics-oms-with-twitter-data-example/" TargetMode="External"/><Relationship Id="rId3" Type="http://schemas.openxmlformats.org/officeDocument/2006/relationships/hyperlink" Target="https://blogs.technet.microsoft.com/msoms/2016/05/12/syslog-collection-in-operations-management-suite/" TargetMode="External"/><Relationship Id="rId7" Type="http://schemas.openxmlformats.org/officeDocument/2006/relationships/hyperlink" Target="https://onedrive.live.com/redir?resid=E6DDF48D2F1DA0EB!7047&amp;authkey=!AEjZIm-nLuLvzgU&amp;ithint=folder,docx"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s://blogs.technet.microsoft.com/msoms/2016/06/15/monitor-vmware-using-oms-log-analytics/" TargetMode="External"/><Relationship Id="rId5" Type="http://schemas.openxmlformats.org/officeDocument/2006/relationships/hyperlink" Target="https://blogs.technet.microsoft.com/momteam/2015/11/03/announcing-linux-docker-container-management-with-oms/" TargetMode="External"/><Relationship Id="rId4" Type="http://schemas.openxmlformats.org/officeDocument/2006/relationships/hyperlink" Target="https://blogs.technet.microsoft.com/msoms/2016/07/14/bring-your-custom-collectd-metrics-into-the-oms-log-analytics-platform/"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2D2B2F6-10A8-44AC-A296-7AC07D9612AA}"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199113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D2B2F6-10A8-44AC-A296-7AC07D9612A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500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defTabSz="932384" fontAlgn="base">
              <a:spcBef>
                <a:spcPct val="0"/>
              </a:spcBef>
              <a:buFont typeface="Arial" panose="020B0604020202020204" pitchFamily="34" charset="0"/>
              <a:buChar char="•"/>
              <a:defRPr/>
            </a:pPr>
            <a:r>
              <a:rPr lang="en-US" sz="1200" dirty="0">
                <a:latin typeface="Segoe UI Semilight" panose="020B0402040204020203" pitchFamily="34" charset="0"/>
                <a:ea typeface="Segoe UI Light" charset="0"/>
                <a:cs typeface="Segoe UI Semilight" panose="020B0402040204020203" pitchFamily="34" charset="0"/>
              </a:rPr>
              <a:t>Problem: Challenging to gain a unified experience as an IT admin due to multiple tools for different clouds and platforms, residing in distributed locations and services. </a:t>
            </a:r>
          </a:p>
          <a:p>
            <a:pPr marL="342900" indent="-342900" defTabSz="932384" fontAlgn="base">
              <a:spcBef>
                <a:spcPct val="0"/>
              </a:spcBef>
              <a:buFont typeface="Arial" panose="020B0604020202020204" pitchFamily="34" charset="0"/>
              <a:buChar char="•"/>
              <a:defRPr/>
            </a:pPr>
            <a:endParaRPr lang="en-US" sz="1200" dirty="0">
              <a:latin typeface="Segoe UI Semilight" panose="020B0402040204020203" pitchFamily="34" charset="0"/>
              <a:ea typeface="Segoe UI Light" charset="0"/>
              <a:cs typeface="Segoe UI Semilight" panose="020B0402040204020203" pitchFamily="34" charset="0"/>
            </a:endParaRPr>
          </a:p>
          <a:p>
            <a:pPr marL="342900" indent="-342900" defTabSz="932384" fontAlgn="base">
              <a:spcBef>
                <a:spcPct val="0"/>
              </a:spcBef>
              <a:buFont typeface="Arial" panose="020B0604020202020204" pitchFamily="34" charset="0"/>
              <a:buChar char="•"/>
              <a:defRPr/>
            </a:pPr>
            <a:r>
              <a:rPr lang="en-US" sz="1200" dirty="0">
                <a:latin typeface="Segoe UI Semilight" panose="020B0402040204020203" pitchFamily="34" charset="0"/>
                <a:ea typeface="Segoe UI Light" charset="0"/>
                <a:cs typeface="Segoe UI Semilight" panose="020B0402040204020203" pitchFamily="34" charset="0"/>
              </a:rPr>
              <a:t>Solution: Single pane of control to gain insight across multiple different sources and solutions.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D2B2F6-10A8-44AC-A296-7AC07D9612A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24071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8</a:t>
            </a:fld>
            <a:endParaRPr lang="en-US"/>
          </a:p>
        </p:txBody>
      </p:sp>
    </p:spTree>
    <p:extLst>
      <p:ext uri="{BB962C8B-B14F-4D97-AF65-F5344CB8AC3E}">
        <p14:creationId xmlns:p14="http://schemas.microsoft.com/office/powerpoint/2010/main" val="1949953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9</a:t>
            </a:fld>
            <a:endParaRPr lang="en-US"/>
          </a:p>
        </p:txBody>
      </p:sp>
    </p:spTree>
    <p:extLst>
      <p:ext uri="{BB962C8B-B14F-4D97-AF65-F5344CB8AC3E}">
        <p14:creationId xmlns:p14="http://schemas.microsoft.com/office/powerpoint/2010/main" val="282659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10</a:t>
            </a:fld>
            <a:endParaRPr lang="en-US"/>
          </a:p>
        </p:txBody>
      </p:sp>
    </p:spTree>
    <p:extLst>
      <p:ext uri="{BB962C8B-B14F-4D97-AF65-F5344CB8AC3E}">
        <p14:creationId xmlns:p14="http://schemas.microsoft.com/office/powerpoint/2010/main" val="949815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11</a:t>
            </a:fld>
            <a:endParaRPr lang="en-US"/>
          </a:p>
        </p:txBody>
      </p:sp>
    </p:spTree>
    <p:extLst>
      <p:ext uri="{BB962C8B-B14F-4D97-AF65-F5344CB8AC3E}">
        <p14:creationId xmlns:p14="http://schemas.microsoft.com/office/powerpoint/2010/main" val="1019025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12</a:t>
            </a:fld>
            <a:endParaRPr lang="en-US"/>
          </a:p>
        </p:txBody>
      </p:sp>
    </p:spTree>
    <p:extLst>
      <p:ext uri="{BB962C8B-B14F-4D97-AF65-F5344CB8AC3E}">
        <p14:creationId xmlns:p14="http://schemas.microsoft.com/office/powerpoint/2010/main" val="3065691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13</a:t>
            </a:fld>
            <a:endParaRPr lang="en-US"/>
          </a:p>
        </p:txBody>
      </p:sp>
    </p:spTree>
    <p:extLst>
      <p:ext uri="{BB962C8B-B14F-4D97-AF65-F5344CB8AC3E}">
        <p14:creationId xmlns:p14="http://schemas.microsoft.com/office/powerpoint/2010/main" val="26924487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3137" dirty="0"/>
              <a:t>OMS Linux agent (Syslog using </a:t>
            </a:r>
            <a:r>
              <a:rPr lang="en-US" sz="3137" dirty="0" err="1"/>
              <a:t>fluentd</a:t>
            </a:r>
            <a:r>
              <a:rPr lang="en-US" sz="3137" dirty="0"/>
              <a:t> and </a:t>
            </a:r>
            <a:r>
              <a:rPr lang="en-US" sz="3137" dirty="0" err="1"/>
              <a:t>collectd</a:t>
            </a:r>
            <a:r>
              <a:rPr lang="en-US" sz="3137" dirty="0"/>
              <a:t>)</a:t>
            </a:r>
          </a:p>
          <a:p>
            <a:pPr lvl="1"/>
            <a:r>
              <a:rPr lang="en-US" sz="1568" dirty="0">
                <a:hlinkClick r:id="rId3"/>
              </a:rPr>
              <a:t>https://blogs.technet.microsoft.com/msoms/2016/05/12/syslog-collection-in-operations-management-suite/</a:t>
            </a:r>
            <a:r>
              <a:rPr lang="en-US" sz="1568" dirty="0"/>
              <a:t> </a:t>
            </a:r>
          </a:p>
          <a:p>
            <a:pPr lvl="1"/>
            <a:r>
              <a:rPr lang="en-US" sz="1568" dirty="0"/>
              <a:t>Use </a:t>
            </a:r>
            <a:r>
              <a:rPr lang="en-US" sz="1568" dirty="0" err="1"/>
              <a:t>collectd</a:t>
            </a:r>
            <a:r>
              <a:rPr lang="en-US" sz="1568" dirty="0"/>
              <a:t> to bring metrics into OMS Log Analytics</a:t>
            </a:r>
          </a:p>
          <a:p>
            <a:pPr lvl="2"/>
            <a:r>
              <a:rPr lang="en-US" sz="1372" dirty="0">
                <a:hlinkClick r:id="rId4"/>
              </a:rPr>
              <a:t>https://blogs.technet.microsoft.com/msoms/2016/07/14/bring-your-custom-collectd-metrics-into-the-oms-log-analytics-platform/</a:t>
            </a:r>
            <a:endParaRPr lang="en-US" sz="1372" dirty="0"/>
          </a:p>
          <a:p>
            <a:r>
              <a:rPr lang="en-US" sz="3333" dirty="0"/>
              <a:t>Linux and Docker management</a:t>
            </a:r>
          </a:p>
          <a:p>
            <a:pPr lvl="1"/>
            <a:r>
              <a:rPr lang="en-US" sz="1765" dirty="0">
                <a:hlinkClick r:id="rId5"/>
              </a:rPr>
              <a:t>https://blogs.technet.microsoft.com/momteam/2015/11/03/announcing-linux-docker-container-management-with-oms/</a:t>
            </a:r>
            <a:r>
              <a:rPr lang="en-US" sz="1765" dirty="0"/>
              <a:t> </a:t>
            </a:r>
          </a:p>
          <a:p>
            <a:r>
              <a:rPr lang="en-US" sz="3333" dirty="0"/>
              <a:t>Monitor VMWare using OMS Log Analytics (custom logs) </a:t>
            </a:r>
          </a:p>
          <a:p>
            <a:pPr lvl="1"/>
            <a:r>
              <a:rPr lang="en-US" sz="1765" dirty="0">
                <a:hlinkClick r:id="rId6"/>
              </a:rPr>
              <a:t>https://blogs.technet.microsoft.com/msoms/2016/06/15/monitor-vmware-using-oms-log-analytics/</a:t>
            </a:r>
            <a:r>
              <a:rPr lang="en-US" sz="1765" dirty="0"/>
              <a:t> </a:t>
            </a:r>
          </a:p>
          <a:p>
            <a:endParaRPr lang="en-US" sz="3137" dirty="0"/>
          </a:p>
          <a:p>
            <a:r>
              <a:rPr lang="en-US" sz="3137" dirty="0"/>
              <a:t>HTTP Ingestion API </a:t>
            </a:r>
          </a:p>
          <a:p>
            <a:pPr lvl="1"/>
            <a:r>
              <a:rPr lang="en-US" sz="1568" dirty="0"/>
              <a:t>Documentation</a:t>
            </a:r>
          </a:p>
          <a:p>
            <a:pPr lvl="2"/>
            <a:r>
              <a:rPr lang="en-US" sz="1372" u="sng" dirty="0">
                <a:hlinkClick r:id="rId7"/>
              </a:rPr>
              <a:t>https://onedrive.live.com/redir?resid=E6DDF48D2F1DA0EB!7047&amp;authkey=!AEjZIm-nLuLvzgU&amp;ithint=folder%2cdocx</a:t>
            </a:r>
            <a:endParaRPr lang="en-US" sz="1372" dirty="0"/>
          </a:p>
          <a:p>
            <a:pPr lvl="1"/>
            <a:r>
              <a:rPr lang="en-US" sz="1568" dirty="0"/>
              <a:t>Use your favorite language</a:t>
            </a:r>
          </a:p>
          <a:p>
            <a:pPr lvl="2"/>
            <a:r>
              <a:rPr lang="en-US" sz="1372" dirty="0"/>
              <a:t>Client-side bindings for c#, .NET, node </a:t>
            </a:r>
            <a:r>
              <a:rPr lang="en-US" sz="1372" dirty="0" err="1"/>
              <a:t>js</a:t>
            </a:r>
            <a:r>
              <a:rPr lang="en-US" sz="1372" dirty="0"/>
              <a:t>, Powershell, python</a:t>
            </a:r>
          </a:p>
          <a:p>
            <a:pPr lvl="1"/>
            <a:r>
              <a:rPr lang="en-US" sz="1568" dirty="0"/>
              <a:t>Custom data into OMS Log Analytics</a:t>
            </a:r>
          </a:p>
          <a:p>
            <a:pPr lvl="2"/>
            <a:r>
              <a:rPr lang="en-US" sz="1372" dirty="0">
                <a:hlinkClick r:id="rId8"/>
              </a:rPr>
              <a:t>https://blogs.technet.microsoft.com/msoms/2016/07/21/bring-your-custom-json-data-to-log-analytics-oms-with-twitter-data-example/</a:t>
            </a:r>
            <a:r>
              <a:rPr lang="en-US" sz="1372" dirty="0"/>
              <a:t> </a:t>
            </a:r>
          </a:p>
          <a:p>
            <a:endParaRPr lang="en-US" sz="3333" dirty="0"/>
          </a:p>
          <a:p>
            <a:endParaRPr lang="en-US" sz="1765" dirty="0"/>
          </a:p>
          <a:p>
            <a:pPr lvl="1"/>
            <a:endParaRPr lang="en-US" sz="1765" dirty="0"/>
          </a:p>
          <a:p>
            <a:pPr lvl="1"/>
            <a:endParaRPr lang="en-US" sz="1765" dirty="0"/>
          </a:p>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14</a:t>
            </a:fld>
            <a:endParaRPr lang="en-US"/>
          </a:p>
        </p:txBody>
      </p:sp>
    </p:spTree>
    <p:extLst>
      <p:ext uri="{BB962C8B-B14F-4D97-AF65-F5344CB8AC3E}">
        <p14:creationId xmlns:p14="http://schemas.microsoft.com/office/powerpoint/2010/main" val="1424623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15</a:t>
            </a:fld>
            <a:endParaRPr lang="en-US"/>
          </a:p>
        </p:txBody>
      </p:sp>
    </p:spTree>
    <p:extLst>
      <p:ext uri="{BB962C8B-B14F-4D97-AF65-F5344CB8AC3E}">
        <p14:creationId xmlns:p14="http://schemas.microsoft.com/office/powerpoint/2010/main" val="3608976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16</a:t>
            </a:fld>
            <a:endParaRPr lang="en-US"/>
          </a:p>
        </p:txBody>
      </p:sp>
    </p:spTree>
    <p:extLst>
      <p:ext uri="{BB962C8B-B14F-4D97-AF65-F5344CB8AC3E}">
        <p14:creationId xmlns:p14="http://schemas.microsoft.com/office/powerpoint/2010/main" val="1621094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17</a:t>
            </a:fld>
            <a:endParaRPr lang="en-US"/>
          </a:p>
        </p:txBody>
      </p:sp>
    </p:spTree>
    <p:extLst>
      <p:ext uri="{BB962C8B-B14F-4D97-AF65-F5344CB8AC3E}">
        <p14:creationId xmlns:p14="http://schemas.microsoft.com/office/powerpoint/2010/main" val="3023751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18</a:t>
            </a:fld>
            <a:endParaRPr lang="en-US"/>
          </a:p>
        </p:txBody>
      </p:sp>
    </p:spTree>
    <p:extLst>
      <p:ext uri="{BB962C8B-B14F-4D97-AF65-F5344CB8AC3E}">
        <p14:creationId xmlns:p14="http://schemas.microsoft.com/office/powerpoint/2010/main" val="637887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20</a:t>
            </a:fld>
            <a:endParaRPr lang="en-US"/>
          </a:p>
        </p:txBody>
      </p:sp>
    </p:spTree>
    <p:extLst>
      <p:ext uri="{BB962C8B-B14F-4D97-AF65-F5344CB8AC3E}">
        <p14:creationId xmlns:p14="http://schemas.microsoft.com/office/powerpoint/2010/main" val="4055343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21</a:t>
            </a:fld>
            <a:endParaRPr lang="en-US"/>
          </a:p>
        </p:txBody>
      </p:sp>
    </p:spTree>
    <p:extLst>
      <p:ext uri="{BB962C8B-B14F-4D97-AF65-F5344CB8AC3E}">
        <p14:creationId xmlns:p14="http://schemas.microsoft.com/office/powerpoint/2010/main" val="37041915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22</a:t>
            </a:fld>
            <a:endParaRPr lang="en-US"/>
          </a:p>
        </p:txBody>
      </p:sp>
    </p:spTree>
    <p:extLst>
      <p:ext uri="{BB962C8B-B14F-4D97-AF65-F5344CB8AC3E}">
        <p14:creationId xmlns:p14="http://schemas.microsoft.com/office/powerpoint/2010/main" val="36339853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23</a:t>
            </a:fld>
            <a:endParaRPr lang="en-US"/>
          </a:p>
        </p:txBody>
      </p:sp>
    </p:spTree>
    <p:extLst>
      <p:ext uri="{BB962C8B-B14F-4D97-AF65-F5344CB8AC3E}">
        <p14:creationId xmlns:p14="http://schemas.microsoft.com/office/powerpoint/2010/main" val="23121305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Visualize your data your way</a:t>
            </a: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https://blogs.technet.microsoft.com/msoms/2016/06/30/oms-view-designer-visualize-your-data-your-way/ </a:t>
            </a: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Use OMS View Designer for SQL Server monitoring</a:t>
            </a: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https://blogs.technet.microsoft.com/msoms/2016/07/22/use-oms-view-designer-for-sql-server-monitoring/</a:t>
            </a: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Customize your metrics chart visualization in OMS</a:t>
            </a: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https://blogs.technet.microsoft.com/msoms/2016/07/25/customize-your-metrics-chart-visualization-in-oms/ </a:t>
            </a: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25</a:t>
            </a:fld>
            <a:endParaRPr lang="en-US"/>
          </a:p>
        </p:txBody>
      </p:sp>
    </p:spTree>
    <p:extLst>
      <p:ext uri="{BB962C8B-B14F-4D97-AF65-F5344CB8AC3E}">
        <p14:creationId xmlns:p14="http://schemas.microsoft.com/office/powerpoint/2010/main" val="16111585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Visualize your data your way</a:t>
            </a: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https://blogs.technet.microsoft.com/msoms/2016/06/30/oms-view-designer-visualize-your-data-your-way/ </a:t>
            </a: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Use OMS View Designer for SQL Server monitoring</a:t>
            </a: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https://blogs.technet.microsoft.com/msoms/2016/07/22/use-oms-view-designer-for-sql-server-monitoring/</a:t>
            </a: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Customize your metrics chart visualization in OMS</a:t>
            </a:r>
          </a:p>
          <a:p>
            <a:pPr defTabSz="913829" eaLnBrk="0" fontAlgn="base" hangingPunct="0">
              <a:lnSpc>
                <a:spcPct val="90000"/>
              </a:lnSpc>
              <a:spcBef>
                <a:spcPct val="0"/>
              </a:spcBef>
              <a:spcAft>
                <a:spcPts val="588"/>
              </a:spcAft>
              <a:defRPr/>
            </a:pPr>
            <a:r>
              <a:rPr lang="en-US" sz="1200" dirty="0">
                <a:solidFill>
                  <a:srgbClr val="0092FF"/>
                </a:solidFill>
                <a:latin typeface="Segoe UI Light"/>
                <a:ea typeface="MS PGothic" panose="020B0600070205080204" pitchFamily="34" charset="-128"/>
              </a:rPr>
              <a:t>https://blogs.technet.microsoft.com/msoms/2016/07/25/customize-your-metrics-chart-visualization-in-oms/ </a:t>
            </a: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pPr defTabSz="913829" eaLnBrk="0" fontAlgn="base" hangingPunct="0">
              <a:lnSpc>
                <a:spcPct val="90000"/>
              </a:lnSpc>
              <a:spcBef>
                <a:spcPct val="0"/>
              </a:spcBef>
              <a:spcAft>
                <a:spcPts val="588"/>
              </a:spcAft>
              <a:defRPr/>
            </a:pPr>
            <a:endParaRPr lang="en-US" sz="1200" dirty="0">
              <a:solidFill>
                <a:srgbClr val="0092FF"/>
              </a:solidFill>
              <a:latin typeface="Segoe UI Light"/>
              <a:ea typeface="MS PGothic" panose="020B0600070205080204" pitchFamily="34" charset="-128"/>
            </a:endParaRPr>
          </a:p>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26</a:t>
            </a:fld>
            <a:endParaRPr lang="en-US"/>
          </a:p>
        </p:txBody>
      </p:sp>
    </p:spTree>
    <p:extLst>
      <p:ext uri="{BB962C8B-B14F-4D97-AF65-F5344CB8AC3E}">
        <p14:creationId xmlns:p14="http://schemas.microsoft.com/office/powerpoint/2010/main" val="9251242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err="1"/>
              <a:t>Automated</a:t>
            </a:r>
            <a:r>
              <a:rPr lang="sl-SI" dirty="0"/>
              <a:t> </a:t>
            </a:r>
            <a:r>
              <a:rPr lang="sl-SI" dirty="0" err="1"/>
              <a:t>shutdown</a:t>
            </a:r>
            <a:r>
              <a:rPr lang="sl-SI" dirty="0"/>
              <a:t> </a:t>
            </a:r>
            <a:r>
              <a:rPr lang="sl-SI" dirty="0" err="1"/>
              <a:t>every</a:t>
            </a:r>
            <a:r>
              <a:rPr lang="sl-SI" dirty="0"/>
              <a:t> VM </a:t>
            </a:r>
            <a:r>
              <a:rPr lang="sl-SI" dirty="0" err="1"/>
              <a:t>with</a:t>
            </a:r>
            <a:r>
              <a:rPr lang="sl-SI" dirty="0"/>
              <a:t> </a:t>
            </a:r>
            <a:r>
              <a:rPr lang="sl-SI" dirty="0" err="1"/>
              <a:t>outbound</a:t>
            </a:r>
            <a:r>
              <a:rPr lang="sl-SI" dirty="0"/>
              <a:t> </a:t>
            </a:r>
            <a:r>
              <a:rPr lang="sl-SI" dirty="0" err="1"/>
              <a:t>malicious</a:t>
            </a:r>
            <a:r>
              <a:rPr lang="sl-SI" dirty="0"/>
              <a:t> </a:t>
            </a:r>
            <a:r>
              <a:rPr lang="sl-SI" dirty="0" err="1"/>
              <a:t>traffic</a:t>
            </a:r>
            <a:r>
              <a:rPr lang="sl-SI" dirty="0"/>
              <a:t>…</a:t>
            </a:r>
          </a:p>
          <a:p>
            <a:endParaRPr lang="sl-SI" dirty="0"/>
          </a:p>
          <a:p>
            <a:r>
              <a:rPr lang="en-US" dirty="0" err="1"/>
              <a:t>MaliciousIP</a:t>
            </a:r>
            <a:r>
              <a:rPr lang="en-US" dirty="0"/>
              <a:t>=* AND (</a:t>
            </a:r>
            <a:r>
              <a:rPr lang="en-US" dirty="0" err="1"/>
              <a:t>RemoteIPCountry</a:t>
            </a:r>
            <a:r>
              <a:rPr lang="en-US" dirty="0"/>
              <a:t>=* OR </a:t>
            </a:r>
            <a:r>
              <a:rPr lang="en-US" dirty="0" err="1"/>
              <a:t>MaliciousIPCountry</a:t>
            </a:r>
            <a:r>
              <a:rPr lang="en-US" dirty="0"/>
              <a:t>=*) AND (((Type=</a:t>
            </a:r>
            <a:r>
              <a:rPr lang="en-US" dirty="0" err="1"/>
              <a:t>WireData</a:t>
            </a:r>
            <a:r>
              <a:rPr lang="en-US" dirty="0"/>
              <a:t> AND Direction=Outbound) OR (Type=</a:t>
            </a:r>
            <a:r>
              <a:rPr lang="en-US" dirty="0" err="1"/>
              <a:t>WindowsFirewall</a:t>
            </a:r>
            <a:r>
              <a:rPr lang="en-US" dirty="0"/>
              <a:t> AND </a:t>
            </a:r>
            <a:r>
              <a:rPr lang="en-US" dirty="0" err="1"/>
              <a:t>CommunicationDirection</a:t>
            </a:r>
            <a:r>
              <a:rPr lang="en-US" dirty="0"/>
              <a:t>=SEND) OR (Type=</a:t>
            </a:r>
            <a:r>
              <a:rPr lang="en-US" dirty="0" err="1"/>
              <a:t>CommonSecurityLog</a:t>
            </a:r>
            <a:r>
              <a:rPr lang="en-US" dirty="0"/>
              <a:t> AND </a:t>
            </a:r>
            <a:r>
              <a:rPr lang="en-US" dirty="0" err="1"/>
              <a:t>CommunicationDirection</a:t>
            </a:r>
            <a:r>
              <a:rPr lang="en-US" dirty="0"/>
              <a:t>=Outbound)) OR (Type=W3CIISLog OR Type=</a:t>
            </a:r>
            <a:r>
              <a:rPr lang="en-US" dirty="0" err="1"/>
              <a:t>DnsEvents</a:t>
            </a:r>
            <a:r>
              <a:rPr lang="en-US" dirty="0"/>
              <a:t> OR (Type = </a:t>
            </a:r>
            <a:r>
              <a:rPr lang="en-US" dirty="0" err="1"/>
              <a:t>WireData</a:t>
            </a:r>
            <a:r>
              <a:rPr lang="en-US" dirty="0"/>
              <a:t> AND Direction!= Outbound) OR (Type=</a:t>
            </a:r>
            <a:r>
              <a:rPr lang="en-US" dirty="0" err="1"/>
              <a:t>WindowsFirewall</a:t>
            </a:r>
            <a:r>
              <a:rPr lang="en-US" dirty="0"/>
              <a:t> AND </a:t>
            </a:r>
            <a:r>
              <a:rPr lang="en-US" dirty="0" err="1"/>
              <a:t>CommunicationDirection</a:t>
            </a:r>
            <a:r>
              <a:rPr lang="en-US" dirty="0"/>
              <a:t>!=SEND) OR (Type = </a:t>
            </a:r>
            <a:r>
              <a:rPr lang="en-US" dirty="0" err="1"/>
              <a:t>CommonSecurityLog</a:t>
            </a:r>
            <a:r>
              <a:rPr lang="en-US" dirty="0"/>
              <a:t> AND </a:t>
            </a:r>
            <a:r>
              <a:rPr lang="en-US" dirty="0" err="1"/>
              <a:t>CommunicationDirection</a:t>
            </a:r>
            <a:r>
              <a:rPr lang="en-US" dirty="0"/>
              <a:t>!= Outbound)))</a:t>
            </a:r>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D18B56EA-E28F-4F92-9F16-7A6F2501B303}"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19557069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28</a:t>
            </a:fld>
            <a:endParaRPr lang="en-US"/>
          </a:p>
        </p:txBody>
      </p:sp>
    </p:spTree>
    <p:extLst>
      <p:ext uri="{BB962C8B-B14F-4D97-AF65-F5344CB8AC3E}">
        <p14:creationId xmlns:p14="http://schemas.microsoft.com/office/powerpoint/2010/main" val="1787764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29</a:t>
            </a:fld>
            <a:endParaRPr lang="en-US"/>
          </a:p>
        </p:txBody>
      </p:sp>
    </p:spTree>
    <p:extLst>
      <p:ext uri="{BB962C8B-B14F-4D97-AF65-F5344CB8AC3E}">
        <p14:creationId xmlns:p14="http://schemas.microsoft.com/office/powerpoint/2010/main" val="40731013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What is a node?</a:t>
            </a:r>
          </a:p>
          <a:p>
            <a:pPr marL="171450" indent="-171450">
              <a:buFontTx/>
              <a:buChar char="-"/>
            </a:pPr>
            <a:r>
              <a:rPr lang="en-US" dirty="0"/>
              <a:t>System Center is included as subscription rights</a:t>
            </a: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02D2B2F6-10A8-44AC-A296-7AC07D9612AA}" type="slidenum">
              <a:rPr lang="en-US" smtClean="0"/>
              <a:t>30</a:t>
            </a:fld>
            <a:endParaRPr lang="en-US"/>
          </a:p>
        </p:txBody>
      </p:sp>
    </p:spTree>
    <p:extLst>
      <p:ext uri="{BB962C8B-B14F-4D97-AF65-F5344CB8AC3E}">
        <p14:creationId xmlns:p14="http://schemas.microsoft.com/office/powerpoint/2010/main" val="13405719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2614516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33</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5/14/2017 8:48 PM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4728929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5/14/2017 8:48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34</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35</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36</a:t>
            </a:fld>
            <a:endParaRPr lang="en-US" dirty="0"/>
          </a:p>
        </p:txBody>
      </p:sp>
    </p:spTree>
    <p:extLst>
      <p:ext uri="{BB962C8B-B14F-4D97-AF65-F5344CB8AC3E}">
        <p14:creationId xmlns:p14="http://schemas.microsoft.com/office/powerpoint/2010/main" val="22572610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FD545570-6992-4320-BEFC-9262493433EC}"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37</a:t>
            </a:fld>
            <a:endParaRPr lang="en-US" dirty="0"/>
          </a:p>
        </p:txBody>
      </p:sp>
    </p:spTree>
    <p:extLst>
      <p:ext uri="{BB962C8B-B14F-4D97-AF65-F5344CB8AC3E}">
        <p14:creationId xmlns:p14="http://schemas.microsoft.com/office/powerpoint/2010/main" val="32908144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38</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AB20E231-023A-4184-B31E-B917DD59306A}"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40</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5454446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5/14/2017 8:48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41</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260340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5/14/2017 8:48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42</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00254A"/>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0" y="-31131"/>
            <a:ext cx="12436475" cy="7025655"/>
          </a:xfrm>
          <a:prstGeom prst="rect">
            <a:avLst/>
          </a:prstGeom>
        </p:spPr>
      </p:pic>
      <p:pic>
        <p:nvPicPr>
          <p:cNvPr id="9" name="Picture 8"/>
          <p:cNvPicPr>
            <a:picLocks noChangeAspect="1"/>
          </p:cNvPicPr>
          <p:nvPr userDrawn="1"/>
        </p:nvPicPr>
        <p:blipFill>
          <a:blip r:embed="rId3"/>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4"/>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5"/>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6"/>
          <a:stretch>
            <a:fillRect/>
          </a:stretch>
        </p:blipFill>
        <p:spPr>
          <a:xfrm>
            <a:off x="7500465" y="2613025"/>
            <a:ext cx="5270500" cy="4381500"/>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1_Green Section Divider">
    <p:bg>
      <p:bgPr>
        <a:solidFill>
          <a:srgbClr val="0D5387"/>
        </a:solidFill>
        <a:effectLst/>
      </p:bgPr>
    </p:bg>
    <p:spTree>
      <p:nvGrpSpPr>
        <p:cNvPr id="1" name=""/>
        <p:cNvGrpSpPr/>
        <p:nvPr/>
      </p:nvGrpSpPr>
      <p:grpSpPr>
        <a:xfrm>
          <a:off x="0" y="0"/>
          <a:ext cx="0" cy="0"/>
          <a:chOff x="0" y="0"/>
          <a:chExt cx="0" cy="0"/>
        </a:xfrm>
      </p:grpSpPr>
      <p:sp>
        <p:nvSpPr>
          <p:cNvPr id="10" name="Title 1"/>
          <p:cNvSpPr>
            <a:spLocks noGrp="1"/>
          </p:cNvSpPr>
          <p:nvPr>
            <p:ph type="ctrTitle" hasCustomPrompt="1"/>
          </p:nvPr>
        </p:nvSpPr>
        <p:spPr>
          <a:xfrm>
            <a:off x="1189037" y="2582863"/>
            <a:ext cx="10058401" cy="1828800"/>
          </a:xfrm>
        </p:spPr>
        <p:txBody>
          <a:bodyPr lIns="0" tIns="0" rIns="0" bIns="0" anchor="ctr">
            <a:noAutofit/>
          </a:bodyPr>
          <a:lstStyle>
            <a:lvl1pPr>
              <a:defRPr sz="5999" baseline="0">
                <a:solidFill>
                  <a:schemeClr val="tx1"/>
                </a:solidFill>
                <a:latin typeface="Segoe UI" panose="020B0502040204020203" pitchFamily="34" charset="0"/>
              </a:defRPr>
            </a:lvl1pPr>
          </a:lstStyle>
          <a:p>
            <a:r>
              <a:rPr lang="en-US" dirty="0"/>
              <a:t>Section divider</a:t>
            </a:r>
            <a:br>
              <a:rPr lang="en-US" dirty="0"/>
            </a:br>
            <a:r>
              <a:rPr lang="en-US" dirty="0"/>
              <a:t>Insert title here</a:t>
            </a:r>
          </a:p>
        </p:txBody>
      </p:sp>
    </p:spTree>
    <p:extLst>
      <p:ext uri="{BB962C8B-B14F-4D97-AF65-F5344CB8AC3E}">
        <p14:creationId xmlns:p14="http://schemas.microsoft.com/office/powerpoint/2010/main" val="1034484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1st level color text">
    <p:bg>
      <p:bgPr>
        <a:solidFill>
          <a:srgbClr val="F8F8F8"/>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74638" y="1212850"/>
            <a:ext cx="11887200" cy="2092881"/>
          </a:xfrm>
        </p:spPr>
        <p:txBody>
          <a:bodyPr>
            <a:spAutoFit/>
          </a:bodyPr>
          <a:lstStyle>
            <a:lvl1pPr>
              <a:defRPr sz="4000">
                <a:gradFill>
                  <a:gsLst>
                    <a:gs pos="1250">
                      <a:schemeClr val="tx2"/>
                    </a:gs>
                    <a:gs pos="99000">
                      <a:schemeClr val="tx2"/>
                    </a:gs>
                  </a:gsLst>
                  <a:lin ang="5400000" scaled="0"/>
                </a:gradFill>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01349583"/>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Slide 1">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77218" y="2469372"/>
            <a:ext cx="10706641" cy="2052543"/>
          </a:xfrm>
        </p:spPr>
        <p:txBody>
          <a:bodyPr/>
          <a:lstStyle>
            <a:lvl1pPr>
              <a:defRPr sz="5507">
                <a:solidFill>
                  <a:srgbClr val="0070C0"/>
                </a:solidFill>
              </a:defRPr>
            </a:lvl1pPr>
          </a:lstStyle>
          <a:p>
            <a:r>
              <a:rPr lang="en-US" dirty="0"/>
              <a:t>Click to edit Master title style</a:t>
            </a:r>
          </a:p>
        </p:txBody>
      </p:sp>
      <p:sp>
        <p:nvSpPr>
          <p:cNvPr id="25" name="Text Placeholder 24"/>
          <p:cNvSpPr>
            <a:spLocks noGrp="1"/>
          </p:cNvSpPr>
          <p:nvPr>
            <p:ph type="body" sz="quarter" idx="10"/>
          </p:nvPr>
        </p:nvSpPr>
        <p:spPr>
          <a:xfrm>
            <a:off x="1477218" y="4529321"/>
            <a:ext cx="7594904" cy="1228899"/>
          </a:xfrm>
          <a:prstGeom prst="rect">
            <a:avLst/>
          </a:prstGeom>
        </p:spPr>
        <p:txBody>
          <a:bodyPr/>
          <a:lstStyle>
            <a:lvl1pPr marL="0" indent="0">
              <a:buNone/>
              <a:defRPr sz="3264">
                <a:solidFill>
                  <a:schemeClr val="tx1">
                    <a:lumMod val="50000"/>
                  </a:schemeClr>
                </a:solidFill>
                <a:latin typeface="Segoe UI Light" pitchFamily="34" charset="0"/>
              </a:defRPr>
            </a:lvl1pPr>
            <a:lvl2pPr marL="466298" indent="0">
              <a:buNone/>
              <a:defRPr sz="2040"/>
            </a:lvl2pPr>
            <a:lvl3pPr marL="932597" indent="0">
              <a:buNone/>
              <a:defRPr sz="2040"/>
            </a:lvl3pPr>
            <a:lvl4pPr marL="1398895" indent="0">
              <a:buNone/>
              <a:defRPr sz="2040"/>
            </a:lvl4pPr>
            <a:lvl5pPr marL="1865193" indent="0">
              <a:buNone/>
              <a:defRPr sz="2040"/>
            </a:lvl5pPr>
          </a:lstStyle>
          <a:p>
            <a:pPr lvl="0"/>
            <a:r>
              <a:rPr lang="en-US" dirty="0"/>
              <a:t>Edit Master text styles</a:t>
            </a:r>
          </a:p>
        </p:txBody>
      </p:sp>
    </p:spTree>
    <p:extLst>
      <p:ext uri="{BB962C8B-B14F-4D97-AF65-F5344CB8AC3E}">
        <p14:creationId xmlns:p14="http://schemas.microsoft.com/office/powerpoint/2010/main" val="337675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7302" y="374132"/>
            <a:ext cx="11375536" cy="872956"/>
          </a:xfrm>
        </p:spPr>
        <p:txBody>
          <a:bodyPr/>
          <a:lstStyle/>
          <a:p>
            <a:r>
              <a:rPr lang="en-US"/>
              <a:t>Click to edit Master title style</a:t>
            </a:r>
            <a:endParaRPr lang="en-US" dirty="0"/>
          </a:p>
        </p:txBody>
      </p:sp>
      <p:sp>
        <p:nvSpPr>
          <p:cNvPr id="5" name="Text Placeholder 4"/>
          <p:cNvSpPr>
            <a:spLocks noGrp="1"/>
          </p:cNvSpPr>
          <p:nvPr>
            <p:ph type="body" sz="quarter" idx="10"/>
          </p:nvPr>
        </p:nvSpPr>
        <p:spPr>
          <a:xfrm>
            <a:off x="627301" y="1476621"/>
            <a:ext cx="11310443" cy="4986538"/>
          </a:xfrm>
          <a:prstGeom prst="rect">
            <a:avLst/>
          </a:prstGeom>
        </p:spPr>
        <p:txBody>
          <a:bodyPr/>
          <a:lstStyle>
            <a:lvl1pPr marL="466298" indent="-466298">
              <a:buClrTx/>
              <a:buFont typeface="Arial" pitchFamily="34" charset="0"/>
              <a:buChar char="•"/>
              <a:defRPr>
                <a:latin typeface="Segoe UI" panose="020B0502040204020203" pitchFamily="34" charset="0"/>
                <a:ea typeface="Segoe UI Symbol" pitchFamily="34" charset="0"/>
                <a:cs typeface="Segoe UI" panose="020B0502040204020203" pitchFamily="34" charset="0"/>
              </a:defRPr>
            </a:lvl1pPr>
            <a:lvl2pPr marL="819260" indent="-466298">
              <a:buClrTx/>
              <a:buFont typeface="Segoe UI" panose="020B0502040204020203" pitchFamily="34" charset="0"/>
              <a:buChar char="−"/>
              <a:defRPr sz="2856">
                <a:latin typeface="Segoe UI" panose="020B0502040204020203" pitchFamily="34" charset="0"/>
                <a:ea typeface="Segoe UI Symbol" pitchFamily="34" charset="0"/>
                <a:cs typeface="Segoe UI" panose="020B0502040204020203" pitchFamily="34" charset="0"/>
              </a:defRPr>
            </a:lvl2pPr>
            <a:lvl3pPr marL="992502" indent="-349724">
              <a:buClrTx/>
              <a:buFont typeface="Arial" pitchFamily="34" charset="0"/>
              <a:buChar char="•"/>
              <a:defRPr sz="2448">
                <a:latin typeface="Segoe UI" panose="020B0502040204020203" pitchFamily="34" charset="0"/>
                <a:ea typeface="Segoe UI Symbol" pitchFamily="34" charset="0"/>
                <a:cs typeface="Segoe UI" panose="020B0502040204020203" pitchFamily="34" charset="0"/>
              </a:defRPr>
            </a:lvl3pPr>
            <a:lvl4pPr marL="1633663" indent="-349724">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4pPr>
            <a:lvl5pPr marL="1861955" indent="-349724">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25541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1824" y="1632062"/>
            <a:ext cx="5492776" cy="4718967"/>
          </a:xfrm>
          <a:prstGeom prst="rect">
            <a:avLst/>
          </a:prstGeom>
        </p:spPr>
        <p:txBody>
          <a:bodyPr/>
          <a:lstStyle>
            <a:lvl1pPr marL="466298" indent="-466298">
              <a:buClrTx/>
              <a:buFont typeface="Arial" pitchFamily="34" charset="0"/>
              <a:buChar char="•"/>
              <a:defRPr sz="2856">
                <a:latin typeface="Segoe UI" panose="020B0502040204020203" pitchFamily="34" charset="0"/>
                <a:ea typeface="Segoe UI Symbol" pitchFamily="34" charset="0"/>
                <a:cs typeface="Segoe UI" panose="020B0502040204020203" pitchFamily="34" charset="0"/>
              </a:defRPr>
            </a:lvl1pPr>
            <a:lvl2pPr marL="816022" indent="-349724">
              <a:buClrTx/>
              <a:buFont typeface="Arial" pitchFamily="34" charset="0"/>
              <a:buChar char="•"/>
              <a:defRPr sz="2448">
                <a:latin typeface="Segoe UI" panose="020B0502040204020203" pitchFamily="34" charset="0"/>
                <a:ea typeface="Segoe UI Symbol" pitchFamily="34" charset="0"/>
                <a:cs typeface="Segoe UI" panose="020B0502040204020203" pitchFamily="34" charset="0"/>
              </a:defRPr>
            </a:lvl2pPr>
            <a:lvl3pPr marL="1282320" indent="-349724">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3pPr>
            <a:lvl4pPr marL="1690331" indent="-291436">
              <a:buClrTx/>
              <a:buFont typeface="Arial" pitchFamily="34" charset="0"/>
              <a:buChar char="•"/>
              <a:defRPr sz="1836">
                <a:latin typeface="Segoe UI" panose="020B0502040204020203" pitchFamily="34" charset="0"/>
                <a:ea typeface="Segoe UI Symbol" pitchFamily="34" charset="0"/>
                <a:cs typeface="Segoe UI" panose="020B0502040204020203" pitchFamily="34" charset="0"/>
              </a:defRPr>
            </a:lvl4pPr>
            <a:lvl5pPr marL="2156630" indent="-291436">
              <a:buClrTx/>
              <a:buFont typeface="Arial" pitchFamily="34" charset="0"/>
              <a:buChar char="•"/>
              <a:defRPr sz="1836">
                <a:latin typeface="Segoe UI" panose="020B0502040204020203" pitchFamily="34" charset="0"/>
                <a:ea typeface="Segoe UI Symbol" pitchFamily="34" charset="0"/>
                <a:cs typeface="Segoe UI" panose="020B0502040204020203" pitchFamily="34" charset="0"/>
              </a:defRPr>
            </a:lvl5pPr>
            <a:lvl6pPr>
              <a:defRPr sz="1836"/>
            </a:lvl6pPr>
            <a:lvl7pPr>
              <a:defRPr sz="1836"/>
            </a:lvl7pPr>
            <a:lvl8pPr>
              <a:defRPr sz="1836"/>
            </a:lvl8pPr>
            <a:lvl9pPr>
              <a:defRPr sz="183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2"/>
          <p:cNvSpPr>
            <a:spLocks noGrp="1"/>
          </p:cNvSpPr>
          <p:nvPr>
            <p:ph sz="half" idx="10"/>
          </p:nvPr>
        </p:nvSpPr>
        <p:spPr>
          <a:xfrm>
            <a:off x="6321713" y="1632062"/>
            <a:ext cx="5492776" cy="4718967"/>
          </a:xfrm>
          <a:prstGeom prst="rect">
            <a:avLst/>
          </a:prstGeom>
        </p:spPr>
        <p:txBody>
          <a:bodyPr/>
          <a:lstStyle>
            <a:lvl1pPr marL="349724" indent="-349724">
              <a:buClrTx/>
              <a:buFont typeface="Arial" pitchFamily="34" charset="0"/>
              <a:buChar char="•"/>
              <a:defRPr sz="2856">
                <a:latin typeface="Segoe UI" panose="020B0502040204020203" pitchFamily="34" charset="0"/>
                <a:ea typeface="Segoe UI Symbol" pitchFamily="34" charset="0"/>
                <a:cs typeface="Segoe UI" panose="020B0502040204020203" pitchFamily="34" charset="0"/>
              </a:defRPr>
            </a:lvl1pPr>
            <a:lvl2pPr marL="757735" indent="-291436">
              <a:buClrTx/>
              <a:buFont typeface="Arial" pitchFamily="34" charset="0"/>
              <a:buChar char="•"/>
              <a:defRPr sz="2448">
                <a:latin typeface="Segoe UI" panose="020B0502040204020203" pitchFamily="34" charset="0"/>
                <a:ea typeface="Segoe UI Symbol" pitchFamily="34" charset="0"/>
                <a:cs typeface="Segoe UI" panose="020B0502040204020203" pitchFamily="34" charset="0"/>
              </a:defRPr>
            </a:lvl2pPr>
            <a:lvl3pPr marL="1165746" indent="-233149">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3pPr>
            <a:lvl4pPr marL="1632044" indent="-233149">
              <a:buClrTx/>
              <a:buFont typeface="Arial" pitchFamily="34" charset="0"/>
              <a:buChar char="•"/>
              <a:defRPr sz="1836">
                <a:latin typeface="Segoe UI" panose="020B0502040204020203" pitchFamily="34" charset="0"/>
                <a:ea typeface="Segoe UI Symbol" pitchFamily="34" charset="0"/>
                <a:cs typeface="Segoe UI" panose="020B0502040204020203" pitchFamily="34" charset="0"/>
              </a:defRPr>
            </a:lvl4pPr>
            <a:lvl5pPr marL="2098342" indent="-233149">
              <a:buClrTx/>
              <a:buFont typeface="Arial" pitchFamily="34" charset="0"/>
              <a:buChar char="•"/>
              <a:defRPr sz="1836">
                <a:latin typeface="Segoe UI" panose="020B0502040204020203" pitchFamily="34" charset="0"/>
                <a:ea typeface="Segoe UI Symbol" pitchFamily="34" charset="0"/>
                <a:cs typeface="Segoe UI" panose="020B0502040204020203" pitchFamily="34" charset="0"/>
              </a:defRPr>
            </a:lvl5pPr>
            <a:lvl6pPr>
              <a:defRPr sz="1836"/>
            </a:lvl6pPr>
            <a:lvl7pPr>
              <a:defRPr sz="1836"/>
            </a:lvl7pPr>
            <a:lvl8pPr>
              <a:defRPr sz="1836"/>
            </a:lvl8pPr>
            <a:lvl9pPr>
              <a:defRPr sz="183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967206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1987" y="418674"/>
            <a:ext cx="11192503" cy="880227"/>
          </a:xfrm>
        </p:spPr>
        <p:txBody>
          <a:bodyPr anchor="t"/>
          <a:lstStyle/>
          <a:p>
            <a:r>
              <a:rPr lang="en-US" dirty="0"/>
              <a:t>Click to edit Master title style</a:t>
            </a:r>
          </a:p>
        </p:txBody>
      </p:sp>
    </p:spTree>
    <p:extLst>
      <p:ext uri="{BB962C8B-B14F-4D97-AF65-F5344CB8AC3E}">
        <p14:creationId xmlns:p14="http://schemas.microsoft.com/office/powerpoint/2010/main" val="25735138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821022" y="1632833"/>
            <a:ext cx="10794563" cy="4783478"/>
          </a:xfrm>
          <a:prstGeom prst="rect">
            <a:avLst/>
          </a:prstGeom>
        </p:spPr>
        <p:txBody>
          <a:bodyPr/>
          <a:lstStyle>
            <a:lvl1pPr marL="0" indent="0">
              <a:buNone/>
              <a:defRPr sz="2856" b="0" baseline="0">
                <a:solidFill>
                  <a:schemeClr val="tx1">
                    <a:lumMod val="65000"/>
                    <a:lumOff val="35000"/>
                  </a:schemeClr>
                </a:solidFill>
                <a:latin typeface="Segoe UI" panose="020B0502040204020203" pitchFamily="34" charset="0"/>
                <a:cs typeface="Segoe UI" panose="020B0502040204020203" pitchFamily="34" charset="0"/>
              </a:defRPr>
            </a:lvl1pPr>
          </a:lstStyle>
          <a:p>
            <a:pPr lvl="0"/>
            <a:r>
              <a:rPr lang="en-US" dirty="0"/>
              <a:t>Insert Text</a:t>
            </a:r>
          </a:p>
        </p:txBody>
      </p:sp>
      <p:sp>
        <p:nvSpPr>
          <p:cNvPr id="4" name="Title 1"/>
          <p:cNvSpPr>
            <a:spLocks noGrp="1"/>
          </p:cNvSpPr>
          <p:nvPr>
            <p:ph type="title"/>
          </p:nvPr>
        </p:nvSpPr>
        <p:spPr>
          <a:xfrm>
            <a:off x="621987" y="418674"/>
            <a:ext cx="11192503" cy="880227"/>
          </a:xfrm>
        </p:spPr>
        <p:txBody>
          <a:bodyPr anchor="t"/>
          <a:lstStyle/>
          <a:p>
            <a:r>
              <a:rPr lang="en-US"/>
              <a:t>Click to edit Master title style</a:t>
            </a:r>
          </a:p>
        </p:txBody>
      </p:sp>
    </p:spTree>
    <p:extLst>
      <p:ext uri="{BB962C8B-B14F-4D97-AF65-F5344CB8AC3E}">
        <p14:creationId xmlns:p14="http://schemas.microsoft.com/office/powerpoint/2010/main" val="6047361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627301" y="1476621"/>
            <a:ext cx="11310443" cy="4986538"/>
          </a:xfrm>
          <a:prstGeom prst="rect">
            <a:avLst/>
          </a:prstGeom>
        </p:spPr>
        <p:txBody>
          <a:bodyPr/>
          <a:lstStyle>
            <a:lvl1pPr marL="466298" indent="-466298">
              <a:buClrTx/>
              <a:buFont typeface="Arial" pitchFamily="34" charset="0"/>
              <a:buChar char="•"/>
              <a:defRPr>
                <a:latin typeface="Segoe UI" panose="020B0502040204020203" pitchFamily="34" charset="0"/>
                <a:ea typeface="Segoe UI Symbol" pitchFamily="34" charset="0"/>
                <a:cs typeface="Segoe UI" panose="020B0502040204020203" pitchFamily="34" charset="0"/>
              </a:defRPr>
            </a:lvl1pPr>
            <a:lvl2pPr marL="819260" indent="-466298">
              <a:buClrTx/>
              <a:buFont typeface="Segoe UI" panose="020B0502040204020203" pitchFamily="34" charset="0"/>
              <a:buChar char="−"/>
              <a:defRPr sz="2856">
                <a:latin typeface="Segoe UI" panose="020B0502040204020203" pitchFamily="34" charset="0"/>
                <a:ea typeface="Segoe UI Symbol" pitchFamily="34" charset="0"/>
                <a:cs typeface="Segoe UI" panose="020B0502040204020203" pitchFamily="34" charset="0"/>
              </a:defRPr>
            </a:lvl2pPr>
            <a:lvl3pPr marL="992502" indent="-349724">
              <a:buClrTx/>
              <a:buFont typeface="Arial" pitchFamily="34" charset="0"/>
              <a:buChar char="•"/>
              <a:defRPr sz="2448">
                <a:latin typeface="Segoe UI" panose="020B0502040204020203" pitchFamily="34" charset="0"/>
                <a:ea typeface="Segoe UI Symbol" pitchFamily="34" charset="0"/>
                <a:cs typeface="Segoe UI" panose="020B0502040204020203" pitchFamily="34" charset="0"/>
              </a:defRPr>
            </a:lvl3pPr>
            <a:lvl4pPr marL="1633663" indent="-349724">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4pPr>
            <a:lvl5pPr marL="1861955" indent="-349724">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p:cNvSpPr>
            <a:spLocks noGrp="1"/>
          </p:cNvSpPr>
          <p:nvPr>
            <p:ph type="title"/>
          </p:nvPr>
        </p:nvSpPr>
        <p:spPr>
          <a:xfrm>
            <a:off x="621987" y="418674"/>
            <a:ext cx="11192503" cy="880227"/>
          </a:xfrm>
        </p:spPr>
        <p:txBody>
          <a:bodyPr anchor="t"/>
          <a:lstStyle/>
          <a:p>
            <a:r>
              <a:rPr lang="en-US"/>
              <a:t>Click to edit Master title style</a:t>
            </a:r>
          </a:p>
        </p:txBody>
      </p:sp>
    </p:spTree>
    <p:extLst>
      <p:ext uri="{BB962C8B-B14F-4D97-AF65-F5344CB8AC3E}">
        <p14:creationId xmlns:p14="http://schemas.microsoft.com/office/powerpoint/2010/main" val="3116829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7302" y="374132"/>
            <a:ext cx="11375536" cy="872956"/>
          </a:xfrm>
        </p:spPr>
        <p:txBody>
          <a:bodyPr/>
          <a:lstStyle/>
          <a:p>
            <a:r>
              <a:rPr lang="en-US"/>
              <a:t>Click to edit Master title style</a:t>
            </a:r>
            <a:endParaRPr lang="en-US" dirty="0"/>
          </a:p>
        </p:txBody>
      </p:sp>
      <p:sp>
        <p:nvSpPr>
          <p:cNvPr id="5" name="Text Placeholder 4"/>
          <p:cNvSpPr>
            <a:spLocks noGrp="1"/>
          </p:cNvSpPr>
          <p:nvPr>
            <p:ph type="body" sz="quarter" idx="10"/>
          </p:nvPr>
        </p:nvSpPr>
        <p:spPr>
          <a:xfrm>
            <a:off x="627301" y="1476621"/>
            <a:ext cx="11310443" cy="4986538"/>
          </a:xfrm>
          <a:prstGeom prst="rect">
            <a:avLst/>
          </a:prstGeom>
        </p:spPr>
        <p:txBody>
          <a:bodyPr/>
          <a:lstStyle>
            <a:lvl1pPr marL="466298" indent="-466298">
              <a:buClrTx/>
              <a:buFont typeface="Arial" pitchFamily="34" charset="0"/>
              <a:buChar char="•"/>
              <a:defRPr>
                <a:latin typeface="Segoe UI" panose="020B0502040204020203" pitchFamily="34" charset="0"/>
                <a:ea typeface="Segoe UI Symbol" pitchFamily="34" charset="0"/>
                <a:cs typeface="Segoe UI" panose="020B0502040204020203" pitchFamily="34" charset="0"/>
              </a:defRPr>
            </a:lvl1pPr>
            <a:lvl2pPr marL="819260" indent="-466298">
              <a:buClrTx/>
              <a:buFont typeface="Segoe UI" panose="020B0502040204020203" pitchFamily="34" charset="0"/>
              <a:buChar char="−"/>
              <a:defRPr sz="2856">
                <a:latin typeface="Segoe UI" panose="020B0502040204020203" pitchFamily="34" charset="0"/>
                <a:ea typeface="Segoe UI Symbol" pitchFamily="34" charset="0"/>
                <a:cs typeface="Segoe UI" panose="020B0502040204020203" pitchFamily="34" charset="0"/>
              </a:defRPr>
            </a:lvl2pPr>
            <a:lvl3pPr marL="992502" indent="-349724">
              <a:buClrTx/>
              <a:buFont typeface="Arial" pitchFamily="34" charset="0"/>
              <a:buChar char="•"/>
              <a:defRPr sz="2448">
                <a:latin typeface="Segoe UI" panose="020B0502040204020203" pitchFamily="34" charset="0"/>
                <a:ea typeface="Segoe UI Symbol" pitchFamily="34" charset="0"/>
                <a:cs typeface="Segoe UI" panose="020B0502040204020203" pitchFamily="34" charset="0"/>
              </a:defRPr>
            </a:lvl3pPr>
            <a:lvl4pPr marL="1633663" indent="-349724">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4pPr>
            <a:lvl5pPr marL="1861955" indent="-349724">
              <a:buClrTx/>
              <a:buFont typeface="Arial" pitchFamily="34" charset="0"/>
              <a:buChar char="•"/>
              <a:defRPr sz="2040">
                <a:latin typeface="Segoe UI" panose="020B0502040204020203" pitchFamily="34" charset="0"/>
                <a:ea typeface="Segoe UI Symbol" pitchFamily="34" charset="0"/>
                <a:cs typeface="Segoe UI" panose="020B0502040204020203"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28657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54560" y="1144706"/>
            <a:ext cx="9327356" cy="2435131"/>
          </a:xfrm>
        </p:spPr>
        <p:txBody>
          <a:bodyPr anchor="b"/>
          <a:lstStyle>
            <a:lvl1pPr algn="ctr">
              <a:defRPr sz="6119"/>
            </a:lvl1pPr>
          </a:lstStyle>
          <a:p>
            <a:r>
              <a:rPr lang="en-US"/>
              <a:t>Click to edit Master title style</a:t>
            </a:r>
          </a:p>
        </p:txBody>
      </p:sp>
      <p:sp>
        <p:nvSpPr>
          <p:cNvPr id="3" name="Subtitle 2"/>
          <p:cNvSpPr>
            <a:spLocks noGrp="1"/>
          </p:cNvSpPr>
          <p:nvPr>
            <p:ph type="subTitle" idx="1"/>
          </p:nvPr>
        </p:nvSpPr>
        <p:spPr>
          <a:xfrm>
            <a:off x="1554560" y="3673745"/>
            <a:ext cx="9327356" cy="1688724"/>
          </a:xfrm>
          <a:prstGeom prst="rect">
            <a:avLst/>
          </a:prstGeom>
        </p:spPr>
        <p:txBody>
          <a:bodyPr/>
          <a:lstStyle>
            <a:lvl1pPr marL="0" indent="0" algn="ctr">
              <a:buNone/>
              <a:defRPr sz="2448">
                <a:latin typeface="Segoe UI" panose="020B0502040204020203" pitchFamily="34" charset="0"/>
                <a:cs typeface="Segoe UI" panose="020B0502040204020203" pitchFamily="34" charset="0"/>
              </a:defRPr>
            </a:lvl1pPr>
            <a:lvl2pPr marL="466298" indent="0" algn="ctr">
              <a:buNone/>
              <a:defRPr sz="2040"/>
            </a:lvl2pPr>
            <a:lvl3pPr marL="932597" indent="0" algn="ctr">
              <a:buNone/>
              <a:defRPr sz="1836"/>
            </a:lvl3pPr>
            <a:lvl4pPr marL="1398895" indent="0" algn="ctr">
              <a:buNone/>
              <a:defRPr sz="1632"/>
            </a:lvl4pPr>
            <a:lvl5pPr marL="1865193" indent="0" algn="ctr">
              <a:buNone/>
              <a:defRPr sz="1632"/>
            </a:lvl5pPr>
            <a:lvl6pPr marL="2331491" indent="0" algn="ctr">
              <a:buNone/>
              <a:defRPr sz="1632"/>
            </a:lvl6pPr>
            <a:lvl7pPr marL="2797790" indent="0" algn="ctr">
              <a:buNone/>
              <a:defRPr sz="1632"/>
            </a:lvl7pPr>
            <a:lvl8pPr marL="3264088" indent="0" algn="ctr">
              <a:buNone/>
              <a:defRPr sz="1632"/>
            </a:lvl8pPr>
            <a:lvl9pPr marL="3730386" indent="0" algn="ctr">
              <a:buNone/>
              <a:defRPr sz="1632"/>
            </a:lvl9pPr>
          </a:lstStyle>
          <a:p>
            <a:r>
              <a:rPr lang="en-US"/>
              <a:t>Click to edit Master subtitle style</a:t>
            </a:r>
            <a:endParaRPr lang="en-US" dirty="0"/>
          </a:p>
        </p:txBody>
      </p:sp>
      <p:sp>
        <p:nvSpPr>
          <p:cNvPr id="4" name="Date Placeholder 3"/>
          <p:cNvSpPr>
            <a:spLocks noGrp="1"/>
          </p:cNvSpPr>
          <p:nvPr>
            <p:ph type="dt" sz="half" idx="10"/>
          </p:nvPr>
        </p:nvSpPr>
        <p:spPr>
          <a:xfrm>
            <a:off x="855008" y="6482889"/>
            <a:ext cx="2798207" cy="372394"/>
          </a:xfrm>
          <a:prstGeom prst="rect">
            <a:avLst/>
          </a:prstGeom>
        </p:spPr>
        <p:txBody>
          <a:bodyPr/>
          <a:lstStyle>
            <a:lvl1pPr>
              <a:defRPr>
                <a:solidFill>
                  <a:schemeClr val="tx1">
                    <a:lumMod val="50000"/>
                  </a:schemeClr>
                </a:solidFill>
              </a:defRPr>
            </a:lvl1pPr>
          </a:lstStyle>
          <a:p>
            <a:fld id="{0A9D7123-72F7-4849-BD8E-8FE1358A728B}" type="datetimeFigureOut">
              <a:rPr lang="en-US" smtClean="0">
                <a:solidFill>
                  <a:srgbClr val="FFFFFF">
                    <a:lumMod val="50000"/>
                  </a:srgbClr>
                </a:solidFill>
              </a:rPr>
              <a:pPr/>
              <a:t>5/14/2017</a:t>
            </a:fld>
            <a:endParaRPr lang="en-US" dirty="0">
              <a:solidFill>
                <a:srgbClr val="FFFFFF">
                  <a:lumMod val="50000"/>
                </a:srgbClr>
              </a:solidFill>
            </a:endParaRPr>
          </a:p>
        </p:txBody>
      </p:sp>
      <p:sp>
        <p:nvSpPr>
          <p:cNvPr id="5" name="Footer Placeholder 4"/>
          <p:cNvSpPr>
            <a:spLocks noGrp="1"/>
          </p:cNvSpPr>
          <p:nvPr>
            <p:ph type="ftr" sz="quarter" idx="11"/>
          </p:nvPr>
        </p:nvSpPr>
        <p:spPr>
          <a:xfrm>
            <a:off x="4119583" y="6482889"/>
            <a:ext cx="4197310" cy="372394"/>
          </a:xfrm>
          <a:prstGeom prst="rect">
            <a:avLst/>
          </a:prstGeom>
        </p:spPr>
        <p:txBody>
          <a:bodyPr/>
          <a:lstStyle>
            <a:lvl1pPr>
              <a:defRPr>
                <a:solidFill>
                  <a:schemeClr val="tx1">
                    <a:lumMod val="50000"/>
                  </a:schemeClr>
                </a:solidFill>
              </a:defRPr>
            </a:lvl1pPr>
          </a:lstStyle>
          <a:p>
            <a:endParaRPr lang="en-US" dirty="0">
              <a:solidFill>
                <a:srgbClr val="FFFFFF">
                  <a:lumMod val="50000"/>
                </a:srgbClr>
              </a:solidFill>
            </a:endParaRPr>
          </a:p>
        </p:txBody>
      </p:sp>
      <p:sp>
        <p:nvSpPr>
          <p:cNvPr id="6" name="Slide Number Placeholder 5"/>
          <p:cNvSpPr>
            <a:spLocks noGrp="1"/>
          </p:cNvSpPr>
          <p:nvPr>
            <p:ph type="sldNum" sz="quarter" idx="12"/>
          </p:nvPr>
        </p:nvSpPr>
        <p:spPr>
          <a:xfrm>
            <a:off x="8783260" y="6482889"/>
            <a:ext cx="2798207" cy="372394"/>
          </a:xfrm>
          <a:prstGeom prst="rect">
            <a:avLst/>
          </a:prstGeom>
        </p:spPr>
        <p:txBody>
          <a:bodyPr/>
          <a:lstStyle>
            <a:lvl1pPr>
              <a:defRPr>
                <a:solidFill>
                  <a:schemeClr val="tx1">
                    <a:lumMod val="50000"/>
                  </a:schemeClr>
                </a:solidFill>
              </a:defRPr>
            </a:lvl1pPr>
          </a:lstStyle>
          <a:p>
            <a:fld id="{3B7F53D9-503C-43F0-8772-C53FE3EEB1EE}" type="slidenum">
              <a:rPr lang="en-US" smtClean="0">
                <a:solidFill>
                  <a:srgbClr val="FFFFFF">
                    <a:lumMod val="50000"/>
                  </a:srgbClr>
                </a:solidFill>
              </a:rPr>
              <a:pPr/>
              <a:t>‹#›</a:t>
            </a:fld>
            <a:endParaRPr lang="en-US" dirty="0">
              <a:solidFill>
                <a:srgbClr val="FFFFFF">
                  <a:lumMod val="50000"/>
                </a:srgbClr>
              </a:solidFill>
            </a:endParaRPr>
          </a:p>
        </p:txBody>
      </p:sp>
    </p:spTree>
    <p:extLst>
      <p:ext uri="{BB962C8B-B14F-4D97-AF65-F5344CB8AC3E}">
        <p14:creationId xmlns:p14="http://schemas.microsoft.com/office/powerpoint/2010/main" val="34733720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emo 1">
    <p:spTree>
      <p:nvGrpSpPr>
        <p:cNvPr id="1" name=""/>
        <p:cNvGrpSpPr/>
        <p:nvPr/>
      </p:nvGrpSpPr>
      <p:grpSpPr>
        <a:xfrm>
          <a:off x="0" y="0"/>
          <a:ext cx="0" cy="0"/>
          <a:chOff x="0" y="0"/>
          <a:chExt cx="0" cy="0"/>
        </a:xfrm>
      </p:grpSpPr>
      <p:sp>
        <p:nvSpPr>
          <p:cNvPr id="3" name="Title 2"/>
          <p:cNvSpPr>
            <a:spLocks noGrp="1"/>
          </p:cNvSpPr>
          <p:nvPr>
            <p:ph type="ctrTitle" hasCustomPrompt="1"/>
          </p:nvPr>
        </p:nvSpPr>
        <p:spPr>
          <a:xfrm>
            <a:off x="2627724" y="2931039"/>
            <a:ext cx="9327356" cy="559456"/>
          </a:xfrm>
        </p:spPr>
        <p:txBody>
          <a:bodyPr/>
          <a:lstStyle>
            <a:lvl1pPr>
              <a:defRPr/>
            </a:lvl1pPr>
          </a:lstStyle>
          <a:p>
            <a:pPr algn="l"/>
            <a:r>
              <a:rPr lang="en-US" dirty="0"/>
              <a:t>DEMO</a:t>
            </a:r>
          </a:p>
        </p:txBody>
      </p:sp>
      <p:sp>
        <p:nvSpPr>
          <p:cNvPr id="5" name="Subtitle 3"/>
          <p:cNvSpPr>
            <a:spLocks noGrp="1"/>
          </p:cNvSpPr>
          <p:nvPr>
            <p:ph type="subTitle" idx="1" hasCustomPrompt="1"/>
          </p:nvPr>
        </p:nvSpPr>
        <p:spPr>
          <a:xfrm>
            <a:off x="2750077" y="3588546"/>
            <a:ext cx="6249329" cy="849381"/>
          </a:xfrm>
          <a:prstGeom prst="rect">
            <a:avLst/>
          </a:prstGeom>
        </p:spPr>
        <p:txBody>
          <a:bodyPr/>
          <a:lstStyle>
            <a:lvl1pPr marL="0" indent="0">
              <a:buNone/>
              <a:defRPr>
                <a:solidFill>
                  <a:schemeClr val="tx1">
                    <a:lumMod val="50000"/>
                  </a:schemeClr>
                </a:solidFill>
              </a:defRPr>
            </a:lvl1pPr>
          </a:lstStyle>
          <a:p>
            <a:pPr algn="l"/>
            <a:r>
              <a:rPr lang="en-US" sz="3264" dirty="0"/>
              <a:t>Demo description</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20796" flipH="1">
            <a:off x="1288841" y="3011646"/>
            <a:ext cx="1153966" cy="1153802"/>
          </a:xfrm>
          <a:prstGeom prst="rect">
            <a:avLst/>
          </a:prstGeom>
        </p:spPr>
      </p:pic>
    </p:spTree>
    <p:extLst>
      <p:ext uri="{BB962C8B-B14F-4D97-AF65-F5344CB8AC3E}">
        <p14:creationId xmlns:p14="http://schemas.microsoft.com/office/powerpoint/2010/main" val="22086020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emo 2">
    <p:spTree>
      <p:nvGrpSpPr>
        <p:cNvPr id="1" name=""/>
        <p:cNvGrpSpPr/>
        <p:nvPr/>
      </p:nvGrpSpPr>
      <p:grpSpPr>
        <a:xfrm>
          <a:off x="0" y="0"/>
          <a:ext cx="0" cy="0"/>
          <a:chOff x="0" y="0"/>
          <a:chExt cx="0" cy="0"/>
        </a:xfrm>
      </p:grpSpPr>
      <p:sp>
        <p:nvSpPr>
          <p:cNvPr id="3" name="Title 2"/>
          <p:cNvSpPr>
            <a:spLocks noGrp="1"/>
          </p:cNvSpPr>
          <p:nvPr>
            <p:ph type="ctrTitle" hasCustomPrompt="1"/>
          </p:nvPr>
        </p:nvSpPr>
        <p:spPr>
          <a:xfrm>
            <a:off x="2627724" y="2931039"/>
            <a:ext cx="9327356" cy="559456"/>
          </a:xfrm>
        </p:spPr>
        <p:txBody>
          <a:bodyPr/>
          <a:lstStyle>
            <a:lvl1pPr>
              <a:defRPr/>
            </a:lvl1pPr>
          </a:lstStyle>
          <a:p>
            <a:pPr algn="l"/>
            <a:r>
              <a:rPr lang="en-US" dirty="0"/>
              <a:t>DEMO</a:t>
            </a:r>
          </a:p>
        </p:txBody>
      </p:sp>
      <p:sp>
        <p:nvSpPr>
          <p:cNvPr id="5" name="Subtitle 3"/>
          <p:cNvSpPr>
            <a:spLocks noGrp="1"/>
          </p:cNvSpPr>
          <p:nvPr>
            <p:ph type="subTitle" idx="1" hasCustomPrompt="1"/>
          </p:nvPr>
        </p:nvSpPr>
        <p:spPr>
          <a:xfrm>
            <a:off x="2750077" y="3588546"/>
            <a:ext cx="6249329" cy="849381"/>
          </a:xfrm>
          <a:prstGeom prst="rect">
            <a:avLst/>
          </a:prstGeom>
        </p:spPr>
        <p:txBody>
          <a:bodyPr/>
          <a:lstStyle>
            <a:lvl1pPr marL="0" indent="0">
              <a:buNone/>
              <a:defRPr>
                <a:solidFill>
                  <a:schemeClr val="tx1">
                    <a:lumMod val="50000"/>
                  </a:schemeClr>
                </a:solidFill>
              </a:defRPr>
            </a:lvl1pPr>
          </a:lstStyle>
          <a:p>
            <a:pPr algn="l"/>
            <a:r>
              <a:rPr lang="en-US" sz="3264" dirty="0"/>
              <a:t>Demo description</a:t>
            </a:r>
          </a:p>
        </p:txBody>
      </p:sp>
    </p:spTree>
    <p:extLst>
      <p:ext uri="{BB962C8B-B14F-4D97-AF65-F5344CB8AC3E}">
        <p14:creationId xmlns:p14="http://schemas.microsoft.com/office/powerpoint/2010/main" val="33184521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Rectangle 2"/>
          <p:cNvSpPr/>
          <p:nvPr userDrawn="1"/>
        </p:nvSpPr>
        <p:spPr>
          <a:xfrm>
            <a:off x="0" y="1598749"/>
            <a:ext cx="12436475" cy="4231981"/>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36">
              <a:solidFill>
                <a:srgbClr val="FFFFFF"/>
              </a:solidFill>
            </a:endParaRPr>
          </a:p>
        </p:txBody>
      </p:sp>
    </p:spTree>
    <p:extLst>
      <p:ext uri="{BB962C8B-B14F-4D97-AF65-F5344CB8AC3E}">
        <p14:creationId xmlns:p14="http://schemas.microsoft.com/office/powerpoint/2010/main" val="3955017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 id="2147484562" r:id="rId15"/>
    <p:sldLayoutId id="2147484567" r:id="rId16"/>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1987" y="366863"/>
            <a:ext cx="11192503" cy="880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US" dirty="0"/>
          </a:p>
        </p:txBody>
      </p:sp>
    </p:spTree>
    <p:extLst>
      <p:ext uri="{BB962C8B-B14F-4D97-AF65-F5344CB8AC3E}">
        <p14:creationId xmlns:p14="http://schemas.microsoft.com/office/powerpoint/2010/main" val="962118309"/>
      </p:ext>
    </p:extLst>
  </p:cSld>
  <p:clrMap bg1="dk1" tx1="lt1" bg2="dk2" tx2="lt2" accent1="accent1" accent2="accent2" accent3="accent3" accent4="accent4" accent5="accent5" accent6="accent6" hlink="hlink" folHlink="folHlink"/>
  <p:sldLayoutIdLst>
    <p:sldLayoutId id="2147484569" r:id="rId1"/>
    <p:sldLayoutId id="2147484570" r:id="rId2"/>
    <p:sldLayoutId id="2147484571" r:id="rId3"/>
    <p:sldLayoutId id="2147484572" r:id="rId4"/>
    <p:sldLayoutId id="2147484573" r:id="rId5"/>
    <p:sldLayoutId id="2147484574" r:id="rId6"/>
    <p:sldLayoutId id="2147484575" r:id="rId7"/>
    <p:sldLayoutId id="2147484576" r:id="rId8"/>
    <p:sldLayoutId id="2147484577" r:id="rId9"/>
    <p:sldLayoutId id="2147484578" r:id="rId10"/>
    <p:sldLayoutId id="2147484579" r:id="rId11"/>
  </p:sldLayoutIdLst>
  <p:txStyles>
    <p:titleStyle>
      <a:lvl1pPr algn="l" defTabSz="466298" rtl="0" eaLnBrk="1" fontAlgn="base" hangingPunct="1">
        <a:lnSpc>
          <a:spcPct val="80000"/>
        </a:lnSpc>
        <a:spcBef>
          <a:spcPct val="0"/>
        </a:spcBef>
        <a:spcAft>
          <a:spcPct val="0"/>
        </a:spcAft>
        <a:defRPr sz="5507" kern="1200">
          <a:solidFill>
            <a:srgbClr val="0070C0"/>
          </a:solidFill>
          <a:latin typeface="Segoe UI Light"/>
          <a:ea typeface="ＭＳ Ｐゴシック" charset="0"/>
          <a:cs typeface="Segoe UI Light"/>
        </a:defRPr>
      </a:lvl1pPr>
      <a:lvl2pPr algn="l" defTabSz="466298" rtl="0" eaLnBrk="1" fontAlgn="base" hangingPunct="1">
        <a:lnSpc>
          <a:spcPct val="80000"/>
        </a:lnSpc>
        <a:spcBef>
          <a:spcPct val="0"/>
        </a:spcBef>
        <a:spcAft>
          <a:spcPct val="0"/>
        </a:spcAft>
        <a:defRPr sz="4488">
          <a:solidFill>
            <a:schemeClr val="accent1"/>
          </a:solidFill>
          <a:latin typeface="Segoe UI Light" charset="0"/>
          <a:ea typeface="ＭＳ Ｐゴシック" charset="0"/>
        </a:defRPr>
      </a:lvl2pPr>
      <a:lvl3pPr algn="l" defTabSz="466298" rtl="0" eaLnBrk="1" fontAlgn="base" hangingPunct="1">
        <a:lnSpc>
          <a:spcPct val="80000"/>
        </a:lnSpc>
        <a:spcBef>
          <a:spcPct val="0"/>
        </a:spcBef>
        <a:spcAft>
          <a:spcPct val="0"/>
        </a:spcAft>
        <a:defRPr sz="4488">
          <a:solidFill>
            <a:schemeClr val="accent1"/>
          </a:solidFill>
          <a:latin typeface="Segoe UI Light" charset="0"/>
          <a:ea typeface="ＭＳ Ｐゴシック" charset="0"/>
        </a:defRPr>
      </a:lvl3pPr>
      <a:lvl4pPr algn="l" defTabSz="466298" rtl="0" eaLnBrk="1" fontAlgn="base" hangingPunct="1">
        <a:lnSpc>
          <a:spcPct val="80000"/>
        </a:lnSpc>
        <a:spcBef>
          <a:spcPct val="0"/>
        </a:spcBef>
        <a:spcAft>
          <a:spcPct val="0"/>
        </a:spcAft>
        <a:defRPr sz="4488">
          <a:solidFill>
            <a:schemeClr val="accent1"/>
          </a:solidFill>
          <a:latin typeface="Segoe UI Light" charset="0"/>
          <a:ea typeface="ＭＳ Ｐゴシック" charset="0"/>
        </a:defRPr>
      </a:lvl4pPr>
      <a:lvl5pPr algn="l" defTabSz="466298" rtl="0" eaLnBrk="1" fontAlgn="base" hangingPunct="1">
        <a:lnSpc>
          <a:spcPct val="80000"/>
        </a:lnSpc>
        <a:spcBef>
          <a:spcPct val="0"/>
        </a:spcBef>
        <a:spcAft>
          <a:spcPct val="0"/>
        </a:spcAft>
        <a:defRPr sz="4488">
          <a:solidFill>
            <a:schemeClr val="accent1"/>
          </a:solidFill>
          <a:latin typeface="Segoe UI Light" charset="0"/>
          <a:ea typeface="ＭＳ Ｐゴシック" charset="0"/>
        </a:defRPr>
      </a:lvl5pPr>
      <a:lvl6pPr marL="466298" algn="l" defTabSz="466298" rtl="0" eaLnBrk="1" fontAlgn="base" hangingPunct="1">
        <a:spcBef>
          <a:spcPct val="0"/>
        </a:spcBef>
        <a:spcAft>
          <a:spcPct val="0"/>
        </a:spcAft>
        <a:defRPr sz="4488">
          <a:solidFill>
            <a:schemeClr val="accent1"/>
          </a:solidFill>
          <a:latin typeface="Segoe UI Light" charset="0"/>
          <a:ea typeface="ＭＳ Ｐゴシック" charset="0"/>
        </a:defRPr>
      </a:lvl6pPr>
      <a:lvl7pPr marL="932597" algn="l" defTabSz="466298" rtl="0" eaLnBrk="1" fontAlgn="base" hangingPunct="1">
        <a:spcBef>
          <a:spcPct val="0"/>
        </a:spcBef>
        <a:spcAft>
          <a:spcPct val="0"/>
        </a:spcAft>
        <a:defRPr sz="4488">
          <a:solidFill>
            <a:schemeClr val="accent1"/>
          </a:solidFill>
          <a:latin typeface="Segoe UI Light" charset="0"/>
          <a:ea typeface="ＭＳ Ｐゴシック" charset="0"/>
        </a:defRPr>
      </a:lvl7pPr>
      <a:lvl8pPr marL="1398895" algn="l" defTabSz="466298" rtl="0" eaLnBrk="1" fontAlgn="base" hangingPunct="1">
        <a:spcBef>
          <a:spcPct val="0"/>
        </a:spcBef>
        <a:spcAft>
          <a:spcPct val="0"/>
        </a:spcAft>
        <a:defRPr sz="4488">
          <a:solidFill>
            <a:schemeClr val="accent1"/>
          </a:solidFill>
          <a:latin typeface="Segoe UI Light" charset="0"/>
          <a:ea typeface="ＭＳ Ｐゴシック" charset="0"/>
        </a:defRPr>
      </a:lvl8pPr>
      <a:lvl9pPr marL="1865193" algn="l" defTabSz="466298" rtl="0" eaLnBrk="1" fontAlgn="base" hangingPunct="1">
        <a:spcBef>
          <a:spcPct val="0"/>
        </a:spcBef>
        <a:spcAft>
          <a:spcPct val="0"/>
        </a:spcAft>
        <a:defRPr sz="4488">
          <a:solidFill>
            <a:schemeClr val="accent1"/>
          </a:solidFill>
          <a:latin typeface="Segoe UI Light" charset="0"/>
          <a:ea typeface="ＭＳ Ｐゴシック" charset="0"/>
        </a:defRPr>
      </a:lvl9pPr>
    </p:titleStyle>
    <p:bodyStyle>
      <a:lvl1pPr marL="349724" indent="-349724" algn="l" defTabSz="932559" rtl="0" eaLnBrk="1" fontAlgn="base" latinLnBrk="0" hangingPunct="1">
        <a:lnSpc>
          <a:spcPct val="90000"/>
        </a:lnSpc>
        <a:spcBef>
          <a:spcPct val="20000"/>
        </a:spcBef>
        <a:spcAft>
          <a:spcPts val="408"/>
        </a:spcAft>
        <a:buSzPct val="90000"/>
        <a:buFont typeface="Arial" charset="0"/>
        <a:buChar char="•"/>
        <a:defRPr lang="en-US" sz="3264" kern="1200" dirty="0" smtClean="0">
          <a:gradFill flip="none" rotWithShape="1">
            <a:gsLst>
              <a:gs pos="0">
                <a:schemeClr val="tx1">
                  <a:lumMod val="65000"/>
                  <a:lumOff val="35000"/>
                </a:schemeClr>
              </a:gs>
              <a:gs pos="86000">
                <a:schemeClr val="tx1">
                  <a:lumMod val="75000"/>
                  <a:lumOff val="25000"/>
                </a:schemeClr>
              </a:gs>
            </a:gsLst>
            <a:path path="circle">
              <a:fillToRect r="100000" b="100000"/>
            </a:path>
            <a:tileRect l="-100000" t="-100000"/>
          </a:gradFill>
          <a:latin typeface="Segoe UI (Body)"/>
          <a:ea typeface="+mn-ea"/>
          <a:cs typeface="+mn-cs"/>
        </a:defRPr>
      </a:lvl1pPr>
      <a:lvl2pPr marL="757735" indent="-291436" algn="l" defTabSz="932559" rtl="0" eaLnBrk="1" fontAlgn="base" latinLnBrk="0" hangingPunct="1">
        <a:lnSpc>
          <a:spcPct val="90000"/>
        </a:lnSpc>
        <a:spcBef>
          <a:spcPct val="20000"/>
        </a:spcBef>
        <a:spcAft>
          <a:spcPts val="408"/>
        </a:spcAft>
        <a:buSzPct val="90000"/>
        <a:buFont typeface="Arial" charset="0"/>
        <a:buChar char="•"/>
        <a:defRPr lang="en-US" sz="3264" kern="1200" dirty="0" smtClean="0">
          <a:gradFill flip="none" rotWithShape="1">
            <a:gsLst>
              <a:gs pos="0">
                <a:schemeClr val="tx1">
                  <a:lumMod val="65000"/>
                  <a:lumOff val="35000"/>
                </a:schemeClr>
              </a:gs>
              <a:gs pos="86000">
                <a:schemeClr val="tx1">
                  <a:lumMod val="75000"/>
                  <a:lumOff val="25000"/>
                </a:schemeClr>
              </a:gs>
            </a:gsLst>
            <a:path path="circle">
              <a:fillToRect r="100000" b="100000"/>
            </a:path>
            <a:tileRect l="-100000" t="-100000"/>
          </a:gradFill>
          <a:latin typeface="+mn-lt"/>
          <a:ea typeface="+mn-ea"/>
          <a:cs typeface="+mn-cs"/>
        </a:defRPr>
      </a:lvl2pPr>
      <a:lvl3pPr marL="1165746" indent="-233149" algn="l" defTabSz="932559" rtl="0" eaLnBrk="1" fontAlgn="base" latinLnBrk="0" hangingPunct="1">
        <a:lnSpc>
          <a:spcPct val="90000"/>
        </a:lnSpc>
        <a:spcBef>
          <a:spcPct val="20000"/>
        </a:spcBef>
        <a:spcAft>
          <a:spcPts val="306"/>
        </a:spcAft>
        <a:buSzPct val="90000"/>
        <a:buFont typeface="Arial" charset="0"/>
        <a:buChar char="•"/>
        <a:defRPr lang="en-US" sz="3264" kern="1200" dirty="0" smtClean="0">
          <a:gradFill flip="none" rotWithShape="1">
            <a:gsLst>
              <a:gs pos="0">
                <a:schemeClr val="tx1">
                  <a:lumMod val="65000"/>
                  <a:lumOff val="35000"/>
                </a:schemeClr>
              </a:gs>
              <a:gs pos="86000">
                <a:schemeClr val="tx1">
                  <a:lumMod val="75000"/>
                  <a:lumOff val="25000"/>
                </a:schemeClr>
              </a:gs>
            </a:gsLst>
            <a:path path="circle">
              <a:fillToRect r="100000" b="100000"/>
            </a:path>
            <a:tileRect l="-100000" t="-100000"/>
          </a:gradFill>
          <a:latin typeface="+mn-lt"/>
          <a:ea typeface="+mn-ea"/>
          <a:cs typeface="+mn-cs"/>
        </a:defRPr>
      </a:lvl3pPr>
      <a:lvl4pPr marL="1632044" indent="-233149" algn="l" defTabSz="932559" rtl="0" eaLnBrk="1" fontAlgn="base" latinLnBrk="0" hangingPunct="1">
        <a:lnSpc>
          <a:spcPct val="90000"/>
        </a:lnSpc>
        <a:spcBef>
          <a:spcPct val="20000"/>
        </a:spcBef>
        <a:spcAft>
          <a:spcPct val="0"/>
        </a:spcAft>
        <a:buSzPct val="90000"/>
        <a:buFont typeface="Arial" charset="0"/>
        <a:buChar char="•"/>
        <a:defRPr lang="en-US" sz="3264" kern="1200" dirty="0" smtClean="0">
          <a:gradFill flip="none" rotWithShape="1">
            <a:gsLst>
              <a:gs pos="0">
                <a:schemeClr val="tx1">
                  <a:lumMod val="65000"/>
                  <a:lumOff val="35000"/>
                </a:schemeClr>
              </a:gs>
              <a:gs pos="86000">
                <a:schemeClr val="tx1">
                  <a:lumMod val="75000"/>
                  <a:lumOff val="25000"/>
                </a:schemeClr>
              </a:gs>
            </a:gsLst>
            <a:path path="circle">
              <a:fillToRect r="100000" b="100000"/>
            </a:path>
            <a:tileRect l="-100000" t="-100000"/>
          </a:gradFill>
          <a:latin typeface="+mn-lt"/>
          <a:ea typeface="+mn-ea"/>
          <a:cs typeface="+mn-cs"/>
        </a:defRPr>
      </a:lvl4pPr>
      <a:lvl5pPr marL="2098342" indent="-233149" algn="l" defTabSz="932559" rtl="0" eaLnBrk="1" fontAlgn="base" latinLnBrk="0" hangingPunct="1">
        <a:lnSpc>
          <a:spcPct val="90000"/>
        </a:lnSpc>
        <a:spcBef>
          <a:spcPct val="20000"/>
        </a:spcBef>
        <a:spcAft>
          <a:spcPct val="0"/>
        </a:spcAft>
        <a:buSzPct val="90000"/>
        <a:buFont typeface="Arial" charset="0"/>
        <a:buChar char="•"/>
        <a:defRPr lang="en-US" sz="3264" kern="1200" dirty="0">
          <a:gradFill flip="none" rotWithShape="1">
            <a:gsLst>
              <a:gs pos="0">
                <a:schemeClr val="tx1">
                  <a:lumMod val="65000"/>
                  <a:lumOff val="35000"/>
                </a:schemeClr>
              </a:gs>
              <a:gs pos="86000">
                <a:schemeClr val="tx1">
                  <a:lumMod val="75000"/>
                  <a:lumOff val="25000"/>
                </a:schemeClr>
              </a:gs>
            </a:gsLst>
            <a:path path="circle">
              <a:fillToRect r="100000" b="100000"/>
            </a:path>
            <a:tileRect l="-100000" t="-100000"/>
          </a:gradFill>
          <a:latin typeface="+mn-lt"/>
          <a:ea typeface="+mn-ea"/>
          <a:cs typeface="+mn-cs"/>
        </a:defRPr>
      </a:lvl5pPr>
      <a:lvl6pPr marL="2564641" indent="-233149" algn="l" defTabSz="466298" rtl="0" eaLnBrk="1" latinLnBrk="0" hangingPunct="1">
        <a:spcBef>
          <a:spcPct val="20000"/>
        </a:spcBef>
        <a:buFont typeface="Arial"/>
        <a:buChar char="•"/>
        <a:defRPr sz="2040" kern="1200">
          <a:solidFill>
            <a:schemeClr val="tx1"/>
          </a:solidFill>
          <a:latin typeface="+mn-lt"/>
          <a:ea typeface="+mn-ea"/>
          <a:cs typeface="+mn-cs"/>
        </a:defRPr>
      </a:lvl6pPr>
      <a:lvl7pPr marL="3030939" indent="-233149" algn="l" defTabSz="466298" rtl="0" eaLnBrk="1" latinLnBrk="0" hangingPunct="1">
        <a:spcBef>
          <a:spcPct val="20000"/>
        </a:spcBef>
        <a:buFont typeface="Arial"/>
        <a:buChar char="•"/>
        <a:defRPr sz="2040" kern="1200">
          <a:solidFill>
            <a:schemeClr val="tx1"/>
          </a:solidFill>
          <a:latin typeface="+mn-lt"/>
          <a:ea typeface="+mn-ea"/>
          <a:cs typeface="+mn-cs"/>
        </a:defRPr>
      </a:lvl7pPr>
      <a:lvl8pPr marL="3497237" indent="-233149" algn="l" defTabSz="466298" rtl="0" eaLnBrk="1" latinLnBrk="0" hangingPunct="1">
        <a:spcBef>
          <a:spcPct val="20000"/>
        </a:spcBef>
        <a:buFont typeface="Arial"/>
        <a:buChar char="•"/>
        <a:defRPr sz="2040" kern="1200">
          <a:solidFill>
            <a:schemeClr val="tx1"/>
          </a:solidFill>
          <a:latin typeface="+mn-lt"/>
          <a:ea typeface="+mn-ea"/>
          <a:cs typeface="+mn-cs"/>
        </a:defRPr>
      </a:lvl8pPr>
      <a:lvl9pPr marL="3963535" indent="-233149" algn="l" defTabSz="466298" rtl="0" eaLnBrk="1" latinLnBrk="0" hangingPunct="1">
        <a:spcBef>
          <a:spcPct val="20000"/>
        </a:spcBef>
        <a:buFont typeface="Arial"/>
        <a:buChar char="•"/>
        <a:defRPr sz="2040" kern="1200">
          <a:solidFill>
            <a:schemeClr val="tx1"/>
          </a:solidFill>
          <a:latin typeface="+mn-lt"/>
          <a:ea typeface="+mn-ea"/>
          <a:cs typeface="+mn-cs"/>
        </a:defRPr>
      </a:lvl9pPr>
    </p:bodyStyle>
    <p:otherStyle>
      <a:defPPr>
        <a:defRPr lang="en-US"/>
      </a:defPPr>
      <a:lvl1pPr marL="0" algn="l" defTabSz="466298" rtl="0" eaLnBrk="1" latinLnBrk="0" hangingPunct="1">
        <a:defRPr sz="1836" kern="1200">
          <a:solidFill>
            <a:schemeClr val="tx1"/>
          </a:solidFill>
          <a:latin typeface="+mn-lt"/>
          <a:ea typeface="+mn-ea"/>
          <a:cs typeface="+mn-cs"/>
        </a:defRPr>
      </a:lvl1pPr>
      <a:lvl2pPr marL="466298" algn="l" defTabSz="466298" rtl="0" eaLnBrk="1" latinLnBrk="0" hangingPunct="1">
        <a:defRPr sz="1836" kern="1200">
          <a:solidFill>
            <a:schemeClr val="tx1"/>
          </a:solidFill>
          <a:latin typeface="+mn-lt"/>
          <a:ea typeface="+mn-ea"/>
          <a:cs typeface="+mn-cs"/>
        </a:defRPr>
      </a:lvl2pPr>
      <a:lvl3pPr marL="932597" algn="l" defTabSz="466298" rtl="0" eaLnBrk="1" latinLnBrk="0" hangingPunct="1">
        <a:defRPr sz="1836" kern="1200">
          <a:solidFill>
            <a:schemeClr val="tx1"/>
          </a:solidFill>
          <a:latin typeface="+mn-lt"/>
          <a:ea typeface="+mn-ea"/>
          <a:cs typeface="+mn-cs"/>
        </a:defRPr>
      </a:lvl3pPr>
      <a:lvl4pPr marL="1398895" algn="l" defTabSz="466298" rtl="0" eaLnBrk="1" latinLnBrk="0" hangingPunct="1">
        <a:defRPr sz="1836" kern="1200">
          <a:solidFill>
            <a:schemeClr val="tx1"/>
          </a:solidFill>
          <a:latin typeface="+mn-lt"/>
          <a:ea typeface="+mn-ea"/>
          <a:cs typeface="+mn-cs"/>
        </a:defRPr>
      </a:lvl4pPr>
      <a:lvl5pPr marL="1865193" algn="l" defTabSz="466298" rtl="0" eaLnBrk="1" latinLnBrk="0" hangingPunct="1">
        <a:defRPr sz="1836" kern="1200">
          <a:solidFill>
            <a:schemeClr val="tx1"/>
          </a:solidFill>
          <a:latin typeface="+mn-lt"/>
          <a:ea typeface="+mn-ea"/>
          <a:cs typeface="+mn-cs"/>
        </a:defRPr>
      </a:lvl5pPr>
      <a:lvl6pPr marL="2331491" algn="l" defTabSz="466298" rtl="0" eaLnBrk="1" latinLnBrk="0" hangingPunct="1">
        <a:defRPr sz="1836" kern="1200">
          <a:solidFill>
            <a:schemeClr val="tx1"/>
          </a:solidFill>
          <a:latin typeface="+mn-lt"/>
          <a:ea typeface="+mn-ea"/>
          <a:cs typeface="+mn-cs"/>
        </a:defRPr>
      </a:lvl6pPr>
      <a:lvl7pPr marL="2797790" algn="l" defTabSz="466298" rtl="0" eaLnBrk="1" latinLnBrk="0" hangingPunct="1">
        <a:defRPr sz="1836" kern="1200">
          <a:solidFill>
            <a:schemeClr val="tx1"/>
          </a:solidFill>
          <a:latin typeface="+mn-lt"/>
          <a:ea typeface="+mn-ea"/>
          <a:cs typeface="+mn-cs"/>
        </a:defRPr>
      </a:lvl7pPr>
      <a:lvl8pPr marL="3264088" algn="l" defTabSz="466298" rtl="0" eaLnBrk="1" latinLnBrk="0" hangingPunct="1">
        <a:defRPr sz="1836" kern="1200">
          <a:solidFill>
            <a:schemeClr val="tx1"/>
          </a:solidFill>
          <a:latin typeface="+mn-lt"/>
          <a:ea typeface="+mn-ea"/>
          <a:cs typeface="+mn-cs"/>
        </a:defRPr>
      </a:lvl8pPr>
      <a:lvl9pPr marL="3730386" algn="l" defTabSz="466298" rtl="0" eaLnBrk="1" latinLnBrk="0" hangingPunct="1">
        <a:defRPr sz="183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6.emf"/></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8" Type="http://schemas.openxmlformats.org/officeDocument/2006/relationships/image" Target="../media/image24.emf"/><Relationship Id="rId13" Type="http://schemas.openxmlformats.org/officeDocument/2006/relationships/image" Target="../media/image29.emf"/><Relationship Id="rId3" Type="http://schemas.openxmlformats.org/officeDocument/2006/relationships/image" Target="../media/image19.emf"/><Relationship Id="rId7" Type="http://schemas.openxmlformats.org/officeDocument/2006/relationships/image" Target="../media/image23.emf"/><Relationship Id="rId12" Type="http://schemas.openxmlformats.org/officeDocument/2006/relationships/image" Target="../media/image28.emf"/><Relationship Id="rId2" Type="http://schemas.openxmlformats.org/officeDocument/2006/relationships/notesSlide" Target="../notesSlides/notesSlide3.xml"/><Relationship Id="rId16"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22.emf"/><Relationship Id="rId11" Type="http://schemas.openxmlformats.org/officeDocument/2006/relationships/image" Target="../media/image27.png"/><Relationship Id="rId5" Type="http://schemas.openxmlformats.org/officeDocument/2006/relationships/image" Target="../media/image21.emf"/><Relationship Id="rId15" Type="http://schemas.openxmlformats.org/officeDocument/2006/relationships/image" Target="../media/image31.emf"/><Relationship Id="rId10" Type="http://schemas.openxmlformats.org/officeDocument/2006/relationships/image" Target="../media/image26.png"/><Relationship Id="rId4" Type="http://schemas.openxmlformats.org/officeDocument/2006/relationships/image" Target="../media/image20.emf"/><Relationship Id="rId9" Type="http://schemas.openxmlformats.org/officeDocument/2006/relationships/image" Target="../media/image25.emf"/><Relationship Id="rId14" Type="http://schemas.openxmlformats.org/officeDocument/2006/relationships/image" Target="../media/image30.emf"/></Relationships>
</file>

<file path=ppt/slides/_rels/slide7.xml.rels><?xml version="1.0" encoding="UTF-8" standalone="yes"?>
<Relationships xmlns="http://schemas.openxmlformats.org/package/2006/relationships"><Relationship Id="rId8" Type="http://schemas.openxmlformats.org/officeDocument/2006/relationships/image" Target="../media/image23.emf"/><Relationship Id="rId13" Type="http://schemas.openxmlformats.org/officeDocument/2006/relationships/image" Target="../media/image24.emf"/><Relationship Id="rId18" Type="http://schemas.openxmlformats.org/officeDocument/2006/relationships/image" Target="../media/image35.emf"/><Relationship Id="rId3" Type="http://schemas.openxmlformats.org/officeDocument/2006/relationships/image" Target="../media/image33.emf"/><Relationship Id="rId7" Type="http://schemas.openxmlformats.org/officeDocument/2006/relationships/image" Target="../media/image22.emf"/><Relationship Id="rId12" Type="http://schemas.openxmlformats.org/officeDocument/2006/relationships/image" Target="../media/image27.png"/><Relationship Id="rId17" Type="http://schemas.openxmlformats.org/officeDocument/2006/relationships/image" Target="../media/image31.emf"/><Relationship Id="rId2" Type="http://schemas.openxmlformats.org/officeDocument/2006/relationships/notesSlide" Target="../notesSlides/notesSlide4.xml"/><Relationship Id="rId16" Type="http://schemas.openxmlformats.org/officeDocument/2006/relationships/image" Target="../media/image30.emf"/><Relationship Id="rId1" Type="http://schemas.openxmlformats.org/officeDocument/2006/relationships/slideLayout" Target="../slideLayouts/slideLayout7.xml"/><Relationship Id="rId6" Type="http://schemas.openxmlformats.org/officeDocument/2006/relationships/image" Target="../media/image21.emf"/><Relationship Id="rId11" Type="http://schemas.openxmlformats.org/officeDocument/2006/relationships/image" Target="../media/image26.png"/><Relationship Id="rId5" Type="http://schemas.openxmlformats.org/officeDocument/2006/relationships/image" Target="../media/image20.emf"/><Relationship Id="rId15" Type="http://schemas.openxmlformats.org/officeDocument/2006/relationships/image" Target="../media/image29.emf"/><Relationship Id="rId10" Type="http://schemas.openxmlformats.org/officeDocument/2006/relationships/image" Target="../media/image34.emf"/><Relationship Id="rId4" Type="http://schemas.openxmlformats.org/officeDocument/2006/relationships/image" Target="../media/image19.emf"/><Relationship Id="rId9" Type="http://schemas.openxmlformats.org/officeDocument/2006/relationships/image" Target="../media/image25.emf"/><Relationship Id="rId14" Type="http://schemas.openxmlformats.org/officeDocument/2006/relationships/image" Target="../media/image28.emf"/></Relationships>
</file>

<file path=ppt/slides/_rels/slide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8.emf"/><Relationship Id="rId4" Type="http://schemas.openxmlformats.org/officeDocument/2006/relationships/image" Target="../media/image37.emf"/></Relationships>
</file>

<file path=ppt/slides/_rels/slide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6.jpg"/><Relationship Id="rId7"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10" Type="http://schemas.microsoft.com/office/2007/relationships/hdphoto" Target="../media/hdphoto1.wdp"/><Relationship Id="rId4" Type="http://schemas.openxmlformats.org/officeDocument/2006/relationships/image" Target="../media/image37.emf"/><Relationship Id="rId9" Type="http://schemas.openxmlformats.org/officeDocument/2006/relationships/image" Target="../media/image43.png"/></Relationships>
</file>

<file path=ppt/slides/_rels/slide10.xml.rels><?xml version="1.0" encoding="UTF-8" standalone="yes"?>
<Relationships xmlns="http://schemas.openxmlformats.org/package/2006/relationships"><Relationship Id="rId3" Type="http://schemas.openxmlformats.org/officeDocument/2006/relationships/image" Target="../media/image36.jpg"/><Relationship Id="rId7" Type="http://schemas.openxmlformats.org/officeDocument/2006/relationships/hyperlink" Target="https://azure.microsoft.com/en-us/documentation/articles/log-analytics-windows-agents/"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39.png"/><Relationship Id="rId4" Type="http://schemas.openxmlformats.org/officeDocument/2006/relationships/image" Target="../media/image37.emf"/></Relationships>
</file>

<file path=ppt/slides/_rels/slide1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0.png"/><Relationship Id="rId4" Type="http://schemas.openxmlformats.org/officeDocument/2006/relationships/image" Target="../media/image37.emf"/></Relationships>
</file>

<file path=ppt/slides/_rels/slide1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39.png"/><Relationship Id="rId4" Type="http://schemas.openxmlformats.org/officeDocument/2006/relationships/image" Target="../media/image37.emf"/></Relationships>
</file>

<file path=ppt/slides/_rels/slide13.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tiff"/><Relationship Id="rId3" Type="http://schemas.openxmlformats.org/officeDocument/2006/relationships/image" Target="../media/image36.jpg"/><Relationship Id="rId7" Type="http://schemas.openxmlformats.org/officeDocument/2006/relationships/image" Target="../media/image47.png"/><Relationship Id="rId12"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39.png"/><Relationship Id="rId10" Type="http://schemas.openxmlformats.org/officeDocument/2006/relationships/image" Target="../media/image50.png"/><Relationship Id="rId4" Type="http://schemas.openxmlformats.org/officeDocument/2006/relationships/image" Target="../media/image37.emf"/><Relationship Id="rId9" Type="http://schemas.openxmlformats.org/officeDocument/2006/relationships/image" Target="../media/image49.png"/></Relationships>
</file>

<file path=ppt/slides/_rels/slide14.xml.rels><?xml version="1.0" encoding="UTF-8" standalone="yes"?>
<Relationships xmlns="http://schemas.openxmlformats.org/package/2006/relationships"><Relationship Id="rId3" Type="http://schemas.openxmlformats.org/officeDocument/2006/relationships/image" Target="../media/image36.jpg"/><Relationship Id="rId7" Type="http://schemas.openxmlformats.org/officeDocument/2006/relationships/hyperlink" Target="https://msdn.microsoft.com/library/mt188224.aspx" TargetMode="External"/><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hyperlink" Target="https://azure.microsoft.com/en-us/documentation/articles/log-analytics-api-alerts/" TargetMode="External"/><Relationship Id="rId5" Type="http://schemas.openxmlformats.org/officeDocument/2006/relationships/hyperlink" Target="https://azure.microsoft.com/en-us/documentation/articles/log-analytics-log-search-api/" TargetMode="External"/><Relationship Id="rId4" Type="http://schemas.openxmlformats.org/officeDocument/2006/relationships/image" Target="../media/image37.emf"/></Relationships>
</file>

<file path=ppt/slides/_rels/slide1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54.emf"/></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hyperlink" Target="https://azure.microsoft.com/en-us/documentation/articles/log-analytics-om-agent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hyperlink" Target="https://azure.microsoft.com/en-us/documentation/articles/log-analytics-linux-agent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57.emf"/></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image" Target="../media/image59.png"/><Relationship Id="rId5" Type="http://schemas.openxmlformats.org/officeDocument/2006/relationships/hyperlink" Target="https://azure.microsoft.com/en-us/documentation/articles/log-analytics-data-sources/" TargetMode="External"/><Relationship Id="rId4" Type="http://schemas.openxmlformats.org/officeDocument/2006/relationships/image" Target="../media/image58.emf"/></Relationships>
</file>

<file path=ppt/slides/_rels/slide21.xml.rels><?xml version="1.0" encoding="UTF-8" standalone="yes"?>
<Relationships xmlns="http://schemas.openxmlformats.org/package/2006/relationships"><Relationship Id="rId3" Type="http://schemas.openxmlformats.org/officeDocument/2006/relationships/image" Target="../media/image36.jpg"/><Relationship Id="rId7" Type="http://schemas.openxmlformats.org/officeDocument/2006/relationships/hyperlink" Target="https://azure.microsoft.com/en-us/documentation/articles/log-analytics-data-sources-custom-logs/" TargetMode="External"/><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hyperlink" Target="https://azure.microsoft.com/en-us/documentation/articles/log-analytics-custom-fields/" TargetMode="External"/><Relationship Id="rId5" Type="http://schemas.openxmlformats.org/officeDocument/2006/relationships/image" Target="../media/image60.png"/><Relationship Id="rId4" Type="http://schemas.openxmlformats.org/officeDocument/2006/relationships/image" Target="../media/image58.emf"/></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8.xml"/><Relationship Id="rId1" Type="http://schemas.openxmlformats.org/officeDocument/2006/relationships/slideLayout" Target="../slideLayouts/slideLayout20.xml"/><Relationship Id="rId5" Type="http://schemas.openxmlformats.org/officeDocument/2006/relationships/image" Target="../media/image62.emf"/><Relationship Id="rId4" Type="http://schemas.openxmlformats.org/officeDocument/2006/relationships/image" Target="../media/image61.emf"/></Relationships>
</file>

<file path=ppt/slides/_rels/slide2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9.xml"/><Relationship Id="rId1" Type="http://schemas.openxmlformats.org/officeDocument/2006/relationships/slideLayout" Target="../slideLayouts/slideLayout20.xml"/><Relationship Id="rId6" Type="http://schemas.openxmlformats.org/officeDocument/2006/relationships/hyperlink" Target="https://azure.microsoft.com/en-us/documentation/articles/log-analytics-add-solutions/" TargetMode="External"/><Relationship Id="rId5" Type="http://schemas.openxmlformats.org/officeDocument/2006/relationships/image" Target="../media/image63.tmp"/><Relationship Id="rId4" Type="http://schemas.openxmlformats.org/officeDocument/2006/relationships/image" Target="../media/image62.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7" Type="http://schemas.openxmlformats.org/officeDocument/2006/relationships/image" Target="../media/image6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hyperlink" Target="https://msdnshared.blob.core.windows.net/media/2016/06/1-OMS-06-30-16.png" TargetMode="External"/><Relationship Id="rId5" Type="http://schemas.openxmlformats.org/officeDocument/2006/relationships/image" Target="../media/image65.emf"/><Relationship Id="rId4" Type="http://schemas.openxmlformats.org/officeDocument/2006/relationships/image" Target="../media/image64.emf"/></Relationships>
</file>

<file path=ppt/slides/_rels/slide26.xml.rels><?xml version="1.0" encoding="UTF-8" standalone="yes"?>
<Relationships xmlns="http://schemas.openxmlformats.org/package/2006/relationships"><Relationship Id="rId3" Type="http://schemas.openxmlformats.org/officeDocument/2006/relationships/image" Target="../media/image36.jpg"/><Relationship Id="rId7" Type="http://schemas.openxmlformats.org/officeDocument/2006/relationships/image" Target="../media/image67.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hyperlink" Target="https://msdnshared.blob.core.windows.net/media/2016/06/2-OMS-06-30-16.png" TargetMode="External"/><Relationship Id="rId5" Type="http://schemas.openxmlformats.org/officeDocument/2006/relationships/image" Target="../media/image65.emf"/><Relationship Id="rId4" Type="http://schemas.openxmlformats.org/officeDocument/2006/relationships/image" Target="../media/image64.emf"/></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69.png"/><Relationship Id="rId4" Type="http://schemas.openxmlformats.org/officeDocument/2006/relationships/image" Target="../media/image68.emf"/></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70.png"/><Relationship Id="rId4" Type="http://schemas.openxmlformats.org/officeDocument/2006/relationships/image" Target="../media/image68.e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hyperlink" Target="http://www.microsoft.com/" TargetMode="External"/><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817B2-BFEC-43C6-B6DD-9478EA80779D}"/>
              </a:ext>
            </a:extLst>
          </p:cNvPr>
          <p:cNvSpPr>
            <a:spLocks noGrp="1"/>
          </p:cNvSpPr>
          <p:nvPr>
            <p:ph type="title"/>
          </p:nvPr>
        </p:nvSpPr>
        <p:spPr>
          <a:xfrm>
            <a:off x="273049" y="2921198"/>
            <a:ext cx="6951647" cy="1835285"/>
          </a:xfrm>
        </p:spPr>
        <p:txBody>
          <a:bodyPr/>
          <a:lstStyle/>
          <a:p>
            <a:r>
              <a:rPr lang="fr-FR" dirty="0"/>
              <a:t>Operations Management Suite (OMS) v 60 min</a:t>
            </a:r>
            <a:br>
              <a:rPr lang="fr-FR" dirty="0"/>
            </a:br>
            <a:endParaRPr lang="sl-SI" dirty="0"/>
          </a:p>
        </p:txBody>
      </p:sp>
      <p:sp>
        <p:nvSpPr>
          <p:cNvPr id="3" name="Text Placeholder 2">
            <a:extLst>
              <a:ext uri="{FF2B5EF4-FFF2-40B4-BE49-F238E27FC236}">
                <a16:creationId xmlns:a16="http://schemas.microsoft.com/office/drawing/2014/main" id="{D9817D2C-6F88-49C3-A9C0-629DCA7A774A}"/>
              </a:ext>
            </a:extLst>
          </p:cNvPr>
          <p:cNvSpPr>
            <a:spLocks noGrp="1"/>
          </p:cNvSpPr>
          <p:nvPr>
            <p:ph type="body" sz="quarter" idx="14"/>
          </p:nvPr>
        </p:nvSpPr>
        <p:spPr>
          <a:xfrm>
            <a:off x="273049" y="4637942"/>
            <a:ext cx="5801171" cy="731528"/>
          </a:xfrm>
        </p:spPr>
        <p:txBody>
          <a:bodyPr/>
          <a:lstStyle/>
          <a:p>
            <a:r>
              <a:rPr lang="sl-SI" dirty="0"/>
              <a:t>Andrej Kašnik, Microsoft</a:t>
            </a:r>
          </a:p>
          <a:p>
            <a:r>
              <a:rPr lang="sl-SI" dirty="0"/>
              <a:t>Robert Potočnik, Microsoft</a:t>
            </a:r>
          </a:p>
        </p:txBody>
      </p:sp>
    </p:spTree>
    <p:extLst>
      <p:ext uri="{BB962C8B-B14F-4D97-AF65-F5344CB8AC3E}">
        <p14:creationId xmlns:p14="http://schemas.microsoft.com/office/powerpoint/2010/main" val="17269953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82AE8-4C55-4619-AF61-EB4B3EEF7850}"/>
              </a:ext>
            </a:extLst>
          </p:cNvPr>
          <p:cNvSpPr>
            <a:spLocks noGrp="1"/>
          </p:cNvSpPr>
          <p:nvPr>
            <p:ph type="title"/>
          </p:nvPr>
        </p:nvSpPr>
        <p:spPr/>
        <p:txBody>
          <a:bodyPr/>
          <a:lstStyle/>
          <a:p>
            <a:r>
              <a:rPr lang="sl-SI" dirty="0"/>
              <a:t>Agenda</a:t>
            </a:r>
          </a:p>
        </p:txBody>
      </p:sp>
      <p:sp>
        <p:nvSpPr>
          <p:cNvPr id="3" name="Text Placeholder 2">
            <a:extLst>
              <a:ext uri="{FF2B5EF4-FFF2-40B4-BE49-F238E27FC236}">
                <a16:creationId xmlns:a16="http://schemas.microsoft.com/office/drawing/2014/main" id="{F016ABF4-255E-46AC-93BF-FCEC154E8002}"/>
              </a:ext>
            </a:extLst>
          </p:cNvPr>
          <p:cNvSpPr>
            <a:spLocks noGrp="1"/>
          </p:cNvSpPr>
          <p:nvPr>
            <p:ph type="body" sz="quarter" idx="10"/>
          </p:nvPr>
        </p:nvSpPr>
        <p:spPr>
          <a:xfrm>
            <a:off x="547688" y="1337022"/>
            <a:ext cx="11888787" cy="3120854"/>
          </a:xfrm>
        </p:spPr>
        <p:txBody>
          <a:bodyPr/>
          <a:lstStyle/>
          <a:p>
            <a:r>
              <a:rPr lang="sl-SI" dirty="0"/>
              <a:t>Pregled paketa OMS</a:t>
            </a:r>
          </a:p>
          <a:p>
            <a:r>
              <a:rPr lang="sl-SI" dirty="0"/>
              <a:t>Rešitev Log </a:t>
            </a:r>
            <a:r>
              <a:rPr lang="sl-SI" dirty="0" err="1"/>
              <a:t>Analytics</a:t>
            </a:r>
            <a:endParaRPr lang="sl-SI" dirty="0"/>
          </a:p>
          <a:p>
            <a:r>
              <a:rPr lang="sl-SI" dirty="0"/>
              <a:t>Implementacija</a:t>
            </a:r>
          </a:p>
          <a:p>
            <a:r>
              <a:rPr lang="sl-SI" dirty="0"/>
              <a:t>Zmožnosti skozi demo</a:t>
            </a:r>
          </a:p>
          <a:p>
            <a:endParaRPr lang="sl-SI" dirty="0"/>
          </a:p>
        </p:txBody>
      </p:sp>
    </p:spTree>
    <p:extLst>
      <p:ext uri="{BB962C8B-B14F-4D97-AF65-F5344CB8AC3E}">
        <p14:creationId xmlns:p14="http://schemas.microsoft.com/office/powerpoint/2010/main" val="69386522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reeform 86"/>
          <p:cNvSpPr>
            <a:spLocks/>
          </p:cNvSpPr>
          <p:nvPr/>
        </p:nvSpPr>
        <p:spPr bwMode="auto">
          <a:xfrm>
            <a:off x="4179137" y="1047803"/>
            <a:ext cx="2631385" cy="1600148"/>
          </a:xfrm>
          <a:custGeom>
            <a:avLst/>
            <a:gdLst>
              <a:gd name="T0" fmla="*/ 3780 w 3790"/>
              <a:gd name="T1" fmla="*/ 1582 h 2332"/>
              <a:gd name="T2" fmla="*/ 3710 w 3790"/>
              <a:gd name="T3" fmla="*/ 1358 h 2332"/>
              <a:gd name="T4" fmla="*/ 3580 w 3790"/>
              <a:gd name="T5" fmla="*/ 1158 h 2332"/>
              <a:gd name="T6" fmla="*/ 3400 w 3790"/>
              <a:gd name="T7" fmla="*/ 1004 h 2332"/>
              <a:gd name="T8" fmla="*/ 3286 w 3790"/>
              <a:gd name="T9" fmla="*/ 944 h 2332"/>
              <a:gd name="T10" fmla="*/ 3280 w 3790"/>
              <a:gd name="T11" fmla="*/ 908 h 2332"/>
              <a:gd name="T12" fmla="*/ 3260 w 3790"/>
              <a:gd name="T13" fmla="*/ 796 h 2332"/>
              <a:gd name="T14" fmla="*/ 3220 w 3790"/>
              <a:gd name="T15" fmla="*/ 690 h 2332"/>
              <a:gd name="T16" fmla="*/ 3162 w 3790"/>
              <a:gd name="T17" fmla="*/ 596 h 2332"/>
              <a:gd name="T18" fmla="*/ 3088 w 3790"/>
              <a:gd name="T19" fmla="*/ 516 h 2332"/>
              <a:gd name="T20" fmla="*/ 2998 w 3790"/>
              <a:gd name="T21" fmla="*/ 450 h 2332"/>
              <a:gd name="T22" fmla="*/ 2898 w 3790"/>
              <a:gd name="T23" fmla="*/ 402 h 2332"/>
              <a:gd name="T24" fmla="*/ 2788 w 3790"/>
              <a:gd name="T25" fmla="*/ 374 h 2332"/>
              <a:gd name="T26" fmla="*/ 2700 w 3790"/>
              <a:gd name="T27" fmla="*/ 368 h 2332"/>
              <a:gd name="T28" fmla="*/ 2522 w 3790"/>
              <a:gd name="T29" fmla="*/ 396 h 2332"/>
              <a:gd name="T30" fmla="*/ 2366 w 3790"/>
              <a:gd name="T31" fmla="*/ 472 h 2332"/>
              <a:gd name="T32" fmla="*/ 2256 w 3790"/>
              <a:gd name="T33" fmla="*/ 324 h 2332"/>
              <a:gd name="T34" fmla="*/ 2070 w 3790"/>
              <a:gd name="T35" fmla="*/ 164 h 2332"/>
              <a:gd name="T36" fmla="*/ 1848 w 3790"/>
              <a:gd name="T37" fmla="*/ 54 h 2332"/>
              <a:gd name="T38" fmla="*/ 1596 w 3790"/>
              <a:gd name="T39" fmla="*/ 2 h 2332"/>
              <a:gd name="T40" fmla="*/ 1430 w 3790"/>
              <a:gd name="T41" fmla="*/ 6 h 2332"/>
              <a:gd name="T42" fmla="*/ 1240 w 3790"/>
              <a:gd name="T43" fmla="*/ 44 h 2332"/>
              <a:gd name="T44" fmla="*/ 1064 w 3790"/>
              <a:gd name="T45" fmla="*/ 118 h 2332"/>
              <a:gd name="T46" fmla="*/ 908 w 3790"/>
              <a:gd name="T47" fmla="*/ 224 h 2332"/>
              <a:gd name="T48" fmla="*/ 776 w 3790"/>
              <a:gd name="T49" fmla="*/ 356 h 2332"/>
              <a:gd name="T50" fmla="*/ 672 w 3790"/>
              <a:gd name="T51" fmla="*/ 512 h 2332"/>
              <a:gd name="T52" fmla="*/ 598 w 3790"/>
              <a:gd name="T53" fmla="*/ 688 h 2332"/>
              <a:gd name="T54" fmla="*/ 558 w 3790"/>
              <a:gd name="T55" fmla="*/ 878 h 2332"/>
              <a:gd name="T56" fmla="*/ 554 w 3790"/>
              <a:gd name="T57" fmla="*/ 1012 h 2332"/>
              <a:gd name="T58" fmla="*/ 560 w 3790"/>
              <a:gd name="T59" fmla="*/ 1056 h 2332"/>
              <a:gd name="T60" fmla="*/ 388 w 3790"/>
              <a:gd name="T61" fmla="*/ 1120 h 2332"/>
              <a:gd name="T62" fmla="*/ 198 w 3790"/>
              <a:gd name="T63" fmla="*/ 1252 h 2332"/>
              <a:gd name="T64" fmla="*/ 92 w 3790"/>
              <a:gd name="T65" fmla="*/ 1384 h 2332"/>
              <a:gd name="T66" fmla="*/ 42 w 3790"/>
              <a:gd name="T67" fmla="*/ 1484 h 2332"/>
              <a:gd name="T68" fmla="*/ 10 w 3790"/>
              <a:gd name="T69" fmla="*/ 1594 h 2332"/>
              <a:gd name="T70" fmla="*/ 0 w 3790"/>
              <a:gd name="T71" fmla="*/ 1712 h 2332"/>
              <a:gd name="T72" fmla="*/ 8 w 3790"/>
              <a:gd name="T73" fmla="*/ 1816 h 2332"/>
              <a:gd name="T74" fmla="*/ 44 w 3790"/>
              <a:gd name="T75" fmla="*/ 1942 h 2332"/>
              <a:gd name="T76" fmla="*/ 106 w 3790"/>
              <a:gd name="T77" fmla="*/ 2052 h 2332"/>
              <a:gd name="T78" fmla="*/ 192 w 3790"/>
              <a:gd name="T79" fmla="*/ 2146 h 2332"/>
              <a:gd name="T80" fmla="*/ 298 w 3790"/>
              <a:gd name="T81" fmla="*/ 2222 h 2332"/>
              <a:gd name="T82" fmla="*/ 420 w 3790"/>
              <a:gd name="T83" fmla="*/ 2278 h 2332"/>
              <a:gd name="T84" fmla="*/ 558 w 3790"/>
              <a:gd name="T85" fmla="*/ 2316 h 2332"/>
              <a:gd name="T86" fmla="*/ 706 w 3790"/>
              <a:gd name="T87" fmla="*/ 2332 h 2332"/>
              <a:gd name="T88" fmla="*/ 3106 w 3790"/>
              <a:gd name="T89" fmla="*/ 2322 h 2332"/>
              <a:gd name="T90" fmla="*/ 3360 w 3790"/>
              <a:gd name="T91" fmla="*/ 2260 h 2332"/>
              <a:gd name="T92" fmla="*/ 3486 w 3790"/>
              <a:gd name="T93" fmla="*/ 2204 h 2332"/>
              <a:gd name="T94" fmla="*/ 3594 w 3790"/>
              <a:gd name="T95" fmla="*/ 2132 h 2332"/>
              <a:gd name="T96" fmla="*/ 3682 w 3790"/>
              <a:gd name="T97" fmla="*/ 2044 h 2332"/>
              <a:gd name="T98" fmla="*/ 3744 w 3790"/>
              <a:gd name="T99" fmla="*/ 1936 h 2332"/>
              <a:gd name="T100" fmla="*/ 3782 w 3790"/>
              <a:gd name="T101" fmla="*/ 1810 h 2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90" h="2332">
                <a:moveTo>
                  <a:pt x="3790" y="1700"/>
                </a:moveTo>
                <a:lnTo>
                  <a:pt x="3790" y="1700"/>
                </a:lnTo>
                <a:lnTo>
                  <a:pt x="3788" y="1642"/>
                </a:lnTo>
                <a:lnTo>
                  <a:pt x="3780" y="1582"/>
                </a:lnTo>
                <a:lnTo>
                  <a:pt x="3770" y="1524"/>
                </a:lnTo>
                <a:lnTo>
                  <a:pt x="3754" y="1468"/>
                </a:lnTo>
                <a:lnTo>
                  <a:pt x="3734" y="1412"/>
                </a:lnTo>
                <a:lnTo>
                  <a:pt x="3710" y="1358"/>
                </a:lnTo>
                <a:lnTo>
                  <a:pt x="3684" y="1304"/>
                </a:lnTo>
                <a:lnTo>
                  <a:pt x="3652" y="1254"/>
                </a:lnTo>
                <a:lnTo>
                  <a:pt x="3618" y="1206"/>
                </a:lnTo>
                <a:lnTo>
                  <a:pt x="3580" y="1158"/>
                </a:lnTo>
                <a:lnTo>
                  <a:pt x="3540" y="1116"/>
                </a:lnTo>
                <a:lnTo>
                  <a:pt x="3496" y="1076"/>
                </a:lnTo>
                <a:lnTo>
                  <a:pt x="3448" y="1038"/>
                </a:lnTo>
                <a:lnTo>
                  <a:pt x="3400" y="1004"/>
                </a:lnTo>
                <a:lnTo>
                  <a:pt x="3348" y="974"/>
                </a:lnTo>
                <a:lnTo>
                  <a:pt x="3294" y="948"/>
                </a:lnTo>
                <a:lnTo>
                  <a:pt x="3294" y="948"/>
                </a:lnTo>
                <a:lnTo>
                  <a:pt x="3286" y="944"/>
                </a:lnTo>
                <a:lnTo>
                  <a:pt x="3280" y="938"/>
                </a:lnTo>
                <a:lnTo>
                  <a:pt x="3280" y="938"/>
                </a:lnTo>
                <a:lnTo>
                  <a:pt x="3280" y="938"/>
                </a:lnTo>
                <a:lnTo>
                  <a:pt x="3280" y="908"/>
                </a:lnTo>
                <a:lnTo>
                  <a:pt x="3278" y="880"/>
                </a:lnTo>
                <a:lnTo>
                  <a:pt x="3272" y="852"/>
                </a:lnTo>
                <a:lnTo>
                  <a:pt x="3268" y="822"/>
                </a:lnTo>
                <a:lnTo>
                  <a:pt x="3260" y="796"/>
                </a:lnTo>
                <a:lnTo>
                  <a:pt x="3252" y="768"/>
                </a:lnTo>
                <a:lnTo>
                  <a:pt x="3244" y="742"/>
                </a:lnTo>
                <a:lnTo>
                  <a:pt x="3232" y="716"/>
                </a:lnTo>
                <a:lnTo>
                  <a:pt x="3220" y="690"/>
                </a:lnTo>
                <a:lnTo>
                  <a:pt x="3208" y="666"/>
                </a:lnTo>
                <a:lnTo>
                  <a:pt x="3194" y="642"/>
                </a:lnTo>
                <a:lnTo>
                  <a:pt x="3178" y="618"/>
                </a:lnTo>
                <a:lnTo>
                  <a:pt x="3162" y="596"/>
                </a:lnTo>
                <a:lnTo>
                  <a:pt x="3144" y="574"/>
                </a:lnTo>
                <a:lnTo>
                  <a:pt x="3126" y="554"/>
                </a:lnTo>
                <a:lnTo>
                  <a:pt x="3108" y="534"/>
                </a:lnTo>
                <a:lnTo>
                  <a:pt x="3088" y="516"/>
                </a:lnTo>
                <a:lnTo>
                  <a:pt x="3066" y="498"/>
                </a:lnTo>
                <a:lnTo>
                  <a:pt x="3044" y="480"/>
                </a:lnTo>
                <a:lnTo>
                  <a:pt x="3022" y="464"/>
                </a:lnTo>
                <a:lnTo>
                  <a:pt x="2998" y="450"/>
                </a:lnTo>
                <a:lnTo>
                  <a:pt x="2974" y="436"/>
                </a:lnTo>
                <a:lnTo>
                  <a:pt x="2950" y="424"/>
                </a:lnTo>
                <a:lnTo>
                  <a:pt x="2924" y="412"/>
                </a:lnTo>
                <a:lnTo>
                  <a:pt x="2898" y="402"/>
                </a:lnTo>
                <a:lnTo>
                  <a:pt x="2870" y="394"/>
                </a:lnTo>
                <a:lnTo>
                  <a:pt x="2844" y="386"/>
                </a:lnTo>
                <a:lnTo>
                  <a:pt x="2816" y="380"/>
                </a:lnTo>
                <a:lnTo>
                  <a:pt x="2788" y="374"/>
                </a:lnTo>
                <a:lnTo>
                  <a:pt x="2758" y="370"/>
                </a:lnTo>
                <a:lnTo>
                  <a:pt x="2730" y="368"/>
                </a:lnTo>
                <a:lnTo>
                  <a:pt x="2700" y="368"/>
                </a:lnTo>
                <a:lnTo>
                  <a:pt x="2700" y="368"/>
                </a:lnTo>
                <a:lnTo>
                  <a:pt x="2654" y="370"/>
                </a:lnTo>
                <a:lnTo>
                  <a:pt x="2608" y="374"/>
                </a:lnTo>
                <a:lnTo>
                  <a:pt x="2564" y="384"/>
                </a:lnTo>
                <a:lnTo>
                  <a:pt x="2522" y="396"/>
                </a:lnTo>
                <a:lnTo>
                  <a:pt x="2482" y="410"/>
                </a:lnTo>
                <a:lnTo>
                  <a:pt x="2442" y="428"/>
                </a:lnTo>
                <a:lnTo>
                  <a:pt x="2404" y="450"/>
                </a:lnTo>
                <a:lnTo>
                  <a:pt x="2366" y="472"/>
                </a:lnTo>
                <a:lnTo>
                  <a:pt x="2366" y="472"/>
                </a:lnTo>
                <a:lnTo>
                  <a:pt x="2334" y="420"/>
                </a:lnTo>
                <a:lnTo>
                  <a:pt x="2296" y="372"/>
                </a:lnTo>
                <a:lnTo>
                  <a:pt x="2256" y="324"/>
                </a:lnTo>
                <a:lnTo>
                  <a:pt x="2214" y="280"/>
                </a:lnTo>
                <a:lnTo>
                  <a:pt x="2168" y="238"/>
                </a:lnTo>
                <a:lnTo>
                  <a:pt x="2120" y="198"/>
                </a:lnTo>
                <a:lnTo>
                  <a:pt x="2070" y="164"/>
                </a:lnTo>
                <a:lnTo>
                  <a:pt x="2018" y="130"/>
                </a:lnTo>
                <a:lnTo>
                  <a:pt x="1962" y="102"/>
                </a:lnTo>
                <a:lnTo>
                  <a:pt x="1906" y="76"/>
                </a:lnTo>
                <a:lnTo>
                  <a:pt x="1848" y="54"/>
                </a:lnTo>
                <a:lnTo>
                  <a:pt x="1786" y="34"/>
                </a:lnTo>
                <a:lnTo>
                  <a:pt x="1724" y="20"/>
                </a:lnTo>
                <a:lnTo>
                  <a:pt x="1662" y="10"/>
                </a:lnTo>
                <a:lnTo>
                  <a:pt x="1596" y="2"/>
                </a:lnTo>
                <a:lnTo>
                  <a:pt x="1530" y="0"/>
                </a:lnTo>
                <a:lnTo>
                  <a:pt x="1530" y="0"/>
                </a:lnTo>
                <a:lnTo>
                  <a:pt x="1480" y="2"/>
                </a:lnTo>
                <a:lnTo>
                  <a:pt x="1430" y="6"/>
                </a:lnTo>
                <a:lnTo>
                  <a:pt x="1382" y="12"/>
                </a:lnTo>
                <a:lnTo>
                  <a:pt x="1334" y="20"/>
                </a:lnTo>
                <a:lnTo>
                  <a:pt x="1286" y="32"/>
                </a:lnTo>
                <a:lnTo>
                  <a:pt x="1240" y="44"/>
                </a:lnTo>
                <a:lnTo>
                  <a:pt x="1194" y="60"/>
                </a:lnTo>
                <a:lnTo>
                  <a:pt x="1150" y="78"/>
                </a:lnTo>
                <a:lnTo>
                  <a:pt x="1106" y="96"/>
                </a:lnTo>
                <a:lnTo>
                  <a:pt x="1064" y="118"/>
                </a:lnTo>
                <a:lnTo>
                  <a:pt x="1024" y="142"/>
                </a:lnTo>
                <a:lnTo>
                  <a:pt x="984" y="168"/>
                </a:lnTo>
                <a:lnTo>
                  <a:pt x="946" y="194"/>
                </a:lnTo>
                <a:lnTo>
                  <a:pt x="908" y="224"/>
                </a:lnTo>
                <a:lnTo>
                  <a:pt x="874" y="254"/>
                </a:lnTo>
                <a:lnTo>
                  <a:pt x="840" y="286"/>
                </a:lnTo>
                <a:lnTo>
                  <a:pt x="808" y="320"/>
                </a:lnTo>
                <a:lnTo>
                  <a:pt x="776" y="356"/>
                </a:lnTo>
                <a:lnTo>
                  <a:pt x="748" y="394"/>
                </a:lnTo>
                <a:lnTo>
                  <a:pt x="720" y="432"/>
                </a:lnTo>
                <a:lnTo>
                  <a:pt x="694" y="470"/>
                </a:lnTo>
                <a:lnTo>
                  <a:pt x="672" y="512"/>
                </a:lnTo>
                <a:lnTo>
                  <a:pt x="650" y="554"/>
                </a:lnTo>
                <a:lnTo>
                  <a:pt x="630" y="598"/>
                </a:lnTo>
                <a:lnTo>
                  <a:pt x="612" y="642"/>
                </a:lnTo>
                <a:lnTo>
                  <a:pt x="598" y="688"/>
                </a:lnTo>
                <a:lnTo>
                  <a:pt x="584" y="734"/>
                </a:lnTo>
                <a:lnTo>
                  <a:pt x="574" y="780"/>
                </a:lnTo>
                <a:lnTo>
                  <a:pt x="564" y="828"/>
                </a:lnTo>
                <a:lnTo>
                  <a:pt x="558" y="878"/>
                </a:lnTo>
                <a:lnTo>
                  <a:pt x="554" y="928"/>
                </a:lnTo>
                <a:lnTo>
                  <a:pt x="554" y="978"/>
                </a:lnTo>
                <a:lnTo>
                  <a:pt x="554" y="978"/>
                </a:lnTo>
                <a:lnTo>
                  <a:pt x="554" y="1012"/>
                </a:lnTo>
                <a:lnTo>
                  <a:pt x="556" y="1046"/>
                </a:lnTo>
                <a:lnTo>
                  <a:pt x="556" y="1046"/>
                </a:lnTo>
                <a:lnTo>
                  <a:pt x="556" y="1054"/>
                </a:lnTo>
                <a:lnTo>
                  <a:pt x="560" y="1056"/>
                </a:lnTo>
                <a:lnTo>
                  <a:pt x="560" y="1056"/>
                </a:lnTo>
                <a:lnTo>
                  <a:pt x="502" y="1074"/>
                </a:lnTo>
                <a:lnTo>
                  <a:pt x="444" y="1094"/>
                </a:lnTo>
                <a:lnTo>
                  <a:pt x="388" y="1120"/>
                </a:lnTo>
                <a:lnTo>
                  <a:pt x="336" y="1148"/>
                </a:lnTo>
                <a:lnTo>
                  <a:pt x="288" y="1180"/>
                </a:lnTo>
                <a:lnTo>
                  <a:pt x="242" y="1214"/>
                </a:lnTo>
                <a:lnTo>
                  <a:pt x="198" y="1252"/>
                </a:lnTo>
                <a:lnTo>
                  <a:pt x="158" y="1292"/>
                </a:lnTo>
                <a:lnTo>
                  <a:pt x="124" y="1336"/>
                </a:lnTo>
                <a:lnTo>
                  <a:pt x="106" y="1360"/>
                </a:lnTo>
                <a:lnTo>
                  <a:pt x="92" y="1384"/>
                </a:lnTo>
                <a:lnTo>
                  <a:pt x="78" y="1408"/>
                </a:lnTo>
                <a:lnTo>
                  <a:pt x="64" y="1432"/>
                </a:lnTo>
                <a:lnTo>
                  <a:pt x="52" y="1458"/>
                </a:lnTo>
                <a:lnTo>
                  <a:pt x="42" y="1484"/>
                </a:lnTo>
                <a:lnTo>
                  <a:pt x="32" y="1510"/>
                </a:lnTo>
                <a:lnTo>
                  <a:pt x="24" y="1538"/>
                </a:lnTo>
                <a:lnTo>
                  <a:pt x="16" y="1566"/>
                </a:lnTo>
                <a:lnTo>
                  <a:pt x="10" y="1594"/>
                </a:lnTo>
                <a:lnTo>
                  <a:pt x="6" y="1622"/>
                </a:lnTo>
                <a:lnTo>
                  <a:pt x="2" y="1652"/>
                </a:lnTo>
                <a:lnTo>
                  <a:pt x="0" y="1682"/>
                </a:lnTo>
                <a:lnTo>
                  <a:pt x="0" y="1712"/>
                </a:lnTo>
                <a:lnTo>
                  <a:pt x="0" y="1712"/>
                </a:lnTo>
                <a:lnTo>
                  <a:pt x="0" y="1748"/>
                </a:lnTo>
                <a:lnTo>
                  <a:pt x="2" y="1782"/>
                </a:lnTo>
                <a:lnTo>
                  <a:pt x="8" y="1816"/>
                </a:lnTo>
                <a:lnTo>
                  <a:pt x="14" y="1848"/>
                </a:lnTo>
                <a:lnTo>
                  <a:pt x="22" y="1880"/>
                </a:lnTo>
                <a:lnTo>
                  <a:pt x="32" y="1912"/>
                </a:lnTo>
                <a:lnTo>
                  <a:pt x="44" y="1942"/>
                </a:lnTo>
                <a:lnTo>
                  <a:pt x="58" y="1970"/>
                </a:lnTo>
                <a:lnTo>
                  <a:pt x="72" y="1998"/>
                </a:lnTo>
                <a:lnTo>
                  <a:pt x="88" y="2026"/>
                </a:lnTo>
                <a:lnTo>
                  <a:pt x="106" y="2052"/>
                </a:lnTo>
                <a:lnTo>
                  <a:pt x="126" y="2076"/>
                </a:lnTo>
                <a:lnTo>
                  <a:pt x="146" y="2100"/>
                </a:lnTo>
                <a:lnTo>
                  <a:pt x="170" y="2124"/>
                </a:lnTo>
                <a:lnTo>
                  <a:pt x="192" y="2146"/>
                </a:lnTo>
                <a:lnTo>
                  <a:pt x="218" y="2166"/>
                </a:lnTo>
                <a:lnTo>
                  <a:pt x="244" y="2186"/>
                </a:lnTo>
                <a:lnTo>
                  <a:pt x="270" y="2204"/>
                </a:lnTo>
                <a:lnTo>
                  <a:pt x="298" y="2222"/>
                </a:lnTo>
                <a:lnTo>
                  <a:pt x="328" y="2238"/>
                </a:lnTo>
                <a:lnTo>
                  <a:pt x="358" y="2252"/>
                </a:lnTo>
                <a:lnTo>
                  <a:pt x="388" y="2266"/>
                </a:lnTo>
                <a:lnTo>
                  <a:pt x="420" y="2278"/>
                </a:lnTo>
                <a:lnTo>
                  <a:pt x="454" y="2290"/>
                </a:lnTo>
                <a:lnTo>
                  <a:pt x="488" y="2300"/>
                </a:lnTo>
                <a:lnTo>
                  <a:pt x="522" y="2308"/>
                </a:lnTo>
                <a:lnTo>
                  <a:pt x="558" y="2316"/>
                </a:lnTo>
                <a:lnTo>
                  <a:pt x="594" y="2322"/>
                </a:lnTo>
                <a:lnTo>
                  <a:pt x="630" y="2326"/>
                </a:lnTo>
                <a:lnTo>
                  <a:pt x="668" y="2330"/>
                </a:lnTo>
                <a:lnTo>
                  <a:pt x="706" y="2332"/>
                </a:lnTo>
                <a:lnTo>
                  <a:pt x="744" y="2332"/>
                </a:lnTo>
                <a:lnTo>
                  <a:pt x="3026" y="2332"/>
                </a:lnTo>
                <a:lnTo>
                  <a:pt x="3026" y="2332"/>
                </a:lnTo>
                <a:lnTo>
                  <a:pt x="3106" y="2322"/>
                </a:lnTo>
                <a:lnTo>
                  <a:pt x="3182" y="2308"/>
                </a:lnTo>
                <a:lnTo>
                  <a:pt x="3256" y="2292"/>
                </a:lnTo>
                <a:lnTo>
                  <a:pt x="3326" y="2272"/>
                </a:lnTo>
                <a:lnTo>
                  <a:pt x="3360" y="2260"/>
                </a:lnTo>
                <a:lnTo>
                  <a:pt x="3394" y="2248"/>
                </a:lnTo>
                <a:lnTo>
                  <a:pt x="3426" y="2234"/>
                </a:lnTo>
                <a:lnTo>
                  <a:pt x="3456" y="2220"/>
                </a:lnTo>
                <a:lnTo>
                  <a:pt x="3486" y="2204"/>
                </a:lnTo>
                <a:lnTo>
                  <a:pt x="3516" y="2188"/>
                </a:lnTo>
                <a:lnTo>
                  <a:pt x="3544" y="2170"/>
                </a:lnTo>
                <a:lnTo>
                  <a:pt x="3570" y="2152"/>
                </a:lnTo>
                <a:lnTo>
                  <a:pt x="3594" y="2132"/>
                </a:lnTo>
                <a:lnTo>
                  <a:pt x="3618" y="2112"/>
                </a:lnTo>
                <a:lnTo>
                  <a:pt x="3640" y="2090"/>
                </a:lnTo>
                <a:lnTo>
                  <a:pt x="3662" y="2068"/>
                </a:lnTo>
                <a:lnTo>
                  <a:pt x="3682" y="2044"/>
                </a:lnTo>
                <a:lnTo>
                  <a:pt x="3700" y="2018"/>
                </a:lnTo>
                <a:lnTo>
                  <a:pt x="3716" y="1992"/>
                </a:lnTo>
                <a:lnTo>
                  <a:pt x="3732" y="1964"/>
                </a:lnTo>
                <a:lnTo>
                  <a:pt x="3744" y="1936"/>
                </a:lnTo>
                <a:lnTo>
                  <a:pt x="3756" y="1906"/>
                </a:lnTo>
                <a:lnTo>
                  <a:pt x="3766" y="1876"/>
                </a:lnTo>
                <a:lnTo>
                  <a:pt x="3774" y="1844"/>
                </a:lnTo>
                <a:lnTo>
                  <a:pt x="3782" y="1810"/>
                </a:lnTo>
                <a:lnTo>
                  <a:pt x="3786" y="1774"/>
                </a:lnTo>
                <a:lnTo>
                  <a:pt x="3790" y="1738"/>
                </a:lnTo>
                <a:lnTo>
                  <a:pt x="3790" y="1700"/>
                </a:lnTo>
                <a:close/>
              </a:path>
            </a:pathLst>
          </a:custGeom>
          <a:solidFill>
            <a:schemeClr val="tx2">
              <a:alpha val="62000"/>
            </a:schemeClr>
          </a:solidFill>
          <a:ln>
            <a:noFill/>
          </a:ln>
        </p:spPr>
        <p:txBody>
          <a:bodyPr vert="horz" wrap="square" lIns="87830" tIns="43914" rIns="87830" bIns="43914"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defTabSz="932384">
              <a:defRPr/>
            </a:pPr>
            <a:endParaRPr lang="en-US" sz="1149" dirty="0">
              <a:solidFill>
                <a:srgbClr val="505050"/>
              </a:solidFill>
              <a:latin typeface="Calibri" panose="020F0502020204030204"/>
            </a:endParaRPr>
          </a:p>
        </p:txBody>
      </p:sp>
      <p:sp>
        <p:nvSpPr>
          <p:cNvPr id="2" name="Left-Right Arrow 1"/>
          <p:cNvSpPr/>
          <p:nvPr/>
        </p:nvSpPr>
        <p:spPr>
          <a:xfrm>
            <a:off x="72694" y="4066490"/>
            <a:ext cx="6260204" cy="1976201"/>
          </a:xfrm>
          <a:prstGeom prst="leftRightArrow">
            <a:avLst/>
          </a:prstGeom>
          <a:solidFill>
            <a:srgbClr val="5B9BD5">
              <a:alpha val="5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418">
              <a:defRPr/>
            </a:pPr>
            <a:endParaRPr lang="en-US" sz="1836" kern="0">
              <a:solidFill>
                <a:sysClr val="windowText" lastClr="000000"/>
              </a:solidFill>
            </a:endParaRPr>
          </a:p>
        </p:txBody>
      </p:sp>
      <p:sp>
        <p:nvSpPr>
          <p:cNvPr id="8" name="Rectangle 7"/>
          <p:cNvSpPr/>
          <p:nvPr/>
        </p:nvSpPr>
        <p:spPr>
          <a:xfrm>
            <a:off x="8272555" y="1444742"/>
            <a:ext cx="3906488" cy="1246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418">
              <a:defRPr/>
            </a:pPr>
            <a:r>
              <a:rPr lang="en-US" sz="1836" kern="0" dirty="0">
                <a:solidFill>
                  <a:schemeClr val="bg1"/>
                </a:solidFill>
              </a:rPr>
              <a:t>Gain visibility across workloads</a:t>
            </a:r>
          </a:p>
        </p:txBody>
      </p:sp>
      <p:sp>
        <p:nvSpPr>
          <p:cNvPr id="12" name="Rectangle 11"/>
          <p:cNvSpPr/>
          <p:nvPr/>
        </p:nvSpPr>
        <p:spPr>
          <a:xfrm>
            <a:off x="8272556" y="2769649"/>
            <a:ext cx="3906488" cy="1246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418">
              <a:defRPr/>
            </a:pPr>
            <a:r>
              <a:rPr lang="en-US" sz="1836" kern="0" dirty="0">
                <a:solidFill>
                  <a:schemeClr val="bg1"/>
                </a:solidFill>
              </a:rPr>
              <a:t>Enable consistent control and compliance</a:t>
            </a:r>
          </a:p>
        </p:txBody>
      </p:sp>
      <p:sp>
        <p:nvSpPr>
          <p:cNvPr id="13" name="Rectangle 12"/>
          <p:cNvSpPr/>
          <p:nvPr/>
        </p:nvSpPr>
        <p:spPr>
          <a:xfrm>
            <a:off x="8272556" y="4094560"/>
            <a:ext cx="3906488" cy="1246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418">
              <a:defRPr/>
            </a:pPr>
            <a:r>
              <a:rPr lang="en-US" sz="1836" kern="0" dirty="0">
                <a:solidFill>
                  <a:schemeClr val="bg1"/>
                </a:solidFill>
              </a:rPr>
              <a:t>Respond faster to security threats</a:t>
            </a:r>
          </a:p>
        </p:txBody>
      </p:sp>
      <p:sp>
        <p:nvSpPr>
          <p:cNvPr id="14" name="Rectangle 13"/>
          <p:cNvSpPr/>
          <p:nvPr/>
        </p:nvSpPr>
        <p:spPr>
          <a:xfrm>
            <a:off x="8272558" y="5419466"/>
            <a:ext cx="3906488" cy="1246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418">
              <a:defRPr/>
            </a:pPr>
            <a:r>
              <a:rPr lang="en-US" sz="1836" kern="0" dirty="0">
                <a:solidFill>
                  <a:schemeClr val="bg1"/>
                </a:solidFill>
              </a:rPr>
              <a:t>Ensure availability of apps and data</a:t>
            </a:r>
          </a:p>
        </p:txBody>
      </p:sp>
      <p:sp>
        <p:nvSpPr>
          <p:cNvPr id="15" name="Rectangle 14"/>
          <p:cNvSpPr/>
          <p:nvPr/>
        </p:nvSpPr>
        <p:spPr>
          <a:xfrm>
            <a:off x="6493737" y="1444743"/>
            <a:ext cx="1681274" cy="1246453"/>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r>
              <a:rPr lang="en-US" sz="1836" kern="0" dirty="0">
                <a:solidFill>
                  <a:schemeClr val="bg1"/>
                </a:solidFill>
              </a:rPr>
              <a:t>Insight &amp; Analytics</a:t>
            </a:r>
          </a:p>
        </p:txBody>
      </p:sp>
      <p:sp>
        <p:nvSpPr>
          <p:cNvPr id="16" name="Rectangle 15"/>
          <p:cNvSpPr/>
          <p:nvPr/>
        </p:nvSpPr>
        <p:spPr>
          <a:xfrm>
            <a:off x="6493737" y="5419465"/>
            <a:ext cx="1681274" cy="1246453"/>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r>
              <a:rPr lang="en-US" sz="1836" kern="0" dirty="0">
                <a:solidFill>
                  <a:schemeClr val="bg1"/>
                </a:solidFill>
              </a:rPr>
              <a:t>Protection &amp; Recovery</a:t>
            </a:r>
          </a:p>
        </p:txBody>
      </p:sp>
      <p:sp>
        <p:nvSpPr>
          <p:cNvPr id="17" name="Rectangle 16"/>
          <p:cNvSpPr/>
          <p:nvPr/>
        </p:nvSpPr>
        <p:spPr>
          <a:xfrm>
            <a:off x="6493737" y="4094559"/>
            <a:ext cx="1681274" cy="1246453"/>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r>
              <a:rPr lang="en-US" sz="1836" kern="0" dirty="0">
                <a:solidFill>
                  <a:schemeClr val="bg1"/>
                </a:solidFill>
              </a:rPr>
              <a:t>Security &amp; Compliance</a:t>
            </a:r>
          </a:p>
        </p:txBody>
      </p:sp>
      <p:sp>
        <p:nvSpPr>
          <p:cNvPr id="18" name="Rectangle 17"/>
          <p:cNvSpPr/>
          <p:nvPr/>
        </p:nvSpPr>
        <p:spPr>
          <a:xfrm>
            <a:off x="6493737" y="2769650"/>
            <a:ext cx="1681274" cy="1246453"/>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r>
              <a:rPr lang="en-US" sz="1836" kern="0" dirty="0">
                <a:solidFill>
                  <a:schemeClr val="bg1"/>
                </a:solidFill>
              </a:rPr>
              <a:t>Automation &amp; Control</a:t>
            </a:r>
          </a:p>
        </p:txBody>
      </p:sp>
      <p:sp>
        <p:nvSpPr>
          <p:cNvPr id="21" name="Right Arrow 20"/>
          <p:cNvSpPr/>
          <p:nvPr/>
        </p:nvSpPr>
        <p:spPr>
          <a:xfrm>
            <a:off x="8033731" y="1923152"/>
            <a:ext cx="437979" cy="274303"/>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endParaRPr lang="en-US" sz="1836" kern="0">
              <a:solidFill>
                <a:sysClr val="windowText" lastClr="000000"/>
              </a:solidFill>
            </a:endParaRPr>
          </a:p>
        </p:txBody>
      </p:sp>
      <p:sp>
        <p:nvSpPr>
          <p:cNvPr id="28" name="Right Arrow 27"/>
          <p:cNvSpPr/>
          <p:nvPr/>
        </p:nvSpPr>
        <p:spPr>
          <a:xfrm>
            <a:off x="8046502" y="3264022"/>
            <a:ext cx="437979" cy="274303"/>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endParaRPr lang="en-US" sz="1836" kern="0">
              <a:solidFill>
                <a:sysClr val="windowText" lastClr="000000"/>
              </a:solidFill>
            </a:endParaRPr>
          </a:p>
        </p:txBody>
      </p:sp>
      <p:sp>
        <p:nvSpPr>
          <p:cNvPr id="29" name="Right Arrow 28"/>
          <p:cNvSpPr/>
          <p:nvPr/>
        </p:nvSpPr>
        <p:spPr>
          <a:xfrm>
            <a:off x="8033730" y="4604891"/>
            <a:ext cx="437979" cy="274303"/>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endParaRPr lang="en-US" sz="1836" kern="0">
              <a:solidFill>
                <a:sysClr val="windowText" lastClr="000000"/>
              </a:solidFill>
            </a:endParaRPr>
          </a:p>
        </p:txBody>
      </p:sp>
      <p:sp>
        <p:nvSpPr>
          <p:cNvPr id="30" name="Right Arrow 29"/>
          <p:cNvSpPr/>
          <p:nvPr/>
        </p:nvSpPr>
        <p:spPr>
          <a:xfrm>
            <a:off x="8053565" y="5905540"/>
            <a:ext cx="437979" cy="274303"/>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2418">
              <a:defRPr/>
            </a:pPr>
            <a:endParaRPr lang="en-US" sz="1836" kern="0">
              <a:solidFill>
                <a:sysClr val="windowText" lastClr="000000"/>
              </a:solidFill>
            </a:endParaRPr>
          </a:p>
        </p:txBody>
      </p:sp>
      <p:sp>
        <p:nvSpPr>
          <p:cNvPr id="34" name="Freeform 86"/>
          <p:cNvSpPr>
            <a:spLocks/>
          </p:cNvSpPr>
          <p:nvPr/>
        </p:nvSpPr>
        <p:spPr bwMode="auto">
          <a:xfrm>
            <a:off x="2173925" y="1236502"/>
            <a:ext cx="3004198" cy="1878630"/>
          </a:xfrm>
          <a:custGeom>
            <a:avLst/>
            <a:gdLst>
              <a:gd name="T0" fmla="*/ 3780 w 3790"/>
              <a:gd name="T1" fmla="*/ 1582 h 2332"/>
              <a:gd name="T2" fmla="*/ 3710 w 3790"/>
              <a:gd name="T3" fmla="*/ 1358 h 2332"/>
              <a:gd name="T4" fmla="*/ 3580 w 3790"/>
              <a:gd name="T5" fmla="*/ 1158 h 2332"/>
              <a:gd name="T6" fmla="*/ 3400 w 3790"/>
              <a:gd name="T7" fmla="*/ 1004 h 2332"/>
              <a:gd name="T8" fmla="*/ 3286 w 3790"/>
              <a:gd name="T9" fmla="*/ 944 h 2332"/>
              <a:gd name="T10" fmla="*/ 3280 w 3790"/>
              <a:gd name="T11" fmla="*/ 908 h 2332"/>
              <a:gd name="T12" fmla="*/ 3260 w 3790"/>
              <a:gd name="T13" fmla="*/ 796 h 2332"/>
              <a:gd name="T14" fmla="*/ 3220 w 3790"/>
              <a:gd name="T15" fmla="*/ 690 h 2332"/>
              <a:gd name="T16" fmla="*/ 3162 w 3790"/>
              <a:gd name="T17" fmla="*/ 596 h 2332"/>
              <a:gd name="T18" fmla="*/ 3088 w 3790"/>
              <a:gd name="T19" fmla="*/ 516 h 2332"/>
              <a:gd name="T20" fmla="*/ 2998 w 3790"/>
              <a:gd name="T21" fmla="*/ 450 h 2332"/>
              <a:gd name="T22" fmla="*/ 2898 w 3790"/>
              <a:gd name="T23" fmla="*/ 402 h 2332"/>
              <a:gd name="T24" fmla="*/ 2788 w 3790"/>
              <a:gd name="T25" fmla="*/ 374 h 2332"/>
              <a:gd name="T26" fmla="*/ 2700 w 3790"/>
              <a:gd name="T27" fmla="*/ 368 h 2332"/>
              <a:gd name="T28" fmla="*/ 2522 w 3790"/>
              <a:gd name="T29" fmla="*/ 396 h 2332"/>
              <a:gd name="T30" fmla="*/ 2366 w 3790"/>
              <a:gd name="T31" fmla="*/ 472 h 2332"/>
              <a:gd name="T32" fmla="*/ 2256 w 3790"/>
              <a:gd name="T33" fmla="*/ 324 h 2332"/>
              <a:gd name="T34" fmla="*/ 2070 w 3790"/>
              <a:gd name="T35" fmla="*/ 164 h 2332"/>
              <a:gd name="T36" fmla="*/ 1848 w 3790"/>
              <a:gd name="T37" fmla="*/ 54 h 2332"/>
              <a:gd name="T38" fmla="*/ 1596 w 3790"/>
              <a:gd name="T39" fmla="*/ 2 h 2332"/>
              <a:gd name="T40" fmla="*/ 1430 w 3790"/>
              <a:gd name="T41" fmla="*/ 6 h 2332"/>
              <a:gd name="T42" fmla="*/ 1240 w 3790"/>
              <a:gd name="T43" fmla="*/ 44 h 2332"/>
              <a:gd name="T44" fmla="*/ 1064 w 3790"/>
              <a:gd name="T45" fmla="*/ 118 h 2332"/>
              <a:gd name="T46" fmla="*/ 908 w 3790"/>
              <a:gd name="T47" fmla="*/ 224 h 2332"/>
              <a:gd name="T48" fmla="*/ 776 w 3790"/>
              <a:gd name="T49" fmla="*/ 356 h 2332"/>
              <a:gd name="T50" fmla="*/ 672 w 3790"/>
              <a:gd name="T51" fmla="*/ 512 h 2332"/>
              <a:gd name="T52" fmla="*/ 598 w 3790"/>
              <a:gd name="T53" fmla="*/ 688 h 2332"/>
              <a:gd name="T54" fmla="*/ 558 w 3790"/>
              <a:gd name="T55" fmla="*/ 878 h 2332"/>
              <a:gd name="T56" fmla="*/ 554 w 3790"/>
              <a:gd name="T57" fmla="*/ 1012 h 2332"/>
              <a:gd name="T58" fmla="*/ 560 w 3790"/>
              <a:gd name="T59" fmla="*/ 1056 h 2332"/>
              <a:gd name="T60" fmla="*/ 388 w 3790"/>
              <a:gd name="T61" fmla="*/ 1120 h 2332"/>
              <a:gd name="T62" fmla="*/ 198 w 3790"/>
              <a:gd name="T63" fmla="*/ 1252 h 2332"/>
              <a:gd name="T64" fmla="*/ 92 w 3790"/>
              <a:gd name="T65" fmla="*/ 1384 h 2332"/>
              <a:gd name="T66" fmla="*/ 42 w 3790"/>
              <a:gd name="T67" fmla="*/ 1484 h 2332"/>
              <a:gd name="T68" fmla="*/ 10 w 3790"/>
              <a:gd name="T69" fmla="*/ 1594 h 2332"/>
              <a:gd name="T70" fmla="*/ 0 w 3790"/>
              <a:gd name="T71" fmla="*/ 1712 h 2332"/>
              <a:gd name="T72" fmla="*/ 8 w 3790"/>
              <a:gd name="T73" fmla="*/ 1816 h 2332"/>
              <a:gd name="T74" fmla="*/ 44 w 3790"/>
              <a:gd name="T75" fmla="*/ 1942 h 2332"/>
              <a:gd name="T76" fmla="*/ 106 w 3790"/>
              <a:gd name="T77" fmla="*/ 2052 h 2332"/>
              <a:gd name="T78" fmla="*/ 192 w 3790"/>
              <a:gd name="T79" fmla="*/ 2146 h 2332"/>
              <a:gd name="T80" fmla="*/ 298 w 3790"/>
              <a:gd name="T81" fmla="*/ 2222 h 2332"/>
              <a:gd name="T82" fmla="*/ 420 w 3790"/>
              <a:gd name="T83" fmla="*/ 2278 h 2332"/>
              <a:gd name="T84" fmla="*/ 558 w 3790"/>
              <a:gd name="T85" fmla="*/ 2316 h 2332"/>
              <a:gd name="T86" fmla="*/ 706 w 3790"/>
              <a:gd name="T87" fmla="*/ 2332 h 2332"/>
              <a:gd name="T88" fmla="*/ 3106 w 3790"/>
              <a:gd name="T89" fmla="*/ 2322 h 2332"/>
              <a:gd name="T90" fmla="*/ 3360 w 3790"/>
              <a:gd name="T91" fmla="*/ 2260 h 2332"/>
              <a:gd name="T92" fmla="*/ 3486 w 3790"/>
              <a:gd name="T93" fmla="*/ 2204 h 2332"/>
              <a:gd name="T94" fmla="*/ 3594 w 3790"/>
              <a:gd name="T95" fmla="*/ 2132 h 2332"/>
              <a:gd name="T96" fmla="*/ 3682 w 3790"/>
              <a:gd name="T97" fmla="*/ 2044 h 2332"/>
              <a:gd name="T98" fmla="*/ 3744 w 3790"/>
              <a:gd name="T99" fmla="*/ 1936 h 2332"/>
              <a:gd name="T100" fmla="*/ 3782 w 3790"/>
              <a:gd name="T101" fmla="*/ 1810 h 2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90" h="2332">
                <a:moveTo>
                  <a:pt x="3790" y="1700"/>
                </a:moveTo>
                <a:lnTo>
                  <a:pt x="3790" y="1700"/>
                </a:lnTo>
                <a:lnTo>
                  <a:pt x="3788" y="1642"/>
                </a:lnTo>
                <a:lnTo>
                  <a:pt x="3780" y="1582"/>
                </a:lnTo>
                <a:lnTo>
                  <a:pt x="3770" y="1524"/>
                </a:lnTo>
                <a:lnTo>
                  <a:pt x="3754" y="1468"/>
                </a:lnTo>
                <a:lnTo>
                  <a:pt x="3734" y="1412"/>
                </a:lnTo>
                <a:lnTo>
                  <a:pt x="3710" y="1358"/>
                </a:lnTo>
                <a:lnTo>
                  <a:pt x="3684" y="1304"/>
                </a:lnTo>
                <a:lnTo>
                  <a:pt x="3652" y="1254"/>
                </a:lnTo>
                <a:lnTo>
                  <a:pt x="3618" y="1206"/>
                </a:lnTo>
                <a:lnTo>
                  <a:pt x="3580" y="1158"/>
                </a:lnTo>
                <a:lnTo>
                  <a:pt x="3540" y="1116"/>
                </a:lnTo>
                <a:lnTo>
                  <a:pt x="3496" y="1076"/>
                </a:lnTo>
                <a:lnTo>
                  <a:pt x="3448" y="1038"/>
                </a:lnTo>
                <a:lnTo>
                  <a:pt x="3400" y="1004"/>
                </a:lnTo>
                <a:lnTo>
                  <a:pt x="3348" y="974"/>
                </a:lnTo>
                <a:lnTo>
                  <a:pt x="3294" y="948"/>
                </a:lnTo>
                <a:lnTo>
                  <a:pt x="3294" y="948"/>
                </a:lnTo>
                <a:lnTo>
                  <a:pt x="3286" y="944"/>
                </a:lnTo>
                <a:lnTo>
                  <a:pt x="3280" y="938"/>
                </a:lnTo>
                <a:lnTo>
                  <a:pt x="3280" y="938"/>
                </a:lnTo>
                <a:lnTo>
                  <a:pt x="3280" y="938"/>
                </a:lnTo>
                <a:lnTo>
                  <a:pt x="3280" y="908"/>
                </a:lnTo>
                <a:lnTo>
                  <a:pt x="3278" y="880"/>
                </a:lnTo>
                <a:lnTo>
                  <a:pt x="3272" y="852"/>
                </a:lnTo>
                <a:lnTo>
                  <a:pt x="3268" y="822"/>
                </a:lnTo>
                <a:lnTo>
                  <a:pt x="3260" y="796"/>
                </a:lnTo>
                <a:lnTo>
                  <a:pt x="3252" y="768"/>
                </a:lnTo>
                <a:lnTo>
                  <a:pt x="3244" y="742"/>
                </a:lnTo>
                <a:lnTo>
                  <a:pt x="3232" y="716"/>
                </a:lnTo>
                <a:lnTo>
                  <a:pt x="3220" y="690"/>
                </a:lnTo>
                <a:lnTo>
                  <a:pt x="3208" y="666"/>
                </a:lnTo>
                <a:lnTo>
                  <a:pt x="3194" y="642"/>
                </a:lnTo>
                <a:lnTo>
                  <a:pt x="3178" y="618"/>
                </a:lnTo>
                <a:lnTo>
                  <a:pt x="3162" y="596"/>
                </a:lnTo>
                <a:lnTo>
                  <a:pt x="3144" y="574"/>
                </a:lnTo>
                <a:lnTo>
                  <a:pt x="3126" y="554"/>
                </a:lnTo>
                <a:lnTo>
                  <a:pt x="3108" y="534"/>
                </a:lnTo>
                <a:lnTo>
                  <a:pt x="3088" y="516"/>
                </a:lnTo>
                <a:lnTo>
                  <a:pt x="3066" y="498"/>
                </a:lnTo>
                <a:lnTo>
                  <a:pt x="3044" y="480"/>
                </a:lnTo>
                <a:lnTo>
                  <a:pt x="3022" y="464"/>
                </a:lnTo>
                <a:lnTo>
                  <a:pt x="2998" y="450"/>
                </a:lnTo>
                <a:lnTo>
                  <a:pt x="2974" y="436"/>
                </a:lnTo>
                <a:lnTo>
                  <a:pt x="2950" y="424"/>
                </a:lnTo>
                <a:lnTo>
                  <a:pt x="2924" y="412"/>
                </a:lnTo>
                <a:lnTo>
                  <a:pt x="2898" y="402"/>
                </a:lnTo>
                <a:lnTo>
                  <a:pt x="2870" y="394"/>
                </a:lnTo>
                <a:lnTo>
                  <a:pt x="2844" y="386"/>
                </a:lnTo>
                <a:lnTo>
                  <a:pt x="2816" y="380"/>
                </a:lnTo>
                <a:lnTo>
                  <a:pt x="2788" y="374"/>
                </a:lnTo>
                <a:lnTo>
                  <a:pt x="2758" y="370"/>
                </a:lnTo>
                <a:lnTo>
                  <a:pt x="2730" y="368"/>
                </a:lnTo>
                <a:lnTo>
                  <a:pt x="2700" y="368"/>
                </a:lnTo>
                <a:lnTo>
                  <a:pt x="2700" y="368"/>
                </a:lnTo>
                <a:lnTo>
                  <a:pt x="2654" y="370"/>
                </a:lnTo>
                <a:lnTo>
                  <a:pt x="2608" y="374"/>
                </a:lnTo>
                <a:lnTo>
                  <a:pt x="2564" y="384"/>
                </a:lnTo>
                <a:lnTo>
                  <a:pt x="2522" y="396"/>
                </a:lnTo>
                <a:lnTo>
                  <a:pt x="2482" y="410"/>
                </a:lnTo>
                <a:lnTo>
                  <a:pt x="2442" y="428"/>
                </a:lnTo>
                <a:lnTo>
                  <a:pt x="2404" y="450"/>
                </a:lnTo>
                <a:lnTo>
                  <a:pt x="2366" y="472"/>
                </a:lnTo>
                <a:lnTo>
                  <a:pt x="2366" y="472"/>
                </a:lnTo>
                <a:lnTo>
                  <a:pt x="2334" y="420"/>
                </a:lnTo>
                <a:lnTo>
                  <a:pt x="2296" y="372"/>
                </a:lnTo>
                <a:lnTo>
                  <a:pt x="2256" y="324"/>
                </a:lnTo>
                <a:lnTo>
                  <a:pt x="2214" y="280"/>
                </a:lnTo>
                <a:lnTo>
                  <a:pt x="2168" y="238"/>
                </a:lnTo>
                <a:lnTo>
                  <a:pt x="2120" y="198"/>
                </a:lnTo>
                <a:lnTo>
                  <a:pt x="2070" y="164"/>
                </a:lnTo>
                <a:lnTo>
                  <a:pt x="2018" y="130"/>
                </a:lnTo>
                <a:lnTo>
                  <a:pt x="1962" y="102"/>
                </a:lnTo>
                <a:lnTo>
                  <a:pt x="1906" y="76"/>
                </a:lnTo>
                <a:lnTo>
                  <a:pt x="1848" y="54"/>
                </a:lnTo>
                <a:lnTo>
                  <a:pt x="1786" y="34"/>
                </a:lnTo>
                <a:lnTo>
                  <a:pt x="1724" y="20"/>
                </a:lnTo>
                <a:lnTo>
                  <a:pt x="1662" y="10"/>
                </a:lnTo>
                <a:lnTo>
                  <a:pt x="1596" y="2"/>
                </a:lnTo>
                <a:lnTo>
                  <a:pt x="1530" y="0"/>
                </a:lnTo>
                <a:lnTo>
                  <a:pt x="1530" y="0"/>
                </a:lnTo>
                <a:lnTo>
                  <a:pt x="1480" y="2"/>
                </a:lnTo>
                <a:lnTo>
                  <a:pt x="1430" y="6"/>
                </a:lnTo>
                <a:lnTo>
                  <a:pt x="1382" y="12"/>
                </a:lnTo>
                <a:lnTo>
                  <a:pt x="1334" y="20"/>
                </a:lnTo>
                <a:lnTo>
                  <a:pt x="1286" y="32"/>
                </a:lnTo>
                <a:lnTo>
                  <a:pt x="1240" y="44"/>
                </a:lnTo>
                <a:lnTo>
                  <a:pt x="1194" y="60"/>
                </a:lnTo>
                <a:lnTo>
                  <a:pt x="1150" y="78"/>
                </a:lnTo>
                <a:lnTo>
                  <a:pt x="1106" y="96"/>
                </a:lnTo>
                <a:lnTo>
                  <a:pt x="1064" y="118"/>
                </a:lnTo>
                <a:lnTo>
                  <a:pt x="1024" y="142"/>
                </a:lnTo>
                <a:lnTo>
                  <a:pt x="984" y="168"/>
                </a:lnTo>
                <a:lnTo>
                  <a:pt x="946" y="194"/>
                </a:lnTo>
                <a:lnTo>
                  <a:pt x="908" y="224"/>
                </a:lnTo>
                <a:lnTo>
                  <a:pt x="874" y="254"/>
                </a:lnTo>
                <a:lnTo>
                  <a:pt x="840" y="286"/>
                </a:lnTo>
                <a:lnTo>
                  <a:pt x="808" y="320"/>
                </a:lnTo>
                <a:lnTo>
                  <a:pt x="776" y="356"/>
                </a:lnTo>
                <a:lnTo>
                  <a:pt x="748" y="394"/>
                </a:lnTo>
                <a:lnTo>
                  <a:pt x="720" y="432"/>
                </a:lnTo>
                <a:lnTo>
                  <a:pt x="694" y="470"/>
                </a:lnTo>
                <a:lnTo>
                  <a:pt x="672" y="512"/>
                </a:lnTo>
                <a:lnTo>
                  <a:pt x="650" y="554"/>
                </a:lnTo>
                <a:lnTo>
                  <a:pt x="630" y="598"/>
                </a:lnTo>
                <a:lnTo>
                  <a:pt x="612" y="642"/>
                </a:lnTo>
                <a:lnTo>
                  <a:pt x="598" y="688"/>
                </a:lnTo>
                <a:lnTo>
                  <a:pt x="584" y="734"/>
                </a:lnTo>
                <a:lnTo>
                  <a:pt x="574" y="780"/>
                </a:lnTo>
                <a:lnTo>
                  <a:pt x="564" y="828"/>
                </a:lnTo>
                <a:lnTo>
                  <a:pt x="558" y="878"/>
                </a:lnTo>
                <a:lnTo>
                  <a:pt x="554" y="928"/>
                </a:lnTo>
                <a:lnTo>
                  <a:pt x="554" y="978"/>
                </a:lnTo>
                <a:lnTo>
                  <a:pt x="554" y="978"/>
                </a:lnTo>
                <a:lnTo>
                  <a:pt x="554" y="1012"/>
                </a:lnTo>
                <a:lnTo>
                  <a:pt x="556" y="1046"/>
                </a:lnTo>
                <a:lnTo>
                  <a:pt x="556" y="1046"/>
                </a:lnTo>
                <a:lnTo>
                  <a:pt x="556" y="1054"/>
                </a:lnTo>
                <a:lnTo>
                  <a:pt x="560" y="1056"/>
                </a:lnTo>
                <a:lnTo>
                  <a:pt x="560" y="1056"/>
                </a:lnTo>
                <a:lnTo>
                  <a:pt x="502" y="1074"/>
                </a:lnTo>
                <a:lnTo>
                  <a:pt x="444" y="1094"/>
                </a:lnTo>
                <a:lnTo>
                  <a:pt x="388" y="1120"/>
                </a:lnTo>
                <a:lnTo>
                  <a:pt x="336" y="1148"/>
                </a:lnTo>
                <a:lnTo>
                  <a:pt x="288" y="1180"/>
                </a:lnTo>
                <a:lnTo>
                  <a:pt x="242" y="1214"/>
                </a:lnTo>
                <a:lnTo>
                  <a:pt x="198" y="1252"/>
                </a:lnTo>
                <a:lnTo>
                  <a:pt x="158" y="1292"/>
                </a:lnTo>
                <a:lnTo>
                  <a:pt x="124" y="1336"/>
                </a:lnTo>
                <a:lnTo>
                  <a:pt x="106" y="1360"/>
                </a:lnTo>
                <a:lnTo>
                  <a:pt x="92" y="1384"/>
                </a:lnTo>
                <a:lnTo>
                  <a:pt x="78" y="1408"/>
                </a:lnTo>
                <a:lnTo>
                  <a:pt x="64" y="1432"/>
                </a:lnTo>
                <a:lnTo>
                  <a:pt x="52" y="1458"/>
                </a:lnTo>
                <a:lnTo>
                  <a:pt x="42" y="1484"/>
                </a:lnTo>
                <a:lnTo>
                  <a:pt x="32" y="1510"/>
                </a:lnTo>
                <a:lnTo>
                  <a:pt x="24" y="1538"/>
                </a:lnTo>
                <a:lnTo>
                  <a:pt x="16" y="1566"/>
                </a:lnTo>
                <a:lnTo>
                  <a:pt x="10" y="1594"/>
                </a:lnTo>
                <a:lnTo>
                  <a:pt x="6" y="1622"/>
                </a:lnTo>
                <a:lnTo>
                  <a:pt x="2" y="1652"/>
                </a:lnTo>
                <a:lnTo>
                  <a:pt x="0" y="1682"/>
                </a:lnTo>
                <a:lnTo>
                  <a:pt x="0" y="1712"/>
                </a:lnTo>
                <a:lnTo>
                  <a:pt x="0" y="1712"/>
                </a:lnTo>
                <a:lnTo>
                  <a:pt x="0" y="1748"/>
                </a:lnTo>
                <a:lnTo>
                  <a:pt x="2" y="1782"/>
                </a:lnTo>
                <a:lnTo>
                  <a:pt x="8" y="1816"/>
                </a:lnTo>
                <a:lnTo>
                  <a:pt x="14" y="1848"/>
                </a:lnTo>
                <a:lnTo>
                  <a:pt x="22" y="1880"/>
                </a:lnTo>
                <a:lnTo>
                  <a:pt x="32" y="1912"/>
                </a:lnTo>
                <a:lnTo>
                  <a:pt x="44" y="1942"/>
                </a:lnTo>
                <a:lnTo>
                  <a:pt x="58" y="1970"/>
                </a:lnTo>
                <a:lnTo>
                  <a:pt x="72" y="1998"/>
                </a:lnTo>
                <a:lnTo>
                  <a:pt x="88" y="2026"/>
                </a:lnTo>
                <a:lnTo>
                  <a:pt x="106" y="2052"/>
                </a:lnTo>
                <a:lnTo>
                  <a:pt x="126" y="2076"/>
                </a:lnTo>
                <a:lnTo>
                  <a:pt x="146" y="2100"/>
                </a:lnTo>
                <a:lnTo>
                  <a:pt x="170" y="2124"/>
                </a:lnTo>
                <a:lnTo>
                  <a:pt x="192" y="2146"/>
                </a:lnTo>
                <a:lnTo>
                  <a:pt x="218" y="2166"/>
                </a:lnTo>
                <a:lnTo>
                  <a:pt x="244" y="2186"/>
                </a:lnTo>
                <a:lnTo>
                  <a:pt x="270" y="2204"/>
                </a:lnTo>
                <a:lnTo>
                  <a:pt x="298" y="2222"/>
                </a:lnTo>
                <a:lnTo>
                  <a:pt x="328" y="2238"/>
                </a:lnTo>
                <a:lnTo>
                  <a:pt x="358" y="2252"/>
                </a:lnTo>
                <a:lnTo>
                  <a:pt x="388" y="2266"/>
                </a:lnTo>
                <a:lnTo>
                  <a:pt x="420" y="2278"/>
                </a:lnTo>
                <a:lnTo>
                  <a:pt x="454" y="2290"/>
                </a:lnTo>
                <a:lnTo>
                  <a:pt x="488" y="2300"/>
                </a:lnTo>
                <a:lnTo>
                  <a:pt x="522" y="2308"/>
                </a:lnTo>
                <a:lnTo>
                  <a:pt x="558" y="2316"/>
                </a:lnTo>
                <a:lnTo>
                  <a:pt x="594" y="2322"/>
                </a:lnTo>
                <a:lnTo>
                  <a:pt x="630" y="2326"/>
                </a:lnTo>
                <a:lnTo>
                  <a:pt x="668" y="2330"/>
                </a:lnTo>
                <a:lnTo>
                  <a:pt x="706" y="2332"/>
                </a:lnTo>
                <a:lnTo>
                  <a:pt x="744" y="2332"/>
                </a:lnTo>
                <a:lnTo>
                  <a:pt x="3026" y="2332"/>
                </a:lnTo>
                <a:lnTo>
                  <a:pt x="3026" y="2332"/>
                </a:lnTo>
                <a:lnTo>
                  <a:pt x="3106" y="2322"/>
                </a:lnTo>
                <a:lnTo>
                  <a:pt x="3182" y="2308"/>
                </a:lnTo>
                <a:lnTo>
                  <a:pt x="3256" y="2292"/>
                </a:lnTo>
                <a:lnTo>
                  <a:pt x="3326" y="2272"/>
                </a:lnTo>
                <a:lnTo>
                  <a:pt x="3360" y="2260"/>
                </a:lnTo>
                <a:lnTo>
                  <a:pt x="3394" y="2248"/>
                </a:lnTo>
                <a:lnTo>
                  <a:pt x="3426" y="2234"/>
                </a:lnTo>
                <a:lnTo>
                  <a:pt x="3456" y="2220"/>
                </a:lnTo>
                <a:lnTo>
                  <a:pt x="3486" y="2204"/>
                </a:lnTo>
                <a:lnTo>
                  <a:pt x="3516" y="2188"/>
                </a:lnTo>
                <a:lnTo>
                  <a:pt x="3544" y="2170"/>
                </a:lnTo>
                <a:lnTo>
                  <a:pt x="3570" y="2152"/>
                </a:lnTo>
                <a:lnTo>
                  <a:pt x="3594" y="2132"/>
                </a:lnTo>
                <a:lnTo>
                  <a:pt x="3618" y="2112"/>
                </a:lnTo>
                <a:lnTo>
                  <a:pt x="3640" y="2090"/>
                </a:lnTo>
                <a:lnTo>
                  <a:pt x="3662" y="2068"/>
                </a:lnTo>
                <a:lnTo>
                  <a:pt x="3682" y="2044"/>
                </a:lnTo>
                <a:lnTo>
                  <a:pt x="3700" y="2018"/>
                </a:lnTo>
                <a:lnTo>
                  <a:pt x="3716" y="1992"/>
                </a:lnTo>
                <a:lnTo>
                  <a:pt x="3732" y="1964"/>
                </a:lnTo>
                <a:lnTo>
                  <a:pt x="3744" y="1936"/>
                </a:lnTo>
                <a:lnTo>
                  <a:pt x="3756" y="1906"/>
                </a:lnTo>
                <a:lnTo>
                  <a:pt x="3766" y="1876"/>
                </a:lnTo>
                <a:lnTo>
                  <a:pt x="3774" y="1844"/>
                </a:lnTo>
                <a:lnTo>
                  <a:pt x="3782" y="1810"/>
                </a:lnTo>
                <a:lnTo>
                  <a:pt x="3786" y="1774"/>
                </a:lnTo>
                <a:lnTo>
                  <a:pt x="3790" y="1738"/>
                </a:lnTo>
                <a:lnTo>
                  <a:pt x="3790" y="1700"/>
                </a:lnTo>
                <a:close/>
              </a:path>
            </a:pathLst>
          </a:custGeom>
          <a:solidFill>
            <a:schemeClr val="tx2">
              <a:alpha val="62000"/>
            </a:schemeClr>
          </a:solidFill>
          <a:ln>
            <a:noFill/>
          </a:ln>
        </p:spPr>
        <p:txBody>
          <a:bodyPr vert="horz" wrap="square" lIns="87830" tIns="43914" rIns="87830" bIns="43914"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defTabSz="932384">
              <a:defRPr/>
            </a:pPr>
            <a:endParaRPr lang="en-US" sz="1149" dirty="0">
              <a:solidFill>
                <a:srgbClr val="505050"/>
              </a:solidFill>
              <a:latin typeface="Calibri" panose="020F0502020204030204"/>
            </a:endParaRPr>
          </a:p>
        </p:txBody>
      </p:sp>
      <p:pic>
        <p:nvPicPr>
          <p:cNvPr id="32" name="Picture 31"/>
          <p:cNvPicPr/>
          <p:nvPr/>
        </p:nvPicPr>
        <p:blipFill>
          <a:blip r:embed="rId3">
            <a:extLst>
              <a:ext uri="{28A0092B-C50C-407E-A947-70E740481C1C}">
                <a14:useLocalDpi xmlns:a14="http://schemas.microsoft.com/office/drawing/2010/main" val="0"/>
              </a:ext>
            </a:extLst>
          </a:blip>
          <a:stretch>
            <a:fillRect/>
          </a:stretch>
        </p:blipFill>
        <p:spPr>
          <a:xfrm>
            <a:off x="3438151" y="2041709"/>
            <a:ext cx="2661130" cy="1879405"/>
          </a:xfrm>
          <a:prstGeom prst="rect">
            <a:avLst/>
          </a:prstGeom>
          <a:noFill/>
        </p:spPr>
      </p:pic>
      <p:pic>
        <p:nvPicPr>
          <p:cNvPr id="39" name="Picture 38"/>
          <p:cNvPicPr>
            <a:picLocks noChangeAspect="1"/>
          </p:cNvPicPr>
          <p:nvPr/>
        </p:nvPicPr>
        <p:blipFill>
          <a:blip r:embed="rId4"/>
          <a:stretch>
            <a:fillRect/>
          </a:stretch>
        </p:blipFill>
        <p:spPr>
          <a:xfrm>
            <a:off x="1362844" y="1954376"/>
            <a:ext cx="1264226" cy="1683050"/>
          </a:xfrm>
          <a:prstGeom prst="rect">
            <a:avLst/>
          </a:prstGeom>
        </p:spPr>
      </p:pic>
      <p:sp>
        <p:nvSpPr>
          <p:cNvPr id="40" name="TextBox 39"/>
          <p:cNvSpPr txBox="1"/>
          <p:nvPr/>
        </p:nvSpPr>
        <p:spPr bwMode="auto">
          <a:xfrm>
            <a:off x="3202796" y="4787426"/>
            <a:ext cx="2918438" cy="594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14" tIns="45706" rIns="91414" bIns="45706" numCol="1" rtlCol="0" anchor="ctr" anchorCtr="0" compatLnSpc="1">
            <a:prstTxWarp prst="textNoShape">
              <a:avLst/>
            </a:prstTxWarp>
            <a:spAutoFit/>
          </a:bodyPr>
          <a:lstStyle/>
          <a:p>
            <a:pPr algn="ctr" defTabSz="914049">
              <a:defRPr/>
            </a:pPr>
            <a:r>
              <a:rPr lang="en-US" kern="0" dirty="0">
                <a:gradFill>
                  <a:gsLst>
                    <a:gs pos="0">
                      <a:schemeClr val="tx1"/>
                    </a:gs>
                    <a:gs pos="59000">
                      <a:schemeClr val="tx1"/>
                    </a:gs>
                  </a:gsLst>
                  <a:lin ang="13800000" scaled="0"/>
                </a:gradFill>
                <a:latin typeface="Segoe UI Semibold" panose="020B0702040204020203" pitchFamily="34" charset="0"/>
                <a:cs typeface="Segoe UI Semibold" panose="020B0702040204020203" pitchFamily="34" charset="0"/>
              </a:rPr>
              <a:t>Public and hosted clouds</a:t>
            </a:r>
          </a:p>
          <a:p>
            <a:pPr algn="ctr" defTabSz="914049">
              <a:defRPr/>
            </a:pPr>
            <a:r>
              <a:rPr lang="en-US" sz="1398" kern="0" dirty="0">
                <a:gradFill>
                  <a:gsLst>
                    <a:gs pos="1250">
                      <a:schemeClr val="tx1"/>
                    </a:gs>
                    <a:gs pos="100000">
                      <a:schemeClr val="tx1"/>
                    </a:gs>
                  </a:gsLst>
                  <a:lin ang="5400000" scaled="0"/>
                </a:gradFill>
              </a:rPr>
              <a:t>Azure or AWS</a:t>
            </a:r>
          </a:p>
        </p:txBody>
      </p:sp>
      <p:sp>
        <p:nvSpPr>
          <p:cNvPr id="41" name="TextBox 40"/>
          <p:cNvSpPr txBox="1"/>
          <p:nvPr/>
        </p:nvSpPr>
        <p:spPr bwMode="auto">
          <a:xfrm>
            <a:off x="383957" y="4792259"/>
            <a:ext cx="2721293" cy="36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14" tIns="45706" rIns="91414" bIns="45706" numCol="1" rtlCol="0" anchor="ctr" anchorCtr="0" compatLnSpc="1">
            <a:prstTxWarp prst="textNoShape">
              <a:avLst/>
            </a:prstTxWarp>
            <a:spAutoFit/>
          </a:bodyPr>
          <a:lstStyle/>
          <a:p>
            <a:pPr algn="ctr" defTabSz="914049">
              <a:defRPr/>
            </a:pPr>
            <a:r>
              <a:rPr lang="en-US" kern="0" dirty="0">
                <a:gradFill>
                  <a:gsLst>
                    <a:gs pos="0">
                      <a:schemeClr val="tx1"/>
                    </a:gs>
                    <a:gs pos="59000">
                      <a:schemeClr val="tx1"/>
                    </a:gs>
                  </a:gsLst>
                  <a:lin ang="13800000" scaled="0"/>
                </a:gradFill>
                <a:latin typeface="Segoe UI Semibold" panose="020B0702040204020203" pitchFamily="34" charset="0"/>
                <a:cs typeface="Segoe UI Semibold" panose="020B0702040204020203" pitchFamily="34" charset="0"/>
              </a:rPr>
              <a:t>On-premises datacenter</a:t>
            </a:r>
          </a:p>
        </p:txBody>
      </p:sp>
      <p:sp>
        <p:nvSpPr>
          <p:cNvPr id="3" name="Title 2">
            <a:extLst>
              <a:ext uri="{FF2B5EF4-FFF2-40B4-BE49-F238E27FC236}">
                <a16:creationId xmlns:a16="http://schemas.microsoft.com/office/drawing/2014/main" id="{A92B4AB0-E28C-43AF-A9D7-B925CEAB5C28}"/>
              </a:ext>
            </a:extLst>
          </p:cNvPr>
          <p:cNvSpPr>
            <a:spLocks noGrp="1"/>
          </p:cNvSpPr>
          <p:nvPr>
            <p:ph type="title"/>
          </p:nvPr>
        </p:nvSpPr>
        <p:spPr>
          <a:xfrm>
            <a:off x="274639" y="295274"/>
            <a:ext cx="10552110" cy="917575"/>
          </a:xfrm>
        </p:spPr>
        <p:txBody>
          <a:bodyPr/>
          <a:lstStyle/>
          <a:p>
            <a:r>
              <a:rPr lang="sl-SI" dirty="0"/>
              <a:t>Operations Management </a:t>
            </a:r>
            <a:r>
              <a:rPr lang="sl-SI" dirty="0" err="1"/>
              <a:t>and</a:t>
            </a:r>
            <a:r>
              <a:rPr lang="sl-SI" dirty="0"/>
              <a:t> Security</a:t>
            </a:r>
            <a:br>
              <a:rPr lang="sl-SI" dirty="0"/>
            </a:br>
            <a:br>
              <a:rPr lang="sl-SI" dirty="0"/>
            </a:br>
            <a:endParaRPr lang="sl-SI" dirty="0"/>
          </a:p>
        </p:txBody>
      </p:sp>
      <p:sp>
        <p:nvSpPr>
          <p:cNvPr id="4" name="Slide Number Placeholder 3"/>
          <p:cNvSpPr>
            <a:spLocks noGrp="1"/>
          </p:cNvSpPr>
          <p:nvPr>
            <p:ph type="sldNum" sz="quarter" idx="12"/>
          </p:nvPr>
        </p:nvSpPr>
        <p:spPr/>
        <p:txBody>
          <a:bodyPr/>
          <a:lstStyle/>
          <a:p>
            <a:fld id="{78B218FF-0E51-44F8-97C5-A5732A82F0C8}" type="slidenum">
              <a:rPr lang="en-US" smtClean="0"/>
              <a:t>4</a:t>
            </a:fld>
            <a:endParaRPr lang="en-US"/>
          </a:p>
        </p:txBody>
      </p:sp>
    </p:spTree>
    <p:extLst>
      <p:ext uri="{BB962C8B-B14F-4D97-AF65-F5344CB8AC3E}">
        <p14:creationId xmlns:p14="http://schemas.microsoft.com/office/powerpoint/2010/main" val="132252056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12062" t="13400" r="818" b="21201"/>
          <a:stretch/>
        </p:blipFill>
        <p:spPr>
          <a:xfrm>
            <a:off x="881" y="-6253"/>
            <a:ext cx="12434716" cy="7000777"/>
          </a:xfrm>
          <a:prstGeom prst="rect">
            <a:avLst/>
          </a:prstGeom>
        </p:spPr>
      </p:pic>
      <p:sp>
        <p:nvSpPr>
          <p:cNvPr id="25" name="TextBox 24"/>
          <p:cNvSpPr txBox="1"/>
          <p:nvPr/>
        </p:nvSpPr>
        <p:spPr>
          <a:xfrm>
            <a:off x="882" y="1"/>
            <a:ext cx="12434711" cy="6994525"/>
          </a:xfrm>
          <a:prstGeom prst="rect">
            <a:avLst/>
          </a:prstGeom>
          <a:solidFill>
            <a:srgbClr val="FFFFFF">
              <a:alpha val="40000"/>
            </a:srgbClr>
          </a:solidFill>
        </p:spPr>
        <p:txBody>
          <a:bodyPr wrap="square" lIns="186494" tIns="139871" rtlCol="0" anchor="ctr" anchorCtr="0">
            <a:noAutofit/>
          </a:bodyPr>
          <a:lstStyle/>
          <a:p>
            <a:pPr algn="ctr" defTabSz="932246">
              <a:lnSpc>
                <a:spcPts val="3121"/>
              </a:lnSpc>
              <a:defRPr/>
            </a:pPr>
            <a:endParaRPr lang="en-US" sz="2856" kern="0" dirty="0">
              <a:solidFill>
                <a:prstClr val="white"/>
              </a:solidFill>
              <a:latin typeface="Segoe UI Light"/>
            </a:endParaRPr>
          </a:p>
        </p:txBody>
      </p:sp>
      <p:sp>
        <p:nvSpPr>
          <p:cNvPr id="11" name="Rectangle 10"/>
          <p:cNvSpPr/>
          <p:nvPr/>
        </p:nvSpPr>
        <p:spPr>
          <a:xfrm>
            <a:off x="1785133" y="2118584"/>
            <a:ext cx="2422178" cy="2475053"/>
          </a:xfrm>
          <a:prstGeom prst="rect">
            <a:avLst/>
          </a:prstGeom>
          <a:solidFill>
            <a:srgbClr val="003D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32597">
              <a:defRPr/>
            </a:pPr>
            <a:endParaRPr lang="en-US" sz="1836" kern="0">
              <a:solidFill>
                <a:sysClr val="windowText" lastClr="000000"/>
              </a:solidFill>
              <a:latin typeface="Calibri"/>
            </a:endParaRPr>
          </a:p>
        </p:txBody>
      </p:sp>
      <p:sp>
        <p:nvSpPr>
          <p:cNvPr id="12" name="Title 3"/>
          <p:cNvSpPr txBox="1">
            <a:spLocks/>
          </p:cNvSpPr>
          <p:nvPr/>
        </p:nvSpPr>
        <p:spPr bwMode="auto">
          <a:xfrm>
            <a:off x="1949798" y="2535877"/>
            <a:ext cx="1950809" cy="162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t"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lnSpc>
                <a:spcPts val="3366"/>
              </a:lnSpc>
              <a:defRPr/>
            </a:pPr>
            <a:r>
              <a:rPr lang="en-US" sz="2856" dirty="0">
                <a:solidFill>
                  <a:srgbClr val="FFFFFF"/>
                </a:solidFill>
              </a:rPr>
              <a:t>Simple and unified experience</a:t>
            </a:r>
          </a:p>
        </p:txBody>
      </p:sp>
      <p:sp>
        <p:nvSpPr>
          <p:cNvPr id="20" name="Rectangle 19"/>
          <p:cNvSpPr/>
          <p:nvPr/>
        </p:nvSpPr>
        <p:spPr>
          <a:xfrm>
            <a:off x="4860044" y="2118584"/>
            <a:ext cx="2001350" cy="2150039"/>
          </a:xfrm>
          <a:prstGeom prst="rect">
            <a:avLst/>
          </a:prstGeom>
          <a:solidFill>
            <a:srgbClr val="00549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32597">
              <a:defRPr/>
            </a:pPr>
            <a:endParaRPr lang="en-US" sz="1836" kern="0">
              <a:solidFill>
                <a:sysClr val="windowText" lastClr="000000"/>
              </a:solidFill>
              <a:latin typeface="Calibri"/>
            </a:endParaRPr>
          </a:p>
        </p:txBody>
      </p:sp>
      <p:sp>
        <p:nvSpPr>
          <p:cNvPr id="21" name="Title 3"/>
          <p:cNvSpPr txBox="1">
            <a:spLocks/>
          </p:cNvSpPr>
          <p:nvPr/>
        </p:nvSpPr>
        <p:spPr bwMode="auto">
          <a:xfrm>
            <a:off x="5024709" y="2535877"/>
            <a:ext cx="1836685" cy="162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t"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lnSpc>
                <a:spcPts val="3366"/>
              </a:lnSpc>
              <a:defRPr/>
            </a:pPr>
            <a:r>
              <a:rPr lang="en-US" sz="2040" dirty="0">
                <a:solidFill>
                  <a:srgbClr val="FFFFFF"/>
                </a:solidFill>
              </a:rPr>
              <a:t>Gain i</a:t>
            </a:r>
            <a:r>
              <a:rPr lang="en-US" sz="2040" dirty="0" err="1">
                <a:solidFill>
                  <a:srgbClr val="FFFFFF"/>
                </a:solidFill>
              </a:rPr>
              <a:t>mmediate</a:t>
            </a:r>
            <a:r>
              <a:rPr lang="en-US" sz="2040" dirty="0">
                <a:solidFill>
                  <a:srgbClr val="FFFFFF"/>
                </a:solidFill>
              </a:rPr>
              <a:t> insight</a:t>
            </a:r>
          </a:p>
        </p:txBody>
      </p:sp>
      <p:sp>
        <p:nvSpPr>
          <p:cNvPr id="23" name="Rectangle 22"/>
          <p:cNvSpPr/>
          <p:nvPr/>
        </p:nvSpPr>
        <p:spPr>
          <a:xfrm>
            <a:off x="7274360" y="2119624"/>
            <a:ext cx="2001350" cy="2150039"/>
          </a:xfrm>
          <a:prstGeom prst="rect">
            <a:avLst/>
          </a:prstGeom>
          <a:solidFill>
            <a:srgbClr val="0092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32597">
              <a:defRPr/>
            </a:pPr>
            <a:endParaRPr lang="en-US" sz="1836" kern="0">
              <a:solidFill>
                <a:sysClr val="windowText" lastClr="000000"/>
              </a:solidFill>
              <a:latin typeface="Calibri"/>
            </a:endParaRPr>
          </a:p>
        </p:txBody>
      </p:sp>
      <p:sp>
        <p:nvSpPr>
          <p:cNvPr id="24" name="Title 3"/>
          <p:cNvSpPr txBox="1">
            <a:spLocks/>
          </p:cNvSpPr>
          <p:nvPr/>
        </p:nvSpPr>
        <p:spPr bwMode="auto">
          <a:xfrm>
            <a:off x="7439026" y="2365218"/>
            <a:ext cx="1664453" cy="1794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t"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lnSpc>
                <a:spcPts val="3366"/>
              </a:lnSpc>
              <a:defRPr/>
            </a:pPr>
            <a:r>
              <a:rPr lang="en-US" sz="2040" dirty="0">
                <a:solidFill>
                  <a:srgbClr val="FFFFFF"/>
                </a:solidFill>
              </a:rPr>
              <a:t>Fast troubleshoot and auto remediate</a:t>
            </a:r>
          </a:p>
        </p:txBody>
      </p:sp>
      <p:pic>
        <p:nvPicPr>
          <p:cNvPr id="10" name="Picture 9"/>
          <p:cNvPicPr>
            <a:picLocks noChangeAspect="1"/>
          </p:cNvPicPr>
          <p:nvPr/>
        </p:nvPicPr>
        <p:blipFill rotWithShape="1">
          <a:blip r:embed="rId3"/>
          <a:srcRect l="7368" r="59602"/>
          <a:stretch/>
        </p:blipFill>
        <p:spPr>
          <a:xfrm>
            <a:off x="1297066" y="1681473"/>
            <a:ext cx="3344165" cy="3331939"/>
          </a:xfrm>
          <a:prstGeom prst="rect">
            <a:avLst/>
          </a:prstGeom>
        </p:spPr>
      </p:pic>
    </p:spTree>
    <p:extLst>
      <p:ext uri="{BB962C8B-B14F-4D97-AF65-F5344CB8AC3E}">
        <p14:creationId xmlns:p14="http://schemas.microsoft.com/office/powerpoint/2010/main" val="312312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anim calcmode="lin" valueType="num">
                                      <p:cBhvr>
                                        <p:cTn id="28" dur="1000" fill="hold"/>
                                        <p:tgtEl>
                                          <p:spTgt spid="23"/>
                                        </p:tgtEl>
                                        <p:attrNameLst>
                                          <p:attrName>ppt_x</p:attrName>
                                        </p:attrNameLst>
                                      </p:cBhvr>
                                      <p:tavLst>
                                        <p:tav tm="0">
                                          <p:val>
                                            <p:strVal val="#ppt_x"/>
                                          </p:val>
                                        </p:tav>
                                        <p:tav tm="100000">
                                          <p:val>
                                            <p:strVal val="#ppt_x"/>
                                          </p:val>
                                        </p:tav>
                                      </p:tavLst>
                                    </p:anim>
                                    <p:anim calcmode="lin" valueType="num">
                                      <p:cBhvr>
                                        <p:cTn id="29" dur="1000" fill="hold"/>
                                        <p:tgtEl>
                                          <p:spTgt spid="2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0" presetClass="entr" presetSubtype="0"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20" grpId="0" animBg="1"/>
      <p:bldP spid="21" grpId="0"/>
      <p:bldP spid="23" grpId="0" animBg="1"/>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and unified experience</a:t>
            </a:r>
          </a:p>
        </p:txBody>
      </p:sp>
      <p:sp>
        <p:nvSpPr>
          <p:cNvPr id="23" name="Title 17"/>
          <p:cNvSpPr txBox="1">
            <a:spLocks/>
          </p:cNvSpPr>
          <p:nvPr/>
        </p:nvSpPr>
        <p:spPr bwMode="auto">
          <a:xfrm>
            <a:off x="655280" y="1091293"/>
            <a:ext cx="11081870" cy="630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spcBef>
                <a:spcPts val="1224"/>
              </a:spcBef>
              <a:buClr>
                <a:srgbClr val="000000"/>
              </a:buClr>
              <a:buSzPct val="90000"/>
              <a:defRPr/>
            </a:pPr>
            <a:r>
              <a:rPr lang="en-US" sz="2200" dirty="0">
                <a:solidFill>
                  <a:srgbClr val="000000">
                    <a:lumMod val="50000"/>
                    <a:lumOff val="50000"/>
                  </a:srgbClr>
                </a:solidFill>
                <a:latin typeface="Segoe UI" charset="0"/>
                <a:ea typeface="Segoe UI" charset="0"/>
                <a:cs typeface="Segoe UI" charset="0"/>
              </a:rPr>
              <a:t>Challenges</a:t>
            </a:r>
          </a:p>
        </p:txBody>
      </p:sp>
      <p:pic>
        <p:nvPicPr>
          <p:cNvPr id="233" name="Picture 232">
            <a:extLst>
              <a:ext uri="{FF2B5EF4-FFF2-40B4-BE49-F238E27FC236}">
                <a16:creationId xmlns:a16="http://schemas.microsoft.com/office/drawing/2014/main" id="{1A4F2DB4-B0B6-44AE-AA29-4780798DEEEF}"/>
              </a:ext>
            </a:extLst>
          </p:cNvPr>
          <p:cNvPicPr>
            <a:picLocks noChangeAspect="1"/>
          </p:cNvPicPr>
          <p:nvPr/>
        </p:nvPicPr>
        <p:blipFill>
          <a:blip r:embed="rId3"/>
          <a:stretch>
            <a:fillRect/>
          </a:stretch>
        </p:blipFill>
        <p:spPr>
          <a:xfrm>
            <a:off x="1002044" y="2465888"/>
            <a:ext cx="1352294" cy="1764695"/>
          </a:xfrm>
          <a:prstGeom prst="rect">
            <a:avLst/>
          </a:prstGeom>
        </p:spPr>
      </p:pic>
      <p:sp>
        <p:nvSpPr>
          <p:cNvPr id="234" name="TextBox 26">
            <a:extLst>
              <a:ext uri="{FF2B5EF4-FFF2-40B4-BE49-F238E27FC236}">
                <a16:creationId xmlns:a16="http://schemas.microsoft.com/office/drawing/2014/main" id="{43DBD4D0-0E67-440D-A85D-CAEB8A77668B}"/>
              </a:ext>
            </a:extLst>
          </p:cNvPr>
          <p:cNvSpPr txBox="1">
            <a:spLocks noChangeArrowheads="1"/>
          </p:cNvSpPr>
          <p:nvPr/>
        </p:nvSpPr>
        <p:spPr bwMode="auto">
          <a:xfrm>
            <a:off x="1078630" y="4547446"/>
            <a:ext cx="1199122" cy="400110"/>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algn="ctr" defTabSz="914367">
              <a:spcBef>
                <a:spcPct val="0"/>
              </a:spcBef>
              <a:buClrTx/>
              <a:buSzTx/>
              <a:buFont typeface="Wingdings" panose="05000000000000000000" pitchFamily="2" charset="2"/>
              <a:buNone/>
              <a:defRPr/>
            </a:pPr>
            <a:r>
              <a:rPr lang="en-US" altLang="en-US" sz="1000" b="1" dirty="0">
                <a:solidFill>
                  <a:srgbClr val="000000"/>
                </a:solidFill>
                <a:latin typeface="Segoe UI" panose="020B0502040204020203" pitchFamily="34" charset="0"/>
                <a:ea typeface="Segoe UI" panose="020B0502040204020203" pitchFamily="34" charset="0"/>
                <a:cs typeface="Segoe UI" panose="020B0502040204020203" pitchFamily="34" charset="0"/>
              </a:rPr>
              <a:t>On premises datacenter</a:t>
            </a:r>
          </a:p>
        </p:txBody>
      </p:sp>
      <p:sp>
        <p:nvSpPr>
          <p:cNvPr id="235" name="TextBox 26">
            <a:extLst>
              <a:ext uri="{FF2B5EF4-FFF2-40B4-BE49-F238E27FC236}">
                <a16:creationId xmlns:a16="http://schemas.microsoft.com/office/drawing/2014/main" id="{37A13325-655E-4E00-A91D-6AD3AAF1C70E}"/>
              </a:ext>
            </a:extLst>
          </p:cNvPr>
          <p:cNvSpPr txBox="1">
            <a:spLocks noChangeArrowheads="1"/>
          </p:cNvSpPr>
          <p:nvPr/>
        </p:nvSpPr>
        <p:spPr bwMode="auto">
          <a:xfrm>
            <a:off x="2297856" y="4548721"/>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defTabSz="914367">
              <a:spcBef>
                <a:spcPct val="0"/>
              </a:spcBef>
              <a:buClrTx/>
              <a:buSzTx/>
              <a:buFont typeface="Wingdings" panose="05000000000000000000" pitchFamily="2" charset="2"/>
              <a:buNone/>
              <a:defRPr/>
            </a:pPr>
            <a:r>
              <a:rPr lang="en-US" altLang="en-US" sz="1000" b="1" dirty="0">
                <a:solidFill>
                  <a:srgbClr val="015595"/>
                </a:solidFill>
                <a:latin typeface="Segoe UI" panose="020B0502040204020203" pitchFamily="34" charset="0"/>
                <a:ea typeface="Segoe UI" panose="020B0502040204020203" pitchFamily="34" charset="0"/>
                <a:cs typeface="Segoe UI" panose="020B0502040204020203" pitchFamily="34" charset="0"/>
              </a:rPr>
              <a:t>Application data</a:t>
            </a:r>
          </a:p>
        </p:txBody>
      </p:sp>
      <p:sp>
        <p:nvSpPr>
          <p:cNvPr id="236" name="TextBox 26">
            <a:extLst>
              <a:ext uri="{FF2B5EF4-FFF2-40B4-BE49-F238E27FC236}">
                <a16:creationId xmlns:a16="http://schemas.microsoft.com/office/drawing/2014/main" id="{7C4F1170-7C06-4364-8845-501373658D41}"/>
              </a:ext>
            </a:extLst>
          </p:cNvPr>
          <p:cNvSpPr txBox="1">
            <a:spLocks noChangeArrowheads="1"/>
          </p:cNvSpPr>
          <p:nvPr/>
        </p:nvSpPr>
        <p:spPr bwMode="auto">
          <a:xfrm>
            <a:off x="2297856" y="4822938"/>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defTabSz="914367">
              <a:spcBef>
                <a:spcPct val="0"/>
              </a:spcBef>
              <a:buClrTx/>
              <a:buSzTx/>
              <a:buFont typeface="Wingdings" panose="05000000000000000000" pitchFamily="2" charset="2"/>
              <a:buNone/>
              <a:defRPr/>
            </a:pPr>
            <a:r>
              <a:rPr lang="en-US" altLang="en-US" sz="1000" b="1" dirty="0">
                <a:solidFill>
                  <a:srgbClr val="2348FF"/>
                </a:solidFill>
                <a:latin typeface="Segoe UI" panose="020B0502040204020203" pitchFamily="34" charset="0"/>
                <a:ea typeface="Segoe UI" panose="020B0502040204020203" pitchFamily="34" charset="0"/>
                <a:cs typeface="Segoe UI" panose="020B0502040204020203" pitchFamily="34" charset="0"/>
              </a:rPr>
              <a:t>Platform data</a:t>
            </a:r>
          </a:p>
        </p:txBody>
      </p:sp>
      <p:sp>
        <p:nvSpPr>
          <p:cNvPr id="237" name="TextBox 26">
            <a:extLst>
              <a:ext uri="{FF2B5EF4-FFF2-40B4-BE49-F238E27FC236}">
                <a16:creationId xmlns:a16="http://schemas.microsoft.com/office/drawing/2014/main" id="{EBB66F79-BFEB-42E2-BB15-ACE89FCEB072}"/>
              </a:ext>
            </a:extLst>
          </p:cNvPr>
          <p:cNvSpPr txBox="1">
            <a:spLocks noChangeArrowheads="1"/>
          </p:cNvSpPr>
          <p:nvPr/>
        </p:nvSpPr>
        <p:spPr bwMode="auto">
          <a:xfrm>
            <a:off x="2297856" y="5097155"/>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defTabSz="914367">
              <a:spcBef>
                <a:spcPct val="0"/>
              </a:spcBef>
              <a:buClrTx/>
              <a:buSzTx/>
              <a:buFont typeface="Wingdings" panose="05000000000000000000" pitchFamily="2" charset="2"/>
              <a:buNone/>
              <a:defRPr/>
            </a:pPr>
            <a:r>
              <a:rPr lang="en-US" altLang="en-US" sz="1000" b="1" dirty="0">
                <a:solidFill>
                  <a:srgbClr val="39CEC7"/>
                </a:solidFill>
                <a:latin typeface="Segoe UI" panose="020B0502040204020203" pitchFamily="34" charset="0"/>
                <a:ea typeface="Segoe UI" panose="020B0502040204020203" pitchFamily="34" charset="0"/>
                <a:cs typeface="Segoe UI" panose="020B0502040204020203" pitchFamily="34" charset="0"/>
              </a:rPr>
              <a:t>Network data</a:t>
            </a:r>
          </a:p>
        </p:txBody>
      </p:sp>
      <p:sp>
        <p:nvSpPr>
          <p:cNvPr id="238" name="TextBox 26">
            <a:extLst>
              <a:ext uri="{FF2B5EF4-FFF2-40B4-BE49-F238E27FC236}">
                <a16:creationId xmlns:a16="http://schemas.microsoft.com/office/drawing/2014/main" id="{ED94C876-C7D0-4B7B-834F-42E36CB001C1}"/>
              </a:ext>
            </a:extLst>
          </p:cNvPr>
          <p:cNvSpPr txBox="1">
            <a:spLocks noChangeArrowheads="1"/>
          </p:cNvSpPr>
          <p:nvPr/>
        </p:nvSpPr>
        <p:spPr bwMode="auto">
          <a:xfrm>
            <a:off x="2297856" y="5371373"/>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defTabSz="914367">
              <a:spcBef>
                <a:spcPct val="0"/>
              </a:spcBef>
              <a:buClrTx/>
              <a:buSzTx/>
              <a:buFont typeface="Wingdings" panose="05000000000000000000" pitchFamily="2" charset="2"/>
              <a:buNone/>
              <a:defRPr/>
            </a:pPr>
            <a:r>
              <a:rPr lang="en-US" altLang="en-US" sz="1000" b="1" dirty="0">
                <a:solidFill>
                  <a:srgbClr val="0092FF"/>
                </a:solidFill>
                <a:latin typeface="Segoe UI" panose="020B0502040204020203" pitchFamily="34" charset="0"/>
                <a:ea typeface="Segoe UI" panose="020B0502040204020203" pitchFamily="34" charset="0"/>
                <a:cs typeface="Segoe UI" panose="020B0502040204020203" pitchFamily="34" charset="0"/>
              </a:rPr>
              <a:t>Security data</a:t>
            </a:r>
          </a:p>
        </p:txBody>
      </p:sp>
      <p:pic>
        <p:nvPicPr>
          <p:cNvPr id="239" name="Picture 238">
            <a:extLst>
              <a:ext uri="{FF2B5EF4-FFF2-40B4-BE49-F238E27FC236}">
                <a16:creationId xmlns:a16="http://schemas.microsoft.com/office/drawing/2014/main" id="{F72A7912-7727-4069-838D-9ABA9CF84971}"/>
              </a:ext>
            </a:extLst>
          </p:cNvPr>
          <p:cNvPicPr>
            <a:picLocks noChangeAspect="1"/>
          </p:cNvPicPr>
          <p:nvPr/>
        </p:nvPicPr>
        <p:blipFill>
          <a:blip r:embed="rId4"/>
          <a:stretch>
            <a:fillRect/>
          </a:stretch>
        </p:blipFill>
        <p:spPr>
          <a:xfrm>
            <a:off x="8386899" y="1990088"/>
            <a:ext cx="1413992" cy="113624"/>
          </a:xfrm>
          <a:prstGeom prst="rect">
            <a:avLst/>
          </a:prstGeom>
        </p:spPr>
      </p:pic>
      <p:pic>
        <p:nvPicPr>
          <p:cNvPr id="240" name="Picture 239">
            <a:extLst>
              <a:ext uri="{FF2B5EF4-FFF2-40B4-BE49-F238E27FC236}">
                <a16:creationId xmlns:a16="http://schemas.microsoft.com/office/drawing/2014/main" id="{AFA7D41A-C6CE-4EE4-A6E2-7D19CA9D28E2}"/>
              </a:ext>
            </a:extLst>
          </p:cNvPr>
          <p:cNvPicPr>
            <a:picLocks noChangeAspect="1"/>
          </p:cNvPicPr>
          <p:nvPr/>
        </p:nvPicPr>
        <p:blipFill>
          <a:blip r:embed="rId5"/>
          <a:stretch>
            <a:fillRect/>
          </a:stretch>
        </p:blipFill>
        <p:spPr>
          <a:xfrm>
            <a:off x="8386899" y="2139116"/>
            <a:ext cx="1413992" cy="113624"/>
          </a:xfrm>
          <a:prstGeom prst="rect">
            <a:avLst/>
          </a:prstGeom>
        </p:spPr>
      </p:pic>
      <p:pic>
        <p:nvPicPr>
          <p:cNvPr id="241" name="Picture 240">
            <a:extLst>
              <a:ext uri="{FF2B5EF4-FFF2-40B4-BE49-F238E27FC236}">
                <a16:creationId xmlns:a16="http://schemas.microsoft.com/office/drawing/2014/main" id="{F72E8E9E-3B4D-49FE-96F4-6EF32085BB5E}"/>
              </a:ext>
            </a:extLst>
          </p:cNvPr>
          <p:cNvPicPr>
            <a:picLocks noChangeAspect="1"/>
          </p:cNvPicPr>
          <p:nvPr/>
        </p:nvPicPr>
        <p:blipFill>
          <a:blip r:embed="rId6"/>
          <a:stretch>
            <a:fillRect/>
          </a:stretch>
        </p:blipFill>
        <p:spPr>
          <a:xfrm>
            <a:off x="8386899" y="2288145"/>
            <a:ext cx="1413992" cy="107312"/>
          </a:xfrm>
          <a:prstGeom prst="rect">
            <a:avLst/>
          </a:prstGeom>
        </p:spPr>
      </p:pic>
      <p:pic>
        <p:nvPicPr>
          <p:cNvPr id="242" name="Picture 241">
            <a:extLst>
              <a:ext uri="{FF2B5EF4-FFF2-40B4-BE49-F238E27FC236}">
                <a16:creationId xmlns:a16="http://schemas.microsoft.com/office/drawing/2014/main" id="{4A4E7BE6-3F5F-4BA0-BF55-5D087672CAAE}"/>
              </a:ext>
            </a:extLst>
          </p:cNvPr>
          <p:cNvPicPr>
            <a:picLocks noChangeAspect="1"/>
          </p:cNvPicPr>
          <p:nvPr/>
        </p:nvPicPr>
        <p:blipFill>
          <a:blip r:embed="rId7"/>
          <a:stretch>
            <a:fillRect/>
          </a:stretch>
        </p:blipFill>
        <p:spPr>
          <a:xfrm>
            <a:off x="8386899" y="2430862"/>
            <a:ext cx="1413992" cy="107312"/>
          </a:xfrm>
          <a:prstGeom prst="rect">
            <a:avLst/>
          </a:prstGeom>
        </p:spPr>
      </p:pic>
      <p:grpSp>
        <p:nvGrpSpPr>
          <p:cNvPr id="243" name="Group 242">
            <a:extLst>
              <a:ext uri="{FF2B5EF4-FFF2-40B4-BE49-F238E27FC236}">
                <a16:creationId xmlns:a16="http://schemas.microsoft.com/office/drawing/2014/main" id="{DA38FB8D-E77C-4903-A379-DA68E4FAED5F}"/>
              </a:ext>
            </a:extLst>
          </p:cNvPr>
          <p:cNvGrpSpPr/>
          <p:nvPr/>
        </p:nvGrpSpPr>
        <p:grpSpPr>
          <a:xfrm>
            <a:off x="7691855" y="1868313"/>
            <a:ext cx="1125183" cy="1116357"/>
            <a:chOff x="8182816" y="2283647"/>
            <a:chExt cx="1125183" cy="1116357"/>
          </a:xfrm>
        </p:grpSpPr>
        <p:sp>
          <p:nvSpPr>
            <p:cNvPr id="244" name="Oval 243">
              <a:extLst>
                <a:ext uri="{FF2B5EF4-FFF2-40B4-BE49-F238E27FC236}">
                  <a16:creationId xmlns:a16="http://schemas.microsoft.com/office/drawing/2014/main" id="{DFAE9983-8645-4857-973D-A8BCF2552934}"/>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45" name="Picture 244">
              <a:extLst>
                <a:ext uri="{FF2B5EF4-FFF2-40B4-BE49-F238E27FC236}">
                  <a16:creationId xmlns:a16="http://schemas.microsoft.com/office/drawing/2014/main" id="{5FFD14C7-AB58-45BA-801B-9615631BC2FD}"/>
                </a:ext>
              </a:extLst>
            </p:cNvPr>
            <p:cNvPicPr>
              <a:picLocks noChangeAspect="1"/>
            </p:cNvPicPr>
            <p:nvPr/>
          </p:nvPicPr>
          <p:blipFill>
            <a:blip r:embed="rId8"/>
            <a:stretch>
              <a:fillRect/>
            </a:stretch>
          </p:blipFill>
          <p:spPr>
            <a:xfrm>
              <a:off x="8182816" y="2283647"/>
              <a:ext cx="1125183" cy="1116357"/>
            </a:xfrm>
            <a:prstGeom prst="rect">
              <a:avLst/>
            </a:prstGeom>
          </p:spPr>
        </p:pic>
        <p:sp>
          <p:nvSpPr>
            <p:cNvPr id="246" name="Rectangle 245">
              <a:extLst>
                <a:ext uri="{FF2B5EF4-FFF2-40B4-BE49-F238E27FC236}">
                  <a16:creationId xmlns:a16="http://schemas.microsoft.com/office/drawing/2014/main" id="{DE60288F-334E-4CEB-A252-1B03C6E1D62A}"/>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pic>
        <p:nvPicPr>
          <p:cNvPr id="247" name="Picture 246">
            <a:extLst>
              <a:ext uri="{FF2B5EF4-FFF2-40B4-BE49-F238E27FC236}">
                <a16:creationId xmlns:a16="http://schemas.microsoft.com/office/drawing/2014/main" id="{8C14A015-4B89-4817-9842-117EAF7F4EC6}"/>
              </a:ext>
            </a:extLst>
          </p:cNvPr>
          <p:cNvPicPr>
            <a:picLocks noChangeAspect="1"/>
          </p:cNvPicPr>
          <p:nvPr/>
        </p:nvPicPr>
        <p:blipFill>
          <a:blip r:embed="rId4"/>
          <a:stretch>
            <a:fillRect/>
          </a:stretch>
        </p:blipFill>
        <p:spPr>
          <a:xfrm>
            <a:off x="8386899" y="3128267"/>
            <a:ext cx="1413992" cy="113624"/>
          </a:xfrm>
          <a:prstGeom prst="rect">
            <a:avLst/>
          </a:prstGeom>
        </p:spPr>
      </p:pic>
      <p:pic>
        <p:nvPicPr>
          <p:cNvPr id="248" name="Picture 247">
            <a:extLst>
              <a:ext uri="{FF2B5EF4-FFF2-40B4-BE49-F238E27FC236}">
                <a16:creationId xmlns:a16="http://schemas.microsoft.com/office/drawing/2014/main" id="{F69E1489-1BCD-47E0-AE83-A417A33F2A18}"/>
              </a:ext>
            </a:extLst>
          </p:cNvPr>
          <p:cNvPicPr>
            <a:picLocks noChangeAspect="1"/>
          </p:cNvPicPr>
          <p:nvPr/>
        </p:nvPicPr>
        <p:blipFill>
          <a:blip r:embed="rId5"/>
          <a:stretch>
            <a:fillRect/>
          </a:stretch>
        </p:blipFill>
        <p:spPr>
          <a:xfrm>
            <a:off x="8386899" y="3277295"/>
            <a:ext cx="1413992" cy="113624"/>
          </a:xfrm>
          <a:prstGeom prst="rect">
            <a:avLst/>
          </a:prstGeom>
        </p:spPr>
      </p:pic>
      <p:pic>
        <p:nvPicPr>
          <p:cNvPr id="249" name="Picture 248">
            <a:extLst>
              <a:ext uri="{FF2B5EF4-FFF2-40B4-BE49-F238E27FC236}">
                <a16:creationId xmlns:a16="http://schemas.microsoft.com/office/drawing/2014/main" id="{1CF3A402-3099-41C4-B2E0-00D99AFB804A}"/>
              </a:ext>
            </a:extLst>
          </p:cNvPr>
          <p:cNvPicPr>
            <a:picLocks noChangeAspect="1"/>
          </p:cNvPicPr>
          <p:nvPr/>
        </p:nvPicPr>
        <p:blipFill>
          <a:blip r:embed="rId6"/>
          <a:stretch>
            <a:fillRect/>
          </a:stretch>
        </p:blipFill>
        <p:spPr>
          <a:xfrm>
            <a:off x="8386899" y="3426324"/>
            <a:ext cx="1413992" cy="107312"/>
          </a:xfrm>
          <a:prstGeom prst="rect">
            <a:avLst/>
          </a:prstGeom>
        </p:spPr>
      </p:pic>
      <p:pic>
        <p:nvPicPr>
          <p:cNvPr id="250" name="Picture 249">
            <a:extLst>
              <a:ext uri="{FF2B5EF4-FFF2-40B4-BE49-F238E27FC236}">
                <a16:creationId xmlns:a16="http://schemas.microsoft.com/office/drawing/2014/main" id="{216043D5-4ECC-4ADB-AF27-52784E005C1F}"/>
              </a:ext>
            </a:extLst>
          </p:cNvPr>
          <p:cNvPicPr>
            <a:picLocks noChangeAspect="1"/>
          </p:cNvPicPr>
          <p:nvPr/>
        </p:nvPicPr>
        <p:blipFill>
          <a:blip r:embed="rId7"/>
          <a:stretch>
            <a:fillRect/>
          </a:stretch>
        </p:blipFill>
        <p:spPr>
          <a:xfrm>
            <a:off x="8386899" y="3569041"/>
            <a:ext cx="1413992" cy="107312"/>
          </a:xfrm>
          <a:prstGeom prst="rect">
            <a:avLst/>
          </a:prstGeom>
        </p:spPr>
      </p:pic>
      <p:grpSp>
        <p:nvGrpSpPr>
          <p:cNvPr id="251" name="Group 250">
            <a:extLst>
              <a:ext uri="{FF2B5EF4-FFF2-40B4-BE49-F238E27FC236}">
                <a16:creationId xmlns:a16="http://schemas.microsoft.com/office/drawing/2014/main" id="{6A2134D1-036C-433F-906B-8DBBBD6CA6BE}"/>
              </a:ext>
            </a:extLst>
          </p:cNvPr>
          <p:cNvGrpSpPr/>
          <p:nvPr/>
        </p:nvGrpSpPr>
        <p:grpSpPr>
          <a:xfrm>
            <a:off x="7691855" y="3006492"/>
            <a:ext cx="1125183" cy="1116357"/>
            <a:chOff x="8182816" y="2283647"/>
            <a:chExt cx="1125183" cy="1116357"/>
          </a:xfrm>
        </p:grpSpPr>
        <p:sp>
          <p:nvSpPr>
            <p:cNvPr id="252" name="Oval 251">
              <a:extLst>
                <a:ext uri="{FF2B5EF4-FFF2-40B4-BE49-F238E27FC236}">
                  <a16:creationId xmlns:a16="http://schemas.microsoft.com/office/drawing/2014/main" id="{53AEE3EB-42A0-445B-92AA-53FC6FF23A28}"/>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53" name="Picture 252">
              <a:extLst>
                <a:ext uri="{FF2B5EF4-FFF2-40B4-BE49-F238E27FC236}">
                  <a16:creationId xmlns:a16="http://schemas.microsoft.com/office/drawing/2014/main" id="{0457C477-C986-4028-9499-E17C652FED69}"/>
                </a:ext>
              </a:extLst>
            </p:cNvPr>
            <p:cNvPicPr>
              <a:picLocks noChangeAspect="1"/>
            </p:cNvPicPr>
            <p:nvPr/>
          </p:nvPicPr>
          <p:blipFill>
            <a:blip r:embed="rId8"/>
            <a:stretch>
              <a:fillRect/>
            </a:stretch>
          </p:blipFill>
          <p:spPr>
            <a:xfrm>
              <a:off x="8182816" y="2283647"/>
              <a:ext cx="1125183" cy="1116357"/>
            </a:xfrm>
            <a:prstGeom prst="rect">
              <a:avLst/>
            </a:prstGeom>
          </p:spPr>
        </p:pic>
        <p:sp>
          <p:nvSpPr>
            <p:cNvPr id="254" name="Rectangle 253">
              <a:extLst>
                <a:ext uri="{FF2B5EF4-FFF2-40B4-BE49-F238E27FC236}">
                  <a16:creationId xmlns:a16="http://schemas.microsoft.com/office/drawing/2014/main" id="{644767CF-F96F-4E43-94DB-886C0EB969A0}"/>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grpSp>
        <p:nvGrpSpPr>
          <p:cNvPr id="255" name="Group 254">
            <a:extLst>
              <a:ext uri="{FF2B5EF4-FFF2-40B4-BE49-F238E27FC236}">
                <a16:creationId xmlns:a16="http://schemas.microsoft.com/office/drawing/2014/main" id="{C7A859EE-2A61-4144-88A6-7C088B8CFF7A}"/>
              </a:ext>
            </a:extLst>
          </p:cNvPr>
          <p:cNvGrpSpPr/>
          <p:nvPr/>
        </p:nvGrpSpPr>
        <p:grpSpPr>
          <a:xfrm>
            <a:off x="9525857" y="2880033"/>
            <a:ext cx="1296053" cy="852455"/>
            <a:chOff x="10056054" y="3295367"/>
            <a:chExt cx="1296053" cy="852455"/>
          </a:xfrm>
        </p:grpSpPr>
        <p:pic>
          <p:nvPicPr>
            <p:cNvPr id="256" name="Picture 255">
              <a:extLst>
                <a:ext uri="{FF2B5EF4-FFF2-40B4-BE49-F238E27FC236}">
                  <a16:creationId xmlns:a16="http://schemas.microsoft.com/office/drawing/2014/main" id="{0BB42533-C67C-492D-A87A-EAEB126136F4}"/>
                </a:ext>
              </a:extLst>
            </p:cNvPr>
            <p:cNvPicPr>
              <a:picLocks noChangeAspect="1"/>
            </p:cNvPicPr>
            <p:nvPr/>
          </p:nvPicPr>
          <p:blipFill>
            <a:blip r:embed="rId9"/>
            <a:stretch>
              <a:fillRect/>
            </a:stretch>
          </p:blipFill>
          <p:spPr>
            <a:xfrm>
              <a:off x="10056054" y="3295367"/>
              <a:ext cx="1296053" cy="852455"/>
            </a:xfrm>
            <a:prstGeom prst="rect">
              <a:avLst/>
            </a:prstGeom>
          </p:spPr>
        </p:pic>
        <p:pic>
          <p:nvPicPr>
            <p:cNvPr id="257" name="Picture 256">
              <a:extLst>
                <a:ext uri="{FF2B5EF4-FFF2-40B4-BE49-F238E27FC236}">
                  <a16:creationId xmlns:a16="http://schemas.microsoft.com/office/drawing/2014/main" id="{D530565D-5817-4BA7-86E8-75C3288582B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274044" y="3617096"/>
              <a:ext cx="831037" cy="332415"/>
            </a:xfrm>
            <a:prstGeom prst="rect">
              <a:avLst/>
            </a:prstGeom>
          </p:spPr>
        </p:pic>
      </p:grpSp>
      <p:pic>
        <p:nvPicPr>
          <p:cNvPr id="258" name="Picture 257">
            <a:extLst>
              <a:ext uri="{FF2B5EF4-FFF2-40B4-BE49-F238E27FC236}">
                <a16:creationId xmlns:a16="http://schemas.microsoft.com/office/drawing/2014/main" id="{93E8AB1D-B338-4570-9423-F6ED22E90102}"/>
              </a:ext>
            </a:extLst>
          </p:cNvPr>
          <p:cNvPicPr>
            <a:picLocks noChangeAspect="1"/>
          </p:cNvPicPr>
          <p:nvPr/>
        </p:nvPicPr>
        <p:blipFill>
          <a:blip r:embed="rId4"/>
          <a:stretch>
            <a:fillRect/>
          </a:stretch>
        </p:blipFill>
        <p:spPr>
          <a:xfrm>
            <a:off x="8386899" y="4249767"/>
            <a:ext cx="1413992" cy="113624"/>
          </a:xfrm>
          <a:prstGeom prst="rect">
            <a:avLst/>
          </a:prstGeom>
        </p:spPr>
      </p:pic>
      <p:pic>
        <p:nvPicPr>
          <p:cNvPr id="259" name="Picture 258">
            <a:extLst>
              <a:ext uri="{FF2B5EF4-FFF2-40B4-BE49-F238E27FC236}">
                <a16:creationId xmlns:a16="http://schemas.microsoft.com/office/drawing/2014/main" id="{33022667-F600-4483-9425-0CB534F66F2F}"/>
              </a:ext>
            </a:extLst>
          </p:cNvPr>
          <p:cNvPicPr>
            <a:picLocks noChangeAspect="1"/>
          </p:cNvPicPr>
          <p:nvPr/>
        </p:nvPicPr>
        <p:blipFill>
          <a:blip r:embed="rId5"/>
          <a:stretch>
            <a:fillRect/>
          </a:stretch>
        </p:blipFill>
        <p:spPr>
          <a:xfrm>
            <a:off x="8386899" y="4398795"/>
            <a:ext cx="1413992" cy="113624"/>
          </a:xfrm>
          <a:prstGeom prst="rect">
            <a:avLst/>
          </a:prstGeom>
        </p:spPr>
      </p:pic>
      <p:pic>
        <p:nvPicPr>
          <p:cNvPr id="260" name="Picture 259">
            <a:extLst>
              <a:ext uri="{FF2B5EF4-FFF2-40B4-BE49-F238E27FC236}">
                <a16:creationId xmlns:a16="http://schemas.microsoft.com/office/drawing/2014/main" id="{9B5F1C02-FF7C-4904-B723-E61DB78230AA}"/>
              </a:ext>
            </a:extLst>
          </p:cNvPr>
          <p:cNvPicPr>
            <a:picLocks noChangeAspect="1"/>
          </p:cNvPicPr>
          <p:nvPr/>
        </p:nvPicPr>
        <p:blipFill>
          <a:blip r:embed="rId6"/>
          <a:stretch>
            <a:fillRect/>
          </a:stretch>
        </p:blipFill>
        <p:spPr>
          <a:xfrm>
            <a:off x="8386899" y="4547824"/>
            <a:ext cx="1413992" cy="107312"/>
          </a:xfrm>
          <a:prstGeom prst="rect">
            <a:avLst/>
          </a:prstGeom>
        </p:spPr>
      </p:pic>
      <p:pic>
        <p:nvPicPr>
          <p:cNvPr id="261" name="Picture 260">
            <a:extLst>
              <a:ext uri="{FF2B5EF4-FFF2-40B4-BE49-F238E27FC236}">
                <a16:creationId xmlns:a16="http://schemas.microsoft.com/office/drawing/2014/main" id="{AE2F7E44-27D4-4145-8486-9765AF1663E4}"/>
              </a:ext>
            </a:extLst>
          </p:cNvPr>
          <p:cNvPicPr>
            <a:picLocks noChangeAspect="1"/>
          </p:cNvPicPr>
          <p:nvPr/>
        </p:nvPicPr>
        <p:blipFill>
          <a:blip r:embed="rId7"/>
          <a:stretch>
            <a:fillRect/>
          </a:stretch>
        </p:blipFill>
        <p:spPr>
          <a:xfrm>
            <a:off x="8386899" y="4690541"/>
            <a:ext cx="1413992" cy="107312"/>
          </a:xfrm>
          <a:prstGeom prst="rect">
            <a:avLst/>
          </a:prstGeom>
        </p:spPr>
      </p:pic>
      <p:grpSp>
        <p:nvGrpSpPr>
          <p:cNvPr id="262" name="Group 261">
            <a:extLst>
              <a:ext uri="{FF2B5EF4-FFF2-40B4-BE49-F238E27FC236}">
                <a16:creationId xmlns:a16="http://schemas.microsoft.com/office/drawing/2014/main" id="{363E85C1-5F9D-4D49-B2E1-398857750A7C}"/>
              </a:ext>
            </a:extLst>
          </p:cNvPr>
          <p:cNvGrpSpPr/>
          <p:nvPr/>
        </p:nvGrpSpPr>
        <p:grpSpPr>
          <a:xfrm>
            <a:off x="7691855" y="4127992"/>
            <a:ext cx="1125183" cy="1116357"/>
            <a:chOff x="8182816" y="2283647"/>
            <a:chExt cx="1125183" cy="1116357"/>
          </a:xfrm>
        </p:grpSpPr>
        <p:sp>
          <p:nvSpPr>
            <p:cNvPr id="263" name="Oval 262">
              <a:extLst>
                <a:ext uri="{FF2B5EF4-FFF2-40B4-BE49-F238E27FC236}">
                  <a16:creationId xmlns:a16="http://schemas.microsoft.com/office/drawing/2014/main" id="{FC6AB9F2-A43B-42FC-B7AC-566659EC4C95}"/>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64" name="Picture 263">
              <a:extLst>
                <a:ext uri="{FF2B5EF4-FFF2-40B4-BE49-F238E27FC236}">
                  <a16:creationId xmlns:a16="http://schemas.microsoft.com/office/drawing/2014/main" id="{D020B506-1E71-4BA3-97FB-A0ED90C009D4}"/>
                </a:ext>
              </a:extLst>
            </p:cNvPr>
            <p:cNvPicPr>
              <a:picLocks noChangeAspect="1"/>
            </p:cNvPicPr>
            <p:nvPr/>
          </p:nvPicPr>
          <p:blipFill>
            <a:blip r:embed="rId8"/>
            <a:stretch>
              <a:fillRect/>
            </a:stretch>
          </p:blipFill>
          <p:spPr>
            <a:xfrm>
              <a:off x="8182816" y="2283647"/>
              <a:ext cx="1125183" cy="1116357"/>
            </a:xfrm>
            <a:prstGeom prst="rect">
              <a:avLst/>
            </a:prstGeom>
          </p:spPr>
        </p:pic>
        <p:sp>
          <p:nvSpPr>
            <p:cNvPr id="265" name="Rectangle 264">
              <a:extLst>
                <a:ext uri="{FF2B5EF4-FFF2-40B4-BE49-F238E27FC236}">
                  <a16:creationId xmlns:a16="http://schemas.microsoft.com/office/drawing/2014/main" id="{8C1F3BC8-8FA1-4917-85BB-0DFDB96FC450}"/>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grpSp>
        <p:nvGrpSpPr>
          <p:cNvPr id="266" name="Group 265">
            <a:extLst>
              <a:ext uri="{FF2B5EF4-FFF2-40B4-BE49-F238E27FC236}">
                <a16:creationId xmlns:a16="http://schemas.microsoft.com/office/drawing/2014/main" id="{6FA4BE86-B391-496D-B719-4911255C96DD}"/>
              </a:ext>
            </a:extLst>
          </p:cNvPr>
          <p:cNvGrpSpPr/>
          <p:nvPr/>
        </p:nvGrpSpPr>
        <p:grpSpPr>
          <a:xfrm>
            <a:off x="9525857" y="4001533"/>
            <a:ext cx="1296053" cy="852455"/>
            <a:chOff x="10056054" y="4416867"/>
            <a:chExt cx="1296053" cy="852455"/>
          </a:xfrm>
        </p:grpSpPr>
        <p:pic>
          <p:nvPicPr>
            <p:cNvPr id="267" name="Picture 266">
              <a:extLst>
                <a:ext uri="{FF2B5EF4-FFF2-40B4-BE49-F238E27FC236}">
                  <a16:creationId xmlns:a16="http://schemas.microsoft.com/office/drawing/2014/main" id="{6EA251D9-0387-4755-947B-301452100605}"/>
                </a:ext>
              </a:extLst>
            </p:cNvPr>
            <p:cNvPicPr>
              <a:picLocks noChangeAspect="1"/>
            </p:cNvPicPr>
            <p:nvPr/>
          </p:nvPicPr>
          <p:blipFill>
            <a:blip r:embed="rId9"/>
            <a:stretch>
              <a:fillRect/>
            </a:stretch>
          </p:blipFill>
          <p:spPr>
            <a:xfrm>
              <a:off x="10056054" y="4416867"/>
              <a:ext cx="1296053" cy="852455"/>
            </a:xfrm>
            <a:prstGeom prst="rect">
              <a:avLst/>
            </a:prstGeom>
          </p:spPr>
        </p:pic>
        <p:grpSp>
          <p:nvGrpSpPr>
            <p:cNvPr id="268" name="Group 267">
              <a:extLst>
                <a:ext uri="{FF2B5EF4-FFF2-40B4-BE49-F238E27FC236}">
                  <a16:creationId xmlns:a16="http://schemas.microsoft.com/office/drawing/2014/main" id="{96BDED0D-51A8-490F-856B-BF5A0524EFE4}"/>
                </a:ext>
              </a:extLst>
            </p:cNvPr>
            <p:cNvGrpSpPr/>
            <p:nvPr/>
          </p:nvGrpSpPr>
          <p:grpSpPr>
            <a:xfrm>
              <a:off x="10310525" y="4757557"/>
              <a:ext cx="776545" cy="359366"/>
              <a:chOff x="10310525" y="4757557"/>
              <a:chExt cx="776545" cy="359366"/>
            </a:xfrm>
          </p:grpSpPr>
          <p:pic>
            <p:nvPicPr>
              <p:cNvPr id="269" name="Picture 268">
                <a:extLst>
                  <a:ext uri="{FF2B5EF4-FFF2-40B4-BE49-F238E27FC236}">
                    <a16:creationId xmlns:a16="http://schemas.microsoft.com/office/drawing/2014/main" id="{AF19DA46-A13B-46C1-ABE3-D74DFBC62122}"/>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5594" t="22584" r="51464" b="23039"/>
              <a:stretch/>
            </p:blipFill>
            <p:spPr>
              <a:xfrm>
                <a:off x="10310525" y="4757557"/>
                <a:ext cx="736971" cy="224479"/>
              </a:xfrm>
              <a:prstGeom prst="rect">
                <a:avLst/>
              </a:prstGeom>
            </p:spPr>
          </p:pic>
          <p:pic>
            <p:nvPicPr>
              <p:cNvPr id="270" name="Picture 269">
                <a:extLst>
                  <a:ext uri="{FF2B5EF4-FFF2-40B4-BE49-F238E27FC236}">
                    <a16:creationId xmlns:a16="http://schemas.microsoft.com/office/drawing/2014/main" id="{38E41509-C37A-483D-9F51-0C4262F15D78}"/>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49611" t="36425" r="5842" b="33308"/>
              <a:stretch/>
            </p:blipFill>
            <p:spPr>
              <a:xfrm>
                <a:off x="10322568" y="4991976"/>
                <a:ext cx="764502" cy="124947"/>
              </a:xfrm>
              <a:prstGeom prst="rect">
                <a:avLst/>
              </a:prstGeom>
            </p:spPr>
          </p:pic>
        </p:grpSp>
      </p:grpSp>
      <p:pic>
        <p:nvPicPr>
          <p:cNvPr id="271" name="Picture 270">
            <a:extLst>
              <a:ext uri="{FF2B5EF4-FFF2-40B4-BE49-F238E27FC236}">
                <a16:creationId xmlns:a16="http://schemas.microsoft.com/office/drawing/2014/main" id="{3A701B6A-33E3-4552-B36B-D420A84BE4BD}"/>
              </a:ext>
            </a:extLst>
          </p:cNvPr>
          <p:cNvPicPr>
            <a:picLocks noChangeAspect="1"/>
          </p:cNvPicPr>
          <p:nvPr/>
        </p:nvPicPr>
        <p:blipFill>
          <a:blip r:embed="rId4"/>
          <a:stretch>
            <a:fillRect/>
          </a:stretch>
        </p:blipFill>
        <p:spPr>
          <a:xfrm>
            <a:off x="8386899" y="5395862"/>
            <a:ext cx="1413992" cy="113624"/>
          </a:xfrm>
          <a:prstGeom prst="rect">
            <a:avLst/>
          </a:prstGeom>
        </p:spPr>
      </p:pic>
      <p:pic>
        <p:nvPicPr>
          <p:cNvPr id="272" name="Picture 271">
            <a:extLst>
              <a:ext uri="{FF2B5EF4-FFF2-40B4-BE49-F238E27FC236}">
                <a16:creationId xmlns:a16="http://schemas.microsoft.com/office/drawing/2014/main" id="{31BF5783-7D0C-4A9C-92F7-3C1CBCCA5B5C}"/>
              </a:ext>
            </a:extLst>
          </p:cNvPr>
          <p:cNvPicPr>
            <a:picLocks noChangeAspect="1"/>
          </p:cNvPicPr>
          <p:nvPr/>
        </p:nvPicPr>
        <p:blipFill>
          <a:blip r:embed="rId5"/>
          <a:stretch>
            <a:fillRect/>
          </a:stretch>
        </p:blipFill>
        <p:spPr>
          <a:xfrm>
            <a:off x="8386899" y="5544890"/>
            <a:ext cx="1413992" cy="113624"/>
          </a:xfrm>
          <a:prstGeom prst="rect">
            <a:avLst/>
          </a:prstGeom>
        </p:spPr>
      </p:pic>
      <p:pic>
        <p:nvPicPr>
          <p:cNvPr id="273" name="Picture 272">
            <a:extLst>
              <a:ext uri="{FF2B5EF4-FFF2-40B4-BE49-F238E27FC236}">
                <a16:creationId xmlns:a16="http://schemas.microsoft.com/office/drawing/2014/main" id="{3DEEDCDB-78ED-4768-96AE-DA7725C30EF8}"/>
              </a:ext>
            </a:extLst>
          </p:cNvPr>
          <p:cNvPicPr>
            <a:picLocks noChangeAspect="1"/>
          </p:cNvPicPr>
          <p:nvPr/>
        </p:nvPicPr>
        <p:blipFill>
          <a:blip r:embed="rId6"/>
          <a:stretch>
            <a:fillRect/>
          </a:stretch>
        </p:blipFill>
        <p:spPr>
          <a:xfrm>
            <a:off x="8386899" y="5693919"/>
            <a:ext cx="1413992" cy="107312"/>
          </a:xfrm>
          <a:prstGeom prst="rect">
            <a:avLst/>
          </a:prstGeom>
        </p:spPr>
      </p:pic>
      <p:pic>
        <p:nvPicPr>
          <p:cNvPr id="274" name="Picture 273">
            <a:extLst>
              <a:ext uri="{FF2B5EF4-FFF2-40B4-BE49-F238E27FC236}">
                <a16:creationId xmlns:a16="http://schemas.microsoft.com/office/drawing/2014/main" id="{C28C4E35-5D14-4BB3-8398-67B0FF9A0145}"/>
              </a:ext>
            </a:extLst>
          </p:cNvPr>
          <p:cNvPicPr>
            <a:picLocks noChangeAspect="1"/>
          </p:cNvPicPr>
          <p:nvPr/>
        </p:nvPicPr>
        <p:blipFill>
          <a:blip r:embed="rId7"/>
          <a:stretch>
            <a:fillRect/>
          </a:stretch>
        </p:blipFill>
        <p:spPr>
          <a:xfrm>
            <a:off x="8386899" y="5836636"/>
            <a:ext cx="1413992" cy="107312"/>
          </a:xfrm>
          <a:prstGeom prst="rect">
            <a:avLst/>
          </a:prstGeom>
        </p:spPr>
      </p:pic>
      <p:grpSp>
        <p:nvGrpSpPr>
          <p:cNvPr id="275" name="Group 274">
            <a:extLst>
              <a:ext uri="{FF2B5EF4-FFF2-40B4-BE49-F238E27FC236}">
                <a16:creationId xmlns:a16="http://schemas.microsoft.com/office/drawing/2014/main" id="{0A74CED8-8340-41AA-A2AE-55A0DD704A9F}"/>
              </a:ext>
            </a:extLst>
          </p:cNvPr>
          <p:cNvGrpSpPr/>
          <p:nvPr/>
        </p:nvGrpSpPr>
        <p:grpSpPr>
          <a:xfrm>
            <a:off x="7691855" y="5274087"/>
            <a:ext cx="1125183" cy="1116357"/>
            <a:chOff x="8182816" y="2283647"/>
            <a:chExt cx="1125183" cy="1116357"/>
          </a:xfrm>
        </p:grpSpPr>
        <p:sp>
          <p:nvSpPr>
            <p:cNvPr id="276" name="Oval 275">
              <a:extLst>
                <a:ext uri="{FF2B5EF4-FFF2-40B4-BE49-F238E27FC236}">
                  <a16:creationId xmlns:a16="http://schemas.microsoft.com/office/drawing/2014/main" id="{120A251C-F794-4511-A4A6-52621C2E51C5}"/>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77" name="Picture 276">
              <a:extLst>
                <a:ext uri="{FF2B5EF4-FFF2-40B4-BE49-F238E27FC236}">
                  <a16:creationId xmlns:a16="http://schemas.microsoft.com/office/drawing/2014/main" id="{4B27313D-9102-460A-B22F-A6F6BA28E7E8}"/>
                </a:ext>
              </a:extLst>
            </p:cNvPr>
            <p:cNvPicPr>
              <a:picLocks noChangeAspect="1"/>
            </p:cNvPicPr>
            <p:nvPr/>
          </p:nvPicPr>
          <p:blipFill>
            <a:blip r:embed="rId8"/>
            <a:stretch>
              <a:fillRect/>
            </a:stretch>
          </p:blipFill>
          <p:spPr>
            <a:xfrm>
              <a:off x="8182816" y="2283647"/>
              <a:ext cx="1125183" cy="1116357"/>
            </a:xfrm>
            <a:prstGeom prst="rect">
              <a:avLst/>
            </a:prstGeom>
          </p:spPr>
        </p:pic>
        <p:sp>
          <p:nvSpPr>
            <p:cNvPr id="278" name="Rectangle 277">
              <a:extLst>
                <a:ext uri="{FF2B5EF4-FFF2-40B4-BE49-F238E27FC236}">
                  <a16:creationId xmlns:a16="http://schemas.microsoft.com/office/drawing/2014/main" id="{A287A56E-43DD-4372-ADF3-708556C1F7F4}"/>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grpSp>
        <p:nvGrpSpPr>
          <p:cNvPr id="279" name="Group 278">
            <a:extLst>
              <a:ext uri="{FF2B5EF4-FFF2-40B4-BE49-F238E27FC236}">
                <a16:creationId xmlns:a16="http://schemas.microsoft.com/office/drawing/2014/main" id="{4A864BF2-7B82-4DB2-82BF-8D588A818E9E}"/>
              </a:ext>
            </a:extLst>
          </p:cNvPr>
          <p:cNvGrpSpPr/>
          <p:nvPr/>
        </p:nvGrpSpPr>
        <p:grpSpPr>
          <a:xfrm>
            <a:off x="9525857" y="5147628"/>
            <a:ext cx="1296053" cy="852455"/>
            <a:chOff x="10063298" y="5562962"/>
            <a:chExt cx="1296053" cy="852455"/>
          </a:xfrm>
        </p:grpSpPr>
        <p:pic>
          <p:nvPicPr>
            <p:cNvPr id="280" name="Picture 279">
              <a:extLst>
                <a:ext uri="{FF2B5EF4-FFF2-40B4-BE49-F238E27FC236}">
                  <a16:creationId xmlns:a16="http://schemas.microsoft.com/office/drawing/2014/main" id="{53DE1C16-674D-4BD4-B4C5-84B1FA0D5D8D}"/>
                </a:ext>
              </a:extLst>
            </p:cNvPr>
            <p:cNvPicPr>
              <a:picLocks noChangeAspect="1"/>
            </p:cNvPicPr>
            <p:nvPr/>
          </p:nvPicPr>
          <p:blipFill>
            <a:blip r:embed="rId9"/>
            <a:stretch>
              <a:fillRect/>
            </a:stretch>
          </p:blipFill>
          <p:spPr>
            <a:xfrm>
              <a:off x="10063298" y="5562962"/>
              <a:ext cx="1296053" cy="852455"/>
            </a:xfrm>
            <a:prstGeom prst="rect">
              <a:avLst/>
            </a:prstGeom>
          </p:spPr>
        </p:pic>
        <p:sp>
          <p:nvSpPr>
            <p:cNvPr id="281" name="TextBox 26">
              <a:extLst>
                <a:ext uri="{FF2B5EF4-FFF2-40B4-BE49-F238E27FC236}">
                  <a16:creationId xmlns:a16="http://schemas.microsoft.com/office/drawing/2014/main" id="{0156E67D-AA6C-4530-990A-80918867AADD}"/>
                </a:ext>
              </a:extLst>
            </p:cNvPr>
            <p:cNvSpPr txBox="1">
              <a:spLocks noChangeArrowheads="1"/>
            </p:cNvSpPr>
            <p:nvPr/>
          </p:nvSpPr>
          <p:spPr bwMode="auto">
            <a:xfrm>
              <a:off x="10216319" y="5942866"/>
              <a:ext cx="925382" cy="246221"/>
            </a:xfrm>
            <a:prstGeom prst="rect">
              <a:avLst/>
            </a:prstGeom>
            <a:noFill/>
            <a:ln>
              <a:noFill/>
            </a:ln>
            <a:extLst/>
          </p:spPr>
          <p:txBody>
            <a:bodyPr>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algn="ctr" defTabSz="914367">
                <a:spcBef>
                  <a:spcPct val="0"/>
                </a:spcBef>
                <a:buClrTx/>
                <a:buSzTx/>
                <a:buFont typeface="Wingdings" panose="05000000000000000000" pitchFamily="2" charset="2"/>
                <a:buNone/>
                <a:defRPr/>
              </a:pPr>
              <a:r>
                <a:rPr lang="en-US" altLang="en-US" sz="10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Hosters</a:t>
              </a:r>
              <a:endParaRPr lang="en-US" altLang="en-US" sz="1000" b="1" dirty="0">
                <a:solidFill>
                  <a:srgbClr val="000000"/>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282" name="Group 281">
            <a:extLst>
              <a:ext uri="{FF2B5EF4-FFF2-40B4-BE49-F238E27FC236}">
                <a16:creationId xmlns:a16="http://schemas.microsoft.com/office/drawing/2014/main" id="{07A08115-1CB0-4677-BF4D-057EAB15470C}"/>
              </a:ext>
            </a:extLst>
          </p:cNvPr>
          <p:cNvGrpSpPr/>
          <p:nvPr/>
        </p:nvGrpSpPr>
        <p:grpSpPr>
          <a:xfrm>
            <a:off x="4036591" y="2355593"/>
            <a:ext cx="1769733" cy="586617"/>
            <a:chOff x="1607632" y="5118374"/>
            <a:chExt cx="1769733" cy="586617"/>
          </a:xfrm>
        </p:grpSpPr>
        <p:grpSp>
          <p:nvGrpSpPr>
            <p:cNvPr id="283" name="Group 282">
              <a:extLst>
                <a:ext uri="{FF2B5EF4-FFF2-40B4-BE49-F238E27FC236}">
                  <a16:creationId xmlns:a16="http://schemas.microsoft.com/office/drawing/2014/main" id="{B308BD4E-860E-4234-900E-888668E171AF}"/>
                </a:ext>
              </a:extLst>
            </p:cNvPr>
            <p:cNvGrpSpPr/>
            <p:nvPr/>
          </p:nvGrpSpPr>
          <p:grpSpPr>
            <a:xfrm>
              <a:off x="1607632" y="5118374"/>
              <a:ext cx="758894" cy="586617"/>
              <a:chOff x="1297431" y="6630209"/>
              <a:chExt cx="758894" cy="586617"/>
            </a:xfrm>
          </p:grpSpPr>
          <p:sp>
            <p:nvSpPr>
              <p:cNvPr id="285" name="Rectangle 284">
                <a:extLst>
                  <a:ext uri="{FF2B5EF4-FFF2-40B4-BE49-F238E27FC236}">
                    <a16:creationId xmlns:a16="http://schemas.microsoft.com/office/drawing/2014/main" id="{9AC42C84-3DDF-4477-8CCB-9C5CD785A670}"/>
                  </a:ext>
                </a:extLst>
              </p:cNvPr>
              <p:cNvSpPr/>
              <p:nvPr/>
            </p:nvSpPr>
            <p:spPr>
              <a:xfrm>
                <a:off x="1318418" y="6639734"/>
                <a:ext cx="717625" cy="451073"/>
              </a:xfrm>
              <a:prstGeom prst="rect">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86" name="Picture 285">
                <a:extLst>
                  <a:ext uri="{FF2B5EF4-FFF2-40B4-BE49-F238E27FC236}">
                    <a16:creationId xmlns:a16="http://schemas.microsoft.com/office/drawing/2014/main" id="{91ABBDE0-D960-478D-8C97-362F95FE92CF}"/>
                  </a:ext>
                </a:extLst>
              </p:cNvPr>
              <p:cNvPicPr>
                <a:picLocks noChangeAspect="1"/>
              </p:cNvPicPr>
              <p:nvPr/>
            </p:nvPicPr>
            <p:blipFill>
              <a:blip r:embed="rId12"/>
              <a:stretch>
                <a:fillRect/>
              </a:stretch>
            </p:blipFill>
            <p:spPr>
              <a:xfrm>
                <a:off x="1297431" y="6630209"/>
                <a:ext cx="758894" cy="586617"/>
              </a:xfrm>
              <a:prstGeom prst="rect">
                <a:avLst/>
              </a:prstGeom>
            </p:spPr>
          </p:pic>
        </p:grpSp>
        <p:sp>
          <p:nvSpPr>
            <p:cNvPr id="284" name="Rectangle 283">
              <a:extLst>
                <a:ext uri="{FF2B5EF4-FFF2-40B4-BE49-F238E27FC236}">
                  <a16:creationId xmlns:a16="http://schemas.microsoft.com/office/drawing/2014/main" id="{C894FE0A-8F13-426F-8DA1-9F2CDFD7B5B0}"/>
                </a:ext>
              </a:extLst>
            </p:cNvPr>
            <p:cNvSpPr/>
            <p:nvPr/>
          </p:nvSpPr>
          <p:spPr>
            <a:xfrm>
              <a:off x="2403001" y="5122602"/>
              <a:ext cx="974364" cy="461665"/>
            </a:xfrm>
            <a:prstGeom prst="rect">
              <a:avLst/>
            </a:prstGeom>
          </p:spPr>
          <p:txBody>
            <a:bodyPr wrap="square">
              <a:spAutoFit/>
            </a:bodyPr>
            <a:lstStyle/>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Platform and</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Application </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 tool</a:t>
              </a:r>
            </a:p>
          </p:txBody>
        </p:sp>
      </p:grpSp>
      <p:grpSp>
        <p:nvGrpSpPr>
          <p:cNvPr id="287" name="Group 286">
            <a:extLst>
              <a:ext uri="{FF2B5EF4-FFF2-40B4-BE49-F238E27FC236}">
                <a16:creationId xmlns:a16="http://schemas.microsoft.com/office/drawing/2014/main" id="{377EFCDC-483B-4A66-96B0-5DD2A272FC26}"/>
              </a:ext>
            </a:extLst>
          </p:cNvPr>
          <p:cNvGrpSpPr/>
          <p:nvPr/>
        </p:nvGrpSpPr>
        <p:grpSpPr>
          <a:xfrm>
            <a:off x="4036591" y="3820861"/>
            <a:ext cx="1666509" cy="590978"/>
            <a:chOff x="3997353" y="5118374"/>
            <a:chExt cx="1666509" cy="590978"/>
          </a:xfrm>
        </p:grpSpPr>
        <p:grpSp>
          <p:nvGrpSpPr>
            <p:cNvPr id="288" name="Group 287">
              <a:extLst>
                <a:ext uri="{FF2B5EF4-FFF2-40B4-BE49-F238E27FC236}">
                  <a16:creationId xmlns:a16="http://schemas.microsoft.com/office/drawing/2014/main" id="{5FE73520-A817-419F-8955-4E332C96DD14}"/>
                </a:ext>
              </a:extLst>
            </p:cNvPr>
            <p:cNvGrpSpPr/>
            <p:nvPr/>
          </p:nvGrpSpPr>
          <p:grpSpPr>
            <a:xfrm>
              <a:off x="3997353" y="5118374"/>
              <a:ext cx="765436" cy="590978"/>
              <a:chOff x="2088417" y="6630209"/>
              <a:chExt cx="765436" cy="590978"/>
            </a:xfrm>
          </p:grpSpPr>
          <p:sp>
            <p:nvSpPr>
              <p:cNvPr id="290" name="Rectangle 289">
                <a:extLst>
                  <a:ext uri="{FF2B5EF4-FFF2-40B4-BE49-F238E27FC236}">
                    <a16:creationId xmlns:a16="http://schemas.microsoft.com/office/drawing/2014/main" id="{DAB329F8-3CF0-4A62-9381-C8DE9222CDF8}"/>
                  </a:ext>
                </a:extLst>
              </p:cNvPr>
              <p:cNvSpPr/>
              <p:nvPr/>
            </p:nvSpPr>
            <p:spPr>
              <a:xfrm>
                <a:off x="2110853" y="6639734"/>
                <a:ext cx="717625" cy="451073"/>
              </a:xfrm>
              <a:prstGeom prst="rect">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91" name="Picture 290">
                <a:extLst>
                  <a:ext uri="{FF2B5EF4-FFF2-40B4-BE49-F238E27FC236}">
                    <a16:creationId xmlns:a16="http://schemas.microsoft.com/office/drawing/2014/main" id="{60C12D63-3454-4B8C-BC65-8002971874ED}"/>
                  </a:ext>
                </a:extLst>
              </p:cNvPr>
              <p:cNvPicPr>
                <a:picLocks noChangeAspect="1"/>
              </p:cNvPicPr>
              <p:nvPr/>
            </p:nvPicPr>
            <p:blipFill>
              <a:blip r:embed="rId13"/>
              <a:stretch>
                <a:fillRect/>
              </a:stretch>
            </p:blipFill>
            <p:spPr>
              <a:xfrm>
                <a:off x="2088417" y="6630209"/>
                <a:ext cx="765436" cy="590978"/>
              </a:xfrm>
              <a:prstGeom prst="rect">
                <a:avLst/>
              </a:prstGeom>
            </p:spPr>
          </p:pic>
        </p:grpSp>
        <p:sp>
          <p:nvSpPr>
            <p:cNvPr id="289" name="Rectangle 288">
              <a:extLst>
                <a:ext uri="{FF2B5EF4-FFF2-40B4-BE49-F238E27FC236}">
                  <a16:creationId xmlns:a16="http://schemas.microsoft.com/office/drawing/2014/main" id="{5F8A248C-DC40-4823-9618-D6B74927E2AC}"/>
                </a:ext>
              </a:extLst>
            </p:cNvPr>
            <p:cNvSpPr/>
            <p:nvPr/>
          </p:nvSpPr>
          <p:spPr>
            <a:xfrm>
              <a:off x="4792638" y="5192530"/>
              <a:ext cx="871224" cy="338554"/>
            </a:xfrm>
            <a:prstGeom prst="rect">
              <a:avLst/>
            </a:prstGeom>
          </p:spPr>
          <p:txBody>
            <a:bodyPr wrap="square">
              <a:spAutoFit/>
            </a:bodyPr>
            <a:lstStyle/>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Security </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analysis tool</a:t>
              </a:r>
            </a:p>
          </p:txBody>
        </p:sp>
      </p:grpSp>
      <p:grpSp>
        <p:nvGrpSpPr>
          <p:cNvPr id="292" name="Group 291">
            <a:extLst>
              <a:ext uri="{FF2B5EF4-FFF2-40B4-BE49-F238E27FC236}">
                <a16:creationId xmlns:a16="http://schemas.microsoft.com/office/drawing/2014/main" id="{BDEE125C-7B3D-4C15-B196-C03EED038482}"/>
              </a:ext>
            </a:extLst>
          </p:cNvPr>
          <p:cNvGrpSpPr/>
          <p:nvPr/>
        </p:nvGrpSpPr>
        <p:grpSpPr>
          <a:xfrm>
            <a:off x="4036591" y="3086046"/>
            <a:ext cx="1770697" cy="590978"/>
            <a:chOff x="2789811" y="5118374"/>
            <a:chExt cx="1770697" cy="590978"/>
          </a:xfrm>
        </p:grpSpPr>
        <p:sp>
          <p:nvSpPr>
            <p:cNvPr id="293" name="Rectangle 292">
              <a:extLst>
                <a:ext uri="{FF2B5EF4-FFF2-40B4-BE49-F238E27FC236}">
                  <a16:creationId xmlns:a16="http://schemas.microsoft.com/office/drawing/2014/main" id="{E8979510-DBC0-4E91-BA1D-AFAE9B26BE82}"/>
                </a:ext>
              </a:extLst>
            </p:cNvPr>
            <p:cNvSpPr/>
            <p:nvPr/>
          </p:nvSpPr>
          <p:spPr>
            <a:xfrm>
              <a:off x="3584215" y="5162097"/>
              <a:ext cx="976293" cy="338554"/>
            </a:xfrm>
            <a:prstGeom prst="rect">
              <a:avLst/>
            </a:prstGeom>
          </p:spPr>
          <p:txBody>
            <a:bodyPr wrap="square">
              <a:spAutoFit/>
            </a:bodyPr>
            <a:lstStyle/>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Network </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 tool</a:t>
              </a:r>
            </a:p>
          </p:txBody>
        </p:sp>
        <p:grpSp>
          <p:nvGrpSpPr>
            <p:cNvPr id="294" name="Group 293">
              <a:extLst>
                <a:ext uri="{FF2B5EF4-FFF2-40B4-BE49-F238E27FC236}">
                  <a16:creationId xmlns:a16="http://schemas.microsoft.com/office/drawing/2014/main" id="{F68610C0-FF30-4001-8D15-0A6D3D5901C1}"/>
                </a:ext>
              </a:extLst>
            </p:cNvPr>
            <p:cNvGrpSpPr/>
            <p:nvPr/>
          </p:nvGrpSpPr>
          <p:grpSpPr>
            <a:xfrm>
              <a:off x="2789811" y="5118374"/>
              <a:ext cx="765436" cy="590978"/>
              <a:chOff x="3210672" y="6630209"/>
              <a:chExt cx="765436" cy="590978"/>
            </a:xfrm>
          </p:grpSpPr>
          <p:sp>
            <p:nvSpPr>
              <p:cNvPr id="295" name="Rectangle 294">
                <a:extLst>
                  <a:ext uri="{FF2B5EF4-FFF2-40B4-BE49-F238E27FC236}">
                    <a16:creationId xmlns:a16="http://schemas.microsoft.com/office/drawing/2014/main" id="{12316609-C59D-4BF0-8F4A-08DA813AC756}"/>
                  </a:ext>
                </a:extLst>
              </p:cNvPr>
              <p:cNvSpPr/>
              <p:nvPr/>
            </p:nvSpPr>
            <p:spPr>
              <a:xfrm>
                <a:off x="3231402" y="6639734"/>
                <a:ext cx="717625" cy="451073"/>
              </a:xfrm>
              <a:prstGeom prst="rect">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96" name="Picture 295">
                <a:extLst>
                  <a:ext uri="{FF2B5EF4-FFF2-40B4-BE49-F238E27FC236}">
                    <a16:creationId xmlns:a16="http://schemas.microsoft.com/office/drawing/2014/main" id="{FB5F1E08-C3ED-478D-B7F9-94C94821DA01}"/>
                  </a:ext>
                </a:extLst>
              </p:cNvPr>
              <p:cNvPicPr>
                <a:picLocks noChangeAspect="1"/>
              </p:cNvPicPr>
              <p:nvPr/>
            </p:nvPicPr>
            <p:blipFill>
              <a:blip r:embed="rId14"/>
              <a:stretch>
                <a:fillRect/>
              </a:stretch>
            </p:blipFill>
            <p:spPr>
              <a:xfrm>
                <a:off x="3210672" y="6630209"/>
                <a:ext cx="765436" cy="590978"/>
              </a:xfrm>
              <a:prstGeom prst="rect">
                <a:avLst/>
              </a:prstGeom>
            </p:spPr>
          </p:pic>
        </p:grpSp>
      </p:grpSp>
      <p:grpSp>
        <p:nvGrpSpPr>
          <p:cNvPr id="297" name="Group 296">
            <a:extLst>
              <a:ext uri="{FF2B5EF4-FFF2-40B4-BE49-F238E27FC236}">
                <a16:creationId xmlns:a16="http://schemas.microsoft.com/office/drawing/2014/main" id="{0823B8D6-5AA2-4017-BF7A-DE1B5FBB9C84}"/>
              </a:ext>
            </a:extLst>
          </p:cNvPr>
          <p:cNvGrpSpPr/>
          <p:nvPr/>
        </p:nvGrpSpPr>
        <p:grpSpPr>
          <a:xfrm>
            <a:off x="2404609" y="2465888"/>
            <a:ext cx="1413992" cy="420704"/>
            <a:chOff x="2086006" y="2465888"/>
            <a:chExt cx="1413992" cy="420704"/>
          </a:xfrm>
        </p:grpSpPr>
        <p:pic>
          <p:nvPicPr>
            <p:cNvPr id="298" name="Picture 297">
              <a:extLst>
                <a:ext uri="{FF2B5EF4-FFF2-40B4-BE49-F238E27FC236}">
                  <a16:creationId xmlns:a16="http://schemas.microsoft.com/office/drawing/2014/main" id="{8FEE9343-79D9-4295-9E4A-8A974B12C39D}"/>
                </a:ext>
              </a:extLst>
            </p:cNvPr>
            <p:cNvPicPr>
              <a:picLocks noChangeAspect="1"/>
            </p:cNvPicPr>
            <p:nvPr/>
          </p:nvPicPr>
          <p:blipFill>
            <a:blip r:embed="rId4"/>
            <a:stretch>
              <a:fillRect/>
            </a:stretch>
          </p:blipFill>
          <p:spPr>
            <a:xfrm>
              <a:off x="2086006" y="2465888"/>
              <a:ext cx="1413992" cy="113624"/>
            </a:xfrm>
            <a:prstGeom prst="rect">
              <a:avLst/>
            </a:prstGeom>
          </p:spPr>
        </p:pic>
        <p:pic>
          <p:nvPicPr>
            <p:cNvPr id="299" name="Picture 298">
              <a:extLst>
                <a:ext uri="{FF2B5EF4-FFF2-40B4-BE49-F238E27FC236}">
                  <a16:creationId xmlns:a16="http://schemas.microsoft.com/office/drawing/2014/main" id="{6189A759-2641-43C9-9922-D4B5A60ECA8D}"/>
                </a:ext>
              </a:extLst>
            </p:cNvPr>
            <p:cNvPicPr>
              <a:picLocks noChangeAspect="1"/>
            </p:cNvPicPr>
            <p:nvPr/>
          </p:nvPicPr>
          <p:blipFill>
            <a:blip r:embed="rId4"/>
            <a:stretch>
              <a:fillRect/>
            </a:stretch>
          </p:blipFill>
          <p:spPr>
            <a:xfrm>
              <a:off x="2086006" y="2619428"/>
              <a:ext cx="1413992" cy="113624"/>
            </a:xfrm>
            <a:prstGeom prst="rect">
              <a:avLst/>
            </a:prstGeom>
          </p:spPr>
        </p:pic>
        <p:pic>
          <p:nvPicPr>
            <p:cNvPr id="300" name="Picture 299">
              <a:extLst>
                <a:ext uri="{FF2B5EF4-FFF2-40B4-BE49-F238E27FC236}">
                  <a16:creationId xmlns:a16="http://schemas.microsoft.com/office/drawing/2014/main" id="{19628FDD-3F8E-4AA3-A770-E203A621D558}"/>
                </a:ext>
              </a:extLst>
            </p:cNvPr>
            <p:cNvPicPr>
              <a:picLocks noChangeAspect="1"/>
            </p:cNvPicPr>
            <p:nvPr/>
          </p:nvPicPr>
          <p:blipFill>
            <a:blip r:embed="rId4"/>
            <a:stretch>
              <a:fillRect/>
            </a:stretch>
          </p:blipFill>
          <p:spPr>
            <a:xfrm>
              <a:off x="2086006" y="2772968"/>
              <a:ext cx="1413992" cy="113624"/>
            </a:xfrm>
            <a:prstGeom prst="rect">
              <a:avLst/>
            </a:prstGeom>
          </p:spPr>
        </p:pic>
      </p:grpSp>
      <p:grpSp>
        <p:nvGrpSpPr>
          <p:cNvPr id="301" name="Group 300">
            <a:extLst>
              <a:ext uri="{FF2B5EF4-FFF2-40B4-BE49-F238E27FC236}">
                <a16:creationId xmlns:a16="http://schemas.microsoft.com/office/drawing/2014/main" id="{FAB05489-B24D-46D1-8DFF-767633D7672B}"/>
              </a:ext>
            </a:extLst>
          </p:cNvPr>
          <p:cNvGrpSpPr/>
          <p:nvPr/>
        </p:nvGrpSpPr>
        <p:grpSpPr>
          <a:xfrm>
            <a:off x="2404609" y="2926508"/>
            <a:ext cx="1413992" cy="420704"/>
            <a:chOff x="2086006" y="2926508"/>
            <a:chExt cx="1413992" cy="420704"/>
          </a:xfrm>
        </p:grpSpPr>
        <p:pic>
          <p:nvPicPr>
            <p:cNvPr id="302" name="Picture 301">
              <a:extLst>
                <a:ext uri="{FF2B5EF4-FFF2-40B4-BE49-F238E27FC236}">
                  <a16:creationId xmlns:a16="http://schemas.microsoft.com/office/drawing/2014/main" id="{66889B76-E48E-44D6-A3B3-F792AF1C7216}"/>
                </a:ext>
              </a:extLst>
            </p:cNvPr>
            <p:cNvPicPr>
              <a:picLocks noChangeAspect="1"/>
            </p:cNvPicPr>
            <p:nvPr/>
          </p:nvPicPr>
          <p:blipFill>
            <a:blip r:embed="rId5"/>
            <a:stretch>
              <a:fillRect/>
            </a:stretch>
          </p:blipFill>
          <p:spPr>
            <a:xfrm>
              <a:off x="2086006" y="2926508"/>
              <a:ext cx="1413992" cy="113624"/>
            </a:xfrm>
            <a:prstGeom prst="rect">
              <a:avLst/>
            </a:prstGeom>
          </p:spPr>
        </p:pic>
        <p:pic>
          <p:nvPicPr>
            <p:cNvPr id="303" name="Picture 302">
              <a:extLst>
                <a:ext uri="{FF2B5EF4-FFF2-40B4-BE49-F238E27FC236}">
                  <a16:creationId xmlns:a16="http://schemas.microsoft.com/office/drawing/2014/main" id="{FBDFA6CA-F4C3-49CB-AECC-9C407338EFA6}"/>
                </a:ext>
              </a:extLst>
            </p:cNvPr>
            <p:cNvPicPr>
              <a:picLocks noChangeAspect="1"/>
            </p:cNvPicPr>
            <p:nvPr/>
          </p:nvPicPr>
          <p:blipFill>
            <a:blip r:embed="rId5"/>
            <a:stretch>
              <a:fillRect/>
            </a:stretch>
          </p:blipFill>
          <p:spPr>
            <a:xfrm>
              <a:off x="2086006" y="3080048"/>
              <a:ext cx="1413992" cy="113624"/>
            </a:xfrm>
            <a:prstGeom prst="rect">
              <a:avLst/>
            </a:prstGeom>
          </p:spPr>
        </p:pic>
        <p:pic>
          <p:nvPicPr>
            <p:cNvPr id="304" name="Picture 303">
              <a:extLst>
                <a:ext uri="{FF2B5EF4-FFF2-40B4-BE49-F238E27FC236}">
                  <a16:creationId xmlns:a16="http://schemas.microsoft.com/office/drawing/2014/main" id="{6DD767BB-5509-48D7-90E2-62606A1D640B}"/>
                </a:ext>
              </a:extLst>
            </p:cNvPr>
            <p:cNvPicPr>
              <a:picLocks noChangeAspect="1"/>
            </p:cNvPicPr>
            <p:nvPr/>
          </p:nvPicPr>
          <p:blipFill>
            <a:blip r:embed="rId5"/>
            <a:stretch>
              <a:fillRect/>
            </a:stretch>
          </p:blipFill>
          <p:spPr>
            <a:xfrm>
              <a:off x="2086006" y="3233588"/>
              <a:ext cx="1413992" cy="113624"/>
            </a:xfrm>
            <a:prstGeom prst="rect">
              <a:avLst/>
            </a:prstGeom>
          </p:spPr>
        </p:pic>
      </p:grpSp>
      <p:grpSp>
        <p:nvGrpSpPr>
          <p:cNvPr id="305" name="Group 304">
            <a:extLst>
              <a:ext uri="{FF2B5EF4-FFF2-40B4-BE49-F238E27FC236}">
                <a16:creationId xmlns:a16="http://schemas.microsoft.com/office/drawing/2014/main" id="{D05A0E0C-8217-4FEE-B29E-4E7E455AD317}"/>
              </a:ext>
            </a:extLst>
          </p:cNvPr>
          <p:cNvGrpSpPr/>
          <p:nvPr/>
        </p:nvGrpSpPr>
        <p:grpSpPr>
          <a:xfrm>
            <a:off x="2404609" y="3387128"/>
            <a:ext cx="1413992" cy="401768"/>
            <a:chOff x="2086006" y="3387128"/>
            <a:chExt cx="1413992" cy="401768"/>
          </a:xfrm>
        </p:grpSpPr>
        <p:pic>
          <p:nvPicPr>
            <p:cNvPr id="306" name="Picture 305">
              <a:extLst>
                <a:ext uri="{FF2B5EF4-FFF2-40B4-BE49-F238E27FC236}">
                  <a16:creationId xmlns:a16="http://schemas.microsoft.com/office/drawing/2014/main" id="{2CBEBBD7-AC14-4A67-A85F-9DB3D4869B86}"/>
                </a:ext>
              </a:extLst>
            </p:cNvPr>
            <p:cNvPicPr>
              <a:picLocks noChangeAspect="1"/>
            </p:cNvPicPr>
            <p:nvPr/>
          </p:nvPicPr>
          <p:blipFill>
            <a:blip r:embed="rId6"/>
            <a:stretch>
              <a:fillRect/>
            </a:stretch>
          </p:blipFill>
          <p:spPr>
            <a:xfrm>
              <a:off x="2086006" y="3387128"/>
              <a:ext cx="1413992" cy="107312"/>
            </a:xfrm>
            <a:prstGeom prst="rect">
              <a:avLst/>
            </a:prstGeom>
          </p:spPr>
        </p:pic>
        <p:pic>
          <p:nvPicPr>
            <p:cNvPr id="307" name="Picture 306">
              <a:extLst>
                <a:ext uri="{FF2B5EF4-FFF2-40B4-BE49-F238E27FC236}">
                  <a16:creationId xmlns:a16="http://schemas.microsoft.com/office/drawing/2014/main" id="{6942BE88-043B-41BD-99C0-FFCDFB401EDE}"/>
                </a:ext>
              </a:extLst>
            </p:cNvPr>
            <p:cNvPicPr>
              <a:picLocks noChangeAspect="1"/>
            </p:cNvPicPr>
            <p:nvPr/>
          </p:nvPicPr>
          <p:blipFill>
            <a:blip r:embed="rId6"/>
            <a:stretch>
              <a:fillRect/>
            </a:stretch>
          </p:blipFill>
          <p:spPr>
            <a:xfrm>
              <a:off x="2086006" y="3534356"/>
              <a:ext cx="1413992" cy="107312"/>
            </a:xfrm>
            <a:prstGeom prst="rect">
              <a:avLst/>
            </a:prstGeom>
          </p:spPr>
        </p:pic>
        <p:pic>
          <p:nvPicPr>
            <p:cNvPr id="308" name="Picture 307">
              <a:extLst>
                <a:ext uri="{FF2B5EF4-FFF2-40B4-BE49-F238E27FC236}">
                  <a16:creationId xmlns:a16="http://schemas.microsoft.com/office/drawing/2014/main" id="{EFC44D1A-D4E8-4E0C-8DA1-E37489E6333B}"/>
                </a:ext>
              </a:extLst>
            </p:cNvPr>
            <p:cNvPicPr>
              <a:picLocks noChangeAspect="1"/>
            </p:cNvPicPr>
            <p:nvPr/>
          </p:nvPicPr>
          <p:blipFill>
            <a:blip r:embed="rId6"/>
            <a:stretch>
              <a:fillRect/>
            </a:stretch>
          </p:blipFill>
          <p:spPr>
            <a:xfrm>
              <a:off x="2086006" y="3681584"/>
              <a:ext cx="1413992" cy="107312"/>
            </a:xfrm>
            <a:prstGeom prst="rect">
              <a:avLst/>
            </a:prstGeom>
          </p:spPr>
        </p:pic>
      </p:grpSp>
      <p:grpSp>
        <p:nvGrpSpPr>
          <p:cNvPr id="309" name="Group 308">
            <a:extLst>
              <a:ext uri="{FF2B5EF4-FFF2-40B4-BE49-F238E27FC236}">
                <a16:creationId xmlns:a16="http://schemas.microsoft.com/office/drawing/2014/main" id="{1AD4929B-E2EB-40CA-88B8-16B8F8AAD0EE}"/>
              </a:ext>
            </a:extLst>
          </p:cNvPr>
          <p:cNvGrpSpPr/>
          <p:nvPr/>
        </p:nvGrpSpPr>
        <p:grpSpPr>
          <a:xfrm>
            <a:off x="2404609" y="3828812"/>
            <a:ext cx="1413992" cy="401772"/>
            <a:chOff x="2086006" y="3828812"/>
            <a:chExt cx="1413992" cy="401772"/>
          </a:xfrm>
        </p:grpSpPr>
        <p:pic>
          <p:nvPicPr>
            <p:cNvPr id="310" name="Picture 309">
              <a:extLst>
                <a:ext uri="{FF2B5EF4-FFF2-40B4-BE49-F238E27FC236}">
                  <a16:creationId xmlns:a16="http://schemas.microsoft.com/office/drawing/2014/main" id="{BAA9D169-1052-4689-A273-1C4C72D9355A}"/>
                </a:ext>
              </a:extLst>
            </p:cNvPr>
            <p:cNvPicPr>
              <a:picLocks noChangeAspect="1"/>
            </p:cNvPicPr>
            <p:nvPr/>
          </p:nvPicPr>
          <p:blipFill>
            <a:blip r:embed="rId7"/>
            <a:stretch>
              <a:fillRect/>
            </a:stretch>
          </p:blipFill>
          <p:spPr>
            <a:xfrm>
              <a:off x="2086006" y="3828812"/>
              <a:ext cx="1413992" cy="107312"/>
            </a:xfrm>
            <a:prstGeom prst="rect">
              <a:avLst/>
            </a:prstGeom>
          </p:spPr>
        </p:pic>
        <p:pic>
          <p:nvPicPr>
            <p:cNvPr id="311" name="Picture 310">
              <a:extLst>
                <a:ext uri="{FF2B5EF4-FFF2-40B4-BE49-F238E27FC236}">
                  <a16:creationId xmlns:a16="http://schemas.microsoft.com/office/drawing/2014/main" id="{B8DF357E-524F-4D7E-B9D5-D01920A17EFA}"/>
                </a:ext>
              </a:extLst>
            </p:cNvPr>
            <p:cNvPicPr>
              <a:picLocks noChangeAspect="1"/>
            </p:cNvPicPr>
            <p:nvPr/>
          </p:nvPicPr>
          <p:blipFill>
            <a:blip r:embed="rId7"/>
            <a:stretch>
              <a:fillRect/>
            </a:stretch>
          </p:blipFill>
          <p:spPr>
            <a:xfrm>
              <a:off x="2086006" y="3976040"/>
              <a:ext cx="1413992" cy="107312"/>
            </a:xfrm>
            <a:prstGeom prst="rect">
              <a:avLst/>
            </a:prstGeom>
          </p:spPr>
        </p:pic>
        <p:pic>
          <p:nvPicPr>
            <p:cNvPr id="312" name="Picture 311">
              <a:extLst>
                <a:ext uri="{FF2B5EF4-FFF2-40B4-BE49-F238E27FC236}">
                  <a16:creationId xmlns:a16="http://schemas.microsoft.com/office/drawing/2014/main" id="{7B588B79-D50E-4993-919A-823974CA439B}"/>
                </a:ext>
              </a:extLst>
            </p:cNvPr>
            <p:cNvPicPr>
              <a:picLocks noChangeAspect="1"/>
            </p:cNvPicPr>
            <p:nvPr/>
          </p:nvPicPr>
          <p:blipFill>
            <a:blip r:embed="rId7"/>
            <a:stretch>
              <a:fillRect/>
            </a:stretch>
          </p:blipFill>
          <p:spPr>
            <a:xfrm>
              <a:off x="2086006" y="4123272"/>
              <a:ext cx="1413992" cy="107312"/>
            </a:xfrm>
            <a:prstGeom prst="rect">
              <a:avLst/>
            </a:prstGeom>
          </p:spPr>
        </p:pic>
      </p:grpSp>
      <p:cxnSp>
        <p:nvCxnSpPr>
          <p:cNvPr id="313" name="Straight Connector 312">
            <a:extLst>
              <a:ext uri="{FF2B5EF4-FFF2-40B4-BE49-F238E27FC236}">
                <a16:creationId xmlns:a16="http://schemas.microsoft.com/office/drawing/2014/main" id="{D01A6229-D2A2-45E5-9118-68A45D361E6C}"/>
              </a:ext>
            </a:extLst>
          </p:cNvPr>
          <p:cNvCxnSpPr/>
          <p:nvPr/>
        </p:nvCxnSpPr>
        <p:spPr>
          <a:xfrm>
            <a:off x="6502400" y="1645024"/>
            <a:ext cx="0" cy="4877933"/>
          </a:xfrm>
          <a:prstGeom prst="line">
            <a:avLst/>
          </a:prstGeom>
          <a:noFill/>
          <a:ln w="25400" cap="flat" cmpd="sng" algn="ctr">
            <a:solidFill>
              <a:srgbClr val="000000"/>
            </a:solidFill>
            <a:prstDash val="solid"/>
          </a:ln>
          <a:effectLst/>
        </p:spPr>
      </p:cxnSp>
      <p:grpSp>
        <p:nvGrpSpPr>
          <p:cNvPr id="314" name="Group 313">
            <a:extLst>
              <a:ext uri="{FF2B5EF4-FFF2-40B4-BE49-F238E27FC236}">
                <a16:creationId xmlns:a16="http://schemas.microsoft.com/office/drawing/2014/main" id="{9BDC3724-CEAC-4C10-9B2B-6EDAB2419F04}"/>
              </a:ext>
            </a:extLst>
          </p:cNvPr>
          <p:cNvGrpSpPr/>
          <p:nvPr/>
        </p:nvGrpSpPr>
        <p:grpSpPr>
          <a:xfrm>
            <a:off x="5848952" y="3470421"/>
            <a:ext cx="1306896" cy="1036877"/>
            <a:chOff x="5745911" y="3615028"/>
            <a:chExt cx="1512977" cy="1200379"/>
          </a:xfrm>
        </p:grpSpPr>
        <p:sp>
          <p:nvSpPr>
            <p:cNvPr id="315" name="Isosceles Triangle 314">
              <a:extLst>
                <a:ext uri="{FF2B5EF4-FFF2-40B4-BE49-F238E27FC236}">
                  <a16:creationId xmlns:a16="http://schemas.microsoft.com/office/drawing/2014/main" id="{F20D148A-4728-4BE3-8BD9-0C2377CD0084}"/>
                </a:ext>
              </a:extLst>
            </p:cNvPr>
            <p:cNvSpPr/>
            <p:nvPr/>
          </p:nvSpPr>
          <p:spPr>
            <a:xfrm>
              <a:off x="5824500" y="3676353"/>
              <a:ext cx="1364494" cy="1103165"/>
            </a:xfrm>
            <a:prstGeom prst="triangle">
              <a:avLst>
                <a:gd name="adj" fmla="val 49821"/>
              </a:avLst>
            </a:prstGeom>
            <a:solidFill>
              <a:srgbClr val="FFFFFF"/>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316" name="Picture 315">
              <a:extLst>
                <a:ext uri="{FF2B5EF4-FFF2-40B4-BE49-F238E27FC236}">
                  <a16:creationId xmlns:a16="http://schemas.microsoft.com/office/drawing/2014/main" id="{F38312EF-7862-4FF8-BEBF-29F4DD088E92}"/>
                </a:ext>
              </a:extLst>
            </p:cNvPr>
            <p:cNvPicPr>
              <a:picLocks noChangeAspect="1"/>
            </p:cNvPicPr>
            <p:nvPr/>
          </p:nvPicPr>
          <p:blipFill>
            <a:blip r:embed="rId15"/>
            <a:stretch>
              <a:fillRect/>
            </a:stretch>
          </p:blipFill>
          <p:spPr>
            <a:xfrm>
              <a:off x="5745911" y="3615028"/>
              <a:ext cx="1512977" cy="1200379"/>
            </a:xfrm>
            <a:prstGeom prst="rect">
              <a:avLst/>
            </a:prstGeom>
            <a:solidFill>
              <a:srgbClr val="FFFFFF"/>
            </a:solidFill>
          </p:spPr>
        </p:pic>
      </p:grpSp>
      <p:grpSp>
        <p:nvGrpSpPr>
          <p:cNvPr id="317" name="Group 316">
            <a:extLst>
              <a:ext uri="{FF2B5EF4-FFF2-40B4-BE49-F238E27FC236}">
                <a16:creationId xmlns:a16="http://schemas.microsoft.com/office/drawing/2014/main" id="{7A8B0A70-8DAA-49B7-93AF-A64594EF46CA}"/>
              </a:ext>
            </a:extLst>
          </p:cNvPr>
          <p:cNvGrpSpPr/>
          <p:nvPr/>
        </p:nvGrpSpPr>
        <p:grpSpPr>
          <a:xfrm>
            <a:off x="9525857" y="1741854"/>
            <a:ext cx="1296053" cy="852455"/>
            <a:chOff x="9525857" y="1741854"/>
            <a:chExt cx="1296053" cy="852455"/>
          </a:xfrm>
        </p:grpSpPr>
        <p:pic>
          <p:nvPicPr>
            <p:cNvPr id="318" name="Picture 317">
              <a:extLst>
                <a:ext uri="{FF2B5EF4-FFF2-40B4-BE49-F238E27FC236}">
                  <a16:creationId xmlns:a16="http://schemas.microsoft.com/office/drawing/2014/main" id="{D4B3A977-8326-47AF-A0E0-3FB88BE797A4}"/>
                </a:ext>
              </a:extLst>
            </p:cNvPr>
            <p:cNvPicPr>
              <a:picLocks noChangeAspect="1"/>
            </p:cNvPicPr>
            <p:nvPr/>
          </p:nvPicPr>
          <p:blipFill>
            <a:blip r:embed="rId9"/>
            <a:stretch>
              <a:fillRect/>
            </a:stretch>
          </p:blipFill>
          <p:spPr>
            <a:xfrm>
              <a:off x="9525857" y="1741854"/>
              <a:ext cx="1296053" cy="852455"/>
            </a:xfrm>
            <a:prstGeom prst="rect">
              <a:avLst/>
            </a:prstGeom>
          </p:spPr>
        </p:pic>
        <p:pic>
          <p:nvPicPr>
            <p:cNvPr id="319" name="Picture 2" descr="https://upload.wikimedia.org/wikipedia/commons/f/ff/Windows_Azure_logo.png">
              <a:extLst>
                <a:ext uri="{FF2B5EF4-FFF2-40B4-BE49-F238E27FC236}">
                  <a16:creationId xmlns:a16="http://schemas.microsoft.com/office/drawing/2014/main" id="{AFB902CB-B7F4-442F-B4E1-61557BB33D4F}"/>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579474" y="2188902"/>
              <a:ext cx="1188216" cy="27346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580939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97"/>
                                        </p:tgtEl>
                                        <p:attrNameLst>
                                          <p:attrName>style.visibility</p:attrName>
                                        </p:attrNameLst>
                                      </p:cBhvr>
                                      <p:to>
                                        <p:strVal val="visible"/>
                                      </p:to>
                                    </p:set>
                                    <p:animEffect transition="in" filter="wipe(left)">
                                      <p:cBhvr>
                                        <p:cTn id="7" dur="500"/>
                                        <p:tgtEl>
                                          <p:spTgt spid="29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5"/>
                                        </p:tgtEl>
                                        <p:attrNameLst>
                                          <p:attrName>style.visibility</p:attrName>
                                        </p:attrNameLst>
                                      </p:cBhvr>
                                      <p:to>
                                        <p:strVal val="visible"/>
                                      </p:to>
                                    </p:set>
                                    <p:animEffect transition="in" filter="fade">
                                      <p:cBhvr>
                                        <p:cTn id="10" dur="500"/>
                                        <p:tgtEl>
                                          <p:spTgt spid="235"/>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01"/>
                                        </p:tgtEl>
                                        <p:attrNameLst>
                                          <p:attrName>style.visibility</p:attrName>
                                        </p:attrNameLst>
                                      </p:cBhvr>
                                      <p:to>
                                        <p:strVal val="visible"/>
                                      </p:to>
                                    </p:set>
                                    <p:animEffect transition="in" filter="wipe(left)">
                                      <p:cBhvr>
                                        <p:cTn id="14" dur="500"/>
                                        <p:tgtEl>
                                          <p:spTgt spid="30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36"/>
                                        </p:tgtEl>
                                        <p:attrNameLst>
                                          <p:attrName>style.visibility</p:attrName>
                                        </p:attrNameLst>
                                      </p:cBhvr>
                                      <p:to>
                                        <p:strVal val="visible"/>
                                      </p:to>
                                    </p:set>
                                    <p:animEffect transition="in" filter="fade">
                                      <p:cBhvr>
                                        <p:cTn id="17" dur="500"/>
                                        <p:tgtEl>
                                          <p:spTgt spid="236"/>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305"/>
                                        </p:tgtEl>
                                        <p:attrNameLst>
                                          <p:attrName>style.visibility</p:attrName>
                                        </p:attrNameLst>
                                      </p:cBhvr>
                                      <p:to>
                                        <p:strVal val="visible"/>
                                      </p:to>
                                    </p:set>
                                    <p:animEffect transition="in" filter="wipe(left)">
                                      <p:cBhvr>
                                        <p:cTn id="21" dur="500"/>
                                        <p:tgtEl>
                                          <p:spTgt spid="30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37"/>
                                        </p:tgtEl>
                                        <p:attrNameLst>
                                          <p:attrName>style.visibility</p:attrName>
                                        </p:attrNameLst>
                                      </p:cBhvr>
                                      <p:to>
                                        <p:strVal val="visible"/>
                                      </p:to>
                                    </p:set>
                                    <p:animEffect transition="in" filter="fade">
                                      <p:cBhvr>
                                        <p:cTn id="24" dur="500"/>
                                        <p:tgtEl>
                                          <p:spTgt spid="237"/>
                                        </p:tgtEl>
                                      </p:cBhvr>
                                    </p:animEffect>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309"/>
                                        </p:tgtEl>
                                        <p:attrNameLst>
                                          <p:attrName>style.visibility</p:attrName>
                                        </p:attrNameLst>
                                      </p:cBhvr>
                                      <p:to>
                                        <p:strVal val="visible"/>
                                      </p:to>
                                    </p:set>
                                    <p:animEffect transition="in" filter="wipe(left)">
                                      <p:cBhvr>
                                        <p:cTn id="28" dur="500"/>
                                        <p:tgtEl>
                                          <p:spTgt spid="30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8"/>
                                        </p:tgtEl>
                                        <p:attrNameLst>
                                          <p:attrName>style.visibility</p:attrName>
                                        </p:attrNameLst>
                                      </p:cBhvr>
                                      <p:to>
                                        <p:strVal val="visible"/>
                                      </p:to>
                                    </p:set>
                                    <p:animEffect transition="in" filter="fade">
                                      <p:cBhvr>
                                        <p:cTn id="31" dur="500"/>
                                        <p:tgtEl>
                                          <p:spTgt spid="238"/>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282"/>
                                        </p:tgtEl>
                                        <p:attrNameLst>
                                          <p:attrName>style.visibility</p:attrName>
                                        </p:attrNameLst>
                                      </p:cBhvr>
                                      <p:to>
                                        <p:strVal val="visible"/>
                                      </p:to>
                                    </p:set>
                                    <p:animEffect transition="in" filter="fade">
                                      <p:cBhvr>
                                        <p:cTn id="35" dur="500"/>
                                        <p:tgtEl>
                                          <p:spTgt spid="282"/>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292"/>
                                        </p:tgtEl>
                                        <p:attrNameLst>
                                          <p:attrName>style.visibility</p:attrName>
                                        </p:attrNameLst>
                                      </p:cBhvr>
                                      <p:to>
                                        <p:strVal val="visible"/>
                                      </p:to>
                                    </p:set>
                                    <p:animEffect transition="in" filter="fade">
                                      <p:cBhvr>
                                        <p:cTn id="39" dur="500"/>
                                        <p:tgtEl>
                                          <p:spTgt spid="292"/>
                                        </p:tgtEl>
                                      </p:cBhvr>
                                    </p:animEffec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287"/>
                                        </p:tgtEl>
                                        <p:attrNameLst>
                                          <p:attrName>style.visibility</p:attrName>
                                        </p:attrNameLst>
                                      </p:cBhvr>
                                      <p:to>
                                        <p:strVal val="visible"/>
                                      </p:to>
                                    </p:set>
                                    <p:animEffect transition="in" filter="fade">
                                      <p:cBhvr>
                                        <p:cTn id="43" dur="500"/>
                                        <p:tgtEl>
                                          <p:spTgt spid="28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317"/>
                                        </p:tgtEl>
                                        <p:attrNameLst>
                                          <p:attrName>style.visibility</p:attrName>
                                        </p:attrNameLst>
                                      </p:cBhvr>
                                      <p:to>
                                        <p:strVal val="visible"/>
                                      </p:to>
                                    </p:set>
                                    <p:animEffect transition="in" filter="fade">
                                      <p:cBhvr>
                                        <p:cTn id="48" dur="500"/>
                                        <p:tgtEl>
                                          <p:spTgt spid="317"/>
                                        </p:tgtEl>
                                      </p:cBhvr>
                                    </p:animEffect>
                                  </p:childTnLst>
                                </p:cTn>
                              </p:par>
                              <p:par>
                                <p:cTn id="49" presetID="10" presetClass="entr" presetSubtype="0" fill="hold" nodeType="withEffect">
                                  <p:stCondLst>
                                    <p:cond delay="0"/>
                                  </p:stCondLst>
                                  <p:childTnLst>
                                    <p:set>
                                      <p:cBhvr>
                                        <p:cTn id="50" dur="1" fill="hold">
                                          <p:stCondLst>
                                            <p:cond delay="0"/>
                                          </p:stCondLst>
                                        </p:cTn>
                                        <p:tgtEl>
                                          <p:spTgt spid="255"/>
                                        </p:tgtEl>
                                        <p:attrNameLst>
                                          <p:attrName>style.visibility</p:attrName>
                                        </p:attrNameLst>
                                      </p:cBhvr>
                                      <p:to>
                                        <p:strVal val="visible"/>
                                      </p:to>
                                    </p:set>
                                    <p:animEffect transition="in" filter="fade">
                                      <p:cBhvr>
                                        <p:cTn id="51" dur="500"/>
                                        <p:tgtEl>
                                          <p:spTgt spid="255"/>
                                        </p:tgtEl>
                                      </p:cBhvr>
                                    </p:animEffect>
                                  </p:childTnLst>
                                </p:cTn>
                              </p:par>
                              <p:par>
                                <p:cTn id="52" presetID="10" presetClass="entr" presetSubtype="0" fill="hold" nodeType="withEffect">
                                  <p:stCondLst>
                                    <p:cond delay="0"/>
                                  </p:stCondLst>
                                  <p:childTnLst>
                                    <p:set>
                                      <p:cBhvr>
                                        <p:cTn id="53" dur="1" fill="hold">
                                          <p:stCondLst>
                                            <p:cond delay="0"/>
                                          </p:stCondLst>
                                        </p:cTn>
                                        <p:tgtEl>
                                          <p:spTgt spid="266"/>
                                        </p:tgtEl>
                                        <p:attrNameLst>
                                          <p:attrName>style.visibility</p:attrName>
                                        </p:attrNameLst>
                                      </p:cBhvr>
                                      <p:to>
                                        <p:strVal val="visible"/>
                                      </p:to>
                                    </p:set>
                                    <p:animEffect transition="in" filter="fade">
                                      <p:cBhvr>
                                        <p:cTn id="54" dur="500"/>
                                        <p:tgtEl>
                                          <p:spTgt spid="266"/>
                                        </p:tgtEl>
                                      </p:cBhvr>
                                    </p:animEffect>
                                  </p:childTnLst>
                                </p:cTn>
                              </p:par>
                              <p:par>
                                <p:cTn id="55" presetID="10" presetClass="entr" presetSubtype="0" fill="hold" nodeType="withEffect">
                                  <p:stCondLst>
                                    <p:cond delay="0"/>
                                  </p:stCondLst>
                                  <p:childTnLst>
                                    <p:set>
                                      <p:cBhvr>
                                        <p:cTn id="56" dur="1" fill="hold">
                                          <p:stCondLst>
                                            <p:cond delay="0"/>
                                          </p:stCondLst>
                                        </p:cTn>
                                        <p:tgtEl>
                                          <p:spTgt spid="279"/>
                                        </p:tgtEl>
                                        <p:attrNameLst>
                                          <p:attrName>style.visibility</p:attrName>
                                        </p:attrNameLst>
                                      </p:cBhvr>
                                      <p:to>
                                        <p:strVal val="visible"/>
                                      </p:to>
                                    </p:set>
                                    <p:animEffect transition="in" filter="fade">
                                      <p:cBhvr>
                                        <p:cTn id="57" dur="500"/>
                                        <p:tgtEl>
                                          <p:spTgt spid="279"/>
                                        </p:tgtEl>
                                      </p:cBhvr>
                                    </p:animEffect>
                                  </p:childTnLst>
                                </p:cTn>
                              </p:par>
                            </p:childTnLst>
                          </p:cTn>
                        </p:par>
                        <p:par>
                          <p:cTn id="58" fill="hold">
                            <p:stCondLst>
                              <p:cond delay="500"/>
                            </p:stCondLst>
                            <p:childTnLst>
                              <p:par>
                                <p:cTn id="59" presetID="22" presetClass="entr" presetSubtype="2" fill="hold" nodeType="afterEffect">
                                  <p:stCondLst>
                                    <p:cond delay="0"/>
                                  </p:stCondLst>
                                  <p:childTnLst>
                                    <p:set>
                                      <p:cBhvr>
                                        <p:cTn id="60" dur="1" fill="hold">
                                          <p:stCondLst>
                                            <p:cond delay="0"/>
                                          </p:stCondLst>
                                        </p:cTn>
                                        <p:tgtEl>
                                          <p:spTgt spid="239"/>
                                        </p:tgtEl>
                                        <p:attrNameLst>
                                          <p:attrName>style.visibility</p:attrName>
                                        </p:attrNameLst>
                                      </p:cBhvr>
                                      <p:to>
                                        <p:strVal val="visible"/>
                                      </p:to>
                                    </p:set>
                                    <p:animEffect transition="in" filter="wipe(right)">
                                      <p:cBhvr>
                                        <p:cTn id="61" dur="500"/>
                                        <p:tgtEl>
                                          <p:spTgt spid="239"/>
                                        </p:tgtEl>
                                      </p:cBhvr>
                                    </p:animEffect>
                                  </p:childTnLst>
                                </p:cTn>
                              </p:par>
                              <p:par>
                                <p:cTn id="62" presetID="22" presetClass="entr" presetSubtype="2" fill="hold" nodeType="withEffect">
                                  <p:stCondLst>
                                    <p:cond delay="0"/>
                                  </p:stCondLst>
                                  <p:childTnLst>
                                    <p:set>
                                      <p:cBhvr>
                                        <p:cTn id="63" dur="1" fill="hold">
                                          <p:stCondLst>
                                            <p:cond delay="0"/>
                                          </p:stCondLst>
                                        </p:cTn>
                                        <p:tgtEl>
                                          <p:spTgt spid="247"/>
                                        </p:tgtEl>
                                        <p:attrNameLst>
                                          <p:attrName>style.visibility</p:attrName>
                                        </p:attrNameLst>
                                      </p:cBhvr>
                                      <p:to>
                                        <p:strVal val="visible"/>
                                      </p:to>
                                    </p:set>
                                    <p:animEffect transition="in" filter="wipe(right)">
                                      <p:cBhvr>
                                        <p:cTn id="64" dur="500"/>
                                        <p:tgtEl>
                                          <p:spTgt spid="247"/>
                                        </p:tgtEl>
                                      </p:cBhvr>
                                    </p:animEffect>
                                  </p:childTnLst>
                                </p:cTn>
                              </p:par>
                              <p:par>
                                <p:cTn id="65" presetID="22" presetClass="entr" presetSubtype="2" fill="hold" nodeType="withEffect">
                                  <p:stCondLst>
                                    <p:cond delay="0"/>
                                  </p:stCondLst>
                                  <p:childTnLst>
                                    <p:set>
                                      <p:cBhvr>
                                        <p:cTn id="66" dur="1" fill="hold">
                                          <p:stCondLst>
                                            <p:cond delay="0"/>
                                          </p:stCondLst>
                                        </p:cTn>
                                        <p:tgtEl>
                                          <p:spTgt spid="258"/>
                                        </p:tgtEl>
                                        <p:attrNameLst>
                                          <p:attrName>style.visibility</p:attrName>
                                        </p:attrNameLst>
                                      </p:cBhvr>
                                      <p:to>
                                        <p:strVal val="visible"/>
                                      </p:to>
                                    </p:set>
                                    <p:animEffect transition="in" filter="wipe(right)">
                                      <p:cBhvr>
                                        <p:cTn id="67" dur="500"/>
                                        <p:tgtEl>
                                          <p:spTgt spid="258"/>
                                        </p:tgtEl>
                                      </p:cBhvr>
                                    </p:animEffect>
                                  </p:childTnLst>
                                </p:cTn>
                              </p:par>
                              <p:par>
                                <p:cTn id="68" presetID="22" presetClass="entr" presetSubtype="2" fill="hold" nodeType="withEffect">
                                  <p:stCondLst>
                                    <p:cond delay="0"/>
                                  </p:stCondLst>
                                  <p:childTnLst>
                                    <p:set>
                                      <p:cBhvr>
                                        <p:cTn id="69" dur="1" fill="hold">
                                          <p:stCondLst>
                                            <p:cond delay="0"/>
                                          </p:stCondLst>
                                        </p:cTn>
                                        <p:tgtEl>
                                          <p:spTgt spid="271"/>
                                        </p:tgtEl>
                                        <p:attrNameLst>
                                          <p:attrName>style.visibility</p:attrName>
                                        </p:attrNameLst>
                                      </p:cBhvr>
                                      <p:to>
                                        <p:strVal val="visible"/>
                                      </p:to>
                                    </p:set>
                                    <p:animEffect transition="in" filter="wipe(right)">
                                      <p:cBhvr>
                                        <p:cTn id="70" dur="500"/>
                                        <p:tgtEl>
                                          <p:spTgt spid="271"/>
                                        </p:tgtEl>
                                      </p:cBhvr>
                                    </p:animEffect>
                                  </p:childTnLst>
                                </p:cTn>
                              </p:par>
                              <p:par>
                                <p:cTn id="71" presetID="22" presetClass="entr" presetSubtype="2" fill="hold" nodeType="withEffect">
                                  <p:stCondLst>
                                    <p:cond delay="0"/>
                                  </p:stCondLst>
                                  <p:childTnLst>
                                    <p:set>
                                      <p:cBhvr>
                                        <p:cTn id="72" dur="1" fill="hold">
                                          <p:stCondLst>
                                            <p:cond delay="0"/>
                                          </p:stCondLst>
                                        </p:cTn>
                                        <p:tgtEl>
                                          <p:spTgt spid="240"/>
                                        </p:tgtEl>
                                        <p:attrNameLst>
                                          <p:attrName>style.visibility</p:attrName>
                                        </p:attrNameLst>
                                      </p:cBhvr>
                                      <p:to>
                                        <p:strVal val="visible"/>
                                      </p:to>
                                    </p:set>
                                    <p:animEffect transition="in" filter="wipe(right)">
                                      <p:cBhvr>
                                        <p:cTn id="73" dur="500"/>
                                        <p:tgtEl>
                                          <p:spTgt spid="240"/>
                                        </p:tgtEl>
                                      </p:cBhvr>
                                    </p:animEffect>
                                  </p:childTnLst>
                                </p:cTn>
                              </p:par>
                              <p:par>
                                <p:cTn id="74" presetID="22" presetClass="entr" presetSubtype="2" fill="hold" nodeType="withEffect">
                                  <p:stCondLst>
                                    <p:cond delay="0"/>
                                  </p:stCondLst>
                                  <p:childTnLst>
                                    <p:set>
                                      <p:cBhvr>
                                        <p:cTn id="75" dur="1" fill="hold">
                                          <p:stCondLst>
                                            <p:cond delay="0"/>
                                          </p:stCondLst>
                                        </p:cTn>
                                        <p:tgtEl>
                                          <p:spTgt spid="248"/>
                                        </p:tgtEl>
                                        <p:attrNameLst>
                                          <p:attrName>style.visibility</p:attrName>
                                        </p:attrNameLst>
                                      </p:cBhvr>
                                      <p:to>
                                        <p:strVal val="visible"/>
                                      </p:to>
                                    </p:set>
                                    <p:animEffect transition="in" filter="wipe(right)">
                                      <p:cBhvr>
                                        <p:cTn id="76" dur="500"/>
                                        <p:tgtEl>
                                          <p:spTgt spid="248"/>
                                        </p:tgtEl>
                                      </p:cBhvr>
                                    </p:animEffect>
                                  </p:childTnLst>
                                </p:cTn>
                              </p:par>
                              <p:par>
                                <p:cTn id="77" presetID="22" presetClass="entr" presetSubtype="2" fill="hold" nodeType="withEffect">
                                  <p:stCondLst>
                                    <p:cond delay="0"/>
                                  </p:stCondLst>
                                  <p:childTnLst>
                                    <p:set>
                                      <p:cBhvr>
                                        <p:cTn id="78" dur="1" fill="hold">
                                          <p:stCondLst>
                                            <p:cond delay="0"/>
                                          </p:stCondLst>
                                        </p:cTn>
                                        <p:tgtEl>
                                          <p:spTgt spid="259"/>
                                        </p:tgtEl>
                                        <p:attrNameLst>
                                          <p:attrName>style.visibility</p:attrName>
                                        </p:attrNameLst>
                                      </p:cBhvr>
                                      <p:to>
                                        <p:strVal val="visible"/>
                                      </p:to>
                                    </p:set>
                                    <p:animEffect transition="in" filter="wipe(right)">
                                      <p:cBhvr>
                                        <p:cTn id="79" dur="500"/>
                                        <p:tgtEl>
                                          <p:spTgt spid="259"/>
                                        </p:tgtEl>
                                      </p:cBhvr>
                                    </p:animEffect>
                                  </p:childTnLst>
                                </p:cTn>
                              </p:par>
                              <p:par>
                                <p:cTn id="80" presetID="22" presetClass="entr" presetSubtype="2" fill="hold" nodeType="withEffect">
                                  <p:stCondLst>
                                    <p:cond delay="0"/>
                                  </p:stCondLst>
                                  <p:childTnLst>
                                    <p:set>
                                      <p:cBhvr>
                                        <p:cTn id="81" dur="1" fill="hold">
                                          <p:stCondLst>
                                            <p:cond delay="0"/>
                                          </p:stCondLst>
                                        </p:cTn>
                                        <p:tgtEl>
                                          <p:spTgt spid="272"/>
                                        </p:tgtEl>
                                        <p:attrNameLst>
                                          <p:attrName>style.visibility</p:attrName>
                                        </p:attrNameLst>
                                      </p:cBhvr>
                                      <p:to>
                                        <p:strVal val="visible"/>
                                      </p:to>
                                    </p:set>
                                    <p:animEffect transition="in" filter="wipe(right)">
                                      <p:cBhvr>
                                        <p:cTn id="82" dur="500"/>
                                        <p:tgtEl>
                                          <p:spTgt spid="272"/>
                                        </p:tgtEl>
                                      </p:cBhvr>
                                    </p:animEffect>
                                  </p:childTnLst>
                                </p:cTn>
                              </p:par>
                              <p:par>
                                <p:cTn id="83" presetID="22" presetClass="entr" presetSubtype="2" fill="hold" nodeType="withEffect">
                                  <p:stCondLst>
                                    <p:cond delay="0"/>
                                  </p:stCondLst>
                                  <p:childTnLst>
                                    <p:set>
                                      <p:cBhvr>
                                        <p:cTn id="84" dur="1" fill="hold">
                                          <p:stCondLst>
                                            <p:cond delay="0"/>
                                          </p:stCondLst>
                                        </p:cTn>
                                        <p:tgtEl>
                                          <p:spTgt spid="241"/>
                                        </p:tgtEl>
                                        <p:attrNameLst>
                                          <p:attrName>style.visibility</p:attrName>
                                        </p:attrNameLst>
                                      </p:cBhvr>
                                      <p:to>
                                        <p:strVal val="visible"/>
                                      </p:to>
                                    </p:set>
                                    <p:animEffect transition="in" filter="wipe(right)">
                                      <p:cBhvr>
                                        <p:cTn id="85" dur="500"/>
                                        <p:tgtEl>
                                          <p:spTgt spid="241"/>
                                        </p:tgtEl>
                                      </p:cBhvr>
                                    </p:animEffect>
                                  </p:childTnLst>
                                </p:cTn>
                              </p:par>
                              <p:par>
                                <p:cTn id="86" presetID="22" presetClass="entr" presetSubtype="2" fill="hold" nodeType="withEffect">
                                  <p:stCondLst>
                                    <p:cond delay="0"/>
                                  </p:stCondLst>
                                  <p:childTnLst>
                                    <p:set>
                                      <p:cBhvr>
                                        <p:cTn id="87" dur="1" fill="hold">
                                          <p:stCondLst>
                                            <p:cond delay="0"/>
                                          </p:stCondLst>
                                        </p:cTn>
                                        <p:tgtEl>
                                          <p:spTgt spid="249"/>
                                        </p:tgtEl>
                                        <p:attrNameLst>
                                          <p:attrName>style.visibility</p:attrName>
                                        </p:attrNameLst>
                                      </p:cBhvr>
                                      <p:to>
                                        <p:strVal val="visible"/>
                                      </p:to>
                                    </p:set>
                                    <p:animEffect transition="in" filter="wipe(right)">
                                      <p:cBhvr>
                                        <p:cTn id="88" dur="500"/>
                                        <p:tgtEl>
                                          <p:spTgt spid="249"/>
                                        </p:tgtEl>
                                      </p:cBhvr>
                                    </p:animEffect>
                                  </p:childTnLst>
                                </p:cTn>
                              </p:par>
                              <p:par>
                                <p:cTn id="89" presetID="22" presetClass="entr" presetSubtype="2" fill="hold" nodeType="withEffect">
                                  <p:stCondLst>
                                    <p:cond delay="0"/>
                                  </p:stCondLst>
                                  <p:childTnLst>
                                    <p:set>
                                      <p:cBhvr>
                                        <p:cTn id="90" dur="1" fill="hold">
                                          <p:stCondLst>
                                            <p:cond delay="0"/>
                                          </p:stCondLst>
                                        </p:cTn>
                                        <p:tgtEl>
                                          <p:spTgt spid="260"/>
                                        </p:tgtEl>
                                        <p:attrNameLst>
                                          <p:attrName>style.visibility</p:attrName>
                                        </p:attrNameLst>
                                      </p:cBhvr>
                                      <p:to>
                                        <p:strVal val="visible"/>
                                      </p:to>
                                    </p:set>
                                    <p:animEffect transition="in" filter="wipe(right)">
                                      <p:cBhvr>
                                        <p:cTn id="91" dur="500"/>
                                        <p:tgtEl>
                                          <p:spTgt spid="260"/>
                                        </p:tgtEl>
                                      </p:cBhvr>
                                    </p:animEffect>
                                  </p:childTnLst>
                                </p:cTn>
                              </p:par>
                              <p:par>
                                <p:cTn id="92" presetID="22" presetClass="entr" presetSubtype="2" fill="hold" nodeType="withEffect">
                                  <p:stCondLst>
                                    <p:cond delay="0"/>
                                  </p:stCondLst>
                                  <p:childTnLst>
                                    <p:set>
                                      <p:cBhvr>
                                        <p:cTn id="93" dur="1" fill="hold">
                                          <p:stCondLst>
                                            <p:cond delay="0"/>
                                          </p:stCondLst>
                                        </p:cTn>
                                        <p:tgtEl>
                                          <p:spTgt spid="273"/>
                                        </p:tgtEl>
                                        <p:attrNameLst>
                                          <p:attrName>style.visibility</p:attrName>
                                        </p:attrNameLst>
                                      </p:cBhvr>
                                      <p:to>
                                        <p:strVal val="visible"/>
                                      </p:to>
                                    </p:set>
                                    <p:animEffect transition="in" filter="wipe(right)">
                                      <p:cBhvr>
                                        <p:cTn id="94" dur="500"/>
                                        <p:tgtEl>
                                          <p:spTgt spid="273"/>
                                        </p:tgtEl>
                                      </p:cBhvr>
                                    </p:animEffect>
                                  </p:childTnLst>
                                </p:cTn>
                              </p:par>
                              <p:par>
                                <p:cTn id="95" presetID="22" presetClass="entr" presetSubtype="2" fill="hold" nodeType="withEffect">
                                  <p:stCondLst>
                                    <p:cond delay="0"/>
                                  </p:stCondLst>
                                  <p:childTnLst>
                                    <p:set>
                                      <p:cBhvr>
                                        <p:cTn id="96" dur="1" fill="hold">
                                          <p:stCondLst>
                                            <p:cond delay="0"/>
                                          </p:stCondLst>
                                        </p:cTn>
                                        <p:tgtEl>
                                          <p:spTgt spid="242"/>
                                        </p:tgtEl>
                                        <p:attrNameLst>
                                          <p:attrName>style.visibility</p:attrName>
                                        </p:attrNameLst>
                                      </p:cBhvr>
                                      <p:to>
                                        <p:strVal val="visible"/>
                                      </p:to>
                                    </p:set>
                                    <p:animEffect transition="in" filter="wipe(right)">
                                      <p:cBhvr>
                                        <p:cTn id="97" dur="500"/>
                                        <p:tgtEl>
                                          <p:spTgt spid="242"/>
                                        </p:tgtEl>
                                      </p:cBhvr>
                                    </p:animEffect>
                                  </p:childTnLst>
                                </p:cTn>
                              </p:par>
                              <p:par>
                                <p:cTn id="98" presetID="22" presetClass="entr" presetSubtype="2" fill="hold" nodeType="withEffect">
                                  <p:stCondLst>
                                    <p:cond delay="0"/>
                                  </p:stCondLst>
                                  <p:childTnLst>
                                    <p:set>
                                      <p:cBhvr>
                                        <p:cTn id="99" dur="1" fill="hold">
                                          <p:stCondLst>
                                            <p:cond delay="0"/>
                                          </p:stCondLst>
                                        </p:cTn>
                                        <p:tgtEl>
                                          <p:spTgt spid="250"/>
                                        </p:tgtEl>
                                        <p:attrNameLst>
                                          <p:attrName>style.visibility</p:attrName>
                                        </p:attrNameLst>
                                      </p:cBhvr>
                                      <p:to>
                                        <p:strVal val="visible"/>
                                      </p:to>
                                    </p:set>
                                    <p:animEffect transition="in" filter="wipe(right)">
                                      <p:cBhvr>
                                        <p:cTn id="100" dur="500"/>
                                        <p:tgtEl>
                                          <p:spTgt spid="250"/>
                                        </p:tgtEl>
                                      </p:cBhvr>
                                    </p:animEffect>
                                  </p:childTnLst>
                                </p:cTn>
                              </p:par>
                              <p:par>
                                <p:cTn id="101" presetID="22" presetClass="entr" presetSubtype="2" fill="hold" nodeType="withEffect">
                                  <p:stCondLst>
                                    <p:cond delay="0"/>
                                  </p:stCondLst>
                                  <p:childTnLst>
                                    <p:set>
                                      <p:cBhvr>
                                        <p:cTn id="102" dur="1" fill="hold">
                                          <p:stCondLst>
                                            <p:cond delay="0"/>
                                          </p:stCondLst>
                                        </p:cTn>
                                        <p:tgtEl>
                                          <p:spTgt spid="261"/>
                                        </p:tgtEl>
                                        <p:attrNameLst>
                                          <p:attrName>style.visibility</p:attrName>
                                        </p:attrNameLst>
                                      </p:cBhvr>
                                      <p:to>
                                        <p:strVal val="visible"/>
                                      </p:to>
                                    </p:set>
                                    <p:animEffect transition="in" filter="wipe(right)">
                                      <p:cBhvr>
                                        <p:cTn id="103" dur="500"/>
                                        <p:tgtEl>
                                          <p:spTgt spid="261"/>
                                        </p:tgtEl>
                                      </p:cBhvr>
                                    </p:animEffect>
                                  </p:childTnLst>
                                </p:cTn>
                              </p:par>
                              <p:par>
                                <p:cTn id="104" presetID="22" presetClass="entr" presetSubtype="2" fill="hold" nodeType="withEffect">
                                  <p:stCondLst>
                                    <p:cond delay="0"/>
                                  </p:stCondLst>
                                  <p:childTnLst>
                                    <p:set>
                                      <p:cBhvr>
                                        <p:cTn id="105" dur="1" fill="hold">
                                          <p:stCondLst>
                                            <p:cond delay="0"/>
                                          </p:stCondLst>
                                        </p:cTn>
                                        <p:tgtEl>
                                          <p:spTgt spid="274"/>
                                        </p:tgtEl>
                                        <p:attrNameLst>
                                          <p:attrName>style.visibility</p:attrName>
                                        </p:attrNameLst>
                                      </p:cBhvr>
                                      <p:to>
                                        <p:strVal val="visible"/>
                                      </p:to>
                                    </p:set>
                                    <p:animEffect transition="in" filter="wipe(right)">
                                      <p:cBhvr>
                                        <p:cTn id="106" dur="500"/>
                                        <p:tgtEl>
                                          <p:spTgt spid="274"/>
                                        </p:tgtEl>
                                      </p:cBhvr>
                                    </p:animEffect>
                                  </p:childTnLst>
                                </p:cTn>
                              </p:par>
                              <p:par>
                                <p:cTn id="107" presetID="10" presetClass="entr" presetSubtype="0" fill="hold" nodeType="withEffect">
                                  <p:stCondLst>
                                    <p:cond delay="0"/>
                                  </p:stCondLst>
                                  <p:childTnLst>
                                    <p:set>
                                      <p:cBhvr>
                                        <p:cTn id="108" dur="1" fill="hold">
                                          <p:stCondLst>
                                            <p:cond delay="0"/>
                                          </p:stCondLst>
                                        </p:cTn>
                                        <p:tgtEl>
                                          <p:spTgt spid="243"/>
                                        </p:tgtEl>
                                        <p:attrNameLst>
                                          <p:attrName>style.visibility</p:attrName>
                                        </p:attrNameLst>
                                      </p:cBhvr>
                                      <p:to>
                                        <p:strVal val="visible"/>
                                      </p:to>
                                    </p:set>
                                    <p:animEffect transition="in" filter="fade">
                                      <p:cBhvr>
                                        <p:cTn id="109" dur="500"/>
                                        <p:tgtEl>
                                          <p:spTgt spid="243"/>
                                        </p:tgtEl>
                                      </p:cBhvr>
                                    </p:animEffect>
                                  </p:childTnLst>
                                </p:cTn>
                              </p:par>
                              <p:par>
                                <p:cTn id="110" presetID="10" presetClass="entr" presetSubtype="0" fill="hold" nodeType="withEffect">
                                  <p:stCondLst>
                                    <p:cond delay="0"/>
                                  </p:stCondLst>
                                  <p:childTnLst>
                                    <p:set>
                                      <p:cBhvr>
                                        <p:cTn id="111" dur="1" fill="hold">
                                          <p:stCondLst>
                                            <p:cond delay="0"/>
                                          </p:stCondLst>
                                        </p:cTn>
                                        <p:tgtEl>
                                          <p:spTgt spid="251"/>
                                        </p:tgtEl>
                                        <p:attrNameLst>
                                          <p:attrName>style.visibility</p:attrName>
                                        </p:attrNameLst>
                                      </p:cBhvr>
                                      <p:to>
                                        <p:strVal val="visible"/>
                                      </p:to>
                                    </p:set>
                                    <p:animEffect transition="in" filter="fade">
                                      <p:cBhvr>
                                        <p:cTn id="112" dur="500"/>
                                        <p:tgtEl>
                                          <p:spTgt spid="251"/>
                                        </p:tgtEl>
                                      </p:cBhvr>
                                    </p:animEffect>
                                  </p:childTnLst>
                                </p:cTn>
                              </p:par>
                              <p:par>
                                <p:cTn id="113" presetID="10" presetClass="entr" presetSubtype="0" fill="hold" nodeType="withEffect">
                                  <p:stCondLst>
                                    <p:cond delay="0"/>
                                  </p:stCondLst>
                                  <p:childTnLst>
                                    <p:set>
                                      <p:cBhvr>
                                        <p:cTn id="114" dur="1" fill="hold">
                                          <p:stCondLst>
                                            <p:cond delay="0"/>
                                          </p:stCondLst>
                                        </p:cTn>
                                        <p:tgtEl>
                                          <p:spTgt spid="262"/>
                                        </p:tgtEl>
                                        <p:attrNameLst>
                                          <p:attrName>style.visibility</p:attrName>
                                        </p:attrNameLst>
                                      </p:cBhvr>
                                      <p:to>
                                        <p:strVal val="visible"/>
                                      </p:to>
                                    </p:set>
                                    <p:animEffect transition="in" filter="fade">
                                      <p:cBhvr>
                                        <p:cTn id="115" dur="500"/>
                                        <p:tgtEl>
                                          <p:spTgt spid="262"/>
                                        </p:tgtEl>
                                      </p:cBhvr>
                                    </p:animEffect>
                                  </p:childTnLst>
                                </p:cTn>
                              </p:par>
                              <p:par>
                                <p:cTn id="116" presetID="10" presetClass="entr" presetSubtype="0" fill="hold" nodeType="withEffect">
                                  <p:stCondLst>
                                    <p:cond delay="0"/>
                                  </p:stCondLst>
                                  <p:childTnLst>
                                    <p:set>
                                      <p:cBhvr>
                                        <p:cTn id="117" dur="1" fill="hold">
                                          <p:stCondLst>
                                            <p:cond delay="0"/>
                                          </p:stCondLst>
                                        </p:cTn>
                                        <p:tgtEl>
                                          <p:spTgt spid="275"/>
                                        </p:tgtEl>
                                        <p:attrNameLst>
                                          <p:attrName>style.visibility</p:attrName>
                                        </p:attrNameLst>
                                      </p:cBhvr>
                                      <p:to>
                                        <p:strVal val="visible"/>
                                      </p:to>
                                    </p:set>
                                    <p:animEffect transition="in" filter="fade">
                                      <p:cBhvr>
                                        <p:cTn id="118" dur="500"/>
                                        <p:tgtEl>
                                          <p:spTgt spid="275"/>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nodeType="clickEffect">
                                  <p:stCondLst>
                                    <p:cond delay="0"/>
                                  </p:stCondLst>
                                  <p:childTnLst>
                                    <p:set>
                                      <p:cBhvr>
                                        <p:cTn id="122" dur="1" fill="hold">
                                          <p:stCondLst>
                                            <p:cond delay="0"/>
                                          </p:stCondLst>
                                        </p:cTn>
                                        <p:tgtEl>
                                          <p:spTgt spid="313"/>
                                        </p:tgtEl>
                                        <p:attrNameLst>
                                          <p:attrName>style.visibility</p:attrName>
                                        </p:attrNameLst>
                                      </p:cBhvr>
                                      <p:to>
                                        <p:strVal val="visible"/>
                                      </p:to>
                                    </p:set>
                                    <p:animEffect transition="in" filter="fade">
                                      <p:cBhvr>
                                        <p:cTn id="123" dur="500"/>
                                        <p:tgtEl>
                                          <p:spTgt spid="313"/>
                                        </p:tgtEl>
                                      </p:cBhvr>
                                    </p:animEffect>
                                  </p:childTnLst>
                                </p:cTn>
                              </p:par>
                            </p:childTnLst>
                          </p:cTn>
                        </p:par>
                        <p:par>
                          <p:cTn id="124" fill="hold">
                            <p:stCondLst>
                              <p:cond delay="500"/>
                            </p:stCondLst>
                            <p:childTnLst>
                              <p:par>
                                <p:cTn id="125" presetID="10" presetClass="entr" presetSubtype="0" fill="hold" nodeType="afterEffect">
                                  <p:stCondLst>
                                    <p:cond delay="0"/>
                                  </p:stCondLst>
                                  <p:childTnLst>
                                    <p:set>
                                      <p:cBhvr>
                                        <p:cTn id="126" dur="1" fill="hold">
                                          <p:stCondLst>
                                            <p:cond delay="0"/>
                                          </p:stCondLst>
                                        </p:cTn>
                                        <p:tgtEl>
                                          <p:spTgt spid="314"/>
                                        </p:tgtEl>
                                        <p:attrNameLst>
                                          <p:attrName>style.visibility</p:attrName>
                                        </p:attrNameLst>
                                      </p:cBhvr>
                                      <p:to>
                                        <p:strVal val="visible"/>
                                      </p:to>
                                    </p:set>
                                    <p:animEffect transition="in" filter="fade">
                                      <p:cBhvr>
                                        <p:cTn id="127" dur="500"/>
                                        <p:tgtEl>
                                          <p:spTgt spid="314"/>
                                        </p:tgtEl>
                                      </p:cBhvr>
                                    </p:animEffect>
                                  </p:childTnLst>
                                </p:cTn>
                              </p:par>
                              <p:par>
                                <p:cTn id="128" presetID="26" presetClass="emph" presetSubtype="0" fill="hold" nodeType="withEffect">
                                  <p:stCondLst>
                                    <p:cond delay="0"/>
                                  </p:stCondLst>
                                  <p:childTnLst>
                                    <p:animEffect transition="out" filter="fade">
                                      <p:cBhvr>
                                        <p:cTn id="129" dur="500" tmFilter="0, 0; .2, .5; .8, .5; 1, 0"/>
                                        <p:tgtEl>
                                          <p:spTgt spid="314"/>
                                        </p:tgtEl>
                                      </p:cBhvr>
                                    </p:animEffect>
                                    <p:animScale>
                                      <p:cBhvr>
                                        <p:cTn id="130" dur="250" autoRev="1" fill="hold"/>
                                        <p:tgtEl>
                                          <p:spTgt spid="3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p:bldP spid="236" grpId="0"/>
      <p:bldP spid="237" grpId="0"/>
      <p:bldP spid="2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 name="Picture 103" hidden="1"/>
          <p:cNvPicPr>
            <a:picLocks noChangeAspect="1"/>
          </p:cNvPicPr>
          <p:nvPr/>
        </p:nvPicPr>
        <p:blipFill>
          <a:blip r:embed="rId3"/>
          <a:stretch>
            <a:fillRect/>
          </a:stretch>
        </p:blipFill>
        <p:spPr>
          <a:xfrm>
            <a:off x="4351379" y="2159724"/>
            <a:ext cx="2960281" cy="2960281"/>
          </a:xfrm>
          <a:prstGeom prst="rect">
            <a:avLst/>
          </a:prstGeom>
        </p:spPr>
      </p:pic>
      <p:pic>
        <p:nvPicPr>
          <p:cNvPr id="105" name="Picture 104" hidden="1"/>
          <p:cNvPicPr>
            <a:picLocks noChangeAspect="1"/>
          </p:cNvPicPr>
          <p:nvPr/>
        </p:nvPicPr>
        <p:blipFill>
          <a:blip r:embed="rId3"/>
          <a:stretch>
            <a:fillRect/>
          </a:stretch>
        </p:blipFill>
        <p:spPr>
          <a:xfrm>
            <a:off x="3404309" y="3585392"/>
            <a:ext cx="2960281" cy="2960281"/>
          </a:xfrm>
          <a:prstGeom prst="rect">
            <a:avLst/>
          </a:prstGeom>
        </p:spPr>
      </p:pic>
      <p:pic>
        <p:nvPicPr>
          <p:cNvPr id="111" name="Picture 110" hidden="1"/>
          <p:cNvPicPr>
            <a:picLocks noChangeAspect="1"/>
          </p:cNvPicPr>
          <p:nvPr/>
        </p:nvPicPr>
        <p:blipFill>
          <a:blip r:embed="rId3"/>
          <a:stretch>
            <a:fillRect/>
          </a:stretch>
        </p:blipFill>
        <p:spPr>
          <a:xfrm>
            <a:off x="5559351" y="3599012"/>
            <a:ext cx="2960281" cy="2960281"/>
          </a:xfrm>
          <a:prstGeom prst="rect">
            <a:avLst/>
          </a:prstGeom>
        </p:spPr>
      </p:pic>
      <p:sp>
        <p:nvSpPr>
          <p:cNvPr id="2" name="Title 1"/>
          <p:cNvSpPr>
            <a:spLocks noGrp="1"/>
          </p:cNvSpPr>
          <p:nvPr>
            <p:ph type="title"/>
          </p:nvPr>
        </p:nvSpPr>
        <p:spPr/>
        <p:txBody>
          <a:bodyPr/>
          <a:lstStyle/>
          <a:p>
            <a:r>
              <a:rPr lang="en-US" dirty="0"/>
              <a:t>Simple and unified experience</a:t>
            </a:r>
          </a:p>
        </p:txBody>
      </p:sp>
      <p:sp>
        <p:nvSpPr>
          <p:cNvPr id="107" name="Title 17"/>
          <p:cNvSpPr txBox="1">
            <a:spLocks/>
          </p:cNvSpPr>
          <p:nvPr/>
        </p:nvSpPr>
        <p:spPr bwMode="auto">
          <a:xfrm>
            <a:off x="655280" y="1091293"/>
            <a:ext cx="11081870" cy="630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spcBef>
                <a:spcPts val="1224"/>
              </a:spcBef>
              <a:buClr>
                <a:srgbClr val="000000"/>
              </a:buClr>
              <a:buSzPct val="90000"/>
              <a:defRPr/>
            </a:pPr>
            <a:r>
              <a:rPr lang="en-US" sz="2200" dirty="0">
                <a:solidFill>
                  <a:srgbClr val="000000">
                    <a:lumMod val="50000"/>
                    <a:lumOff val="50000"/>
                  </a:srgbClr>
                </a:solidFill>
                <a:latin typeface="Segoe UI" charset="0"/>
                <a:ea typeface="Segoe UI" charset="0"/>
                <a:cs typeface="Segoe UI" charset="0"/>
              </a:rPr>
              <a:t>Solution</a:t>
            </a:r>
          </a:p>
        </p:txBody>
      </p:sp>
      <p:pic>
        <p:nvPicPr>
          <p:cNvPr id="106" name="Picture 105">
            <a:extLst>
              <a:ext uri="{FF2B5EF4-FFF2-40B4-BE49-F238E27FC236}">
                <a16:creationId xmlns:a16="http://schemas.microsoft.com/office/drawing/2014/main" id="{BE2DCAE4-9393-4A0E-937A-151D0899367E}"/>
              </a:ext>
            </a:extLst>
          </p:cNvPr>
          <p:cNvPicPr>
            <a:picLocks noChangeAspect="1"/>
          </p:cNvPicPr>
          <p:nvPr/>
        </p:nvPicPr>
        <p:blipFill>
          <a:blip r:embed="rId4"/>
          <a:stretch>
            <a:fillRect/>
          </a:stretch>
        </p:blipFill>
        <p:spPr>
          <a:xfrm>
            <a:off x="1002044" y="2465888"/>
            <a:ext cx="1352294" cy="1764695"/>
          </a:xfrm>
          <a:prstGeom prst="rect">
            <a:avLst/>
          </a:prstGeom>
        </p:spPr>
      </p:pic>
      <p:grpSp>
        <p:nvGrpSpPr>
          <p:cNvPr id="110" name="Group 109">
            <a:extLst>
              <a:ext uri="{FF2B5EF4-FFF2-40B4-BE49-F238E27FC236}">
                <a16:creationId xmlns:a16="http://schemas.microsoft.com/office/drawing/2014/main" id="{015FECD8-D4E3-4599-A951-F04A7095220A}"/>
              </a:ext>
            </a:extLst>
          </p:cNvPr>
          <p:cNvGrpSpPr/>
          <p:nvPr/>
        </p:nvGrpSpPr>
        <p:grpSpPr>
          <a:xfrm>
            <a:off x="8386899" y="1990088"/>
            <a:ext cx="1413992" cy="548086"/>
            <a:chOff x="8386899" y="1990088"/>
            <a:chExt cx="1413992" cy="548086"/>
          </a:xfrm>
        </p:grpSpPr>
        <p:pic>
          <p:nvPicPr>
            <p:cNvPr id="112" name="Picture 111">
              <a:extLst>
                <a:ext uri="{FF2B5EF4-FFF2-40B4-BE49-F238E27FC236}">
                  <a16:creationId xmlns:a16="http://schemas.microsoft.com/office/drawing/2014/main" id="{926BD75D-E19B-44EA-AC1E-CC6C4837EEB8}"/>
                </a:ext>
              </a:extLst>
            </p:cNvPr>
            <p:cNvPicPr>
              <a:picLocks noChangeAspect="1"/>
            </p:cNvPicPr>
            <p:nvPr/>
          </p:nvPicPr>
          <p:blipFill>
            <a:blip r:embed="rId5"/>
            <a:stretch>
              <a:fillRect/>
            </a:stretch>
          </p:blipFill>
          <p:spPr>
            <a:xfrm>
              <a:off x="8386899" y="1990088"/>
              <a:ext cx="1413992" cy="113624"/>
            </a:xfrm>
            <a:prstGeom prst="rect">
              <a:avLst/>
            </a:prstGeom>
          </p:spPr>
        </p:pic>
        <p:pic>
          <p:nvPicPr>
            <p:cNvPr id="113" name="Picture 112">
              <a:extLst>
                <a:ext uri="{FF2B5EF4-FFF2-40B4-BE49-F238E27FC236}">
                  <a16:creationId xmlns:a16="http://schemas.microsoft.com/office/drawing/2014/main" id="{294F7989-3F3D-4818-9C18-3A74249D7CA5}"/>
                </a:ext>
              </a:extLst>
            </p:cNvPr>
            <p:cNvPicPr>
              <a:picLocks noChangeAspect="1"/>
            </p:cNvPicPr>
            <p:nvPr/>
          </p:nvPicPr>
          <p:blipFill>
            <a:blip r:embed="rId6"/>
            <a:stretch>
              <a:fillRect/>
            </a:stretch>
          </p:blipFill>
          <p:spPr>
            <a:xfrm>
              <a:off x="8386899" y="2139116"/>
              <a:ext cx="1413992" cy="113624"/>
            </a:xfrm>
            <a:prstGeom prst="rect">
              <a:avLst/>
            </a:prstGeom>
          </p:spPr>
        </p:pic>
        <p:pic>
          <p:nvPicPr>
            <p:cNvPr id="114" name="Picture 113">
              <a:extLst>
                <a:ext uri="{FF2B5EF4-FFF2-40B4-BE49-F238E27FC236}">
                  <a16:creationId xmlns:a16="http://schemas.microsoft.com/office/drawing/2014/main" id="{21D6961B-B6A8-4B06-A6FB-C28BE33983DB}"/>
                </a:ext>
              </a:extLst>
            </p:cNvPr>
            <p:cNvPicPr>
              <a:picLocks noChangeAspect="1"/>
            </p:cNvPicPr>
            <p:nvPr/>
          </p:nvPicPr>
          <p:blipFill>
            <a:blip r:embed="rId7"/>
            <a:stretch>
              <a:fillRect/>
            </a:stretch>
          </p:blipFill>
          <p:spPr>
            <a:xfrm>
              <a:off x="8386899" y="2288145"/>
              <a:ext cx="1413992" cy="107312"/>
            </a:xfrm>
            <a:prstGeom prst="rect">
              <a:avLst/>
            </a:prstGeom>
          </p:spPr>
        </p:pic>
        <p:pic>
          <p:nvPicPr>
            <p:cNvPr id="115" name="Picture 114">
              <a:extLst>
                <a:ext uri="{FF2B5EF4-FFF2-40B4-BE49-F238E27FC236}">
                  <a16:creationId xmlns:a16="http://schemas.microsoft.com/office/drawing/2014/main" id="{BE478B00-26E1-4193-8D34-A5897386A350}"/>
                </a:ext>
              </a:extLst>
            </p:cNvPr>
            <p:cNvPicPr>
              <a:picLocks noChangeAspect="1"/>
            </p:cNvPicPr>
            <p:nvPr/>
          </p:nvPicPr>
          <p:blipFill>
            <a:blip r:embed="rId8"/>
            <a:stretch>
              <a:fillRect/>
            </a:stretch>
          </p:blipFill>
          <p:spPr>
            <a:xfrm>
              <a:off x="8386899" y="2430862"/>
              <a:ext cx="1413992" cy="107312"/>
            </a:xfrm>
            <a:prstGeom prst="rect">
              <a:avLst/>
            </a:prstGeom>
          </p:spPr>
        </p:pic>
      </p:grpSp>
      <p:grpSp>
        <p:nvGrpSpPr>
          <p:cNvPr id="116" name="Group 115">
            <a:extLst>
              <a:ext uri="{FF2B5EF4-FFF2-40B4-BE49-F238E27FC236}">
                <a16:creationId xmlns:a16="http://schemas.microsoft.com/office/drawing/2014/main" id="{99AC4905-5BC0-4518-998C-EF034CFEE4D1}"/>
              </a:ext>
            </a:extLst>
          </p:cNvPr>
          <p:cNvGrpSpPr/>
          <p:nvPr/>
        </p:nvGrpSpPr>
        <p:grpSpPr>
          <a:xfrm>
            <a:off x="9525857" y="1741854"/>
            <a:ext cx="1296053" cy="852455"/>
            <a:chOff x="10056054" y="2157188"/>
            <a:chExt cx="1296053" cy="852455"/>
          </a:xfrm>
        </p:grpSpPr>
        <p:pic>
          <p:nvPicPr>
            <p:cNvPr id="117" name="Picture 116">
              <a:extLst>
                <a:ext uri="{FF2B5EF4-FFF2-40B4-BE49-F238E27FC236}">
                  <a16:creationId xmlns:a16="http://schemas.microsoft.com/office/drawing/2014/main" id="{1EF8D6B3-3097-4AE4-A624-3F36D1380660}"/>
                </a:ext>
              </a:extLst>
            </p:cNvPr>
            <p:cNvPicPr>
              <a:picLocks noChangeAspect="1"/>
            </p:cNvPicPr>
            <p:nvPr/>
          </p:nvPicPr>
          <p:blipFill>
            <a:blip r:embed="rId9"/>
            <a:stretch>
              <a:fillRect/>
            </a:stretch>
          </p:blipFill>
          <p:spPr>
            <a:xfrm>
              <a:off x="10056054" y="2157188"/>
              <a:ext cx="1296053" cy="852455"/>
            </a:xfrm>
            <a:prstGeom prst="rect">
              <a:avLst/>
            </a:prstGeom>
          </p:spPr>
        </p:pic>
        <p:pic>
          <p:nvPicPr>
            <p:cNvPr id="118" name="Picture 117">
              <a:extLst>
                <a:ext uri="{FF2B5EF4-FFF2-40B4-BE49-F238E27FC236}">
                  <a16:creationId xmlns:a16="http://schemas.microsoft.com/office/drawing/2014/main" id="{B07E6D74-0251-4B92-8A6E-718C1BB88A4C}"/>
                </a:ext>
              </a:extLst>
            </p:cNvPr>
            <p:cNvPicPr>
              <a:picLocks noChangeAspect="1"/>
            </p:cNvPicPr>
            <p:nvPr/>
          </p:nvPicPr>
          <p:blipFill>
            <a:blip r:embed="rId10"/>
            <a:stretch>
              <a:fillRect/>
            </a:stretch>
          </p:blipFill>
          <p:spPr>
            <a:xfrm>
              <a:off x="10449146" y="2364992"/>
              <a:ext cx="542704" cy="540082"/>
            </a:xfrm>
            <a:prstGeom prst="rect">
              <a:avLst/>
            </a:prstGeom>
          </p:spPr>
        </p:pic>
      </p:grpSp>
      <p:grpSp>
        <p:nvGrpSpPr>
          <p:cNvPr id="119" name="Group 118">
            <a:extLst>
              <a:ext uri="{FF2B5EF4-FFF2-40B4-BE49-F238E27FC236}">
                <a16:creationId xmlns:a16="http://schemas.microsoft.com/office/drawing/2014/main" id="{A18AA46E-456A-464B-9E20-7899263C0EAA}"/>
              </a:ext>
            </a:extLst>
          </p:cNvPr>
          <p:cNvGrpSpPr/>
          <p:nvPr/>
        </p:nvGrpSpPr>
        <p:grpSpPr>
          <a:xfrm>
            <a:off x="8386899" y="3128267"/>
            <a:ext cx="1413992" cy="548086"/>
            <a:chOff x="8386899" y="3128267"/>
            <a:chExt cx="1413992" cy="548086"/>
          </a:xfrm>
        </p:grpSpPr>
        <p:pic>
          <p:nvPicPr>
            <p:cNvPr id="120" name="Picture 119">
              <a:extLst>
                <a:ext uri="{FF2B5EF4-FFF2-40B4-BE49-F238E27FC236}">
                  <a16:creationId xmlns:a16="http://schemas.microsoft.com/office/drawing/2014/main" id="{B9BE1B0E-2B2A-48FB-B752-57DE5D1900DF}"/>
                </a:ext>
              </a:extLst>
            </p:cNvPr>
            <p:cNvPicPr>
              <a:picLocks noChangeAspect="1"/>
            </p:cNvPicPr>
            <p:nvPr/>
          </p:nvPicPr>
          <p:blipFill>
            <a:blip r:embed="rId5"/>
            <a:stretch>
              <a:fillRect/>
            </a:stretch>
          </p:blipFill>
          <p:spPr>
            <a:xfrm>
              <a:off x="8386899" y="3128267"/>
              <a:ext cx="1413992" cy="113624"/>
            </a:xfrm>
            <a:prstGeom prst="rect">
              <a:avLst/>
            </a:prstGeom>
          </p:spPr>
        </p:pic>
        <p:pic>
          <p:nvPicPr>
            <p:cNvPr id="121" name="Picture 120">
              <a:extLst>
                <a:ext uri="{FF2B5EF4-FFF2-40B4-BE49-F238E27FC236}">
                  <a16:creationId xmlns:a16="http://schemas.microsoft.com/office/drawing/2014/main" id="{A955864B-D463-444C-ACEA-DE00C2690C7E}"/>
                </a:ext>
              </a:extLst>
            </p:cNvPr>
            <p:cNvPicPr>
              <a:picLocks noChangeAspect="1"/>
            </p:cNvPicPr>
            <p:nvPr/>
          </p:nvPicPr>
          <p:blipFill>
            <a:blip r:embed="rId6"/>
            <a:stretch>
              <a:fillRect/>
            </a:stretch>
          </p:blipFill>
          <p:spPr>
            <a:xfrm>
              <a:off x="8386899" y="3277295"/>
              <a:ext cx="1413992" cy="113624"/>
            </a:xfrm>
            <a:prstGeom prst="rect">
              <a:avLst/>
            </a:prstGeom>
          </p:spPr>
        </p:pic>
        <p:pic>
          <p:nvPicPr>
            <p:cNvPr id="123" name="Picture 122">
              <a:extLst>
                <a:ext uri="{FF2B5EF4-FFF2-40B4-BE49-F238E27FC236}">
                  <a16:creationId xmlns:a16="http://schemas.microsoft.com/office/drawing/2014/main" id="{D6E2C69A-6F00-4BCC-B23B-9133FE35A3E4}"/>
                </a:ext>
              </a:extLst>
            </p:cNvPr>
            <p:cNvPicPr>
              <a:picLocks noChangeAspect="1"/>
            </p:cNvPicPr>
            <p:nvPr/>
          </p:nvPicPr>
          <p:blipFill>
            <a:blip r:embed="rId7"/>
            <a:stretch>
              <a:fillRect/>
            </a:stretch>
          </p:blipFill>
          <p:spPr>
            <a:xfrm>
              <a:off x="8386899" y="3426324"/>
              <a:ext cx="1413992" cy="107312"/>
            </a:xfrm>
            <a:prstGeom prst="rect">
              <a:avLst/>
            </a:prstGeom>
          </p:spPr>
        </p:pic>
        <p:pic>
          <p:nvPicPr>
            <p:cNvPr id="127" name="Picture 126">
              <a:extLst>
                <a:ext uri="{FF2B5EF4-FFF2-40B4-BE49-F238E27FC236}">
                  <a16:creationId xmlns:a16="http://schemas.microsoft.com/office/drawing/2014/main" id="{FE186681-CAFE-4F58-B561-07F5397D105B}"/>
                </a:ext>
              </a:extLst>
            </p:cNvPr>
            <p:cNvPicPr>
              <a:picLocks noChangeAspect="1"/>
            </p:cNvPicPr>
            <p:nvPr/>
          </p:nvPicPr>
          <p:blipFill>
            <a:blip r:embed="rId8"/>
            <a:stretch>
              <a:fillRect/>
            </a:stretch>
          </p:blipFill>
          <p:spPr>
            <a:xfrm>
              <a:off x="8386899" y="3569041"/>
              <a:ext cx="1413992" cy="107312"/>
            </a:xfrm>
            <a:prstGeom prst="rect">
              <a:avLst/>
            </a:prstGeom>
          </p:spPr>
        </p:pic>
      </p:grpSp>
      <p:grpSp>
        <p:nvGrpSpPr>
          <p:cNvPr id="132" name="Group 131">
            <a:extLst>
              <a:ext uri="{FF2B5EF4-FFF2-40B4-BE49-F238E27FC236}">
                <a16:creationId xmlns:a16="http://schemas.microsoft.com/office/drawing/2014/main" id="{7C097E3B-8BB9-4F00-B72A-C4DDD5EDD2AF}"/>
              </a:ext>
            </a:extLst>
          </p:cNvPr>
          <p:cNvGrpSpPr/>
          <p:nvPr/>
        </p:nvGrpSpPr>
        <p:grpSpPr>
          <a:xfrm>
            <a:off x="9525857" y="2880033"/>
            <a:ext cx="1296053" cy="852455"/>
            <a:chOff x="10056054" y="3295367"/>
            <a:chExt cx="1296053" cy="852455"/>
          </a:xfrm>
        </p:grpSpPr>
        <p:pic>
          <p:nvPicPr>
            <p:cNvPr id="142" name="Picture 141">
              <a:extLst>
                <a:ext uri="{FF2B5EF4-FFF2-40B4-BE49-F238E27FC236}">
                  <a16:creationId xmlns:a16="http://schemas.microsoft.com/office/drawing/2014/main" id="{E83AD3E6-41CC-4772-AC16-5333BCE325A2}"/>
                </a:ext>
              </a:extLst>
            </p:cNvPr>
            <p:cNvPicPr>
              <a:picLocks noChangeAspect="1"/>
            </p:cNvPicPr>
            <p:nvPr/>
          </p:nvPicPr>
          <p:blipFill>
            <a:blip r:embed="rId9"/>
            <a:stretch>
              <a:fillRect/>
            </a:stretch>
          </p:blipFill>
          <p:spPr>
            <a:xfrm>
              <a:off x="10056054" y="3295367"/>
              <a:ext cx="1296053" cy="852455"/>
            </a:xfrm>
            <a:prstGeom prst="rect">
              <a:avLst/>
            </a:prstGeom>
          </p:spPr>
        </p:pic>
        <p:pic>
          <p:nvPicPr>
            <p:cNvPr id="143" name="Picture 142">
              <a:extLst>
                <a:ext uri="{FF2B5EF4-FFF2-40B4-BE49-F238E27FC236}">
                  <a16:creationId xmlns:a16="http://schemas.microsoft.com/office/drawing/2014/main" id="{DC95D41E-893A-4F1E-97DF-78EB03565B1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274044" y="3617096"/>
              <a:ext cx="831037" cy="332415"/>
            </a:xfrm>
            <a:prstGeom prst="rect">
              <a:avLst/>
            </a:prstGeom>
          </p:spPr>
        </p:pic>
      </p:grpSp>
      <p:grpSp>
        <p:nvGrpSpPr>
          <p:cNvPr id="144" name="Group 143">
            <a:extLst>
              <a:ext uri="{FF2B5EF4-FFF2-40B4-BE49-F238E27FC236}">
                <a16:creationId xmlns:a16="http://schemas.microsoft.com/office/drawing/2014/main" id="{061FBD17-59D4-4AC1-A822-D2455E1402FB}"/>
              </a:ext>
            </a:extLst>
          </p:cNvPr>
          <p:cNvGrpSpPr/>
          <p:nvPr/>
        </p:nvGrpSpPr>
        <p:grpSpPr>
          <a:xfrm>
            <a:off x="8386899" y="4249767"/>
            <a:ext cx="1413992" cy="548086"/>
            <a:chOff x="8386899" y="4249767"/>
            <a:chExt cx="1413992" cy="548086"/>
          </a:xfrm>
        </p:grpSpPr>
        <p:pic>
          <p:nvPicPr>
            <p:cNvPr id="145" name="Picture 144">
              <a:extLst>
                <a:ext uri="{FF2B5EF4-FFF2-40B4-BE49-F238E27FC236}">
                  <a16:creationId xmlns:a16="http://schemas.microsoft.com/office/drawing/2014/main" id="{5FCD8303-1D37-4EEA-9D82-C82ED55BEBB4}"/>
                </a:ext>
              </a:extLst>
            </p:cNvPr>
            <p:cNvPicPr>
              <a:picLocks noChangeAspect="1"/>
            </p:cNvPicPr>
            <p:nvPr/>
          </p:nvPicPr>
          <p:blipFill>
            <a:blip r:embed="rId5"/>
            <a:stretch>
              <a:fillRect/>
            </a:stretch>
          </p:blipFill>
          <p:spPr>
            <a:xfrm>
              <a:off x="8386899" y="4249767"/>
              <a:ext cx="1413992" cy="113624"/>
            </a:xfrm>
            <a:prstGeom prst="rect">
              <a:avLst/>
            </a:prstGeom>
          </p:spPr>
        </p:pic>
        <p:pic>
          <p:nvPicPr>
            <p:cNvPr id="146" name="Picture 145">
              <a:extLst>
                <a:ext uri="{FF2B5EF4-FFF2-40B4-BE49-F238E27FC236}">
                  <a16:creationId xmlns:a16="http://schemas.microsoft.com/office/drawing/2014/main" id="{7220940A-8B95-40DC-8FB4-02CC6F7501C7}"/>
                </a:ext>
              </a:extLst>
            </p:cNvPr>
            <p:cNvPicPr>
              <a:picLocks noChangeAspect="1"/>
            </p:cNvPicPr>
            <p:nvPr/>
          </p:nvPicPr>
          <p:blipFill>
            <a:blip r:embed="rId6"/>
            <a:stretch>
              <a:fillRect/>
            </a:stretch>
          </p:blipFill>
          <p:spPr>
            <a:xfrm>
              <a:off x="8386899" y="4398795"/>
              <a:ext cx="1413992" cy="113624"/>
            </a:xfrm>
            <a:prstGeom prst="rect">
              <a:avLst/>
            </a:prstGeom>
          </p:spPr>
        </p:pic>
        <p:pic>
          <p:nvPicPr>
            <p:cNvPr id="147" name="Picture 146">
              <a:extLst>
                <a:ext uri="{FF2B5EF4-FFF2-40B4-BE49-F238E27FC236}">
                  <a16:creationId xmlns:a16="http://schemas.microsoft.com/office/drawing/2014/main" id="{D3585AB7-3CB5-4EEC-A3A4-A8B9FA42F5F9}"/>
                </a:ext>
              </a:extLst>
            </p:cNvPr>
            <p:cNvPicPr>
              <a:picLocks noChangeAspect="1"/>
            </p:cNvPicPr>
            <p:nvPr/>
          </p:nvPicPr>
          <p:blipFill>
            <a:blip r:embed="rId7"/>
            <a:stretch>
              <a:fillRect/>
            </a:stretch>
          </p:blipFill>
          <p:spPr>
            <a:xfrm>
              <a:off x="8386899" y="4547824"/>
              <a:ext cx="1413992" cy="107312"/>
            </a:xfrm>
            <a:prstGeom prst="rect">
              <a:avLst/>
            </a:prstGeom>
          </p:spPr>
        </p:pic>
        <p:pic>
          <p:nvPicPr>
            <p:cNvPr id="148" name="Picture 147">
              <a:extLst>
                <a:ext uri="{FF2B5EF4-FFF2-40B4-BE49-F238E27FC236}">
                  <a16:creationId xmlns:a16="http://schemas.microsoft.com/office/drawing/2014/main" id="{BA64EA70-F323-410A-A6D8-27916232EF8E}"/>
                </a:ext>
              </a:extLst>
            </p:cNvPr>
            <p:cNvPicPr>
              <a:picLocks noChangeAspect="1"/>
            </p:cNvPicPr>
            <p:nvPr/>
          </p:nvPicPr>
          <p:blipFill>
            <a:blip r:embed="rId8"/>
            <a:stretch>
              <a:fillRect/>
            </a:stretch>
          </p:blipFill>
          <p:spPr>
            <a:xfrm>
              <a:off x="8386899" y="4690541"/>
              <a:ext cx="1413992" cy="107312"/>
            </a:xfrm>
            <a:prstGeom prst="rect">
              <a:avLst/>
            </a:prstGeom>
          </p:spPr>
        </p:pic>
      </p:grpSp>
      <p:grpSp>
        <p:nvGrpSpPr>
          <p:cNvPr id="149" name="Group 148">
            <a:extLst>
              <a:ext uri="{FF2B5EF4-FFF2-40B4-BE49-F238E27FC236}">
                <a16:creationId xmlns:a16="http://schemas.microsoft.com/office/drawing/2014/main" id="{FC340551-BA30-40D7-A2E0-DC35C703604C}"/>
              </a:ext>
            </a:extLst>
          </p:cNvPr>
          <p:cNvGrpSpPr/>
          <p:nvPr/>
        </p:nvGrpSpPr>
        <p:grpSpPr>
          <a:xfrm>
            <a:off x="9525857" y="4001533"/>
            <a:ext cx="1296053" cy="852455"/>
            <a:chOff x="10056054" y="4416867"/>
            <a:chExt cx="1296053" cy="852455"/>
          </a:xfrm>
        </p:grpSpPr>
        <p:pic>
          <p:nvPicPr>
            <p:cNvPr id="150" name="Picture 149">
              <a:extLst>
                <a:ext uri="{FF2B5EF4-FFF2-40B4-BE49-F238E27FC236}">
                  <a16:creationId xmlns:a16="http://schemas.microsoft.com/office/drawing/2014/main" id="{413E555B-1090-4521-A1E8-837B4F36EC71}"/>
                </a:ext>
              </a:extLst>
            </p:cNvPr>
            <p:cNvPicPr>
              <a:picLocks noChangeAspect="1"/>
            </p:cNvPicPr>
            <p:nvPr/>
          </p:nvPicPr>
          <p:blipFill>
            <a:blip r:embed="rId9"/>
            <a:stretch>
              <a:fillRect/>
            </a:stretch>
          </p:blipFill>
          <p:spPr>
            <a:xfrm>
              <a:off x="10056054" y="4416867"/>
              <a:ext cx="1296053" cy="852455"/>
            </a:xfrm>
            <a:prstGeom prst="rect">
              <a:avLst/>
            </a:prstGeom>
          </p:spPr>
        </p:pic>
        <p:grpSp>
          <p:nvGrpSpPr>
            <p:cNvPr id="151" name="Group 150">
              <a:extLst>
                <a:ext uri="{FF2B5EF4-FFF2-40B4-BE49-F238E27FC236}">
                  <a16:creationId xmlns:a16="http://schemas.microsoft.com/office/drawing/2014/main" id="{45A2925A-F61B-4031-9F13-DC9BE4E75134}"/>
                </a:ext>
              </a:extLst>
            </p:cNvPr>
            <p:cNvGrpSpPr/>
            <p:nvPr/>
          </p:nvGrpSpPr>
          <p:grpSpPr>
            <a:xfrm>
              <a:off x="10310525" y="4757557"/>
              <a:ext cx="776545" cy="359366"/>
              <a:chOff x="10310525" y="4757557"/>
              <a:chExt cx="776545" cy="359366"/>
            </a:xfrm>
          </p:grpSpPr>
          <p:pic>
            <p:nvPicPr>
              <p:cNvPr id="152" name="Picture 151">
                <a:extLst>
                  <a:ext uri="{FF2B5EF4-FFF2-40B4-BE49-F238E27FC236}">
                    <a16:creationId xmlns:a16="http://schemas.microsoft.com/office/drawing/2014/main" id="{F4667F4F-D837-489D-8238-D516AC538493}"/>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594" t="22584" r="51464" b="23039"/>
              <a:stretch/>
            </p:blipFill>
            <p:spPr>
              <a:xfrm>
                <a:off x="10310525" y="4757557"/>
                <a:ext cx="736971" cy="224479"/>
              </a:xfrm>
              <a:prstGeom prst="rect">
                <a:avLst/>
              </a:prstGeom>
            </p:spPr>
          </p:pic>
          <p:pic>
            <p:nvPicPr>
              <p:cNvPr id="153" name="Picture 152">
                <a:extLst>
                  <a:ext uri="{FF2B5EF4-FFF2-40B4-BE49-F238E27FC236}">
                    <a16:creationId xmlns:a16="http://schemas.microsoft.com/office/drawing/2014/main" id="{224D8A63-335A-4427-9791-3043462A54A0}"/>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49611" t="36425" r="5842" b="33308"/>
              <a:stretch/>
            </p:blipFill>
            <p:spPr>
              <a:xfrm>
                <a:off x="10322568" y="4991976"/>
                <a:ext cx="764502" cy="124947"/>
              </a:xfrm>
              <a:prstGeom prst="rect">
                <a:avLst/>
              </a:prstGeom>
            </p:spPr>
          </p:pic>
        </p:grpSp>
      </p:grpSp>
      <p:grpSp>
        <p:nvGrpSpPr>
          <p:cNvPr id="154" name="Group 153">
            <a:extLst>
              <a:ext uri="{FF2B5EF4-FFF2-40B4-BE49-F238E27FC236}">
                <a16:creationId xmlns:a16="http://schemas.microsoft.com/office/drawing/2014/main" id="{FBFB7DFC-E372-4D09-8DFE-182BDE3C4895}"/>
              </a:ext>
            </a:extLst>
          </p:cNvPr>
          <p:cNvGrpSpPr/>
          <p:nvPr/>
        </p:nvGrpSpPr>
        <p:grpSpPr>
          <a:xfrm>
            <a:off x="8386899" y="5395862"/>
            <a:ext cx="1413992" cy="548086"/>
            <a:chOff x="8386899" y="5395862"/>
            <a:chExt cx="1413992" cy="548086"/>
          </a:xfrm>
        </p:grpSpPr>
        <p:pic>
          <p:nvPicPr>
            <p:cNvPr id="155" name="Picture 154">
              <a:extLst>
                <a:ext uri="{FF2B5EF4-FFF2-40B4-BE49-F238E27FC236}">
                  <a16:creationId xmlns:a16="http://schemas.microsoft.com/office/drawing/2014/main" id="{6C3119E8-91CA-4EB1-A2BE-F0642864085F}"/>
                </a:ext>
              </a:extLst>
            </p:cNvPr>
            <p:cNvPicPr>
              <a:picLocks noChangeAspect="1"/>
            </p:cNvPicPr>
            <p:nvPr/>
          </p:nvPicPr>
          <p:blipFill>
            <a:blip r:embed="rId5"/>
            <a:stretch>
              <a:fillRect/>
            </a:stretch>
          </p:blipFill>
          <p:spPr>
            <a:xfrm>
              <a:off x="8386899" y="5395862"/>
              <a:ext cx="1413992" cy="113624"/>
            </a:xfrm>
            <a:prstGeom prst="rect">
              <a:avLst/>
            </a:prstGeom>
          </p:spPr>
        </p:pic>
        <p:pic>
          <p:nvPicPr>
            <p:cNvPr id="156" name="Picture 155">
              <a:extLst>
                <a:ext uri="{FF2B5EF4-FFF2-40B4-BE49-F238E27FC236}">
                  <a16:creationId xmlns:a16="http://schemas.microsoft.com/office/drawing/2014/main" id="{028CB430-6B57-43F8-BB97-0F0EF5129C5B}"/>
                </a:ext>
              </a:extLst>
            </p:cNvPr>
            <p:cNvPicPr>
              <a:picLocks noChangeAspect="1"/>
            </p:cNvPicPr>
            <p:nvPr/>
          </p:nvPicPr>
          <p:blipFill>
            <a:blip r:embed="rId6"/>
            <a:stretch>
              <a:fillRect/>
            </a:stretch>
          </p:blipFill>
          <p:spPr>
            <a:xfrm>
              <a:off x="8386899" y="5544890"/>
              <a:ext cx="1413992" cy="113624"/>
            </a:xfrm>
            <a:prstGeom prst="rect">
              <a:avLst/>
            </a:prstGeom>
          </p:spPr>
        </p:pic>
        <p:pic>
          <p:nvPicPr>
            <p:cNvPr id="157" name="Picture 156">
              <a:extLst>
                <a:ext uri="{FF2B5EF4-FFF2-40B4-BE49-F238E27FC236}">
                  <a16:creationId xmlns:a16="http://schemas.microsoft.com/office/drawing/2014/main" id="{BBE01CD7-1995-4EAB-9094-688211179056}"/>
                </a:ext>
              </a:extLst>
            </p:cNvPr>
            <p:cNvPicPr>
              <a:picLocks noChangeAspect="1"/>
            </p:cNvPicPr>
            <p:nvPr/>
          </p:nvPicPr>
          <p:blipFill>
            <a:blip r:embed="rId7"/>
            <a:stretch>
              <a:fillRect/>
            </a:stretch>
          </p:blipFill>
          <p:spPr>
            <a:xfrm>
              <a:off x="8386899" y="5693919"/>
              <a:ext cx="1413992" cy="107312"/>
            </a:xfrm>
            <a:prstGeom prst="rect">
              <a:avLst/>
            </a:prstGeom>
          </p:spPr>
        </p:pic>
        <p:pic>
          <p:nvPicPr>
            <p:cNvPr id="158" name="Picture 157">
              <a:extLst>
                <a:ext uri="{FF2B5EF4-FFF2-40B4-BE49-F238E27FC236}">
                  <a16:creationId xmlns:a16="http://schemas.microsoft.com/office/drawing/2014/main" id="{67886E53-EA4D-49CE-B11E-61E8F1E26197}"/>
                </a:ext>
              </a:extLst>
            </p:cNvPr>
            <p:cNvPicPr>
              <a:picLocks noChangeAspect="1"/>
            </p:cNvPicPr>
            <p:nvPr/>
          </p:nvPicPr>
          <p:blipFill>
            <a:blip r:embed="rId8"/>
            <a:stretch>
              <a:fillRect/>
            </a:stretch>
          </p:blipFill>
          <p:spPr>
            <a:xfrm>
              <a:off x="8386899" y="5836636"/>
              <a:ext cx="1413992" cy="107312"/>
            </a:xfrm>
            <a:prstGeom prst="rect">
              <a:avLst/>
            </a:prstGeom>
          </p:spPr>
        </p:pic>
      </p:grpSp>
      <p:grpSp>
        <p:nvGrpSpPr>
          <p:cNvPr id="159" name="Group 158">
            <a:extLst>
              <a:ext uri="{FF2B5EF4-FFF2-40B4-BE49-F238E27FC236}">
                <a16:creationId xmlns:a16="http://schemas.microsoft.com/office/drawing/2014/main" id="{215D7503-2EB0-41CB-8ADA-C00B36F1BA38}"/>
              </a:ext>
            </a:extLst>
          </p:cNvPr>
          <p:cNvGrpSpPr/>
          <p:nvPr/>
        </p:nvGrpSpPr>
        <p:grpSpPr>
          <a:xfrm>
            <a:off x="9525857" y="5147628"/>
            <a:ext cx="1296053" cy="852455"/>
            <a:chOff x="10063298" y="5562962"/>
            <a:chExt cx="1296053" cy="852455"/>
          </a:xfrm>
        </p:grpSpPr>
        <p:pic>
          <p:nvPicPr>
            <p:cNvPr id="160" name="Picture 159">
              <a:extLst>
                <a:ext uri="{FF2B5EF4-FFF2-40B4-BE49-F238E27FC236}">
                  <a16:creationId xmlns:a16="http://schemas.microsoft.com/office/drawing/2014/main" id="{6149DBC4-B6E8-46E9-B380-2B0F55E42C13}"/>
                </a:ext>
              </a:extLst>
            </p:cNvPr>
            <p:cNvPicPr>
              <a:picLocks noChangeAspect="1"/>
            </p:cNvPicPr>
            <p:nvPr/>
          </p:nvPicPr>
          <p:blipFill>
            <a:blip r:embed="rId9"/>
            <a:stretch>
              <a:fillRect/>
            </a:stretch>
          </p:blipFill>
          <p:spPr>
            <a:xfrm>
              <a:off x="10063298" y="5562962"/>
              <a:ext cx="1296053" cy="852455"/>
            </a:xfrm>
            <a:prstGeom prst="rect">
              <a:avLst/>
            </a:prstGeom>
          </p:spPr>
        </p:pic>
        <p:sp>
          <p:nvSpPr>
            <p:cNvPr id="161" name="TextBox 26">
              <a:extLst>
                <a:ext uri="{FF2B5EF4-FFF2-40B4-BE49-F238E27FC236}">
                  <a16:creationId xmlns:a16="http://schemas.microsoft.com/office/drawing/2014/main" id="{3F72A28A-2A49-4034-8384-CCF3A8CC7518}"/>
                </a:ext>
              </a:extLst>
            </p:cNvPr>
            <p:cNvSpPr txBox="1">
              <a:spLocks noChangeArrowheads="1"/>
            </p:cNvSpPr>
            <p:nvPr/>
          </p:nvSpPr>
          <p:spPr bwMode="auto">
            <a:xfrm>
              <a:off x="10216319" y="5942866"/>
              <a:ext cx="925382" cy="246221"/>
            </a:xfrm>
            <a:prstGeom prst="rect">
              <a:avLst/>
            </a:prstGeom>
            <a:noFill/>
            <a:ln>
              <a:noFill/>
            </a:ln>
            <a:extLst/>
          </p:spPr>
          <p:txBody>
            <a:bodyPr>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algn="ctr" defTabSz="914367">
                <a:spcBef>
                  <a:spcPct val="0"/>
                </a:spcBef>
                <a:buClrTx/>
                <a:buSzTx/>
                <a:buFont typeface="Wingdings" panose="05000000000000000000" pitchFamily="2" charset="2"/>
                <a:buNone/>
                <a:defRPr/>
              </a:pPr>
              <a:r>
                <a:rPr lang="en-US" altLang="en-US" sz="1000" b="1" dirty="0" err="1">
                  <a:solidFill>
                    <a:srgbClr val="000000"/>
                  </a:solidFill>
                  <a:latin typeface="Segoe UI" panose="020B0502040204020203" pitchFamily="34" charset="0"/>
                  <a:ea typeface="Segoe UI" panose="020B0502040204020203" pitchFamily="34" charset="0"/>
                  <a:cs typeface="Segoe UI" panose="020B0502040204020203" pitchFamily="34" charset="0"/>
                </a:rPr>
                <a:t>Hosters</a:t>
              </a:r>
              <a:endParaRPr lang="en-US" altLang="en-US" sz="1000" b="1" dirty="0">
                <a:solidFill>
                  <a:srgbClr val="000000"/>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162" name="Group 161">
            <a:extLst>
              <a:ext uri="{FF2B5EF4-FFF2-40B4-BE49-F238E27FC236}">
                <a16:creationId xmlns:a16="http://schemas.microsoft.com/office/drawing/2014/main" id="{FA7FC776-C824-4AB1-8910-48BC607F58FA}"/>
              </a:ext>
            </a:extLst>
          </p:cNvPr>
          <p:cNvGrpSpPr/>
          <p:nvPr/>
        </p:nvGrpSpPr>
        <p:grpSpPr>
          <a:xfrm>
            <a:off x="2297856" y="1868313"/>
            <a:ext cx="6519182" cy="4522131"/>
            <a:chOff x="2297856" y="1868313"/>
            <a:chExt cx="6519182" cy="4522131"/>
          </a:xfrm>
        </p:grpSpPr>
        <p:sp>
          <p:nvSpPr>
            <p:cNvPr id="164" name="TextBox 26">
              <a:extLst>
                <a:ext uri="{FF2B5EF4-FFF2-40B4-BE49-F238E27FC236}">
                  <a16:creationId xmlns:a16="http://schemas.microsoft.com/office/drawing/2014/main" id="{D56C5690-E974-4378-8425-A780D993D2BF}"/>
                </a:ext>
              </a:extLst>
            </p:cNvPr>
            <p:cNvSpPr txBox="1">
              <a:spLocks noChangeArrowheads="1"/>
            </p:cNvSpPr>
            <p:nvPr/>
          </p:nvSpPr>
          <p:spPr bwMode="auto">
            <a:xfrm>
              <a:off x="2297856" y="4548721"/>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marL="0" marR="0" lvl="0" indent="0" defTabSz="914367"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1000" b="1" i="0" u="none" strike="noStrike" kern="0" cap="none" spc="0" normalizeH="0" baseline="0" noProof="0" dirty="0">
                  <a:ln>
                    <a:noFill/>
                  </a:ln>
                  <a:solidFill>
                    <a:srgbClr val="015595"/>
                  </a:solidFill>
                  <a:effectLst/>
                  <a:uLnTx/>
                  <a:uFillTx/>
                  <a:latin typeface="Segoe UI" panose="020B0502040204020203" pitchFamily="34" charset="0"/>
                  <a:ea typeface="Segoe UI" panose="020B0502040204020203" pitchFamily="34" charset="0"/>
                  <a:cs typeface="Segoe UI" panose="020B0502040204020203" pitchFamily="34" charset="0"/>
                </a:rPr>
                <a:t>Application data</a:t>
              </a:r>
            </a:p>
          </p:txBody>
        </p:sp>
        <p:sp>
          <p:nvSpPr>
            <p:cNvPr id="178" name="TextBox 26">
              <a:extLst>
                <a:ext uri="{FF2B5EF4-FFF2-40B4-BE49-F238E27FC236}">
                  <a16:creationId xmlns:a16="http://schemas.microsoft.com/office/drawing/2014/main" id="{21B68AFE-FF01-435B-8AD5-ACA1EABDDED9}"/>
                </a:ext>
              </a:extLst>
            </p:cNvPr>
            <p:cNvSpPr txBox="1">
              <a:spLocks noChangeArrowheads="1"/>
            </p:cNvSpPr>
            <p:nvPr/>
          </p:nvSpPr>
          <p:spPr bwMode="auto">
            <a:xfrm>
              <a:off x="2297856" y="4822938"/>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marL="0" marR="0" lvl="0" indent="0" defTabSz="914367"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1000" b="1" i="0" u="none" strike="noStrike" kern="0" cap="none" spc="0" normalizeH="0" baseline="0" noProof="0" dirty="0">
                  <a:ln>
                    <a:noFill/>
                  </a:ln>
                  <a:solidFill>
                    <a:srgbClr val="2348FF"/>
                  </a:solidFill>
                  <a:effectLst/>
                  <a:uLnTx/>
                  <a:uFillTx/>
                  <a:latin typeface="Segoe UI" panose="020B0502040204020203" pitchFamily="34" charset="0"/>
                  <a:ea typeface="Segoe UI" panose="020B0502040204020203" pitchFamily="34" charset="0"/>
                  <a:cs typeface="Segoe UI" panose="020B0502040204020203" pitchFamily="34" charset="0"/>
                </a:rPr>
                <a:t>Platform data</a:t>
              </a:r>
            </a:p>
          </p:txBody>
        </p:sp>
        <p:sp>
          <p:nvSpPr>
            <p:cNvPr id="179" name="TextBox 26">
              <a:extLst>
                <a:ext uri="{FF2B5EF4-FFF2-40B4-BE49-F238E27FC236}">
                  <a16:creationId xmlns:a16="http://schemas.microsoft.com/office/drawing/2014/main" id="{49AB80C6-A7E4-4090-A317-12CE21F26E74}"/>
                </a:ext>
              </a:extLst>
            </p:cNvPr>
            <p:cNvSpPr txBox="1">
              <a:spLocks noChangeArrowheads="1"/>
            </p:cNvSpPr>
            <p:nvPr/>
          </p:nvSpPr>
          <p:spPr bwMode="auto">
            <a:xfrm>
              <a:off x="2297856" y="5097155"/>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marL="0" marR="0" lvl="0" indent="0" defTabSz="914367"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1000" b="1" i="0" u="none" strike="noStrike" kern="0" cap="none" spc="0" normalizeH="0" baseline="0" noProof="0" dirty="0">
                  <a:ln>
                    <a:noFill/>
                  </a:ln>
                  <a:solidFill>
                    <a:srgbClr val="39CEC7"/>
                  </a:solidFill>
                  <a:effectLst/>
                  <a:uLnTx/>
                  <a:uFillTx/>
                  <a:latin typeface="Segoe UI" panose="020B0502040204020203" pitchFamily="34" charset="0"/>
                  <a:ea typeface="Segoe UI" panose="020B0502040204020203" pitchFamily="34" charset="0"/>
                  <a:cs typeface="Segoe UI" panose="020B0502040204020203" pitchFamily="34" charset="0"/>
                </a:rPr>
                <a:t>Network data</a:t>
              </a:r>
            </a:p>
          </p:txBody>
        </p:sp>
        <p:sp>
          <p:nvSpPr>
            <p:cNvPr id="182" name="TextBox 26">
              <a:extLst>
                <a:ext uri="{FF2B5EF4-FFF2-40B4-BE49-F238E27FC236}">
                  <a16:creationId xmlns:a16="http://schemas.microsoft.com/office/drawing/2014/main" id="{2D5D438A-A236-4B5B-9040-BFF109571BE7}"/>
                </a:ext>
              </a:extLst>
            </p:cNvPr>
            <p:cNvSpPr txBox="1">
              <a:spLocks noChangeArrowheads="1"/>
            </p:cNvSpPr>
            <p:nvPr/>
          </p:nvSpPr>
          <p:spPr bwMode="auto">
            <a:xfrm>
              <a:off x="2297856" y="5371373"/>
              <a:ext cx="1199122" cy="246221"/>
            </a:xfrm>
            <a:prstGeom prst="rect">
              <a:avLst/>
            </a:prstGeom>
            <a:noFill/>
            <a:ln>
              <a:noFill/>
            </a:ln>
            <a:extLst/>
          </p:spPr>
          <p:txBody>
            <a:bodyPr wrap="square">
              <a:spAutoFit/>
            </a:bodyPr>
            <a:lstStyle>
              <a:lvl1pPr>
                <a:spcBef>
                  <a:spcPct val="20000"/>
                </a:spcBef>
                <a:buClr>
                  <a:srgbClr val="000058"/>
                </a:buClr>
                <a:buSzPct val="80000"/>
                <a:buFont typeface="Wingdings" panose="05000000000000000000" pitchFamily="2" charset="2"/>
                <a:buChar char="§"/>
                <a:defRPr sz="3200">
                  <a:solidFill>
                    <a:srgbClr val="4A4A49"/>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lr>
                  <a:srgbClr val="000058"/>
                </a:buClr>
                <a:buSzPct val="80000"/>
                <a:buFont typeface="Wingdings" panose="05000000000000000000" pitchFamily="2" charset="2"/>
                <a:buChar char="§"/>
                <a:defRPr sz="2800">
                  <a:solidFill>
                    <a:srgbClr val="4A4A49"/>
                  </a:solidFill>
                  <a:latin typeface="Arial" panose="020B0604020202020204" pitchFamily="34" charset="0"/>
                  <a:ea typeface="MS PGothic" panose="020B0600070205080204" pitchFamily="34" charset="-128"/>
                  <a:cs typeface="Arial" panose="020B0604020202020204" pitchFamily="34" charset="0"/>
                </a:defRPr>
              </a:lvl2pPr>
              <a:lvl3pPr marL="1143000" indent="-228600">
                <a:spcBef>
                  <a:spcPct val="20000"/>
                </a:spcBef>
                <a:buClr>
                  <a:srgbClr val="000058"/>
                </a:buClr>
                <a:buSzPct val="80000"/>
                <a:buFont typeface="Wingdings" panose="05000000000000000000" pitchFamily="2" charset="2"/>
                <a:buChar char="§"/>
                <a:defRPr sz="2400">
                  <a:solidFill>
                    <a:srgbClr val="4A4A49"/>
                  </a:solidFill>
                  <a:latin typeface="Arial" panose="020B0604020202020204" pitchFamily="34" charset="0"/>
                  <a:ea typeface="MS PGothic" panose="020B0600070205080204" pitchFamily="34" charset="-128"/>
                  <a:cs typeface="Arial" panose="020B0604020202020204" pitchFamily="34" charset="0"/>
                </a:defRPr>
              </a:lvl3pPr>
              <a:lvl4pPr marL="16002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4pPr>
              <a:lvl5pPr marL="2057400" indent="-228600">
                <a:spcBef>
                  <a:spcPct val="20000"/>
                </a:spcBef>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Clr>
                  <a:srgbClr val="000058"/>
                </a:buClr>
                <a:buSzPct val="80000"/>
                <a:buFont typeface="Wingdings" panose="05000000000000000000" pitchFamily="2" charset="2"/>
                <a:buChar char="§"/>
                <a:defRPr sz="2000">
                  <a:solidFill>
                    <a:srgbClr val="4A4A49"/>
                  </a:solidFill>
                  <a:latin typeface="Arial" panose="020B0604020202020204" pitchFamily="34" charset="0"/>
                  <a:ea typeface="MS PGothic" panose="020B0600070205080204" pitchFamily="34" charset="-128"/>
                  <a:cs typeface="Arial" panose="020B0604020202020204" pitchFamily="34" charset="0"/>
                </a:defRPr>
              </a:lvl9pPr>
            </a:lstStyle>
            <a:p>
              <a:pPr marL="0" marR="0" lvl="0" indent="0" defTabSz="914367"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1000" b="1" i="0" u="none" strike="noStrike" kern="0" cap="none" spc="0" normalizeH="0" baseline="0" noProof="0" dirty="0">
                  <a:ln>
                    <a:noFill/>
                  </a:ln>
                  <a:solidFill>
                    <a:srgbClr val="0092FF"/>
                  </a:solidFill>
                  <a:effectLst/>
                  <a:uLnTx/>
                  <a:uFillTx/>
                  <a:latin typeface="Segoe UI" panose="020B0502040204020203" pitchFamily="34" charset="0"/>
                  <a:ea typeface="Segoe UI" panose="020B0502040204020203" pitchFamily="34" charset="0"/>
                  <a:cs typeface="Segoe UI" panose="020B0502040204020203" pitchFamily="34" charset="0"/>
                </a:rPr>
                <a:t>Security data</a:t>
              </a:r>
            </a:p>
          </p:txBody>
        </p:sp>
        <p:grpSp>
          <p:nvGrpSpPr>
            <p:cNvPr id="188" name="Group 187">
              <a:extLst>
                <a:ext uri="{FF2B5EF4-FFF2-40B4-BE49-F238E27FC236}">
                  <a16:creationId xmlns:a16="http://schemas.microsoft.com/office/drawing/2014/main" id="{11C1E0CA-F816-4B53-8778-5F5ABB5FA285}"/>
                </a:ext>
              </a:extLst>
            </p:cNvPr>
            <p:cNvGrpSpPr/>
            <p:nvPr/>
          </p:nvGrpSpPr>
          <p:grpSpPr>
            <a:xfrm>
              <a:off x="7691855" y="1868313"/>
              <a:ext cx="1125183" cy="1116357"/>
              <a:chOff x="8182816" y="2283647"/>
              <a:chExt cx="1125183" cy="1116357"/>
            </a:xfrm>
          </p:grpSpPr>
          <p:sp>
            <p:nvSpPr>
              <p:cNvPr id="232" name="Oval 231">
                <a:extLst>
                  <a:ext uri="{FF2B5EF4-FFF2-40B4-BE49-F238E27FC236}">
                    <a16:creationId xmlns:a16="http://schemas.microsoft.com/office/drawing/2014/main" id="{E1DF792D-84D8-40C6-85F4-46D608AAC02A}"/>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33" name="Picture 232">
                <a:extLst>
                  <a:ext uri="{FF2B5EF4-FFF2-40B4-BE49-F238E27FC236}">
                    <a16:creationId xmlns:a16="http://schemas.microsoft.com/office/drawing/2014/main" id="{92497D77-F480-4CD7-8FCC-64A74E6039B6}"/>
                  </a:ext>
                </a:extLst>
              </p:cNvPr>
              <p:cNvPicPr>
                <a:picLocks noChangeAspect="1"/>
              </p:cNvPicPr>
              <p:nvPr/>
            </p:nvPicPr>
            <p:blipFill>
              <a:blip r:embed="rId13"/>
              <a:stretch>
                <a:fillRect/>
              </a:stretch>
            </p:blipFill>
            <p:spPr>
              <a:xfrm>
                <a:off x="8182816" y="2283647"/>
                <a:ext cx="1125183" cy="1116357"/>
              </a:xfrm>
              <a:prstGeom prst="rect">
                <a:avLst/>
              </a:prstGeom>
            </p:spPr>
          </p:pic>
          <p:sp>
            <p:nvSpPr>
              <p:cNvPr id="266" name="Rectangle 265">
                <a:extLst>
                  <a:ext uri="{FF2B5EF4-FFF2-40B4-BE49-F238E27FC236}">
                    <a16:creationId xmlns:a16="http://schemas.microsoft.com/office/drawing/2014/main" id="{59F0B744-9144-4A90-93A6-DC6A37C20F21}"/>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grpSp>
          <p:nvGrpSpPr>
            <p:cNvPr id="189" name="Group 188">
              <a:extLst>
                <a:ext uri="{FF2B5EF4-FFF2-40B4-BE49-F238E27FC236}">
                  <a16:creationId xmlns:a16="http://schemas.microsoft.com/office/drawing/2014/main" id="{572002E2-D33D-4973-A042-8E167A4BAA26}"/>
                </a:ext>
              </a:extLst>
            </p:cNvPr>
            <p:cNvGrpSpPr/>
            <p:nvPr/>
          </p:nvGrpSpPr>
          <p:grpSpPr>
            <a:xfrm>
              <a:off x="7691855" y="3006492"/>
              <a:ext cx="1125183" cy="1116357"/>
              <a:chOff x="8182816" y="2283647"/>
              <a:chExt cx="1125183" cy="1116357"/>
            </a:xfrm>
          </p:grpSpPr>
          <p:sp>
            <p:nvSpPr>
              <p:cNvPr id="225" name="Oval 224">
                <a:extLst>
                  <a:ext uri="{FF2B5EF4-FFF2-40B4-BE49-F238E27FC236}">
                    <a16:creationId xmlns:a16="http://schemas.microsoft.com/office/drawing/2014/main" id="{2443C2DF-1AE3-4039-AAC6-EAD2348D73AD}"/>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26" name="Picture 225">
                <a:extLst>
                  <a:ext uri="{FF2B5EF4-FFF2-40B4-BE49-F238E27FC236}">
                    <a16:creationId xmlns:a16="http://schemas.microsoft.com/office/drawing/2014/main" id="{737D3685-43AC-4812-B102-1025261B4600}"/>
                  </a:ext>
                </a:extLst>
              </p:cNvPr>
              <p:cNvPicPr>
                <a:picLocks noChangeAspect="1"/>
              </p:cNvPicPr>
              <p:nvPr/>
            </p:nvPicPr>
            <p:blipFill>
              <a:blip r:embed="rId13"/>
              <a:stretch>
                <a:fillRect/>
              </a:stretch>
            </p:blipFill>
            <p:spPr>
              <a:xfrm>
                <a:off x="8182816" y="2283647"/>
                <a:ext cx="1125183" cy="1116357"/>
              </a:xfrm>
              <a:prstGeom prst="rect">
                <a:avLst/>
              </a:prstGeom>
            </p:spPr>
          </p:pic>
          <p:sp>
            <p:nvSpPr>
              <p:cNvPr id="231" name="Rectangle 230">
                <a:extLst>
                  <a:ext uri="{FF2B5EF4-FFF2-40B4-BE49-F238E27FC236}">
                    <a16:creationId xmlns:a16="http://schemas.microsoft.com/office/drawing/2014/main" id="{1B7B5971-354A-4FDB-9A31-776D03BF496C}"/>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grpSp>
          <p:nvGrpSpPr>
            <p:cNvPr id="190" name="Group 189">
              <a:extLst>
                <a:ext uri="{FF2B5EF4-FFF2-40B4-BE49-F238E27FC236}">
                  <a16:creationId xmlns:a16="http://schemas.microsoft.com/office/drawing/2014/main" id="{89EF5E07-800F-457A-A9A8-C4EDEB4CEC68}"/>
                </a:ext>
              </a:extLst>
            </p:cNvPr>
            <p:cNvGrpSpPr/>
            <p:nvPr/>
          </p:nvGrpSpPr>
          <p:grpSpPr>
            <a:xfrm>
              <a:off x="7691855" y="4127992"/>
              <a:ext cx="1125183" cy="1116357"/>
              <a:chOff x="8182816" y="2283647"/>
              <a:chExt cx="1125183" cy="1116357"/>
            </a:xfrm>
          </p:grpSpPr>
          <p:sp>
            <p:nvSpPr>
              <p:cNvPr id="222" name="Oval 221">
                <a:extLst>
                  <a:ext uri="{FF2B5EF4-FFF2-40B4-BE49-F238E27FC236}">
                    <a16:creationId xmlns:a16="http://schemas.microsoft.com/office/drawing/2014/main" id="{F4AD8B60-8F80-481D-A2E3-FC2F471BA5F4}"/>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23" name="Picture 222">
                <a:extLst>
                  <a:ext uri="{FF2B5EF4-FFF2-40B4-BE49-F238E27FC236}">
                    <a16:creationId xmlns:a16="http://schemas.microsoft.com/office/drawing/2014/main" id="{C71BCF07-1622-4BF4-8A30-FB849CF94734}"/>
                  </a:ext>
                </a:extLst>
              </p:cNvPr>
              <p:cNvPicPr>
                <a:picLocks noChangeAspect="1"/>
              </p:cNvPicPr>
              <p:nvPr/>
            </p:nvPicPr>
            <p:blipFill>
              <a:blip r:embed="rId13"/>
              <a:stretch>
                <a:fillRect/>
              </a:stretch>
            </p:blipFill>
            <p:spPr>
              <a:xfrm>
                <a:off x="8182816" y="2283647"/>
                <a:ext cx="1125183" cy="1116357"/>
              </a:xfrm>
              <a:prstGeom prst="rect">
                <a:avLst/>
              </a:prstGeom>
            </p:spPr>
          </p:pic>
          <p:sp>
            <p:nvSpPr>
              <p:cNvPr id="224" name="Rectangle 223">
                <a:extLst>
                  <a:ext uri="{FF2B5EF4-FFF2-40B4-BE49-F238E27FC236}">
                    <a16:creationId xmlns:a16="http://schemas.microsoft.com/office/drawing/2014/main" id="{33A6A890-5ABD-4197-936E-F49F35FFDF9B}"/>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grpSp>
          <p:nvGrpSpPr>
            <p:cNvPr id="191" name="Group 190">
              <a:extLst>
                <a:ext uri="{FF2B5EF4-FFF2-40B4-BE49-F238E27FC236}">
                  <a16:creationId xmlns:a16="http://schemas.microsoft.com/office/drawing/2014/main" id="{DB50FA90-8C28-4AB2-B989-5344DCF4A71F}"/>
                </a:ext>
              </a:extLst>
            </p:cNvPr>
            <p:cNvGrpSpPr/>
            <p:nvPr/>
          </p:nvGrpSpPr>
          <p:grpSpPr>
            <a:xfrm>
              <a:off x="7691855" y="5274087"/>
              <a:ext cx="1125183" cy="1116357"/>
              <a:chOff x="8182816" y="2283647"/>
              <a:chExt cx="1125183" cy="1116357"/>
            </a:xfrm>
          </p:grpSpPr>
          <p:sp>
            <p:nvSpPr>
              <p:cNvPr id="219" name="Oval 218">
                <a:extLst>
                  <a:ext uri="{FF2B5EF4-FFF2-40B4-BE49-F238E27FC236}">
                    <a16:creationId xmlns:a16="http://schemas.microsoft.com/office/drawing/2014/main" id="{B8D31991-E97F-4C74-8EA6-DB5D3AB080C7}"/>
                  </a:ext>
                </a:extLst>
              </p:cNvPr>
              <p:cNvSpPr/>
              <p:nvPr/>
            </p:nvSpPr>
            <p:spPr>
              <a:xfrm>
                <a:off x="8202920" y="2295360"/>
                <a:ext cx="862034" cy="862034"/>
              </a:xfrm>
              <a:prstGeom prst="ellipse">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20" name="Picture 219">
                <a:extLst>
                  <a:ext uri="{FF2B5EF4-FFF2-40B4-BE49-F238E27FC236}">
                    <a16:creationId xmlns:a16="http://schemas.microsoft.com/office/drawing/2014/main" id="{36D7054C-40C6-493B-940B-4611D7E13216}"/>
                  </a:ext>
                </a:extLst>
              </p:cNvPr>
              <p:cNvPicPr>
                <a:picLocks noChangeAspect="1"/>
              </p:cNvPicPr>
              <p:nvPr/>
            </p:nvPicPr>
            <p:blipFill>
              <a:blip r:embed="rId13"/>
              <a:stretch>
                <a:fillRect/>
              </a:stretch>
            </p:blipFill>
            <p:spPr>
              <a:xfrm>
                <a:off x="8182816" y="2283647"/>
                <a:ext cx="1125183" cy="1116357"/>
              </a:xfrm>
              <a:prstGeom prst="rect">
                <a:avLst/>
              </a:prstGeom>
            </p:spPr>
          </p:pic>
          <p:sp>
            <p:nvSpPr>
              <p:cNvPr id="221" name="Rectangle 220">
                <a:extLst>
                  <a:ext uri="{FF2B5EF4-FFF2-40B4-BE49-F238E27FC236}">
                    <a16:creationId xmlns:a16="http://schemas.microsoft.com/office/drawing/2014/main" id="{706DC437-EB7D-45AB-9599-55F4B84AE71B}"/>
                  </a:ext>
                </a:extLst>
              </p:cNvPr>
              <p:cNvSpPr/>
              <p:nvPr/>
            </p:nvSpPr>
            <p:spPr>
              <a:xfrm>
                <a:off x="8193730" y="2548784"/>
                <a:ext cx="871224" cy="338554"/>
              </a:xfrm>
              <a:prstGeom prst="rect">
                <a:avLst/>
              </a:prstGeom>
            </p:spPr>
            <p:txBody>
              <a:bodyPr wrap="square">
                <a:spAutoFit/>
              </a:bodyPr>
              <a:lstStyle/>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Individual</a:t>
                </a:r>
              </a:p>
              <a:p>
                <a:pPr marL="0" marR="0" lvl="0" indent="0" algn="ctr"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a:t>
                </a:r>
              </a:p>
            </p:txBody>
          </p:sp>
        </p:grpSp>
        <p:grpSp>
          <p:nvGrpSpPr>
            <p:cNvPr id="192" name="Group 191">
              <a:extLst>
                <a:ext uri="{FF2B5EF4-FFF2-40B4-BE49-F238E27FC236}">
                  <a16:creationId xmlns:a16="http://schemas.microsoft.com/office/drawing/2014/main" id="{80AA2162-41D9-4FA5-A117-26C0D1680972}"/>
                </a:ext>
              </a:extLst>
            </p:cNvPr>
            <p:cNvGrpSpPr/>
            <p:nvPr/>
          </p:nvGrpSpPr>
          <p:grpSpPr>
            <a:xfrm>
              <a:off x="4036591" y="2355593"/>
              <a:ext cx="1769733" cy="586617"/>
              <a:chOff x="1607632" y="5118374"/>
              <a:chExt cx="1769733" cy="586617"/>
            </a:xfrm>
          </p:grpSpPr>
          <p:grpSp>
            <p:nvGrpSpPr>
              <p:cNvPr id="211" name="Group 210">
                <a:extLst>
                  <a:ext uri="{FF2B5EF4-FFF2-40B4-BE49-F238E27FC236}">
                    <a16:creationId xmlns:a16="http://schemas.microsoft.com/office/drawing/2014/main" id="{0580BBCC-26B9-49D0-8392-7422F9E891AC}"/>
                  </a:ext>
                </a:extLst>
              </p:cNvPr>
              <p:cNvGrpSpPr/>
              <p:nvPr/>
            </p:nvGrpSpPr>
            <p:grpSpPr>
              <a:xfrm>
                <a:off x="1607632" y="5118374"/>
                <a:ext cx="758894" cy="586617"/>
                <a:chOff x="1297431" y="6630209"/>
                <a:chExt cx="758894" cy="586617"/>
              </a:xfrm>
            </p:grpSpPr>
            <p:sp>
              <p:nvSpPr>
                <p:cNvPr id="213" name="Rectangle 212">
                  <a:extLst>
                    <a:ext uri="{FF2B5EF4-FFF2-40B4-BE49-F238E27FC236}">
                      <a16:creationId xmlns:a16="http://schemas.microsoft.com/office/drawing/2014/main" id="{F4037618-E845-4B55-869F-3E6F051A0D18}"/>
                    </a:ext>
                  </a:extLst>
                </p:cNvPr>
                <p:cNvSpPr/>
                <p:nvPr/>
              </p:nvSpPr>
              <p:spPr>
                <a:xfrm>
                  <a:off x="1318418" y="6639734"/>
                  <a:ext cx="717625" cy="451073"/>
                </a:xfrm>
                <a:prstGeom prst="rect">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18" name="Picture 217">
                  <a:extLst>
                    <a:ext uri="{FF2B5EF4-FFF2-40B4-BE49-F238E27FC236}">
                      <a16:creationId xmlns:a16="http://schemas.microsoft.com/office/drawing/2014/main" id="{9C196992-B21E-43BB-960F-193087919DB5}"/>
                    </a:ext>
                  </a:extLst>
                </p:cNvPr>
                <p:cNvPicPr>
                  <a:picLocks noChangeAspect="1"/>
                </p:cNvPicPr>
                <p:nvPr/>
              </p:nvPicPr>
              <p:blipFill>
                <a:blip r:embed="rId14"/>
                <a:stretch>
                  <a:fillRect/>
                </a:stretch>
              </p:blipFill>
              <p:spPr>
                <a:xfrm>
                  <a:off x="1297431" y="6630209"/>
                  <a:ext cx="758894" cy="586617"/>
                </a:xfrm>
                <a:prstGeom prst="rect">
                  <a:avLst/>
                </a:prstGeom>
              </p:spPr>
            </p:pic>
          </p:grpSp>
          <p:sp>
            <p:nvSpPr>
              <p:cNvPr id="212" name="Rectangle 211">
                <a:extLst>
                  <a:ext uri="{FF2B5EF4-FFF2-40B4-BE49-F238E27FC236}">
                    <a16:creationId xmlns:a16="http://schemas.microsoft.com/office/drawing/2014/main" id="{E21D152A-0294-4B78-9591-C447A8242056}"/>
                  </a:ext>
                </a:extLst>
              </p:cNvPr>
              <p:cNvSpPr/>
              <p:nvPr/>
            </p:nvSpPr>
            <p:spPr>
              <a:xfrm>
                <a:off x="2403001" y="5122602"/>
                <a:ext cx="974364" cy="461665"/>
              </a:xfrm>
              <a:prstGeom prst="rect">
                <a:avLst/>
              </a:prstGeom>
            </p:spPr>
            <p:txBody>
              <a:bodyPr wrap="square">
                <a:spAutoFit/>
              </a:bodyPr>
              <a:lstStyle/>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Platform and</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Application </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 tool</a:t>
                </a:r>
              </a:p>
            </p:txBody>
          </p:sp>
        </p:grpSp>
        <p:grpSp>
          <p:nvGrpSpPr>
            <p:cNvPr id="193" name="Group 192">
              <a:extLst>
                <a:ext uri="{FF2B5EF4-FFF2-40B4-BE49-F238E27FC236}">
                  <a16:creationId xmlns:a16="http://schemas.microsoft.com/office/drawing/2014/main" id="{9DA5CA60-55A6-4ADA-AECA-7DF456000BC0}"/>
                </a:ext>
              </a:extLst>
            </p:cNvPr>
            <p:cNvGrpSpPr/>
            <p:nvPr/>
          </p:nvGrpSpPr>
          <p:grpSpPr>
            <a:xfrm>
              <a:off x="4036591" y="3820861"/>
              <a:ext cx="1666509" cy="590978"/>
              <a:chOff x="3997353" y="5118374"/>
              <a:chExt cx="1666509" cy="590978"/>
            </a:xfrm>
          </p:grpSpPr>
          <p:grpSp>
            <p:nvGrpSpPr>
              <p:cNvPr id="207" name="Group 206">
                <a:extLst>
                  <a:ext uri="{FF2B5EF4-FFF2-40B4-BE49-F238E27FC236}">
                    <a16:creationId xmlns:a16="http://schemas.microsoft.com/office/drawing/2014/main" id="{21F6F6C4-6D91-42AC-81F5-45F5F9185A58}"/>
                  </a:ext>
                </a:extLst>
              </p:cNvPr>
              <p:cNvGrpSpPr/>
              <p:nvPr/>
            </p:nvGrpSpPr>
            <p:grpSpPr>
              <a:xfrm>
                <a:off x="3997353" y="5118374"/>
                <a:ext cx="765436" cy="590978"/>
                <a:chOff x="2088417" y="6630209"/>
                <a:chExt cx="765436" cy="590978"/>
              </a:xfrm>
            </p:grpSpPr>
            <p:sp>
              <p:nvSpPr>
                <p:cNvPr id="209" name="Rectangle 208">
                  <a:extLst>
                    <a:ext uri="{FF2B5EF4-FFF2-40B4-BE49-F238E27FC236}">
                      <a16:creationId xmlns:a16="http://schemas.microsoft.com/office/drawing/2014/main" id="{AF4D2ED3-EED7-4985-9991-5025A8F7B409}"/>
                    </a:ext>
                  </a:extLst>
                </p:cNvPr>
                <p:cNvSpPr/>
                <p:nvPr/>
              </p:nvSpPr>
              <p:spPr>
                <a:xfrm>
                  <a:off x="2110853" y="6639734"/>
                  <a:ext cx="717625" cy="451073"/>
                </a:xfrm>
                <a:prstGeom prst="rect">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10" name="Picture 209">
                  <a:extLst>
                    <a:ext uri="{FF2B5EF4-FFF2-40B4-BE49-F238E27FC236}">
                      <a16:creationId xmlns:a16="http://schemas.microsoft.com/office/drawing/2014/main" id="{8BCDF709-8AE0-40AD-BD6B-CDC46C8F9704}"/>
                    </a:ext>
                  </a:extLst>
                </p:cNvPr>
                <p:cNvPicPr>
                  <a:picLocks noChangeAspect="1"/>
                </p:cNvPicPr>
                <p:nvPr/>
              </p:nvPicPr>
              <p:blipFill>
                <a:blip r:embed="rId15"/>
                <a:stretch>
                  <a:fillRect/>
                </a:stretch>
              </p:blipFill>
              <p:spPr>
                <a:xfrm>
                  <a:off x="2088417" y="6630209"/>
                  <a:ext cx="765436" cy="590978"/>
                </a:xfrm>
                <a:prstGeom prst="rect">
                  <a:avLst/>
                </a:prstGeom>
              </p:spPr>
            </p:pic>
          </p:grpSp>
          <p:sp>
            <p:nvSpPr>
              <p:cNvPr id="208" name="Rectangle 207">
                <a:extLst>
                  <a:ext uri="{FF2B5EF4-FFF2-40B4-BE49-F238E27FC236}">
                    <a16:creationId xmlns:a16="http://schemas.microsoft.com/office/drawing/2014/main" id="{2CBBE646-A721-40DB-A9D3-0E55C5FF68C3}"/>
                  </a:ext>
                </a:extLst>
              </p:cNvPr>
              <p:cNvSpPr/>
              <p:nvPr/>
            </p:nvSpPr>
            <p:spPr>
              <a:xfrm>
                <a:off x="4792638" y="5192530"/>
                <a:ext cx="871224" cy="338554"/>
              </a:xfrm>
              <a:prstGeom prst="rect">
                <a:avLst/>
              </a:prstGeom>
            </p:spPr>
            <p:txBody>
              <a:bodyPr wrap="square">
                <a:spAutoFit/>
              </a:bodyPr>
              <a:lstStyle/>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Security </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analysis tool</a:t>
                </a:r>
              </a:p>
            </p:txBody>
          </p:sp>
        </p:grpSp>
        <p:grpSp>
          <p:nvGrpSpPr>
            <p:cNvPr id="194" name="Group 193">
              <a:extLst>
                <a:ext uri="{FF2B5EF4-FFF2-40B4-BE49-F238E27FC236}">
                  <a16:creationId xmlns:a16="http://schemas.microsoft.com/office/drawing/2014/main" id="{1A8933E1-EF5A-4A4F-A42D-8CBB1E4E9859}"/>
                </a:ext>
              </a:extLst>
            </p:cNvPr>
            <p:cNvGrpSpPr/>
            <p:nvPr/>
          </p:nvGrpSpPr>
          <p:grpSpPr>
            <a:xfrm>
              <a:off x="4036591" y="3086046"/>
              <a:ext cx="1770697" cy="590978"/>
              <a:chOff x="2789811" y="5118374"/>
              <a:chExt cx="1770697" cy="590978"/>
            </a:xfrm>
          </p:grpSpPr>
          <p:sp>
            <p:nvSpPr>
              <p:cNvPr id="199" name="Rectangle 198">
                <a:extLst>
                  <a:ext uri="{FF2B5EF4-FFF2-40B4-BE49-F238E27FC236}">
                    <a16:creationId xmlns:a16="http://schemas.microsoft.com/office/drawing/2014/main" id="{DA1D2EBE-7411-43CC-9387-D06699E50B2D}"/>
                  </a:ext>
                </a:extLst>
              </p:cNvPr>
              <p:cNvSpPr/>
              <p:nvPr/>
            </p:nvSpPr>
            <p:spPr>
              <a:xfrm>
                <a:off x="3584215" y="5162097"/>
                <a:ext cx="976293" cy="338554"/>
              </a:xfrm>
              <a:prstGeom prst="rect">
                <a:avLst/>
              </a:prstGeom>
            </p:spPr>
            <p:txBody>
              <a:bodyPr wrap="square">
                <a:spAutoFit/>
              </a:bodyPr>
              <a:lstStyle/>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Network </a:t>
                </a:r>
              </a:p>
              <a:p>
                <a:pPr marL="0" marR="0" lvl="0" indent="0" defTabSz="914367" eaLnBrk="1" fontAlgn="auto" latinLnBrk="0" hangingPunct="1">
                  <a:lnSpc>
                    <a:spcPct val="100000"/>
                  </a:lnSpc>
                  <a:spcBef>
                    <a:spcPct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monitoring tool</a:t>
                </a:r>
              </a:p>
            </p:txBody>
          </p:sp>
          <p:grpSp>
            <p:nvGrpSpPr>
              <p:cNvPr id="200" name="Group 199">
                <a:extLst>
                  <a:ext uri="{FF2B5EF4-FFF2-40B4-BE49-F238E27FC236}">
                    <a16:creationId xmlns:a16="http://schemas.microsoft.com/office/drawing/2014/main" id="{954ED031-B234-4B7D-B4F5-2E18D3038F90}"/>
                  </a:ext>
                </a:extLst>
              </p:cNvPr>
              <p:cNvGrpSpPr/>
              <p:nvPr/>
            </p:nvGrpSpPr>
            <p:grpSpPr>
              <a:xfrm>
                <a:off x="2789811" y="5118374"/>
                <a:ext cx="765436" cy="590978"/>
                <a:chOff x="3210672" y="6630209"/>
                <a:chExt cx="765436" cy="590978"/>
              </a:xfrm>
            </p:grpSpPr>
            <p:sp>
              <p:nvSpPr>
                <p:cNvPr id="201" name="Rectangle 200">
                  <a:extLst>
                    <a:ext uri="{FF2B5EF4-FFF2-40B4-BE49-F238E27FC236}">
                      <a16:creationId xmlns:a16="http://schemas.microsoft.com/office/drawing/2014/main" id="{B03A7E3E-4F69-445A-AB4E-2B616BA1BAD6}"/>
                    </a:ext>
                  </a:extLst>
                </p:cNvPr>
                <p:cNvSpPr/>
                <p:nvPr/>
              </p:nvSpPr>
              <p:spPr>
                <a:xfrm>
                  <a:off x="3231402" y="6639734"/>
                  <a:ext cx="717625" cy="451073"/>
                </a:xfrm>
                <a:prstGeom prst="rect">
                  <a:avLst/>
                </a:prstGeom>
                <a:solidFill>
                  <a:srgbClr val="FFFFFF">
                    <a:alpha val="85098"/>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02" name="Picture 201">
                  <a:extLst>
                    <a:ext uri="{FF2B5EF4-FFF2-40B4-BE49-F238E27FC236}">
                      <a16:creationId xmlns:a16="http://schemas.microsoft.com/office/drawing/2014/main" id="{4099DAE1-0E49-40CC-AF7E-EEB7B144C1FA}"/>
                    </a:ext>
                  </a:extLst>
                </p:cNvPr>
                <p:cNvPicPr>
                  <a:picLocks noChangeAspect="1"/>
                </p:cNvPicPr>
                <p:nvPr/>
              </p:nvPicPr>
              <p:blipFill>
                <a:blip r:embed="rId16"/>
                <a:stretch>
                  <a:fillRect/>
                </a:stretch>
              </p:blipFill>
              <p:spPr>
                <a:xfrm>
                  <a:off x="3210672" y="6630209"/>
                  <a:ext cx="765436" cy="590978"/>
                </a:xfrm>
                <a:prstGeom prst="rect">
                  <a:avLst/>
                </a:prstGeom>
              </p:spPr>
            </p:pic>
          </p:grpSp>
        </p:grpSp>
      </p:grpSp>
      <p:grpSp>
        <p:nvGrpSpPr>
          <p:cNvPr id="267" name="Group 266">
            <a:extLst>
              <a:ext uri="{FF2B5EF4-FFF2-40B4-BE49-F238E27FC236}">
                <a16:creationId xmlns:a16="http://schemas.microsoft.com/office/drawing/2014/main" id="{B8AF2FDB-C64C-434E-BB14-827989054C03}"/>
              </a:ext>
            </a:extLst>
          </p:cNvPr>
          <p:cNvGrpSpPr/>
          <p:nvPr/>
        </p:nvGrpSpPr>
        <p:grpSpPr>
          <a:xfrm>
            <a:off x="2404609" y="2465888"/>
            <a:ext cx="1413992" cy="420704"/>
            <a:chOff x="2086006" y="2465888"/>
            <a:chExt cx="1413992" cy="420704"/>
          </a:xfrm>
        </p:grpSpPr>
        <p:pic>
          <p:nvPicPr>
            <p:cNvPr id="268" name="Picture 267">
              <a:extLst>
                <a:ext uri="{FF2B5EF4-FFF2-40B4-BE49-F238E27FC236}">
                  <a16:creationId xmlns:a16="http://schemas.microsoft.com/office/drawing/2014/main" id="{56972911-0588-45A3-882A-206A07D4A9FB}"/>
                </a:ext>
              </a:extLst>
            </p:cNvPr>
            <p:cNvPicPr>
              <a:picLocks noChangeAspect="1"/>
            </p:cNvPicPr>
            <p:nvPr/>
          </p:nvPicPr>
          <p:blipFill>
            <a:blip r:embed="rId5"/>
            <a:stretch>
              <a:fillRect/>
            </a:stretch>
          </p:blipFill>
          <p:spPr>
            <a:xfrm>
              <a:off x="2086006" y="2465888"/>
              <a:ext cx="1413992" cy="113624"/>
            </a:xfrm>
            <a:prstGeom prst="rect">
              <a:avLst/>
            </a:prstGeom>
          </p:spPr>
        </p:pic>
        <p:pic>
          <p:nvPicPr>
            <p:cNvPr id="269" name="Picture 268">
              <a:extLst>
                <a:ext uri="{FF2B5EF4-FFF2-40B4-BE49-F238E27FC236}">
                  <a16:creationId xmlns:a16="http://schemas.microsoft.com/office/drawing/2014/main" id="{6EFD3F45-20D3-4A8F-8268-1A36B6F0FCA0}"/>
                </a:ext>
              </a:extLst>
            </p:cNvPr>
            <p:cNvPicPr>
              <a:picLocks noChangeAspect="1"/>
            </p:cNvPicPr>
            <p:nvPr/>
          </p:nvPicPr>
          <p:blipFill>
            <a:blip r:embed="rId5"/>
            <a:stretch>
              <a:fillRect/>
            </a:stretch>
          </p:blipFill>
          <p:spPr>
            <a:xfrm>
              <a:off x="2086006" y="2619428"/>
              <a:ext cx="1413992" cy="113624"/>
            </a:xfrm>
            <a:prstGeom prst="rect">
              <a:avLst/>
            </a:prstGeom>
          </p:spPr>
        </p:pic>
        <p:pic>
          <p:nvPicPr>
            <p:cNvPr id="270" name="Picture 269">
              <a:extLst>
                <a:ext uri="{FF2B5EF4-FFF2-40B4-BE49-F238E27FC236}">
                  <a16:creationId xmlns:a16="http://schemas.microsoft.com/office/drawing/2014/main" id="{D790627B-A6B0-40E2-8E1D-39ECF77E7F7D}"/>
                </a:ext>
              </a:extLst>
            </p:cNvPr>
            <p:cNvPicPr>
              <a:picLocks noChangeAspect="1"/>
            </p:cNvPicPr>
            <p:nvPr/>
          </p:nvPicPr>
          <p:blipFill>
            <a:blip r:embed="rId5"/>
            <a:stretch>
              <a:fillRect/>
            </a:stretch>
          </p:blipFill>
          <p:spPr>
            <a:xfrm>
              <a:off x="2086006" y="2772968"/>
              <a:ext cx="1413992" cy="113624"/>
            </a:xfrm>
            <a:prstGeom prst="rect">
              <a:avLst/>
            </a:prstGeom>
          </p:spPr>
        </p:pic>
      </p:grpSp>
      <p:grpSp>
        <p:nvGrpSpPr>
          <p:cNvPr id="271" name="Group 270">
            <a:extLst>
              <a:ext uri="{FF2B5EF4-FFF2-40B4-BE49-F238E27FC236}">
                <a16:creationId xmlns:a16="http://schemas.microsoft.com/office/drawing/2014/main" id="{20223A73-F8C8-4269-B120-499035631A00}"/>
              </a:ext>
            </a:extLst>
          </p:cNvPr>
          <p:cNvGrpSpPr/>
          <p:nvPr/>
        </p:nvGrpSpPr>
        <p:grpSpPr>
          <a:xfrm>
            <a:off x="2404609" y="2926508"/>
            <a:ext cx="1413992" cy="420704"/>
            <a:chOff x="2086006" y="2926508"/>
            <a:chExt cx="1413992" cy="420704"/>
          </a:xfrm>
        </p:grpSpPr>
        <p:pic>
          <p:nvPicPr>
            <p:cNvPr id="272" name="Picture 271">
              <a:extLst>
                <a:ext uri="{FF2B5EF4-FFF2-40B4-BE49-F238E27FC236}">
                  <a16:creationId xmlns:a16="http://schemas.microsoft.com/office/drawing/2014/main" id="{1098A1D8-E092-4FFA-A69B-5688A0491D5D}"/>
                </a:ext>
              </a:extLst>
            </p:cNvPr>
            <p:cNvPicPr>
              <a:picLocks noChangeAspect="1"/>
            </p:cNvPicPr>
            <p:nvPr/>
          </p:nvPicPr>
          <p:blipFill>
            <a:blip r:embed="rId6"/>
            <a:stretch>
              <a:fillRect/>
            </a:stretch>
          </p:blipFill>
          <p:spPr>
            <a:xfrm>
              <a:off x="2086006" y="2926508"/>
              <a:ext cx="1413992" cy="113624"/>
            </a:xfrm>
            <a:prstGeom prst="rect">
              <a:avLst/>
            </a:prstGeom>
          </p:spPr>
        </p:pic>
        <p:pic>
          <p:nvPicPr>
            <p:cNvPr id="273" name="Picture 272">
              <a:extLst>
                <a:ext uri="{FF2B5EF4-FFF2-40B4-BE49-F238E27FC236}">
                  <a16:creationId xmlns:a16="http://schemas.microsoft.com/office/drawing/2014/main" id="{AF5C4375-B2A3-4103-929C-0525DA10E918}"/>
                </a:ext>
              </a:extLst>
            </p:cNvPr>
            <p:cNvPicPr>
              <a:picLocks noChangeAspect="1"/>
            </p:cNvPicPr>
            <p:nvPr/>
          </p:nvPicPr>
          <p:blipFill>
            <a:blip r:embed="rId6"/>
            <a:stretch>
              <a:fillRect/>
            </a:stretch>
          </p:blipFill>
          <p:spPr>
            <a:xfrm>
              <a:off x="2086006" y="3080048"/>
              <a:ext cx="1413992" cy="113624"/>
            </a:xfrm>
            <a:prstGeom prst="rect">
              <a:avLst/>
            </a:prstGeom>
          </p:spPr>
        </p:pic>
        <p:pic>
          <p:nvPicPr>
            <p:cNvPr id="274" name="Picture 273">
              <a:extLst>
                <a:ext uri="{FF2B5EF4-FFF2-40B4-BE49-F238E27FC236}">
                  <a16:creationId xmlns:a16="http://schemas.microsoft.com/office/drawing/2014/main" id="{DF285FDD-6EAE-432D-BB1E-420A8A521217}"/>
                </a:ext>
              </a:extLst>
            </p:cNvPr>
            <p:cNvPicPr>
              <a:picLocks noChangeAspect="1"/>
            </p:cNvPicPr>
            <p:nvPr/>
          </p:nvPicPr>
          <p:blipFill>
            <a:blip r:embed="rId6"/>
            <a:stretch>
              <a:fillRect/>
            </a:stretch>
          </p:blipFill>
          <p:spPr>
            <a:xfrm>
              <a:off x="2086006" y="3233588"/>
              <a:ext cx="1413992" cy="113624"/>
            </a:xfrm>
            <a:prstGeom prst="rect">
              <a:avLst/>
            </a:prstGeom>
          </p:spPr>
        </p:pic>
      </p:grpSp>
      <p:grpSp>
        <p:nvGrpSpPr>
          <p:cNvPr id="275" name="Group 274">
            <a:extLst>
              <a:ext uri="{FF2B5EF4-FFF2-40B4-BE49-F238E27FC236}">
                <a16:creationId xmlns:a16="http://schemas.microsoft.com/office/drawing/2014/main" id="{08103941-C9D7-4B82-BC77-84301DF0A929}"/>
              </a:ext>
            </a:extLst>
          </p:cNvPr>
          <p:cNvGrpSpPr/>
          <p:nvPr/>
        </p:nvGrpSpPr>
        <p:grpSpPr>
          <a:xfrm>
            <a:off x="2404609" y="3387128"/>
            <a:ext cx="1413992" cy="401768"/>
            <a:chOff x="2086006" y="3387128"/>
            <a:chExt cx="1413992" cy="401768"/>
          </a:xfrm>
        </p:grpSpPr>
        <p:pic>
          <p:nvPicPr>
            <p:cNvPr id="276" name="Picture 275">
              <a:extLst>
                <a:ext uri="{FF2B5EF4-FFF2-40B4-BE49-F238E27FC236}">
                  <a16:creationId xmlns:a16="http://schemas.microsoft.com/office/drawing/2014/main" id="{C2CDAE3F-8A16-4753-862A-49AF83251FEA}"/>
                </a:ext>
              </a:extLst>
            </p:cNvPr>
            <p:cNvPicPr>
              <a:picLocks noChangeAspect="1"/>
            </p:cNvPicPr>
            <p:nvPr/>
          </p:nvPicPr>
          <p:blipFill>
            <a:blip r:embed="rId7"/>
            <a:stretch>
              <a:fillRect/>
            </a:stretch>
          </p:blipFill>
          <p:spPr>
            <a:xfrm>
              <a:off x="2086006" y="3387128"/>
              <a:ext cx="1413992" cy="107312"/>
            </a:xfrm>
            <a:prstGeom prst="rect">
              <a:avLst/>
            </a:prstGeom>
          </p:spPr>
        </p:pic>
        <p:pic>
          <p:nvPicPr>
            <p:cNvPr id="277" name="Picture 276">
              <a:extLst>
                <a:ext uri="{FF2B5EF4-FFF2-40B4-BE49-F238E27FC236}">
                  <a16:creationId xmlns:a16="http://schemas.microsoft.com/office/drawing/2014/main" id="{94C5CB24-464D-4A1D-B1E5-879E0F7E2B5B}"/>
                </a:ext>
              </a:extLst>
            </p:cNvPr>
            <p:cNvPicPr>
              <a:picLocks noChangeAspect="1"/>
            </p:cNvPicPr>
            <p:nvPr/>
          </p:nvPicPr>
          <p:blipFill>
            <a:blip r:embed="rId7"/>
            <a:stretch>
              <a:fillRect/>
            </a:stretch>
          </p:blipFill>
          <p:spPr>
            <a:xfrm>
              <a:off x="2086006" y="3534356"/>
              <a:ext cx="1413992" cy="107312"/>
            </a:xfrm>
            <a:prstGeom prst="rect">
              <a:avLst/>
            </a:prstGeom>
          </p:spPr>
        </p:pic>
        <p:pic>
          <p:nvPicPr>
            <p:cNvPr id="278" name="Picture 277">
              <a:extLst>
                <a:ext uri="{FF2B5EF4-FFF2-40B4-BE49-F238E27FC236}">
                  <a16:creationId xmlns:a16="http://schemas.microsoft.com/office/drawing/2014/main" id="{AEAF2E4E-111B-4179-B3DD-B6ACB62247FB}"/>
                </a:ext>
              </a:extLst>
            </p:cNvPr>
            <p:cNvPicPr>
              <a:picLocks noChangeAspect="1"/>
            </p:cNvPicPr>
            <p:nvPr/>
          </p:nvPicPr>
          <p:blipFill>
            <a:blip r:embed="rId7"/>
            <a:stretch>
              <a:fillRect/>
            </a:stretch>
          </p:blipFill>
          <p:spPr>
            <a:xfrm>
              <a:off x="2086006" y="3681584"/>
              <a:ext cx="1413992" cy="107312"/>
            </a:xfrm>
            <a:prstGeom prst="rect">
              <a:avLst/>
            </a:prstGeom>
          </p:spPr>
        </p:pic>
      </p:grpSp>
      <p:grpSp>
        <p:nvGrpSpPr>
          <p:cNvPr id="279" name="Group 278">
            <a:extLst>
              <a:ext uri="{FF2B5EF4-FFF2-40B4-BE49-F238E27FC236}">
                <a16:creationId xmlns:a16="http://schemas.microsoft.com/office/drawing/2014/main" id="{6F41B809-241B-46CC-A40B-7090C4686CE6}"/>
              </a:ext>
            </a:extLst>
          </p:cNvPr>
          <p:cNvGrpSpPr/>
          <p:nvPr/>
        </p:nvGrpSpPr>
        <p:grpSpPr>
          <a:xfrm>
            <a:off x="2404609" y="3828812"/>
            <a:ext cx="1413992" cy="401772"/>
            <a:chOff x="2086006" y="3828812"/>
            <a:chExt cx="1413992" cy="401772"/>
          </a:xfrm>
        </p:grpSpPr>
        <p:pic>
          <p:nvPicPr>
            <p:cNvPr id="280" name="Picture 279">
              <a:extLst>
                <a:ext uri="{FF2B5EF4-FFF2-40B4-BE49-F238E27FC236}">
                  <a16:creationId xmlns:a16="http://schemas.microsoft.com/office/drawing/2014/main" id="{25F234A0-5F55-4116-AEBC-16103DA8600D}"/>
                </a:ext>
              </a:extLst>
            </p:cNvPr>
            <p:cNvPicPr>
              <a:picLocks noChangeAspect="1"/>
            </p:cNvPicPr>
            <p:nvPr/>
          </p:nvPicPr>
          <p:blipFill>
            <a:blip r:embed="rId8"/>
            <a:stretch>
              <a:fillRect/>
            </a:stretch>
          </p:blipFill>
          <p:spPr>
            <a:xfrm>
              <a:off x="2086006" y="3828812"/>
              <a:ext cx="1413992" cy="107312"/>
            </a:xfrm>
            <a:prstGeom prst="rect">
              <a:avLst/>
            </a:prstGeom>
          </p:spPr>
        </p:pic>
        <p:pic>
          <p:nvPicPr>
            <p:cNvPr id="281" name="Picture 280">
              <a:extLst>
                <a:ext uri="{FF2B5EF4-FFF2-40B4-BE49-F238E27FC236}">
                  <a16:creationId xmlns:a16="http://schemas.microsoft.com/office/drawing/2014/main" id="{2D18C40E-CA86-45E7-9F02-09FECCA6E105}"/>
                </a:ext>
              </a:extLst>
            </p:cNvPr>
            <p:cNvPicPr>
              <a:picLocks noChangeAspect="1"/>
            </p:cNvPicPr>
            <p:nvPr/>
          </p:nvPicPr>
          <p:blipFill>
            <a:blip r:embed="rId8"/>
            <a:stretch>
              <a:fillRect/>
            </a:stretch>
          </p:blipFill>
          <p:spPr>
            <a:xfrm>
              <a:off x="2086006" y="3976040"/>
              <a:ext cx="1413992" cy="107312"/>
            </a:xfrm>
            <a:prstGeom prst="rect">
              <a:avLst/>
            </a:prstGeom>
          </p:spPr>
        </p:pic>
        <p:pic>
          <p:nvPicPr>
            <p:cNvPr id="282" name="Picture 281">
              <a:extLst>
                <a:ext uri="{FF2B5EF4-FFF2-40B4-BE49-F238E27FC236}">
                  <a16:creationId xmlns:a16="http://schemas.microsoft.com/office/drawing/2014/main" id="{5AED7AA1-4157-4727-8E37-14DB85A6BF4F}"/>
                </a:ext>
              </a:extLst>
            </p:cNvPr>
            <p:cNvPicPr>
              <a:picLocks noChangeAspect="1"/>
            </p:cNvPicPr>
            <p:nvPr/>
          </p:nvPicPr>
          <p:blipFill>
            <a:blip r:embed="rId8"/>
            <a:stretch>
              <a:fillRect/>
            </a:stretch>
          </p:blipFill>
          <p:spPr>
            <a:xfrm>
              <a:off x="2086006" y="4123272"/>
              <a:ext cx="1413992" cy="107312"/>
            </a:xfrm>
            <a:prstGeom prst="rect">
              <a:avLst/>
            </a:prstGeom>
          </p:spPr>
        </p:pic>
      </p:grpSp>
      <p:cxnSp>
        <p:nvCxnSpPr>
          <p:cNvPr id="283" name="Straight Connector 282">
            <a:extLst>
              <a:ext uri="{FF2B5EF4-FFF2-40B4-BE49-F238E27FC236}">
                <a16:creationId xmlns:a16="http://schemas.microsoft.com/office/drawing/2014/main" id="{775DAAFC-AB98-4747-8253-3A1321E75710}"/>
              </a:ext>
            </a:extLst>
          </p:cNvPr>
          <p:cNvCxnSpPr/>
          <p:nvPr/>
        </p:nvCxnSpPr>
        <p:spPr>
          <a:xfrm>
            <a:off x="6502400" y="1645024"/>
            <a:ext cx="0" cy="4877933"/>
          </a:xfrm>
          <a:prstGeom prst="line">
            <a:avLst/>
          </a:prstGeom>
          <a:noFill/>
          <a:ln w="25400" cap="flat" cmpd="sng" algn="ctr">
            <a:solidFill>
              <a:srgbClr val="000000"/>
            </a:solidFill>
            <a:prstDash val="solid"/>
          </a:ln>
          <a:effectLst/>
        </p:spPr>
      </p:cxnSp>
      <p:grpSp>
        <p:nvGrpSpPr>
          <p:cNvPr id="284" name="Group 283">
            <a:extLst>
              <a:ext uri="{FF2B5EF4-FFF2-40B4-BE49-F238E27FC236}">
                <a16:creationId xmlns:a16="http://schemas.microsoft.com/office/drawing/2014/main" id="{C826B1D2-9A44-4FFF-9E85-028459ED3999}"/>
              </a:ext>
            </a:extLst>
          </p:cNvPr>
          <p:cNvGrpSpPr/>
          <p:nvPr/>
        </p:nvGrpSpPr>
        <p:grpSpPr>
          <a:xfrm>
            <a:off x="5848952" y="3470421"/>
            <a:ext cx="1306896" cy="1036877"/>
            <a:chOff x="5745911" y="3615028"/>
            <a:chExt cx="1512977" cy="1200379"/>
          </a:xfrm>
        </p:grpSpPr>
        <p:sp>
          <p:nvSpPr>
            <p:cNvPr id="285" name="Isosceles Triangle 284">
              <a:extLst>
                <a:ext uri="{FF2B5EF4-FFF2-40B4-BE49-F238E27FC236}">
                  <a16:creationId xmlns:a16="http://schemas.microsoft.com/office/drawing/2014/main" id="{44C4CDB7-4107-417F-BE20-692C7B5C0104}"/>
                </a:ext>
              </a:extLst>
            </p:cNvPr>
            <p:cNvSpPr/>
            <p:nvPr/>
          </p:nvSpPr>
          <p:spPr>
            <a:xfrm>
              <a:off x="5824500" y="3676353"/>
              <a:ext cx="1364494" cy="1103165"/>
            </a:xfrm>
            <a:prstGeom prst="triangle">
              <a:avLst>
                <a:gd name="adj" fmla="val 49821"/>
              </a:avLst>
            </a:prstGeom>
            <a:solidFill>
              <a:srgbClr val="FFFFFF"/>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a typeface="+mn-ea"/>
                <a:cs typeface="+mn-cs"/>
              </a:endParaRPr>
            </a:p>
          </p:txBody>
        </p:sp>
        <p:pic>
          <p:nvPicPr>
            <p:cNvPr id="286" name="Picture 285">
              <a:extLst>
                <a:ext uri="{FF2B5EF4-FFF2-40B4-BE49-F238E27FC236}">
                  <a16:creationId xmlns:a16="http://schemas.microsoft.com/office/drawing/2014/main" id="{54D07112-E506-4412-81EC-41A4E5570EE6}"/>
                </a:ext>
              </a:extLst>
            </p:cNvPr>
            <p:cNvPicPr>
              <a:picLocks noChangeAspect="1"/>
            </p:cNvPicPr>
            <p:nvPr/>
          </p:nvPicPr>
          <p:blipFill>
            <a:blip r:embed="rId17"/>
            <a:stretch>
              <a:fillRect/>
            </a:stretch>
          </p:blipFill>
          <p:spPr>
            <a:xfrm>
              <a:off x="5745911" y="3615028"/>
              <a:ext cx="1512977" cy="1200379"/>
            </a:xfrm>
            <a:prstGeom prst="rect">
              <a:avLst/>
            </a:prstGeom>
            <a:solidFill>
              <a:srgbClr val="FFFFFF"/>
            </a:solidFill>
          </p:spPr>
        </p:pic>
      </p:grpSp>
      <p:grpSp>
        <p:nvGrpSpPr>
          <p:cNvPr id="287" name="Group 286">
            <a:extLst>
              <a:ext uri="{FF2B5EF4-FFF2-40B4-BE49-F238E27FC236}">
                <a16:creationId xmlns:a16="http://schemas.microsoft.com/office/drawing/2014/main" id="{E664EFBB-6931-426B-94F9-25763891DE63}"/>
              </a:ext>
            </a:extLst>
          </p:cNvPr>
          <p:cNvGrpSpPr/>
          <p:nvPr/>
        </p:nvGrpSpPr>
        <p:grpSpPr>
          <a:xfrm>
            <a:off x="3632698" y="1741797"/>
            <a:ext cx="4786468" cy="4276883"/>
            <a:chOff x="-7248082" y="1532948"/>
            <a:chExt cx="4786468" cy="4276883"/>
          </a:xfrm>
        </p:grpSpPr>
        <p:pic>
          <p:nvPicPr>
            <p:cNvPr id="288" name="Picture 287">
              <a:extLst>
                <a:ext uri="{FF2B5EF4-FFF2-40B4-BE49-F238E27FC236}">
                  <a16:creationId xmlns:a16="http://schemas.microsoft.com/office/drawing/2014/main" id="{B2BEFBEC-9E6B-46AD-B4EB-4D3200C8E6FA}"/>
                </a:ext>
              </a:extLst>
            </p:cNvPr>
            <p:cNvPicPr>
              <a:picLocks noChangeAspect="1"/>
            </p:cNvPicPr>
            <p:nvPr/>
          </p:nvPicPr>
          <p:blipFill>
            <a:blip r:embed="rId18"/>
            <a:stretch>
              <a:fillRect/>
            </a:stretch>
          </p:blipFill>
          <p:spPr>
            <a:xfrm>
              <a:off x="-7248082" y="1532948"/>
              <a:ext cx="4786468" cy="4276883"/>
            </a:xfrm>
            <a:prstGeom prst="rect">
              <a:avLst/>
            </a:prstGeom>
          </p:spPr>
        </p:pic>
        <p:grpSp>
          <p:nvGrpSpPr>
            <p:cNvPr id="289" name="Group 288">
              <a:extLst>
                <a:ext uri="{FF2B5EF4-FFF2-40B4-BE49-F238E27FC236}">
                  <a16:creationId xmlns:a16="http://schemas.microsoft.com/office/drawing/2014/main" id="{45AF7886-1FF6-4B42-AD51-34522D8EC1B4}"/>
                </a:ext>
              </a:extLst>
            </p:cNvPr>
            <p:cNvGrpSpPr/>
            <p:nvPr/>
          </p:nvGrpSpPr>
          <p:grpSpPr>
            <a:xfrm>
              <a:off x="-6783029" y="2124419"/>
              <a:ext cx="3928970" cy="2685714"/>
              <a:chOff x="1060360" y="2600425"/>
              <a:chExt cx="3928970" cy="2685714"/>
            </a:xfrm>
          </p:grpSpPr>
          <p:sp>
            <p:nvSpPr>
              <p:cNvPr id="290" name="TextBox 289">
                <a:extLst>
                  <a:ext uri="{FF2B5EF4-FFF2-40B4-BE49-F238E27FC236}">
                    <a16:creationId xmlns:a16="http://schemas.microsoft.com/office/drawing/2014/main" id="{BB497A20-97E2-41BC-AA91-8591787D5D0F}"/>
                  </a:ext>
                </a:extLst>
              </p:cNvPr>
              <p:cNvSpPr txBox="1"/>
              <p:nvPr/>
            </p:nvSpPr>
            <p:spPr bwMode="auto">
              <a:xfrm>
                <a:off x="1060360" y="4762919"/>
                <a:ext cx="1491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ctr" anchorCtr="0" compatLnSpc="1">
                <a:prstTxWarp prst="textNoShape">
                  <a:avLst/>
                </a:prstTxWarp>
                <a:spAutoFit/>
              </a:bodyPr>
              <a:lstStyle/>
              <a:p>
                <a:pPr algn="ctr" defTabSz="914400">
                  <a:defRPr/>
                </a:pPr>
                <a:r>
                  <a:rPr lang="en-US" sz="1400" b="1" dirty="0">
                    <a:solidFill>
                      <a:srgbClr val="2E6BBC"/>
                    </a:solidFill>
                    <a:latin typeface="Segoe UI" panose="020B0502040204020203" pitchFamily="34" charset="0"/>
                    <a:ea typeface="Segoe UI" panose="020B0502040204020203" pitchFamily="34" charset="0"/>
                    <a:cs typeface="Segoe UI" panose="020B0502040204020203" pitchFamily="34" charset="0"/>
                  </a:rPr>
                  <a:t>Security </a:t>
                </a:r>
              </a:p>
              <a:p>
                <a:pPr algn="ctr" defTabSz="914400">
                  <a:defRPr/>
                </a:pPr>
                <a:r>
                  <a:rPr lang="en-US" sz="1400" b="1" dirty="0">
                    <a:solidFill>
                      <a:srgbClr val="2E6BBC"/>
                    </a:solidFill>
                    <a:latin typeface="Segoe UI" panose="020B0502040204020203" pitchFamily="34" charset="0"/>
                    <a:ea typeface="Segoe UI" panose="020B0502040204020203" pitchFamily="34" charset="0"/>
                    <a:cs typeface="Segoe UI" panose="020B0502040204020203" pitchFamily="34" charset="0"/>
                  </a:rPr>
                  <a:t>analysis </a:t>
                </a:r>
              </a:p>
            </p:txBody>
          </p:sp>
          <p:sp>
            <p:nvSpPr>
              <p:cNvPr id="291" name="TextBox 290">
                <a:extLst>
                  <a:ext uri="{FF2B5EF4-FFF2-40B4-BE49-F238E27FC236}">
                    <a16:creationId xmlns:a16="http://schemas.microsoft.com/office/drawing/2014/main" id="{CB34DACE-070D-4543-91EB-00AD2AD9C0A8}"/>
                  </a:ext>
                </a:extLst>
              </p:cNvPr>
              <p:cNvSpPr txBox="1"/>
              <p:nvPr/>
            </p:nvSpPr>
            <p:spPr bwMode="auto">
              <a:xfrm>
                <a:off x="2264138" y="2600425"/>
                <a:ext cx="14919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ctr" anchorCtr="0" compatLnSpc="1">
                <a:prstTxWarp prst="textNoShape">
                  <a:avLst/>
                </a:prstTxWarp>
                <a:spAutoFit/>
              </a:bodyPr>
              <a:lstStyle/>
              <a:p>
                <a:pPr algn="ctr" defTabSz="914400">
                  <a:defRPr/>
                </a:pPr>
                <a:r>
                  <a:rPr lang="en-US" sz="1400" b="1" dirty="0">
                    <a:solidFill>
                      <a:srgbClr val="3859FF"/>
                    </a:solidFill>
                    <a:latin typeface="Segoe UI" panose="020B0502040204020203" pitchFamily="34" charset="0"/>
                    <a:ea typeface="Segoe UI" panose="020B0502040204020203" pitchFamily="34" charset="0"/>
                    <a:cs typeface="Segoe UI" panose="020B0502040204020203" pitchFamily="34" charset="0"/>
                  </a:rPr>
                  <a:t>Platform and</a:t>
                </a:r>
              </a:p>
              <a:p>
                <a:pPr algn="ctr" defTabSz="914400">
                  <a:defRPr/>
                </a:pPr>
                <a:r>
                  <a:rPr lang="en-US" sz="1400" b="1" dirty="0">
                    <a:solidFill>
                      <a:srgbClr val="3859FF"/>
                    </a:solidFill>
                    <a:latin typeface="Segoe UI" panose="020B0502040204020203" pitchFamily="34" charset="0"/>
                    <a:ea typeface="Segoe UI" panose="020B0502040204020203" pitchFamily="34" charset="0"/>
                    <a:cs typeface="Segoe UI" panose="020B0502040204020203" pitchFamily="34" charset="0"/>
                  </a:rPr>
                  <a:t>Application </a:t>
                </a:r>
              </a:p>
              <a:p>
                <a:pPr algn="ctr" defTabSz="914400">
                  <a:defRPr/>
                </a:pPr>
                <a:r>
                  <a:rPr lang="en-US" sz="1400" b="1" dirty="0">
                    <a:solidFill>
                      <a:srgbClr val="3859FF"/>
                    </a:solidFill>
                    <a:latin typeface="Segoe UI" panose="020B0502040204020203" pitchFamily="34" charset="0"/>
                    <a:ea typeface="Segoe UI" panose="020B0502040204020203" pitchFamily="34" charset="0"/>
                    <a:cs typeface="Segoe UI" panose="020B0502040204020203" pitchFamily="34" charset="0"/>
                  </a:rPr>
                  <a:t>monitoring</a:t>
                </a:r>
              </a:p>
            </p:txBody>
          </p:sp>
          <p:sp>
            <p:nvSpPr>
              <p:cNvPr id="292" name="TextBox 291">
                <a:extLst>
                  <a:ext uri="{FF2B5EF4-FFF2-40B4-BE49-F238E27FC236}">
                    <a16:creationId xmlns:a16="http://schemas.microsoft.com/office/drawing/2014/main" id="{7CCC09AC-15A8-4B2A-AE55-19DEBCF317F6}"/>
                  </a:ext>
                </a:extLst>
              </p:cNvPr>
              <p:cNvSpPr txBox="1"/>
              <p:nvPr/>
            </p:nvSpPr>
            <p:spPr bwMode="auto">
              <a:xfrm>
                <a:off x="3497355" y="4762919"/>
                <a:ext cx="1491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ctr" anchorCtr="0" compatLnSpc="1">
                <a:prstTxWarp prst="textNoShape">
                  <a:avLst/>
                </a:prstTxWarp>
                <a:spAutoFit/>
              </a:bodyPr>
              <a:lstStyle/>
              <a:p>
                <a:pPr algn="ctr" defTabSz="914400">
                  <a:defRPr/>
                </a:pPr>
                <a:r>
                  <a:rPr lang="en-US" sz="1400" b="1" dirty="0">
                    <a:solidFill>
                      <a:srgbClr val="39CEC7"/>
                    </a:solidFill>
                    <a:latin typeface="Segoe UI" panose="020B0502040204020203" pitchFamily="34" charset="0"/>
                    <a:ea typeface="Segoe UI" panose="020B0502040204020203" pitchFamily="34" charset="0"/>
                    <a:cs typeface="Segoe UI" panose="020B0502040204020203" pitchFamily="34" charset="0"/>
                  </a:rPr>
                  <a:t>Network </a:t>
                </a:r>
              </a:p>
              <a:p>
                <a:pPr algn="ctr" defTabSz="914400">
                  <a:defRPr/>
                </a:pPr>
                <a:r>
                  <a:rPr lang="en-US" sz="1400" b="1" dirty="0">
                    <a:solidFill>
                      <a:srgbClr val="39CEC7"/>
                    </a:solidFill>
                    <a:latin typeface="Segoe UI" panose="020B0502040204020203" pitchFamily="34" charset="0"/>
                    <a:ea typeface="Segoe UI" panose="020B0502040204020203" pitchFamily="34" charset="0"/>
                    <a:cs typeface="Segoe UI" panose="020B0502040204020203" pitchFamily="34" charset="0"/>
                  </a:rPr>
                  <a:t>monitoring </a:t>
                </a:r>
              </a:p>
            </p:txBody>
          </p:sp>
        </p:grpSp>
      </p:grpSp>
      <p:sp>
        <p:nvSpPr>
          <p:cNvPr id="293" name="Freeform 5">
            <a:extLst>
              <a:ext uri="{FF2B5EF4-FFF2-40B4-BE49-F238E27FC236}">
                <a16:creationId xmlns:a16="http://schemas.microsoft.com/office/drawing/2014/main" id="{52187499-89E8-42A6-B140-5E33672B9CE0}"/>
              </a:ext>
            </a:extLst>
          </p:cNvPr>
          <p:cNvSpPr>
            <a:spLocks/>
          </p:cNvSpPr>
          <p:nvPr/>
        </p:nvSpPr>
        <p:spPr bwMode="auto">
          <a:xfrm>
            <a:off x="5727102" y="3758676"/>
            <a:ext cx="585788" cy="685800"/>
          </a:xfrm>
          <a:custGeom>
            <a:avLst/>
            <a:gdLst>
              <a:gd name="T0" fmla="*/ 0 w 185"/>
              <a:gd name="T1" fmla="*/ 204 h 217"/>
              <a:gd name="T2" fmla="*/ 102 w 185"/>
              <a:gd name="T3" fmla="*/ 217 h 217"/>
              <a:gd name="T4" fmla="*/ 185 w 185"/>
              <a:gd name="T5" fmla="*/ 208 h 217"/>
              <a:gd name="T6" fmla="*/ 92 w 185"/>
              <a:gd name="T7" fmla="*/ 0 h 217"/>
              <a:gd name="T8" fmla="*/ 0 w 185"/>
              <a:gd name="T9" fmla="*/ 204 h 217"/>
            </a:gdLst>
            <a:ahLst/>
            <a:cxnLst>
              <a:cxn ang="0">
                <a:pos x="T0" y="T1"/>
              </a:cxn>
              <a:cxn ang="0">
                <a:pos x="T2" y="T3"/>
              </a:cxn>
              <a:cxn ang="0">
                <a:pos x="T4" y="T5"/>
              </a:cxn>
              <a:cxn ang="0">
                <a:pos x="T6" y="T7"/>
              </a:cxn>
              <a:cxn ang="0">
                <a:pos x="T8" y="T9"/>
              </a:cxn>
            </a:cxnLst>
            <a:rect l="0" t="0" r="r" b="b"/>
            <a:pathLst>
              <a:path w="185" h="217">
                <a:moveTo>
                  <a:pt x="0" y="204"/>
                </a:moveTo>
                <a:cubicBezTo>
                  <a:pt x="33" y="212"/>
                  <a:pt x="67" y="217"/>
                  <a:pt x="102" y="217"/>
                </a:cubicBezTo>
                <a:cubicBezTo>
                  <a:pt x="131" y="217"/>
                  <a:pt x="159" y="214"/>
                  <a:pt x="185" y="208"/>
                </a:cubicBezTo>
                <a:cubicBezTo>
                  <a:pt x="175" y="129"/>
                  <a:pt x="142" y="58"/>
                  <a:pt x="92" y="0"/>
                </a:cubicBezTo>
                <a:cubicBezTo>
                  <a:pt x="44" y="57"/>
                  <a:pt x="11" y="127"/>
                  <a:pt x="0" y="204"/>
                </a:cubicBezTo>
                <a:close/>
              </a:path>
            </a:pathLst>
          </a:custGeom>
          <a:solidFill>
            <a:srgbClr val="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294" name="Rectangle 293">
            <a:extLst>
              <a:ext uri="{FF2B5EF4-FFF2-40B4-BE49-F238E27FC236}">
                <a16:creationId xmlns:a16="http://schemas.microsoft.com/office/drawing/2014/main" id="{D57FF4F4-F21C-45CE-AC04-084B7B5DA01E}"/>
              </a:ext>
            </a:extLst>
          </p:cNvPr>
          <p:cNvSpPr/>
          <p:nvPr/>
        </p:nvSpPr>
        <p:spPr>
          <a:xfrm>
            <a:off x="7456639" y="2444010"/>
            <a:ext cx="1617005" cy="923330"/>
          </a:xfrm>
          <a:prstGeom prst="rect">
            <a:avLst/>
          </a:prstGeom>
        </p:spPr>
        <p:txBody>
          <a:bodyPr wrap="square">
            <a:spAutoFit/>
          </a:bodyPr>
          <a:lstStyle/>
          <a:p>
            <a:pPr algn="ctr" defTabSz="914400">
              <a:defRPr/>
            </a:pPr>
            <a:r>
              <a:rPr lang="en-US" b="1" dirty="0">
                <a:solidFill>
                  <a:srgbClr val="000000"/>
                </a:solidFill>
                <a:latin typeface="Segoe UI" panose="020B0502040204020203" pitchFamily="34" charset="0"/>
                <a:ea typeface="Segoe UI" panose="020B0502040204020203" pitchFamily="34" charset="0"/>
                <a:cs typeface="Segoe UI" panose="020B0502040204020203" pitchFamily="34" charset="0"/>
              </a:rPr>
              <a:t>IT Operational excellence</a:t>
            </a:r>
          </a:p>
        </p:txBody>
      </p:sp>
    </p:spTree>
    <p:extLst>
      <p:ext uri="{BB962C8B-B14F-4D97-AF65-F5344CB8AC3E}">
        <p14:creationId xmlns:p14="http://schemas.microsoft.com/office/powerpoint/2010/main" val="19358795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wheel(1)">
                                      <p:cBhvr>
                                        <p:cTn id="7" dur="2000"/>
                                        <p:tgtEl>
                                          <p:spTgt spid="104"/>
                                        </p:tgtEl>
                                      </p:cBhvr>
                                    </p:animEffect>
                                  </p:childTnLst>
                                </p:cTn>
                              </p:par>
                              <p:par>
                                <p:cTn id="8" presetID="21" presetClass="entr" presetSubtype="1" fill="hold" nodeType="withEffect">
                                  <p:stCondLst>
                                    <p:cond delay="0"/>
                                  </p:stCondLst>
                                  <p:childTnLst>
                                    <p:set>
                                      <p:cBhvr>
                                        <p:cTn id="9" dur="1" fill="hold">
                                          <p:stCondLst>
                                            <p:cond delay="0"/>
                                          </p:stCondLst>
                                        </p:cTn>
                                        <p:tgtEl>
                                          <p:spTgt spid="105"/>
                                        </p:tgtEl>
                                        <p:attrNameLst>
                                          <p:attrName>style.visibility</p:attrName>
                                        </p:attrNameLst>
                                      </p:cBhvr>
                                      <p:to>
                                        <p:strVal val="visible"/>
                                      </p:to>
                                    </p:set>
                                    <p:animEffect transition="in" filter="wheel(1)">
                                      <p:cBhvr>
                                        <p:cTn id="10" dur="2000"/>
                                        <p:tgtEl>
                                          <p:spTgt spid="105"/>
                                        </p:tgtEl>
                                      </p:cBhvr>
                                    </p:animEffect>
                                  </p:childTnLst>
                                </p:cTn>
                              </p:par>
                              <p:par>
                                <p:cTn id="11" presetID="21" presetClass="entr" presetSubtype="1" fill="hold" nodeType="withEffect">
                                  <p:stCondLst>
                                    <p:cond delay="0"/>
                                  </p:stCondLst>
                                  <p:childTnLst>
                                    <p:set>
                                      <p:cBhvr>
                                        <p:cTn id="12" dur="1" fill="hold">
                                          <p:stCondLst>
                                            <p:cond delay="0"/>
                                          </p:stCondLst>
                                        </p:cTn>
                                        <p:tgtEl>
                                          <p:spTgt spid="111"/>
                                        </p:tgtEl>
                                        <p:attrNameLst>
                                          <p:attrName>style.visibility</p:attrName>
                                        </p:attrNameLst>
                                      </p:cBhvr>
                                      <p:to>
                                        <p:strVal val="visible"/>
                                      </p:to>
                                    </p:set>
                                    <p:animEffect transition="in" filter="wheel(1)">
                                      <p:cBhvr>
                                        <p:cTn id="13" dur="2000"/>
                                        <p:tgtEl>
                                          <p:spTgt spid="111"/>
                                        </p:tgtEl>
                                      </p:cBhvr>
                                    </p:animEffect>
                                  </p:childTnLst>
                                </p:cTn>
                              </p:par>
                              <p:par>
                                <p:cTn id="14" presetID="10" presetClass="exit" presetSubtype="0" fill="hold" nodeType="withEffect">
                                  <p:stCondLst>
                                    <p:cond delay="0"/>
                                  </p:stCondLst>
                                  <p:childTnLst>
                                    <p:animEffect transition="out" filter="fade">
                                      <p:cBhvr>
                                        <p:cTn id="15" dur="500"/>
                                        <p:tgtEl>
                                          <p:spTgt spid="284"/>
                                        </p:tgtEl>
                                      </p:cBhvr>
                                    </p:animEffect>
                                    <p:set>
                                      <p:cBhvr>
                                        <p:cTn id="16" dur="1" fill="hold">
                                          <p:stCondLst>
                                            <p:cond delay="499"/>
                                          </p:stCondLst>
                                        </p:cTn>
                                        <p:tgtEl>
                                          <p:spTgt spid="284"/>
                                        </p:tgtEl>
                                        <p:attrNameLst>
                                          <p:attrName>style.visibility</p:attrName>
                                        </p:attrNameLst>
                                      </p:cBhvr>
                                      <p:to>
                                        <p:strVal val="hidden"/>
                                      </p:to>
                                    </p:set>
                                  </p:childTnLst>
                                </p:cTn>
                              </p:par>
                              <p:par>
                                <p:cTn id="17" presetID="16" presetClass="exit" presetSubtype="42" fill="hold" nodeType="withEffect">
                                  <p:stCondLst>
                                    <p:cond delay="0"/>
                                  </p:stCondLst>
                                  <p:childTnLst>
                                    <p:animEffect transition="out" filter="barn(outHorizontal)">
                                      <p:cBhvr>
                                        <p:cTn id="18" dur="500"/>
                                        <p:tgtEl>
                                          <p:spTgt spid="283"/>
                                        </p:tgtEl>
                                      </p:cBhvr>
                                    </p:animEffect>
                                    <p:set>
                                      <p:cBhvr>
                                        <p:cTn id="19" dur="1" fill="hold">
                                          <p:stCondLst>
                                            <p:cond delay="499"/>
                                          </p:stCondLst>
                                        </p:cTn>
                                        <p:tgtEl>
                                          <p:spTgt spid="283"/>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162"/>
                                        </p:tgtEl>
                                      </p:cBhvr>
                                    </p:animEffect>
                                    <p:set>
                                      <p:cBhvr>
                                        <p:cTn id="22" dur="1" fill="hold">
                                          <p:stCondLst>
                                            <p:cond delay="499"/>
                                          </p:stCondLst>
                                        </p:cTn>
                                        <p:tgtEl>
                                          <p:spTgt spid="162"/>
                                        </p:tgtEl>
                                        <p:attrNameLst>
                                          <p:attrName>style.visibility</p:attrName>
                                        </p:attrNameLst>
                                      </p:cBhvr>
                                      <p:to>
                                        <p:strVal val="hidden"/>
                                      </p:to>
                                    </p:set>
                                  </p:childTnLst>
                                </p:cTn>
                              </p:par>
                            </p:childTnLst>
                          </p:cTn>
                        </p:par>
                        <p:par>
                          <p:cTn id="23" fill="hold">
                            <p:stCondLst>
                              <p:cond delay="2000"/>
                            </p:stCondLst>
                            <p:childTnLst>
                              <p:par>
                                <p:cTn id="24" presetID="63" presetClass="path" presetSubtype="0" accel="50000" decel="50000" fill="hold" nodeType="afterEffect">
                                  <p:stCondLst>
                                    <p:cond delay="0"/>
                                  </p:stCondLst>
                                  <p:childTnLst>
                                    <p:animMotion origin="layout" path="M 1.66667E-6 3.7037E-6 L 0.21927 3.7037E-6 " pathEditMode="relative" rAng="0" ptsTypes="AA">
                                      <p:cBhvr>
                                        <p:cTn id="25" dur="2000" fill="hold"/>
                                        <p:tgtEl>
                                          <p:spTgt spid="267"/>
                                        </p:tgtEl>
                                        <p:attrNameLst>
                                          <p:attrName>ppt_x</p:attrName>
                                          <p:attrName>ppt_y</p:attrName>
                                        </p:attrNameLst>
                                      </p:cBhvr>
                                      <p:rCtr x="10964" y="0"/>
                                    </p:animMotion>
                                  </p:childTnLst>
                                </p:cTn>
                              </p:par>
                              <p:par>
                                <p:cTn id="26" presetID="35" presetClass="path" presetSubtype="0" accel="50000" decel="50000" fill="hold" nodeType="withEffect">
                                  <p:stCondLst>
                                    <p:cond delay="0"/>
                                  </p:stCondLst>
                                  <p:childTnLst>
                                    <p:animMotion origin="layout" path="M -3.33333E-6 -2.59259E-6 L -0.15429 0.06412 " pathEditMode="relative" rAng="0" ptsTypes="AA">
                                      <p:cBhvr>
                                        <p:cTn id="27" dur="2000" fill="hold"/>
                                        <p:tgtEl>
                                          <p:spTgt spid="110"/>
                                        </p:tgtEl>
                                        <p:attrNameLst>
                                          <p:attrName>ppt_x</p:attrName>
                                          <p:attrName>ppt_y</p:attrName>
                                        </p:attrNameLst>
                                      </p:cBhvr>
                                      <p:rCtr x="-7721" y="3194"/>
                                    </p:animMotion>
                                  </p:childTnLst>
                                </p:cTn>
                              </p:par>
                              <p:par>
                                <p:cTn id="28" presetID="63" presetClass="path" presetSubtype="0" accel="50000" decel="50000" fill="hold" nodeType="withEffect">
                                  <p:stCondLst>
                                    <p:cond delay="250"/>
                                  </p:stCondLst>
                                  <p:childTnLst>
                                    <p:animMotion origin="layout" path="M 1.66667E-6 3.7037E-6 L 0.21927 3.7037E-6 " pathEditMode="relative" rAng="0" ptsTypes="AA">
                                      <p:cBhvr>
                                        <p:cTn id="29" dur="2000" fill="hold"/>
                                        <p:tgtEl>
                                          <p:spTgt spid="271"/>
                                        </p:tgtEl>
                                        <p:attrNameLst>
                                          <p:attrName>ppt_x</p:attrName>
                                          <p:attrName>ppt_y</p:attrName>
                                        </p:attrNameLst>
                                      </p:cBhvr>
                                      <p:rCtr x="10964" y="0"/>
                                    </p:animMotion>
                                  </p:childTnLst>
                                </p:cTn>
                              </p:par>
                              <p:par>
                                <p:cTn id="30" presetID="35" presetClass="path" presetSubtype="0" accel="50000" decel="50000" fill="hold" nodeType="withEffect">
                                  <p:stCondLst>
                                    <p:cond delay="250"/>
                                  </p:stCondLst>
                                  <p:childTnLst>
                                    <p:animMotion origin="layout" path="M -3.33333E-6 -4.81481E-6 L -0.15429 -0.01712 " pathEditMode="relative" rAng="0" ptsTypes="AA">
                                      <p:cBhvr>
                                        <p:cTn id="31" dur="2000" fill="hold"/>
                                        <p:tgtEl>
                                          <p:spTgt spid="119"/>
                                        </p:tgtEl>
                                        <p:attrNameLst>
                                          <p:attrName>ppt_x</p:attrName>
                                          <p:attrName>ppt_y</p:attrName>
                                        </p:attrNameLst>
                                      </p:cBhvr>
                                      <p:rCtr x="-7721" y="-856"/>
                                    </p:animMotion>
                                  </p:childTnLst>
                                </p:cTn>
                              </p:par>
                              <p:par>
                                <p:cTn id="32" presetID="63" presetClass="path" presetSubtype="0" accel="50000" decel="50000" fill="hold" nodeType="withEffect">
                                  <p:stCondLst>
                                    <p:cond delay="500"/>
                                  </p:stCondLst>
                                  <p:childTnLst>
                                    <p:animMotion origin="layout" path="M 1.66667E-6 3.7037E-6 L 0.21927 3.7037E-6 " pathEditMode="relative" rAng="0" ptsTypes="AA">
                                      <p:cBhvr>
                                        <p:cTn id="33" dur="2000" fill="hold"/>
                                        <p:tgtEl>
                                          <p:spTgt spid="275"/>
                                        </p:tgtEl>
                                        <p:attrNameLst>
                                          <p:attrName>ppt_x</p:attrName>
                                          <p:attrName>ppt_y</p:attrName>
                                        </p:attrNameLst>
                                      </p:cBhvr>
                                      <p:rCtr x="10964" y="0"/>
                                    </p:animMotion>
                                  </p:childTnLst>
                                </p:cTn>
                              </p:par>
                              <p:par>
                                <p:cTn id="34" presetID="35" presetClass="path" presetSubtype="0" accel="50000" decel="50000" fill="hold" nodeType="withEffect">
                                  <p:stCondLst>
                                    <p:cond delay="500"/>
                                  </p:stCondLst>
                                  <p:childTnLst>
                                    <p:animMotion origin="layout" path="M -3.33333E-6 -7.40741E-7 L -0.15338 -0.09259 " pathEditMode="relative" rAng="0" ptsTypes="AA">
                                      <p:cBhvr>
                                        <p:cTn id="35" dur="2000" fill="hold"/>
                                        <p:tgtEl>
                                          <p:spTgt spid="144"/>
                                        </p:tgtEl>
                                        <p:attrNameLst>
                                          <p:attrName>ppt_x</p:attrName>
                                          <p:attrName>ppt_y</p:attrName>
                                        </p:attrNameLst>
                                      </p:cBhvr>
                                      <p:rCtr x="-7669" y="-4630"/>
                                    </p:animMotion>
                                  </p:childTnLst>
                                </p:cTn>
                              </p:par>
                              <p:par>
                                <p:cTn id="36" presetID="63" presetClass="path" presetSubtype="0" accel="50000" decel="50000" fill="hold" nodeType="withEffect">
                                  <p:stCondLst>
                                    <p:cond delay="750"/>
                                  </p:stCondLst>
                                  <p:childTnLst>
                                    <p:animMotion origin="layout" path="M 1.66667E-6 3.7037E-6 L 0.21927 3.7037E-6 " pathEditMode="relative" rAng="0" ptsTypes="AA">
                                      <p:cBhvr>
                                        <p:cTn id="37" dur="2000" fill="hold"/>
                                        <p:tgtEl>
                                          <p:spTgt spid="279"/>
                                        </p:tgtEl>
                                        <p:attrNameLst>
                                          <p:attrName>ppt_x</p:attrName>
                                          <p:attrName>ppt_y</p:attrName>
                                        </p:attrNameLst>
                                      </p:cBhvr>
                                      <p:rCtr x="10964" y="0"/>
                                    </p:animMotion>
                                  </p:childTnLst>
                                </p:cTn>
                              </p:par>
                              <p:par>
                                <p:cTn id="38" presetID="35" presetClass="path" presetSubtype="0" accel="50000" decel="50000" fill="hold" nodeType="withEffect">
                                  <p:stCondLst>
                                    <p:cond delay="750"/>
                                  </p:stCondLst>
                                  <p:childTnLst>
                                    <p:animMotion origin="layout" path="M -3.33333E-6 -3.7037E-7 L -0.15429 -0.16944 " pathEditMode="relative" rAng="0" ptsTypes="AA">
                                      <p:cBhvr>
                                        <p:cTn id="39" dur="2000" fill="hold"/>
                                        <p:tgtEl>
                                          <p:spTgt spid="154"/>
                                        </p:tgtEl>
                                        <p:attrNameLst>
                                          <p:attrName>ppt_x</p:attrName>
                                          <p:attrName>ppt_y</p:attrName>
                                        </p:attrNameLst>
                                      </p:cBhvr>
                                      <p:rCtr x="-7721" y="-8472"/>
                                    </p:animMotion>
                                  </p:childTnLst>
                                </p:cTn>
                              </p:par>
                            </p:childTnLst>
                          </p:cTn>
                        </p:par>
                        <p:par>
                          <p:cTn id="40" fill="hold">
                            <p:stCondLst>
                              <p:cond delay="4750"/>
                            </p:stCondLst>
                            <p:childTnLst>
                              <p:par>
                                <p:cTn id="41" presetID="10" presetClass="exit" presetSubtype="0" fill="hold" nodeType="afterEffect">
                                  <p:stCondLst>
                                    <p:cond delay="0"/>
                                  </p:stCondLst>
                                  <p:childTnLst>
                                    <p:animEffect transition="out" filter="fade">
                                      <p:cBhvr>
                                        <p:cTn id="42" dur="500"/>
                                        <p:tgtEl>
                                          <p:spTgt spid="267"/>
                                        </p:tgtEl>
                                      </p:cBhvr>
                                    </p:animEffect>
                                    <p:set>
                                      <p:cBhvr>
                                        <p:cTn id="43" dur="1" fill="hold">
                                          <p:stCondLst>
                                            <p:cond delay="499"/>
                                          </p:stCondLst>
                                        </p:cTn>
                                        <p:tgtEl>
                                          <p:spTgt spid="267"/>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271"/>
                                        </p:tgtEl>
                                      </p:cBhvr>
                                    </p:animEffect>
                                    <p:set>
                                      <p:cBhvr>
                                        <p:cTn id="46" dur="1" fill="hold">
                                          <p:stCondLst>
                                            <p:cond delay="499"/>
                                          </p:stCondLst>
                                        </p:cTn>
                                        <p:tgtEl>
                                          <p:spTgt spid="271"/>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275"/>
                                        </p:tgtEl>
                                      </p:cBhvr>
                                    </p:animEffect>
                                    <p:set>
                                      <p:cBhvr>
                                        <p:cTn id="49" dur="1" fill="hold">
                                          <p:stCondLst>
                                            <p:cond delay="499"/>
                                          </p:stCondLst>
                                        </p:cTn>
                                        <p:tgtEl>
                                          <p:spTgt spid="275"/>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279"/>
                                        </p:tgtEl>
                                      </p:cBhvr>
                                    </p:animEffect>
                                    <p:set>
                                      <p:cBhvr>
                                        <p:cTn id="52" dur="1" fill="hold">
                                          <p:stCondLst>
                                            <p:cond delay="499"/>
                                          </p:stCondLst>
                                        </p:cTn>
                                        <p:tgtEl>
                                          <p:spTgt spid="279"/>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110"/>
                                        </p:tgtEl>
                                      </p:cBhvr>
                                    </p:animEffect>
                                    <p:set>
                                      <p:cBhvr>
                                        <p:cTn id="55" dur="1" fill="hold">
                                          <p:stCondLst>
                                            <p:cond delay="499"/>
                                          </p:stCondLst>
                                        </p:cTn>
                                        <p:tgtEl>
                                          <p:spTgt spid="110"/>
                                        </p:tgtEl>
                                        <p:attrNameLst>
                                          <p:attrName>style.visibility</p:attrName>
                                        </p:attrNameLst>
                                      </p:cBhvr>
                                      <p:to>
                                        <p:strVal val="hidden"/>
                                      </p:to>
                                    </p:set>
                                  </p:childTnLst>
                                </p:cTn>
                              </p:par>
                              <p:par>
                                <p:cTn id="56" presetID="10" presetClass="exit" presetSubtype="0" fill="hold" nodeType="withEffect">
                                  <p:stCondLst>
                                    <p:cond delay="0"/>
                                  </p:stCondLst>
                                  <p:childTnLst>
                                    <p:animEffect transition="out" filter="fade">
                                      <p:cBhvr>
                                        <p:cTn id="57" dur="500"/>
                                        <p:tgtEl>
                                          <p:spTgt spid="119"/>
                                        </p:tgtEl>
                                      </p:cBhvr>
                                    </p:animEffect>
                                    <p:set>
                                      <p:cBhvr>
                                        <p:cTn id="58" dur="1" fill="hold">
                                          <p:stCondLst>
                                            <p:cond delay="499"/>
                                          </p:stCondLst>
                                        </p:cTn>
                                        <p:tgtEl>
                                          <p:spTgt spid="119"/>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500"/>
                                        <p:tgtEl>
                                          <p:spTgt spid="144"/>
                                        </p:tgtEl>
                                      </p:cBhvr>
                                    </p:animEffect>
                                    <p:set>
                                      <p:cBhvr>
                                        <p:cTn id="61" dur="1" fill="hold">
                                          <p:stCondLst>
                                            <p:cond delay="499"/>
                                          </p:stCondLst>
                                        </p:cTn>
                                        <p:tgtEl>
                                          <p:spTgt spid="144"/>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500"/>
                                        <p:tgtEl>
                                          <p:spTgt spid="154"/>
                                        </p:tgtEl>
                                      </p:cBhvr>
                                    </p:animEffect>
                                    <p:set>
                                      <p:cBhvr>
                                        <p:cTn id="64" dur="1" fill="hold">
                                          <p:stCondLst>
                                            <p:cond delay="499"/>
                                          </p:stCondLst>
                                        </p:cTn>
                                        <p:tgtEl>
                                          <p:spTgt spid="154"/>
                                        </p:tgtEl>
                                        <p:attrNameLst>
                                          <p:attrName>style.visibility</p:attrName>
                                        </p:attrNameLst>
                                      </p:cBhvr>
                                      <p:to>
                                        <p:strVal val="hidden"/>
                                      </p:to>
                                    </p:set>
                                  </p:childTnLst>
                                </p:cTn>
                              </p:par>
                              <p:par>
                                <p:cTn id="65" presetID="10" presetClass="entr" presetSubtype="0" fill="hold" nodeType="withEffect">
                                  <p:stCondLst>
                                    <p:cond delay="0"/>
                                  </p:stCondLst>
                                  <p:childTnLst>
                                    <p:set>
                                      <p:cBhvr>
                                        <p:cTn id="66" dur="1" fill="hold">
                                          <p:stCondLst>
                                            <p:cond delay="0"/>
                                          </p:stCondLst>
                                        </p:cTn>
                                        <p:tgtEl>
                                          <p:spTgt spid="287"/>
                                        </p:tgtEl>
                                        <p:attrNameLst>
                                          <p:attrName>style.visibility</p:attrName>
                                        </p:attrNameLst>
                                      </p:cBhvr>
                                      <p:to>
                                        <p:strVal val="visible"/>
                                      </p:to>
                                    </p:set>
                                    <p:animEffect transition="in" filter="fade">
                                      <p:cBhvr>
                                        <p:cTn id="67" dur="500"/>
                                        <p:tgtEl>
                                          <p:spTgt spid="287"/>
                                        </p:tgtEl>
                                      </p:cBhvr>
                                    </p:animEffect>
                                  </p:childTnLst>
                                </p:cTn>
                              </p:par>
                            </p:childTnLst>
                          </p:cTn>
                        </p:par>
                        <p:par>
                          <p:cTn id="68" fill="hold">
                            <p:stCondLst>
                              <p:cond delay="5250"/>
                            </p:stCondLst>
                            <p:childTnLst>
                              <p:par>
                                <p:cTn id="69" presetID="10" presetClass="entr" presetSubtype="0" fill="hold" grpId="0" nodeType="afterEffect">
                                  <p:stCondLst>
                                    <p:cond delay="0"/>
                                  </p:stCondLst>
                                  <p:childTnLst>
                                    <p:set>
                                      <p:cBhvr>
                                        <p:cTn id="70" dur="1" fill="hold">
                                          <p:stCondLst>
                                            <p:cond delay="0"/>
                                          </p:stCondLst>
                                        </p:cTn>
                                        <p:tgtEl>
                                          <p:spTgt spid="293"/>
                                        </p:tgtEl>
                                        <p:attrNameLst>
                                          <p:attrName>style.visibility</p:attrName>
                                        </p:attrNameLst>
                                      </p:cBhvr>
                                      <p:to>
                                        <p:strVal val="visible"/>
                                      </p:to>
                                    </p:set>
                                    <p:animEffect transition="in" filter="fade">
                                      <p:cBhvr>
                                        <p:cTn id="71" dur="500"/>
                                        <p:tgtEl>
                                          <p:spTgt spid="293"/>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94"/>
                                        </p:tgtEl>
                                        <p:attrNameLst>
                                          <p:attrName>style.visibility</p:attrName>
                                        </p:attrNameLst>
                                      </p:cBhvr>
                                      <p:to>
                                        <p:strVal val="visible"/>
                                      </p:to>
                                    </p:set>
                                    <p:animEffect transition="in" filter="fade">
                                      <p:cBhvr>
                                        <p:cTn id="74" dur="500"/>
                                        <p:tgtEl>
                                          <p:spTgt spid="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 grpId="0" animBg="1"/>
      <p:bldP spid="294" grpId="0"/>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8" name="Group 47"/>
          <p:cNvGrpSpPr/>
          <p:nvPr/>
        </p:nvGrpSpPr>
        <p:grpSpPr>
          <a:xfrm>
            <a:off x="4085798" y="447353"/>
            <a:ext cx="7837289" cy="145616"/>
            <a:chOff x="4024234" y="438622"/>
            <a:chExt cx="7684314" cy="142774"/>
          </a:xfrm>
        </p:grpSpPr>
        <p:cxnSp>
          <p:nvCxnSpPr>
            <p:cNvPr id="11" name="Straight Connector 1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sp>
        <p:nvSpPr>
          <p:cNvPr id="8" name="TextBox 7"/>
          <p:cNvSpPr txBox="1"/>
          <p:nvPr/>
        </p:nvSpPr>
        <p:spPr>
          <a:xfrm>
            <a:off x="4049251" y="2757000"/>
            <a:ext cx="4948560" cy="1424911"/>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998" dirty="0">
                <a:solidFill>
                  <a:srgbClr val="0092FF"/>
                </a:solidFill>
                <a:latin typeface="Segoe UI Light"/>
                <a:ea typeface="MS PGothic" panose="020B0600070205080204" pitchFamily="34" charset="-128"/>
              </a:rPr>
              <a:t>Single platform for overall management</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2" name="Rectangle 11"/>
          <p:cNvSpPr/>
          <p:nvPr/>
        </p:nvSpPr>
        <p:spPr bwMode="auto">
          <a:xfrm>
            <a:off x="4158593" y="4137035"/>
            <a:ext cx="3194922"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Single pane of control for log analytics, automation, back up, site recovery and security </a:t>
            </a:r>
          </a:p>
        </p:txBody>
      </p:sp>
      <p:sp>
        <p:nvSpPr>
          <p:cNvPr id="14" name="Rectangle 13"/>
          <p:cNvSpPr/>
          <p:nvPr/>
        </p:nvSpPr>
        <p:spPr bwMode="auto">
          <a:xfrm>
            <a:off x="7992782" y="4137035"/>
            <a:ext cx="3752988"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Unified experience to manage your resources in public, private cloud as well as traditional datacenters</a:t>
            </a:r>
          </a:p>
        </p:txBody>
      </p:sp>
      <p:sp>
        <p:nvSpPr>
          <p:cNvPr id="36"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37"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38"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39"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40"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41"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62" name="Picture 61"/>
          <p:cNvPicPr>
            <a:picLocks noChangeAspect="1"/>
          </p:cNvPicPr>
          <p:nvPr/>
        </p:nvPicPr>
        <p:blipFill>
          <a:blip r:embed="rId4"/>
          <a:stretch>
            <a:fillRect/>
          </a:stretch>
        </p:blipFill>
        <p:spPr>
          <a:xfrm>
            <a:off x="579343" y="2029935"/>
            <a:ext cx="1822558" cy="2633082"/>
          </a:xfrm>
          <a:prstGeom prst="rect">
            <a:avLst/>
          </a:prstGeom>
        </p:spPr>
      </p:pic>
      <p:pic>
        <p:nvPicPr>
          <p:cNvPr id="63" name="Picture 62"/>
          <p:cNvPicPr>
            <a:picLocks noChangeAspect="1"/>
          </p:cNvPicPr>
          <p:nvPr/>
        </p:nvPicPr>
        <p:blipFill>
          <a:blip r:embed="rId5"/>
          <a:stretch>
            <a:fillRect/>
          </a:stretch>
        </p:blipFill>
        <p:spPr>
          <a:xfrm>
            <a:off x="9256145" y="2757000"/>
            <a:ext cx="1378456" cy="1351361"/>
          </a:xfrm>
          <a:prstGeom prst="rect">
            <a:avLst/>
          </a:prstGeom>
        </p:spPr>
      </p:pic>
    </p:spTree>
    <p:extLst>
      <p:ext uri="{BB962C8B-B14F-4D97-AF65-F5344CB8AC3E}">
        <p14:creationId xmlns:p14="http://schemas.microsoft.com/office/powerpoint/2010/main" val="21378780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4085798" y="447353"/>
            <a:ext cx="7837289" cy="145616"/>
            <a:chOff x="4024234" y="438622"/>
            <a:chExt cx="7684314" cy="142774"/>
          </a:xfrm>
        </p:grpSpPr>
        <p:cxnSp>
          <p:nvCxnSpPr>
            <p:cNvPr id="11" name="Straight Connector 1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6"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COLLECT AND INDEX DATA</a:t>
            </a:r>
          </a:p>
        </p:txBody>
      </p:sp>
      <p:sp>
        <p:nvSpPr>
          <p:cNvPr id="37"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38"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39"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40"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41"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62" name="Picture 61"/>
          <p:cNvPicPr>
            <a:picLocks noChangeAspect="1"/>
          </p:cNvPicPr>
          <p:nvPr/>
        </p:nvPicPr>
        <p:blipFill>
          <a:blip r:embed="rId4"/>
          <a:stretch>
            <a:fillRect/>
          </a:stretch>
        </p:blipFill>
        <p:spPr>
          <a:xfrm>
            <a:off x="579343" y="2029935"/>
            <a:ext cx="1822558" cy="2633082"/>
          </a:xfrm>
          <a:prstGeom prst="rect">
            <a:avLst/>
          </a:prstGeom>
        </p:spPr>
      </p:pic>
      <p:cxnSp>
        <p:nvCxnSpPr>
          <p:cNvPr id="57" name="Straight Arrow Connector 56">
            <a:extLst>
              <a:ext uri="{FF2B5EF4-FFF2-40B4-BE49-F238E27FC236}">
                <a16:creationId xmlns:a16="http://schemas.microsoft.com/office/drawing/2014/main" id="{B5E3B8E0-FF23-4E03-9746-A9A1473F1469}"/>
              </a:ext>
            </a:extLst>
          </p:cNvPr>
          <p:cNvCxnSpPr>
            <a:endCxn id="94" idx="1"/>
          </p:cNvCxnSpPr>
          <p:nvPr/>
        </p:nvCxnSpPr>
        <p:spPr>
          <a:xfrm>
            <a:off x="7540980" y="1861277"/>
            <a:ext cx="871805" cy="1562996"/>
          </a:xfrm>
          <a:prstGeom prst="straightConnector1">
            <a:avLst/>
          </a:prstGeom>
          <a:noFill/>
          <a:ln w="38100" cap="flat" cmpd="sng" algn="ctr">
            <a:solidFill>
              <a:srgbClr val="00B0F0"/>
            </a:solidFill>
            <a:prstDash val="solid"/>
            <a:headEnd type="none"/>
            <a:tailEnd type="triangle"/>
          </a:ln>
          <a:effectLst/>
        </p:spPr>
      </p:cxnSp>
      <p:pic>
        <p:nvPicPr>
          <p:cNvPr id="58" name="Picture 57">
            <a:extLst>
              <a:ext uri="{FF2B5EF4-FFF2-40B4-BE49-F238E27FC236}">
                <a16:creationId xmlns:a16="http://schemas.microsoft.com/office/drawing/2014/main" id="{DA310456-C96C-4A8B-8391-31AF64CE48A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3413" y="1528451"/>
            <a:ext cx="382558" cy="382504"/>
          </a:xfrm>
          <a:prstGeom prst="rect">
            <a:avLst/>
          </a:prstGeom>
          <a:ln>
            <a:noFill/>
          </a:ln>
          <a:effectLst>
            <a:outerShdw blurRad="190500" algn="tl" rotWithShape="0">
              <a:srgbClr val="000000">
                <a:alpha val="70000"/>
              </a:srgbClr>
            </a:outerShdw>
          </a:effectLst>
        </p:spPr>
      </p:pic>
      <p:pic>
        <p:nvPicPr>
          <p:cNvPr id="59" name="Picture 58">
            <a:extLst>
              <a:ext uri="{FF2B5EF4-FFF2-40B4-BE49-F238E27FC236}">
                <a16:creationId xmlns:a16="http://schemas.microsoft.com/office/drawing/2014/main" id="{0A2E90A4-F732-4156-9B0C-4B2BEA8B47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24691" y="1407506"/>
            <a:ext cx="382558" cy="382504"/>
          </a:xfrm>
          <a:prstGeom prst="rect">
            <a:avLst/>
          </a:prstGeom>
          <a:ln>
            <a:noFill/>
          </a:ln>
          <a:effectLst>
            <a:outerShdw blurRad="190500" algn="tl" rotWithShape="0">
              <a:srgbClr val="000000">
                <a:alpha val="70000"/>
              </a:srgbClr>
            </a:outerShdw>
          </a:effectLst>
        </p:spPr>
      </p:pic>
      <p:pic>
        <p:nvPicPr>
          <p:cNvPr id="60" name="Picture 59">
            <a:extLst>
              <a:ext uri="{FF2B5EF4-FFF2-40B4-BE49-F238E27FC236}">
                <a16:creationId xmlns:a16="http://schemas.microsoft.com/office/drawing/2014/main" id="{9C5FAB71-503B-4D1C-92A0-4343C69024E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97664" y="1313507"/>
            <a:ext cx="382558" cy="382504"/>
          </a:xfrm>
          <a:prstGeom prst="rect">
            <a:avLst/>
          </a:prstGeom>
          <a:ln>
            <a:noFill/>
          </a:ln>
          <a:effectLst>
            <a:outerShdw blurRad="190500" algn="tl" rotWithShape="0">
              <a:srgbClr val="000000">
                <a:alpha val="70000"/>
              </a:srgbClr>
            </a:outerShdw>
          </a:effectLst>
        </p:spPr>
      </p:pic>
      <p:sp>
        <p:nvSpPr>
          <p:cNvPr id="61" name="TextBox 60">
            <a:extLst>
              <a:ext uri="{FF2B5EF4-FFF2-40B4-BE49-F238E27FC236}">
                <a16:creationId xmlns:a16="http://schemas.microsoft.com/office/drawing/2014/main" id="{BBF92FB7-6E22-49B7-8D82-9FB2DF2EC917}"/>
              </a:ext>
            </a:extLst>
          </p:cNvPr>
          <p:cNvSpPr txBox="1"/>
          <p:nvPr/>
        </p:nvSpPr>
        <p:spPr>
          <a:xfrm>
            <a:off x="6518350" y="848613"/>
            <a:ext cx="1854365"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Windows agents</a:t>
            </a:r>
          </a:p>
        </p:txBody>
      </p:sp>
      <p:sp>
        <p:nvSpPr>
          <p:cNvPr id="63" name="TextBox 62">
            <a:extLst>
              <a:ext uri="{FF2B5EF4-FFF2-40B4-BE49-F238E27FC236}">
                <a16:creationId xmlns:a16="http://schemas.microsoft.com/office/drawing/2014/main" id="{E51ED58E-A108-4328-9A2A-424F3FCAD9DF}"/>
              </a:ext>
            </a:extLst>
          </p:cNvPr>
          <p:cNvSpPr txBox="1"/>
          <p:nvPr/>
        </p:nvSpPr>
        <p:spPr>
          <a:xfrm>
            <a:off x="5503810" y="1163722"/>
            <a:ext cx="937447"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SCOM</a:t>
            </a:r>
          </a:p>
        </p:txBody>
      </p:sp>
      <p:pic>
        <p:nvPicPr>
          <p:cNvPr id="64" name="Picture 63">
            <a:extLst>
              <a:ext uri="{FF2B5EF4-FFF2-40B4-BE49-F238E27FC236}">
                <a16:creationId xmlns:a16="http://schemas.microsoft.com/office/drawing/2014/main" id="{CB649F86-FFC2-4DC9-B140-EC715EAF25F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1712" t="-1" r="-11019" b="-19481"/>
          <a:stretch/>
        </p:blipFill>
        <p:spPr>
          <a:xfrm>
            <a:off x="5729723" y="1577651"/>
            <a:ext cx="588078" cy="676014"/>
          </a:xfrm>
          <a:prstGeom prst="rect">
            <a:avLst/>
          </a:prstGeom>
          <a:effectLst>
            <a:glow rad="63500">
              <a:srgbClr val="3896CA">
                <a:satMod val="175000"/>
                <a:alpha val="40000"/>
              </a:srgbClr>
            </a:glow>
          </a:effectLst>
        </p:spPr>
      </p:pic>
      <p:sp>
        <p:nvSpPr>
          <p:cNvPr id="65" name="TextBox 64">
            <a:extLst>
              <a:ext uri="{FF2B5EF4-FFF2-40B4-BE49-F238E27FC236}">
                <a16:creationId xmlns:a16="http://schemas.microsoft.com/office/drawing/2014/main" id="{8E5C2289-2BDE-4078-804C-C0741AC02CC3}"/>
              </a:ext>
            </a:extLst>
          </p:cNvPr>
          <p:cNvSpPr txBox="1"/>
          <p:nvPr/>
        </p:nvSpPr>
        <p:spPr>
          <a:xfrm>
            <a:off x="4451915" y="2166279"/>
            <a:ext cx="1727727"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Linux / </a:t>
            </a:r>
            <a:r>
              <a:rPr lang="en-US" sz="1600" kern="0" dirty="0" err="1">
                <a:solidFill>
                  <a:srgbClr val="000000">
                    <a:lumMod val="75000"/>
                    <a:lumOff val="25000"/>
                  </a:srgbClr>
                </a:solidFill>
                <a:latin typeface="Segoe UI"/>
              </a:rPr>
              <a:t>FluentD</a:t>
            </a:r>
            <a:endParaRPr lang="en-US" sz="1600" kern="0" dirty="0">
              <a:solidFill>
                <a:srgbClr val="000000">
                  <a:lumMod val="75000"/>
                  <a:lumOff val="25000"/>
                </a:srgbClr>
              </a:solidFill>
              <a:latin typeface="Segoe UI"/>
            </a:endParaRPr>
          </a:p>
        </p:txBody>
      </p:sp>
      <p:pic>
        <p:nvPicPr>
          <p:cNvPr id="66" name="Picture 65">
            <a:extLst>
              <a:ext uri="{FF2B5EF4-FFF2-40B4-BE49-F238E27FC236}">
                <a16:creationId xmlns:a16="http://schemas.microsoft.com/office/drawing/2014/main" id="{9FFBEB2D-A1E5-4634-A1B8-8989560E07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6841" y="2798005"/>
            <a:ext cx="382558" cy="382504"/>
          </a:xfrm>
          <a:prstGeom prst="rect">
            <a:avLst/>
          </a:prstGeom>
          <a:ln>
            <a:noFill/>
          </a:ln>
          <a:effectLst>
            <a:outerShdw blurRad="190500" algn="tl" rotWithShape="0">
              <a:srgbClr val="000000">
                <a:alpha val="70000"/>
              </a:srgbClr>
            </a:outerShdw>
          </a:effectLst>
        </p:spPr>
      </p:pic>
      <p:pic>
        <p:nvPicPr>
          <p:cNvPr id="67" name="Picture 66">
            <a:extLst>
              <a:ext uri="{FF2B5EF4-FFF2-40B4-BE49-F238E27FC236}">
                <a16:creationId xmlns:a16="http://schemas.microsoft.com/office/drawing/2014/main" id="{A776C62A-A233-4976-8C5D-2B8B37D842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58120" y="2677058"/>
            <a:ext cx="382558" cy="382504"/>
          </a:xfrm>
          <a:prstGeom prst="rect">
            <a:avLst/>
          </a:prstGeom>
          <a:ln>
            <a:noFill/>
          </a:ln>
          <a:effectLst>
            <a:outerShdw blurRad="190500" algn="tl" rotWithShape="0">
              <a:srgbClr val="000000">
                <a:alpha val="70000"/>
              </a:srgbClr>
            </a:outerShdw>
          </a:effectLst>
        </p:spPr>
      </p:pic>
      <p:pic>
        <p:nvPicPr>
          <p:cNvPr id="68" name="Picture 67">
            <a:extLst>
              <a:ext uri="{FF2B5EF4-FFF2-40B4-BE49-F238E27FC236}">
                <a16:creationId xmlns:a16="http://schemas.microsoft.com/office/drawing/2014/main" id="{14964D3D-FAA8-4AA0-ABF9-09C2342530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31092" y="2583061"/>
            <a:ext cx="382558" cy="382504"/>
          </a:xfrm>
          <a:prstGeom prst="rect">
            <a:avLst/>
          </a:prstGeom>
          <a:ln>
            <a:noFill/>
          </a:ln>
          <a:effectLst>
            <a:outerShdw blurRad="190500" algn="tl" rotWithShape="0">
              <a:srgbClr val="000000">
                <a:alpha val="70000"/>
              </a:srgbClr>
            </a:outerShdw>
          </a:effectLst>
        </p:spPr>
      </p:pic>
      <p:pic>
        <p:nvPicPr>
          <p:cNvPr id="69" name="Picture 68">
            <a:extLst>
              <a:ext uri="{FF2B5EF4-FFF2-40B4-BE49-F238E27FC236}">
                <a16:creationId xmlns:a16="http://schemas.microsoft.com/office/drawing/2014/main" id="{02F9EA72-2663-427C-B385-CE10D495CC7F}"/>
              </a:ext>
            </a:extLst>
          </p:cNvPr>
          <p:cNvPicPr>
            <a:picLocks noChangeAspect="1"/>
          </p:cNvPicPr>
          <p:nvPr/>
        </p:nvPicPr>
        <p:blipFill rotWithShape="1">
          <a:blip r:embed="rId7">
            <a:duotone>
              <a:prstClr val="black"/>
              <a:srgbClr val="026C64">
                <a:lumMod val="50000"/>
                <a:tint val="45000"/>
                <a:satMod val="400000"/>
              </a:srgbClr>
            </a:duotone>
            <a:extLst>
              <a:ext uri="{28A0092B-C50C-407E-A947-70E740481C1C}">
                <a14:useLocalDpi xmlns:a14="http://schemas.microsoft.com/office/drawing/2010/main" val="0"/>
              </a:ext>
            </a:extLst>
          </a:blip>
          <a:srcRect l="50000"/>
          <a:stretch/>
        </p:blipFill>
        <p:spPr>
          <a:xfrm>
            <a:off x="7371059" y="6150239"/>
            <a:ext cx="373457" cy="373457"/>
          </a:xfrm>
          <a:prstGeom prst="rect">
            <a:avLst/>
          </a:prstGeom>
        </p:spPr>
      </p:pic>
      <p:sp>
        <p:nvSpPr>
          <p:cNvPr id="70" name="TextBox 69">
            <a:extLst>
              <a:ext uri="{FF2B5EF4-FFF2-40B4-BE49-F238E27FC236}">
                <a16:creationId xmlns:a16="http://schemas.microsoft.com/office/drawing/2014/main" id="{21B7D966-0756-46E5-AE1F-39EB28FD41FB}"/>
              </a:ext>
            </a:extLst>
          </p:cNvPr>
          <p:cNvSpPr txBox="1"/>
          <p:nvPr/>
        </p:nvSpPr>
        <p:spPr>
          <a:xfrm>
            <a:off x="6894299" y="5645846"/>
            <a:ext cx="1293314"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Event Hub</a:t>
            </a:r>
          </a:p>
        </p:txBody>
      </p:sp>
      <p:sp>
        <p:nvSpPr>
          <p:cNvPr id="71" name="TextBox 70">
            <a:extLst>
              <a:ext uri="{FF2B5EF4-FFF2-40B4-BE49-F238E27FC236}">
                <a16:creationId xmlns:a16="http://schemas.microsoft.com/office/drawing/2014/main" id="{469635A0-18B2-4C5A-9690-1D4C3AFE1C84}"/>
              </a:ext>
            </a:extLst>
          </p:cNvPr>
          <p:cNvSpPr txBox="1"/>
          <p:nvPr/>
        </p:nvSpPr>
        <p:spPr>
          <a:xfrm>
            <a:off x="8099549" y="5645529"/>
            <a:ext cx="1238812"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Log Stash</a:t>
            </a:r>
          </a:p>
        </p:txBody>
      </p:sp>
      <p:cxnSp>
        <p:nvCxnSpPr>
          <p:cNvPr id="72" name="Straight Arrow Connector 71">
            <a:extLst>
              <a:ext uri="{FF2B5EF4-FFF2-40B4-BE49-F238E27FC236}">
                <a16:creationId xmlns:a16="http://schemas.microsoft.com/office/drawing/2014/main" id="{08640FA4-51B0-4D29-9C2A-C1DE7269CF2D}"/>
              </a:ext>
            </a:extLst>
          </p:cNvPr>
          <p:cNvCxnSpPr>
            <a:endCxn id="94" idx="1"/>
          </p:cNvCxnSpPr>
          <p:nvPr/>
        </p:nvCxnSpPr>
        <p:spPr>
          <a:xfrm>
            <a:off x="6383100" y="1910956"/>
            <a:ext cx="2029685" cy="1513317"/>
          </a:xfrm>
          <a:prstGeom prst="straightConnector1">
            <a:avLst/>
          </a:prstGeom>
          <a:noFill/>
          <a:ln w="38100" cap="flat" cmpd="sng" algn="ctr">
            <a:solidFill>
              <a:srgbClr val="00B0F0"/>
            </a:solidFill>
            <a:prstDash val="solid"/>
            <a:headEnd type="none"/>
            <a:tailEnd type="triangle"/>
          </a:ln>
          <a:effectLst/>
        </p:spPr>
      </p:cxnSp>
      <p:cxnSp>
        <p:nvCxnSpPr>
          <p:cNvPr id="73" name="Straight Arrow Connector 72">
            <a:extLst>
              <a:ext uri="{FF2B5EF4-FFF2-40B4-BE49-F238E27FC236}">
                <a16:creationId xmlns:a16="http://schemas.microsoft.com/office/drawing/2014/main" id="{A5F90859-9E39-41B5-A445-663AC8505F64}"/>
              </a:ext>
            </a:extLst>
          </p:cNvPr>
          <p:cNvCxnSpPr>
            <a:endCxn id="94" idx="1"/>
          </p:cNvCxnSpPr>
          <p:nvPr/>
        </p:nvCxnSpPr>
        <p:spPr>
          <a:xfrm>
            <a:off x="5729723" y="2764932"/>
            <a:ext cx="2683062" cy="659341"/>
          </a:xfrm>
          <a:prstGeom prst="straightConnector1">
            <a:avLst/>
          </a:prstGeom>
          <a:noFill/>
          <a:ln w="38100" cap="flat" cmpd="sng" algn="ctr">
            <a:solidFill>
              <a:srgbClr val="00B0F0"/>
            </a:solidFill>
            <a:prstDash val="solid"/>
            <a:headEnd type="none"/>
            <a:tailEnd type="triangle"/>
          </a:ln>
          <a:effectLst/>
        </p:spPr>
      </p:cxnSp>
      <p:cxnSp>
        <p:nvCxnSpPr>
          <p:cNvPr id="74" name="Straight Arrow Connector 73">
            <a:extLst>
              <a:ext uri="{FF2B5EF4-FFF2-40B4-BE49-F238E27FC236}">
                <a16:creationId xmlns:a16="http://schemas.microsoft.com/office/drawing/2014/main" id="{4F684B90-6D92-4FB7-B09E-9696E30EFAFE}"/>
              </a:ext>
            </a:extLst>
          </p:cNvPr>
          <p:cNvCxnSpPr>
            <a:endCxn id="94" idx="1"/>
          </p:cNvCxnSpPr>
          <p:nvPr/>
        </p:nvCxnSpPr>
        <p:spPr>
          <a:xfrm flipV="1">
            <a:off x="5333874" y="3424273"/>
            <a:ext cx="3078911" cy="358842"/>
          </a:xfrm>
          <a:prstGeom prst="straightConnector1">
            <a:avLst/>
          </a:prstGeom>
          <a:noFill/>
          <a:ln w="38100" cap="flat" cmpd="sng" algn="ctr">
            <a:solidFill>
              <a:srgbClr val="00B0F0"/>
            </a:solidFill>
            <a:prstDash val="solid"/>
            <a:headEnd type="none"/>
            <a:tailEnd type="triangle"/>
          </a:ln>
          <a:effectLst/>
        </p:spPr>
      </p:cxnSp>
      <p:cxnSp>
        <p:nvCxnSpPr>
          <p:cNvPr id="75" name="Straight Arrow Connector 74">
            <a:extLst>
              <a:ext uri="{FF2B5EF4-FFF2-40B4-BE49-F238E27FC236}">
                <a16:creationId xmlns:a16="http://schemas.microsoft.com/office/drawing/2014/main" id="{F983A47C-B6C7-4AD3-B434-8EFA0A3D44BC}"/>
              </a:ext>
            </a:extLst>
          </p:cNvPr>
          <p:cNvCxnSpPr>
            <a:endCxn id="94" idx="1"/>
          </p:cNvCxnSpPr>
          <p:nvPr/>
        </p:nvCxnSpPr>
        <p:spPr>
          <a:xfrm flipV="1">
            <a:off x="6377891" y="3424273"/>
            <a:ext cx="2034894" cy="1826019"/>
          </a:xfrm>
          <a:prstGeom prst="straightConnector1">
            <a:avLst/>
          </a:prstGeom>
          <a:noFill/>
          <a:ln w="38100" cap="flat" cmpd="sng" algn="ctr">
            <a:solidFill>
              <a:srgbClr val="00B0F0"/>
            </a:solidFill>
            <a:prstDash val="solid"/>
            <a:headEnd type="none"/>
            <a:tailEnd type="triangle"/>
          </a:ln>
          <a:effectLst/>
        </p:spPr>
      </p:cxnSp>
      <p:cxnSp>
        <p:nvCxnSpPr>
          <p:cNvPr id="76" name="Straight Arrow Connector 75">
            <a:extLst>
              <a:ext uri="{FF2B5EF4-FFF2-40B4-BE49-F238E27FC236}">
                <a16:creationId xmlns:a16="http://schemas.microsoft.com/office/drawing/2014/main" id="{753D57F0-240B-46E0-B6D4-F67C1B42DF48}"/>
              </a:ext>
            </a:extLst>
          </p:cNvPr>
          <p:cNvCxnSpPr>
            <a:endCxn id="94" idx="1"/>
          </p:cNvCxnSpPr>
          <p:nvPr/>
        </p:nvCxnSpPr>
        <p:spPr>
          <a:xfrm flipV="1">
            <a:off x="7639217" y="3424273"/>
            <a:ext cx="773568" cy="2221257"/>
          </a:xfrm>
          <a:prstGeom prst="straightConnector1">
            <a:avLst/>
          </a:prstGeom>
          <a:noFill/>
          <a:ln w="38100" cap="flat" cmpd="sng" algn="ctr">
            <a:solidFill>
              <a:srgbClr val="00B0F0"/>
            </a:solidFill>
            <a:prstDash val="solid"/>
            <a:headEnd type="none"/>
            <a:tailEnd type="triangle"/>
          </a:ln>
          <a:effectLst/>
        </p:spPr>
      </p:cxnSp>
      <p:cxnSp>
        <p:nvCxnSpPr>
          <p:cNvPr id="77" name="Straight Arrow Connector 76">
            <a:extLst>
              <a:ext uri="{FF2B5EF4-FFF2-40B4-BE49-F238E27FC236}">
                <a16:creationId xmlns:a16="http://schemas.microsoft.com/office/drawing/2014/main" id="{3D66B9E0-46E0-46CB-8ECB-D01F220A9857}"/>
              </a:ext>
            </a:extLst>
          </p:cNvPr>
          <p:cNvCxnSpPr>
            <a:endCxn id="94" idx="1"/>
          </p:cNvCxnSpPr>
          <p:nvPr/>
        </p:nvCxnSpPr>
        <p:spPr>
          <a:xfrm flipH="1" flipV="1">
            <a:off x="8412785" y="3424273"/>
            <a:ext cx="334259" cy="2175019"/>
          </a:xfrm>
          <a:prstGeom prst="straightConnector1">
            <a:avLst/>
          </a:prstGeom>
          <a:noFill/>
          <a:ln w="38100" cap="flat" cmpd="sng" algn="ctr">
            <a:solidFill>
              <a:srgbClr val="00B0F0"/>
            </a:solidFill>
            <a:prstDash val="solid"/>
            <a:headEnd type="none"/>
            <a:tailEnd type="triangle"/>
          </a:ln>
          <a:effectLst/>
        </p:spPr>
      </p:cxnSp>
      <p:pic>
        <p:nvPicPr>
          <p:cNvPr id="78" name="Picture 77">
            <a:extLst>
              <a:ext uri="{FF2B5EF4-FFF2-40B4-BE49-F238E27FC236}">
                <a16:creationId xmlns:a16="http://schemas.microsoft.com/office/drawing/2014/main" id="{0AA59098-0E0D-4AF5-8EB7-6F2DD668B8FC}"/>
              </a:ext>
            </a:extLst>
          </p:cNvPr>
          <p:cNvPicPr>
            <a:picLocks noChangeAspect="1"/>
          </p:cNvPicPr>
          <p:nvPr/>
        </p:nvPicPr>
        <p:blipFill>
          <a:blip r:embed="rId8" cstate="print">
            <a:duotone>
              <a:srgbClr val="026C64">
                <a:shade val="45000"/>
                <a:satMod val="135000"/>
              </a:srgbClr>
              <a:prstClr val="white"/>
            </a:duotone>
            <a:extLst>
              <a:ext uri="{28A0092B-C50C-407E-A947-70E740481C1C}">
                <a14:useLocalDpi xmlns:a14="http://schemas.microsoft.com/office/drawing/2010/main" val="0"/>
              </a:ext>
            </a:extLst>
          </a:blip>
          <a:stretch>
            <a:fillRect/>
          </a:stretch>
        </p:blipFill>
        <p:spPr>
          <a:xfrm>
            <a:off x="8599075" y="6064194"/>
            <a:ext cx="298765" cy="477632"/>
          </a:xfrm>
          <a:prstGeom prst="rect">
            <a:avLst/>
          </a:prstGeom>
        </p:spPr>
      </p:pic>
      <p:sp>
        <p:nvSpPr>
          <p:cNvPr id="79" name="TextBox 78">
            <a:extLst>
              <a:ext uri="{FF2B5EF4-FFF2-40B4-BE49-F238E27FC236}">
                <a16:creationId xmlns:a16="http://schemas.microsoft.com/office/drawing/2014/main" id="{8CD0CEAE-892E-4B32-907A-D94E40FE0096}"/>
              </a:ext>
            </a:extLst>
          </p:cNvPr>
          <p:cNvSpPr txBox="1"/>
          <p:nvPr/>
        </p:nvSpPr>
        <p:spPr>
          <a:xfrm>
            <a:off x="9311529" y="3951418"/>
            <a:ext cx="2663217" cy="2227111"/>
          </a:xfrm>
          <a:prstGeom prst="rect">
            <a:avLst/>
          </a:prstGeom>
          <a:noFill/>
        </p:spPr>
        <p:txBody>
          <a:bodyPr wrap="square" lIns="179285" tIns="143428" rIns="179285" bIns="143428" rtlCol="0">
            <a:spAutoFit/>
          </a:bodyPr>
          <a:lstStyle/>
          <a:p>
            <a:pPr defTabSz="896386">
              <a:lnSpc>
                <a:spcPct val="90000"/>
              </a:lnSpc>
              <a:spcAft>
                <a:spcPts val="588"/>
              </a:spcAft>
              <a:defRPr/>
            </a:pPr>
            <a:r>
              <a:rPr lang="en-US" sz="1200" kern="0" dirty="0">
                <a:solidFill>
                  <a:srgbClr val="000000">
                    <a:lumMod val="75000"/>
                    <a:lumOff val="25000"/>
                  </a:srgbClr>
                </a:solidFill>
                <a:latin typeface="Segoe UI"/>
              </a:rPr>
              <a:t>Sample list of log/metrics that OMS collects:</a:t>
            </a:r>
          </a:p>
          <a:p>
            <a:pPr marL="280121" indent="-280121" defTabSz="896386">
              <a:lnSpc>
                <a:spcPct val="90000"/>
              </a:lnSpc>
              <a:spcAft>
                <a:spcPts val="588"/>
              </a:spcAft>
              <a:buFont typeface="Arial" panose="020B0604020202020204" pitchFamily="34" charset="0"/>
              <a:buChar char="•"/>
              <a:defRPr/>
            </a:pPr>
            <a:r>
              <a:rPr lang="en-US" sz="1100" kern="0" dirty="0">
                <a:solidFill>
                  <a:srgbClr val="000000">
                    <a:lumMod val="75000"/>
                    <a:lumOff val="25000"/>
                  </a:srgbClr>
                </a:solidFill>
                <a:latin typeface="Segoe UI"/>
              </a:rPr>
              <a:t>Custom Application/Infra logs</a:t>
            </a:r>
          </a:p>
          <a:p>
            <a:pPr marL="280121" indent="-280121" defTabSz="896386">
              <a:lnSpc>
                <a:spcPct val="90000"/>
              </a:lnSpc>
              <a:spcAft>
                <a:spcPts val="588"/>
              </a:spcAft>
              <a:buFont typeface="Arial" panose="020B0604020202020204" pitchFamily="34" charset="0"/>
              <a:buChar char="•"/>
              <a:defRPr/>
            </a:pPr>
            <a:r>
              <a:rPr lang="en-US" sz="1100" kern="0" dirty="0">
                <a:solidFill>
                  <a:srgbClr val="000000">
                    <a:lumMod val="75000"/>
                    <a:lumOff val="25000"/>
                  </a:srgbClr>
                </a:solidFill>
                <a:latin typeface="Segoe UI"/>
              </a:rPr>
              <a:t>Windows event logs</a:t>
            </a:r>
          </a:p>
          <a:p>
            <a:pPr marL="280121" indent="-280121" defTabSz="896386">
              <a:lnSpc>
                <a:spcPct val="90000"/>
              </a:lnSpc>
              <a:spcAft>
                <a:spcPts val="588"/>
              </a:spcAft>
              <a:buFont typeface="Arial" panose="020B0604020202020204" pitchFamily="34" charset="0"/>
              <a:buChar char="•"/>
              <a:defRPr/>
            </a:pPr>
            <a:r>
              <a:rPr lang="en-US" sz="1100" kern="0" dirty="0">
                <a:solidFill>
                  <a:srgbClr val="000000">
                    <a:lumMod val="75000"/>
                    <a:lumOff val="25000"/>
                  </a:srgbClr>
                </a:solidFill>
                <a:latin typeface="Segoe UI"/>
              </a:rPr>
              <a:t>Window performance counters</a:t>
            </a:r>
          </a:p>
          <a:p>
            <a:pPr marL="280121" indent="-280121" defTabSz="896386">
              <a:lnSpc>
                <a:spcPct val="90000"/>
              </a:lnSpc>
              <a:spcAft>
                <a:spcPts val="588"/>
              </a:spcAft>
              <a:buFont typeface="Arial" panose="020B0604020202020204" pitchFamily="34" charset="0"/>
              <a:buChar char="•"/>
              <a:defRPr/>
            </a:pPr>
            <a:r>
              <a:rPr lang="en-US" sz="1100" kern="0" dirty="0">
                <a:solidFill>
                  <a:srgbClr val="000000">
                    <a:lumMod val="75000"/>
                    <a:lumOff val="25000"/>
                  </a:srgbClr>
                </a:solidFill>
                <a:latin typeface="Segoe UI"/>
              </a:rPr>
              <a:t>Security Event Logs</a:t>
            </a:r>
          </a:p>
          <a:p>
            <a:pPr marL="280121" indent="-280121" defTabSz="896386">
              <a:lnSpc>
                <a:spcPct val="90000"/>
              </a:lnSpc>
              <a:spcAft>
                <a:spcPts val="588"/>
              </a:spcAft>
              <a:buFont typeface="Arial" panose="020B0604020202020204" pitchFamily="34" charset="0"/>
              <a:buChar char="•"/>
              <a:defRPr/>
            </a:pPr>
            <a:r>
              <a:rPr lang="en-US" sz="1100" kern="0" dirty="0">
                <a:solidFill>
                  <a:srgbClr val="000000">
                    <a:lumMod val="75000"/>
                    <a:lumOff val="25000"/>
                  </a:srgbClr>
                </a:solidFill>
                <a:latin typeface="Segoe UI"/>
              </a:rPr>
              <a:t>IIS Logs</a:t>
            </a:r>
          </a:p>
          <a:p>
            <a:pPr marL="280121" indent="-280121" defTabSz="896386">
              <a:lnSpc>
                <a:spcPct val="90000"/>
              </a:lnSpc>
              <a:spcAft>
                <a:spcPts val="588"/>
              </a:spcAft>
              <a:buFont typeface="Arial" panose="020B0604020202020204" pitchFamily="34" charset="0"/>
              <a:buChar char="•"/>
              <a:defRPr/>
            </a:pPr>
            <a:r>
              <a:rPr lang="en-US" sz="1100" kern="0" dirty="0">
                <a:solidFill>
                  <a:srgbClr val="000000">
                    <a:lumMod val="75000"/>
                    <a:lumOff val="25000"/>
                  </a:srgbClr>
                </a:solidFill>
                <a:latin typeface="Segoe UI"/>
              </a:rPr>
              <a:t>ETW logs</a:t>
            </a:r>
          </a:p>
          <a:p>
            <a:pPr marL="280121" indent="-280121" defTabSz="896386">
              <a:lnSpc>
                <a:spcPct val="90000"/>
              </a:lnSpc>
              <a:spcAft>
                <a:spcPts val="588"/>
              </a:spcAft>
              <a:buFont typeface="Arial" panose="020B0604020202020204" pitchFamily="34" charset="0"/>
              <a:buChar char="•"/>
              <a:defRPr/>
            </a:pPr>
            <a:r>
              <a:rPr lang="en-US" sz="1100" kern="0" dirty="0">
                <a:solidFill>
                  <a:srgbClr val="000000">
                    <a:lumMod val="75000"/>
                    <a:lumOff val="25000"/>
                  </a:srgbClr>
                </a:solidFill>
                <a:latin typeface="Segoe UI"/>
              </a:rPr>
              <a:t>Azure Diagnostics</a:t>
            </a:r>
          </a:p>
        </p:txBody>
      </p:sp>
      <p:sp>
        <p:nvSpPr>
          <p:cNvPr id="80" name="Can 43">
            <a:extLst>
              <a:ext uri="{FF2B5EF4-FFF2-40B4-BE49-F238E27FC236}">
                <a16:creationId xmlns:a16="http://schemas.microsoft.com/office/drawing/2014/main" id="{B3413C9F-C01F-4B42-9DD1-531EEB384BDB}"/>
              </a:ext>
            </a:extLst>
          </p:cNvPr>
          <p:cNvSpPr/>
          <p:nvPr/>
        </p:nvSpPr>
        <p:spPr bwMode="auto">
          <a:xfrm>
            <a:off x="5271403" y="5964967"/>
            <a:ext cx="691287" cy="662999"/>
          </a:xfrm>
          <a:prstGeom prst="can">
            <a:avLst/>
          </a:prstGeom>
          <a:solidFill>
            <a:srgbClr val="175275">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marL="0" marR="0" lvl="0" indent="0" defTabSz="913751" eaLnBrk="1" fontAlgn="base" latinLnBrk="0" hangingPunct="1">
              <a:lnSpc>
                <a:spcPct val="90000"/>
              </a:lnSpc>
              <a:spcBef>
                <a:spcPct val="0"/>
              </a:spcBef>
              <a:spcAft>
                <a:spcPct val="0"/>
              </a:spcAft>
              <a:buClrTx/>
              <a:buSzTx/>
              <a:buFontTx/>
              <a:buNone/>
              <a:tabLst/>
              <a:defRPr/>
            </a:pPr>
            <a:endParaRPr kumimoji="0" lang="en-US" sz="1200" b="0" i="0" u="none" strike="noStrike" kern="0" cap="none" spc="0" normalizeH="0" baseline="0" noProof="0" dirty="0">
              <a:ln>
                <a:noFill/>
              </a:ln>
              <a:solidFill>
                <a:srgbClr val="000000">
                  <a:lumMod val="75000"/>
                  <a:lumOff val="25000"/>
                </a:srgbClr>
              </a:solidFill>
              <a:effectLst/>
              <a:uLnTx/>
              <a:uFillTx/>
              <a:latin typeface="Segoe UI"/>
              <a:ea typeface="Segoe UI" pitchFamily="34" charset="0"/>
              <a:cs typeface="Segoe UI" pitchFamily="34" charset="0"/>
            </a:endParaRPr>
          </a:p>
        </p:txBody>
      </p:sp>
      <p:sp>
        <p:nvSpPr>
          <p:cNvPr id="81" name="TextBox 80">
            <a:extLst>
              <a:ext uri="{FF2B5EF4-FFF2-40B4-BE49-F238E27FC236}">
                <a16:creationId xmlns:a16="http://schemas.microsoft.com/office/drawing/2014/main" id="{A98A1A4A-0291-4210-85CF-2FBBB6D97E94}"/>
              </a:ext>
            </a:extLst>
          </p:cNvPr>
          <p:cNvSpPr txBox="1"/>
          <p:nvPr/>
        </p:nvSpPr>
        <p:spPr>
          <a:xfrm>
            <a:off x="4792139" y="5197634"/>
            <a:ext cx="1833525" cy="782017"/>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Azure Storage / </a:t>
            </a:r>
          </a:p>
          <a:p>
            <a:pPr defTabSz="914016">
              <a:lnSpc>
                <a:spcPct val="90000"/>
              </a:lnSpc>
              <a:spcAft>
                <a:spcPts val="588"/>
              </a:spcAft>
              <a:defRPr/>
            </a:pPr>
            <a:r>
              <a:rPr lang="en-US" sz="1400" kern="0" dirty="0">
                <a:solidFill>
                  <a:srgbClr val="000000">
                    <a:lumMod val="75000"/>
                    <a:lumOff val="25000"/>
                  </a:srgbClr>
                </a:solidFill>
                <a:latin typeface="Segoe UI"/>
              </a:rPr>
              <a:t>Azure Diagnostics</a:t>
            </a:r>
            <a:endParaRPr lang="en-US" sz="1600" kern="0" dirty="0">
              <a:solidFill>
                <a:srgbClr val="000000">
                  <a:lumMod val="75000"/>
                  <a:lumOff val="25000"/>
                </a:srgbClr>
              </a:solidFill>
              <a:latin typeface="Segoe UI"/>
            </a:endParaRPr>
          </a:p>
        </p:txBody>
      </p:sp>
      <p:sp>
        <p:nvSpPr>
          <p:cNvPr id="82" name="TextBox 81">
            <a:extLst>
              <a:ext uri="{FF2B5EF4-FFF2-40B4-BE49-F238E27FC236}">
                <a16:creationId xmlns:a16="http://schemas.microsoft.com/office/drawing/2014/main" id="{C2561251-BEC8-47D8-9FA0-DAEC13A90D2E}"/>
              </a:ext>
            </a:extLst>
          </p:cNvPr>
          <p:cNvSpPr txBox="1"/>
          <p:nvPr/>
        </p:nvSpPr>
        <p:spPr>
          <a:xfrm>
            <a:off x="3700038" y="3180678"/>
            <a:ext cx="2123669"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REST Collection API</a:t>
            </a:r>
          </a:p>
        </p:txBody>
      </p:sp>
      <p:grpSp>
        <p:nvGrpSpPr>
          <p:cNvPr id="83" name="Group 82">
            <a:extLst>
              <a:ext uri="{FF2B5EF4-FFF2-40B4-BE49-F238E27FC236}">
                <a16:creationId xmlns:a16="http://schemas.microsoft.com/office/drawing/2014/main" id="{C6297C88-F5B2-456F-B4D1-E4315C14AC35}"/>
              </a:ext>
            </a:extLst>
          </p:cNvPr>
          <p:cNvGrpSpPr/>
          <p:nvPr/>
        </p:nvGrpSpPr>
        <p:grpSpPr>
          <a:xfrm>
            <a:off x="4281905" y="3662498"/>
            <a:ext cx="726245" cy="545413"/>
            <a:chOff x="2467699" y="5436613"/>
            <a:chExt cx="740913" cy="556429"/>
          </a:xfrm>
        </p:grpSpPr>
        <p:sp>
          <p:nvSpPr>
            <p:cNvPr id="84" name="Oval 83">
              <a:extLst>
                <a:ext uri="{FF2B5EF4-FFF2-40B4-BE49-F238E27FC236}">
                  <a16:creationId xmlns:a16="http://schemas.microsoft.com/office/drawing/2014/main" id="{B304AA57-45F0-458C-9577-9E6F3AA40FD9}"/>
                </a:ext>
              </a:extLst>
            </p:cNvPr>
            <p:cNvSpPr/>
            <p:nvPr/>
          </p:nvSpPr>
          <p:spPr bwMode="auto">
            <a:xfrm>
              <a:off x="2467699" y="5436613"/>
              <a:ext cx="352932" cy="350858"/>
            </a:xfrm>
            <a:prstGeom prst="ellipse">
              <a:avLst/>
            </a:prstGeom>
            <a:noFill/>
            <a:ln w="76200" cap="flat" cmpd="sng" algn="ctr">
              <a:solidFill>
                <a:srgbClr val="026C64">
                  <a:lumMod val="75000"/>
                </a:srgbClr>
              </a:solidFill>
              <a:prstDash val="solid"/>
              <a:headEnd type="none" w="med" len="med"/>
              <a:tailEnd type="none" w="med" len="med"/>
            </a:ln>
            <a:effectLst/>
          </p:spPr>
          <p:txBody>
            <a:bodyPr vert="horz" wrap="square" lIns="0" tIns="45713" rIns="0" bIns="45713" numCol="1" rtlCol="0" anchor="ctr" anchorCtr="0" compatLnSpc="1">
              <a:prstTxWarp prst="textNoShape">
                <a:avLst/>
              </a:prstTxWarp>
            </a:bodyPr>
            <a:lstStyle/>
            <a:p>
              <a:pPr marL="0" marR="0" lvl="0" indent="0" algn="ctr" defTabSz="913927"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lumMod val="75000"/>
                    <a:lumOff val="25000"/>
                  </a:srgbClr>
                </a:solidFill>
                <a:effectLst/>
                <a:uLnTx/>
                <a:uFillTx/>
                <a:latin typeface="Segoe UI"/>
                <a:ea typeface="+mn-ea"/>
                <a:cs typeface="+mn-cs"/>
              </a:endParaRPr>
            </a:p>
          </p:txBody>
        </p:sp>
        <p:cxnSp>
          <p:nvCxnSpPr>
            <p:cNvPr id="85" name="Straight Connector 84">
              <a:extLst>
                <a:ext uri="{FF2B5EF4-FFF2-40B4-BE49-F238E27FC236}">
                  <a16:creationId xmlns:a16="http://schemas.microsoft.com/office/drawing/2014/main" id="{4C1C2948-248A-47B7-9669-07A8BE8D95D2}"/>
                </a:ext>
              </a:extLst>
            </p:cNvPr>
            <p:cNvCxnSpPr>
              <a:stCxn id="84" idx="6"/>
              <a:endCxn id="86" idx="2"/>
            </p:cNvCxnSpPr>
            <p:nvPr/>
          </p:nvCxnSpPr>
          <p:spPr>
            <a:xfrm flipV="1">
              <a:off x="2820631" y="5608774"/>
              <a:ext cx="211515" cy="3268"/>
            </a:xfrm>
            <a:prstGeom prst="line">
              <a:avLst/>
            </a:prstGeom>
            <a:noFill/>
            <a:ln w="9525" cap="flat" cmpd="sng" algn="ctr">
              <a:solidFill>
                <a:srgbClr val="026C64">
                  <a:lumMod val="75000"/>
                </a:srgbClr>
              </a:solidFill>
              <a:prstDash val="solid"/>
              <a:headEnd type="none"/>
              <a:tailEnd type="none"/>
            </a:ln>
            <a:effectLst/>
          </p:spPr>
        </p:cxnSp>
        <p:sp>
          <p:nvSpPr>
            <p:cNvPr id="86" name="Oval 85">
              <a:extLst>
                <a:ext uri="{FF2B5EF4-FFF2-40B4-BE49-F238E27FC236}">
                  <a16:creationId xmlns:a16="http://schemas.microsoft.com/office/drawing/2014/main" id="{126B6B61-2A52-4ED7-9983-E17A3CC7864F}"/>
                </a:ext>
              </a:extLst>
            </p:cNvPr>
            <p:cNvSpPr/>
            <p:nvPr/>
          </p:nvSpPr>
          <p:spPr bwMode="auto">
            <a:xfrm>
              <a:off x="3032146" y="5521059"/>
              <a:ext cx="176466" cy="175429"/>
            </a:xfrm>
            <a:prstGeom prst="ellipse">
              <a:avLst/>
            </a:prstGeom>
            <a:noFill/>
            <a:ln w="76200" cap="flat" cmpd="sng" algn="ctr">
              <a:solidFill>
                <a:srgbClr val="026C64">
                  <a:lumMod val="75000"/>
                </a:srgbClr>
              </a:solidFill>
              <a:prstDash val="solid"/>
              <a:headEnd type="none" w="med" len="med"/>
              <a:tailEnd type="none" w="med" len="med"/>
            </a:ln>
            <a:effectLst/>
          </p:spPr>
          <p:txBody>
            <a:bodyPr vert="horz" wrap="square" lIns="0" tIns="45713" rIns="0" bIns="45713" numCol="1" rtlCol="0" anchor="ctr" anchorCtr="0" compatLnSpc="1">
              <a:prstTxWarp prst="textNoShape">
                <a:avLst/>
              </a:prstTxWarp>
            </a:bodyPr>
            <a:lstStyle/>
            <a:p>
              <a:pPr marL="0" marR="0" lvl="0" indent="0" algn="ctr" defTabSz="913927"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lumMod val="75000"/>
                    <a:lumOff val="25000"/>
                  </a:srgbClr>
                </a:solidFill>
                <a:effectLst/>
                <a:uLnTx/>
                <a:uFillTx/>
                <a:latin typeface="Segoe UI"/>
                <a:ea typeface="+mn-ea"/>
                <a:cs typeface="+mn-cs"/>
              </a:endParaRPr>
            </a:p>
          </p:txBody>
        </p:sp>
        <p:sp>
          <p:nvSpPr>
            <p:cNvPr id="87" name="Oval 86">
              <a:extLst>
                <a:ext uri="{FF2B5EF4-FFF2-40B4-BE49-F238E27FC236}">
                  <a16:creationId xmlns:a16="http://schemas.microsoft.com/office/drawing/2014/main" id="{70E73B53-73CC-4CD9-BA96-351758082AAB}"/>
                </a:ext>
              </a:extLst>
            </p:cNvPr>
            <p:cNvSpPr/>
            <p:nvPr/>
          </p:nvSpPr>
          <p:spPr bwMode="auto">
            <a:xfrm>
              <a:off x="2903812" y="5817613"/>
              <a:ext cx="176466" cy="175429"/>
            </a:xfrm>
            <a:prstGeom prst="ellipse">
              <a:avLst/>
            </a:prstGeom>
            <a:noFill/>
            <a:ln w="76200" cap="flat" cmpd="sng" algn="ctr">
              <a:solidFill>
                <a:srgbClr val="026C64">
                  <a:lumMod val="75000"/>
                </a:srgbClr>
              </a:solidFill>
              <a:prstDash val="solid"/>
              <a:headEnd type="none" w="med" len="med"/>
              <a:tailEnd type="none" w="med" len="med"/>
            </a:ln>
            <a:effectLst/>
          </p:spPr>
          <p:txBody>
            <a:bodyPr vert="horz" wrap="square" lIns="0" tIns="45713" rIns="0" bIns="45713" numCol="1" rtlCol="0" anchor="ctr" anchorCtr="0" compatLnSpc="1">
              <a:prstTxWarp prst="textNoShape">
                <a:avLst/>
              </a:prstTxWarp>
            </a:bodyPr>
            <a:lstStyle/>
            <a:p>
              <a:pPr marL="0" marR="0" lvl="0" indent="0" algn="ctr" defTabSz="913927"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lumMod val="75000"/>
                    <a:lumOff val="25000"/>
                  </a:srgbClr>
                </a:solidFill>
                <a:effectLst/>
                <a:uLnTx/>
                <a:uFillTx/>
                <a:latin typeface="Segoe UI"/>
                <a:ea typeface="+mn-ea"/>
                <a:cs typeface="+mn-cs"/>
              </a:endParaRPr>
            </a:p>
          </p:txBody>
        </p:sp>
        <p:cxnSp>
          <p:nvCxnSpPr>
            <p:cNvPr id="88" name="Straight Connector 87">
              <a:extLst>
                <a:ext uri="{FF2B5EF4-FFF2-40B4-BE49-F238E27FC236}">
                  <a16:creationId xmlns:a16="http://schemas.microsoft.com/office/drawing/2014/main" id="{2D2E18B2-ACF6-4374-8A56-339DB0B969AE}"/>
                </a:ext>
              </a:extLst>
            </p:cNvPr>
            <p:cNvCxnSpPr>
              <a:stCxn id="84" idx="5"/>
              <a:endCxn id="87" idx="1"/>
            </p:cNvCxnSpPr>
            <p:nvPr/>
          </p:nvCxnSpPr>
          <p:spPr>
            <a:xfrm>
              <a:off x="2768945" y="5736089"/>
              <a:ext cx="160710" cy="107215"/>
            </a:xfrm>
            <a:prstGeom prst="line">
              <a:avLst/>
            </a:prstGeom>
            <a:noFill/>
            <a:ln w="9525" cap="flat" cmpd="sng" algn="ctr">
              <a:solidFill>
                <a:srgbClr val="026C64">
                  <a:lumMod val="75000"/>
                </a:srgbClr>
              </a:solidFill>
              <a:prstDash val="solid"/>
              <a:headEnd type="none"/>
              <a:tailEnd type="none"/>
            </a:ln>
            <a:effectLst/>
          </p:spPr>
        </p:cxnSp>
      </p:grpSp>
      <p:cxnSp>
        <p:nvCxnSpPr>
          <p:cNvPr id="89" name="Straight Arrow Connector 88">
            <a:extLst>
              <a:ext uri="{FF2B5EF4-FFF2-40B4-BE49-F238E27FC236}">
                <a16:creationId xmlns:a16="http://schemas.microsoft.com/office/drawing/2014/main" id="{41E3E7A0-6B42-4CFB-9330-0AC2619E3CF4}"/>
              </a:ext>
            </a:extLst>
          </p:cNvPr>
          <p:cNvCxnSpPr>
            <a:stCxn id="90" idx="3"/>
            <a:endCxn id="94" idx="1"/>
          </p:cNvCxnSpPr>
          <p:nvPr/>
        </p:nvCxnSpPr>
        <p:spPr>
          <a:xfrm flipV="1">
            <a:off x="5517004" y="3424273"/>
            <a:ext cx="2895781" cy="1132523"/>
          </a:xfrm>
          <a:prstGeom prst="straightConnector1">
            <a:avLst/>
          </a:prstGeom>
          <a:noFill/>
          <a:ln w="38100" cap="flat" cmpd="sng" algn="ctr">
            <a:solidFill>
              <a:srgbClr val="00B0F0"/>
            </a:solidFill>
            <a:prstDash val="solid"/>
            <a:headEnd type="none"/>
            <a:tailEnd type="triangle"/>
          </a:ln>
          <a:effectLst/>
        </p:spPr>
      </p:cxnSp>
      <p:sp>
        <p:nvSpPr>
          <p:cNvPr id="90" name="TextBox 89">
            <a:extLst>
              <a:ext uri="{FF2B5EF4-FFF2-40B4-BE49-F238E27FC236}">
                <a16:creationId xmlns:a16="http://schemas.microsoft.com/office/drawing/2014/main" id="{D4761EBE-B0F7-49B8-8D4D-9C6B7AF8F4DC}"/>
              </a:ext>
            </a:extLst>
          </p:cNvPr>
          <p:cNvSpPr txBox="1"/>
          <p:nvPr/>
        </p:nvSpPr>
        <p:spPr>
          <a:xfrm>
            <a:off x="3970416" y="4301209"/>
            <a:ext cx="1546588"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SaaS services</a:t>
            </a:r>
          </a:p>
        </p:txBody>
      </p:sp>
      <p:grpSp>
        <p:nvGrpSpPr>
          <p:cNvPr id="91" name="Group 90">
            <a:extLst>
              <a:ext uri="{FF2B5EF4-FFF2-40B4-BE49-F238E27FC236}">
                <a16:creationId xmlns:a16="http://schemas.microsoft.com/office/drawing/2014/main" id="{9BDFF490-EFFF-401C-B9DA-14FDA4EEE3A4}"/>
              </a:ext>
            </a:extLst>
          </p:cNvPr>
          <p:cNvGrpSpPr/>
          <p:nvPr/>
        </p:nvGrpSpPr>
        <p:grpSpPr>
          <a:xfrm>
            <a:off x="4345508" y="4612061"/>
            <a:ext cx="1162049" cy="551883"/>
            <a:chOff x="844843" y="5204658"/>
            <a:chExt cx="1185350" cy="562949"/>
          </a:xfrm>
        </p:grpSpPr>
        <p:pic>
          <p:nvPicPr>
            <p:cNvPr id="92" name="Picture 2" descr="https://pbs.twimg.com/profile_images/453658670908203010/BYaMmLTj.png">
              <a:extLst>
                <a:ext uri="{FF2B5EF4-FFF2-40B4-BE49-F238E27FC236}">
                  <a16:creationId xmlns:a16="http://schemas.microsoft.com/office/drawing/2014/main" id="{5B235C73-6F94-4BF0-95A5-D302992E7581}"/>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44843" y="5204658"/>
              <a:ext cx="562949" cy="562949"/>
            </a:xfrm>
            <a:prstGeom prst="rect">
              <a:avLst/>
            </a:prstGeom>
            <a:noFill/>
            <a:extLst>
              <a:ext uri="{909E8E84-426E-40DD-AFC4-6F175D3DCCD1}">
                <a14:hiddenFill xmlns:a14="http://schemas.microsoft.com/office/drawing/2010/main">
                  <a:solidFill>
                    <a:srgbClr val="FFFFFF"/>
                  </a:solidFill>
                </a14:hiddenFill>
              </a:ext>
            </a:extLst>
          </p:spPr>
        </p:pic>
        <p:sp>
          <p:nvSpPr>
            <p:cNvPr id="93" name="TextBox 92">
              <a:extLst>
                <a:ext uri="{FF2B5EF4-FFF2-40B4-BE49-F238E27FC236}">
                  <a16:creationId xmlns:a16="http://schemas.microsoft.com/office/drawing/2014/main" id="{D1D2E9CD-D870-4CA1-B638-6FCB3F0BAEDB}"/>
                </a:ext>
              </a:extLst>
            </p:cNvPr>
            <p:cNvSpPr txBox="1"/>
            <p:nvPr/>
          </p:nvSpPr>
          <p:spPr>
            <a:xfrm>
              <a:off x="1163881" y="5226340"/>
              <a:ext cx="866312" cy="52142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O365</a:t>
              </a:r>
            </a:p>
          </p:txBody>
        </p:sp>
      </p:grpSp>
      <p:sp>
        <p:nvSpPr>
          <p:cNvPr id="94" name="Rectangle 93">
            <a:extLst>
              <a:ext uri="{FF2B5EF4-FFF2-40B4-BE49-F238E27FC236}">
                <a16:creationId xmlns:a16="http://schemas.microsoft.com/office/drawing/2014/main" id="{A53C5946-5824-4169-B828-F254497F3E5B}"/>
              </a:ext>
            </a:extLst>
          </p:cNvPr>
          <p:cNvSpPr/>
          <p:nvPr/>
        </p:nvSpPr>
        <p:spPr>
          <a:xfrm>
            <a:off x="8412785" y="3040271"/>
            <a:ext cx="3653737" cy="768003"/>
          </a:xfrm>
          <a:prstGeom prst="rect">
            <a:avLst/>
          </a:prstGeom>
          <a:solidFill>
            <a:srgbClr val="FFFFFF"/>
          </a:solidFill>
          <a:ln>
            <a:solidFill>
              <a:srgbClr val="00B0F0"/>
            </a:solidFill>
          </a:ln>
        </p:spPr>
        <p:txBody>
          <a:bodyPr wrap="square" anchor="ctr">
            <a:noAutofit/>
          </a:bodyPr>
          <a:lstStyle/>
          <a:p>
            <a:pPr marL="0" marR="0" lvl="0" indent="0" algn="ctr" defTabSz="609498"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lumMod val="75000"/>
                    <a:lumOff val="25000"/>
                  </a:srgbClr>
                </a:solidFill>
                <a:effectLst/>
                <a:uLnTx/>
                <a:uFillTx/>
                <a:latin typeface="Segoe UI Light"/>
              </a:rPr>
              <a:t>Operations Management Suite</a:t>
            </a:r>
          </a:p>
        </p:txBody>
      </p:sp>
      <p:cxnSp>
        <p:nvCxnSpPr>
          <p:cNvPr id="95" name="Straight Arrow Connector 94">
            <a:extLst>
              <a:ext uri="{FF2B5EF4-FFF2-40B4-BE49-F238E27FC236}">
                <a16:creationId xmlns:a16="http://schemas.microsoft.com/office/drawing/2014/main" id="{CBC7A293-97CC-4D36-BD29-ECD8DBDEE4B2}"/>
              </a:ext>
            </a:extLst>
          </p:cNvPr>
          <p:cNvCxnSpPr/>
          <p:nvPr/>
        </p:nvCxnSpPr>
        <p:spPr>
          <a:xfrm flipH="1" flipV="1">
            <a:off x="9915525" y="2764932"/>
            <a:ext cx="5573" cy="271255"/>
          </a:xfrm>
          <a:prstGeom prst="straightConnector1">
            <a:avLst/>
          </a:prstGeom>
          <a:noFill/>
          <a:ln w="38100" cap="flat" cmpd="sng" algn="ctr">
            <a:solidFill>
              <a:srgbClr val="00B0F0"/>
            </a:solidFill>
            <a:prstDash val="solid"/>
            <a:headEnd type="none"/>
            <a:tailEnd type="triangle"/>
          </a:ln>
          <a:effectLst/>
        </p:spPr>
      </p:cxnSp>
      <p:sp>
        <p:nvSpPr>
          <p:cNvPr id="96" name="Rectangle 95">
            <a:extLst>
              <a:ext uri="{FF2B5EF4-FFF2-40B4-BE49-F238E27FC236}">
                <a16:creationId xmlns:a16="http://schemas.microsoft.com/office/drawing/2014/main" id="{0B3DB069-59FF-48D9-B4D4-BCF63929D568}"/>
              </a:ext>
            </a:extLst>
          </p:cNvPr>
          <p:cNvSpPr/>
          <p:nvPr/>
        </p:nvSpPr>
        <p:spPr>
          <a:xfrm>
            <a:off x="8887183" y="970023"/>
            <a:ext cx="2075697" cy="1787181"/>
          </a:xfrm>
          <a:prstGeom prst="rect">
            <a:avLst/>
          </a:prstGeom>
          <a:solidFill>
            <a:srgbClr val="FFFFFF"/>
          </a:solidFill>
          <a:ln>
            <a:solidFill>
              <a:srgbClr val="00B0F0"/>
            </a:solidFill>
          </a:ln>
        </p:spPr>
        <p:txBody>
          <a:bodyPr wrap="square" anchor="ctr">
            <a:noAutofit/>
          </a:bodyPr>
          <a:lstStyle/>
          <a:p>
            <a:pPr marL="342900" marR="0" lvl="0" indent="-342900" defTabSz="609498"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70C0"/>
                </a:solidFill>
                <a:effectLst/>
                <a:uLnTx/>
                <a:uFillTx/>
                <a:latin typeface="Segoe UI Light"/>
              </a:rPr>
              <a:t>Log Analytics</a:t>
            </a:r>
          </a:p>
          <a:p>
            <a:pPr marL="342900" marR="0" lvl="0" indent="-342900" defTabSz="609498"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70C0"/>
                </a:solidFill>
                <a:effectLst/>
                <a:uLnTx/>
                <a:uFillTx/>
                <a:latin typeface="Segoe UI Light"/>
              </a:rPr>
              <a:t>Automation</a:t>
            </a:r>
          </a:p>
          <a:p>
            <a:pPr marL="342900" marR="0" lvl="0" indent="-342900" defTabSz="609498"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70C0"/>
                </a:solidFill>
                <a:effectLst/>
                <a:uLnTx/>
                <a:uFillTx/>
                <a:latin typeface="Segoe UI Light"/>
              </a:rPr>
              <a:t>Site Recovery</a:t>
            </a:r>
          </a:p>
          <a:p>
            <a:pPr marL="342900" marR="0" lvl="0" indent="-342900" defTabSz="609498"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70C0"/>
                </a:solidFill>
                <a:effectLst/>
                <a:uLnTx/>
                <a:uFillTx/>
                <a:latin typeface="Segoe UI Light"/>
              </a:rPr>
              <a:t>Backup</a:t>
            </a:r>
          </a:p>
        </p:txBody>
      </p:sp>
    </p:spTree>
    <p:extLst>
      <p:ext uri="{BB962C8B-B14F-4D97-AF65-F5344CB8AC3E}">
        <p14:creationId xmlns:p14="http://schemas.microsoft.com/office/powerpoint/2010/main" val="390289296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4085798" y="447353"/>
            <a:ext cx="7837289" cy="145616"/>
            <a:chOff x="4024234" y="438622"/>
            <a:chExt cx="7684314" cy="142774"/>
          </a:xfrm>
        </p:grpSpPr>
        <p:cxnSp>
          <p:nvCxnSpPr>
            <p:cNvPr id="11" name="Straight Connector 1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6"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COLLECT AND INDEX DATA</a:t>
            </a:r>
          </a:p>
        </p:txBody>
      </p:sp>
      <p:sp>
        <p:nvSpPr>
          <p:cNvPr id="37"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38"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39"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40"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41"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62" name="Picture 61"/>
          <p:cNvPicPr>
            <a:picLocks noChangeAspect="1"/>
          </p:cNvPicPr>
          <p:nvPr/>
        </p:nvPicPr>
        <p:blipFill>
          <a:blip r:embed="rId4"/>
          <a:stretch>
            <a:fillRect/>
          </a:stretch>
        </p:blipFill>
        <p:spPr>
          <a:xfrm>
            <a:off x="579343" y="2029935"/>
            <a:ext cx="1822558" cy="2633082"/>
          </a:xfrm>
          <a:prstGeom prst="rect">
            <a:avLst/>
          </a:prstGeom>
        </p:spPr>
      </p:pic>
      <p:cxnSp>
        <p:nvCxnSpPr>
          <p:cNvPr id="27" name="Straight Arrow Connector 26">
            <a:extLst>
              <a:ext uri="{FF2B5EF4-FFF2-40B4-BE49-F238E27FC236}">
                <a16:creationId xmlns:a16="http://schemas.microsoft.com/office/drawing/2014/main" id="{CF4ACB6F-70BC-4A5F-BD96-4D6D791EC04C}"/>
              </a:ext>
            </a:extLst>
          </p:cNvPr>
          <p:cNvCxnSpPr/>
          <p:nvPr/>
        </p:nvCxnSpPr>
        <p:spPr>
          <a:xfrm>
            <a:off x="5485381" y="1628775"/>
            <a:ext cx="2696594" cy="0"/>
          </a:xfrm>
          <a:prstGeom prst="straightConnector1">
            <a:avLst/>
          </a:prstGeom>
          <a:noFill/>
          <a:ln w="38100" cap="flat" cmpd="sng" algn="ctr">
            <a:solidFill>
              <a:srgbClr val="00B0F0"/>
            </a:solidFill>
            <a:prstDash val="solid"/>
            <a:headEnd type="none"/>
            <a:tailEnd type="triangle"/>
          </a:ln>
          <a:effectLst/>
        </p:spPr>
      </p:cxnSp>
      <p:sp>
        <p:nvSpPr>
          <p:cNvPr id="28" name="Rectangle 27">
            <a:extLst>
              <a:ext uri="{FF2B5EF4-FFF2-40B4-BE49-F238E27FC236}">
                <a16:creationId xmlns:a16="http://schemas.microsoft.com/office/drawing/2014/main" id="{F172B85C-1A4D-40D9-BB1C-1FC27EDFA7F8}"/>
              </a:ext>
            </a:extLst>
          </p:cNvPr>
          <p:cNvSpPr/>
          <p:nvPr/>
        </p:nvSpPr>
        <p:spPr>
          <a:xfrm>
            <a:off x="8203235" y="1249571"/>
            <a:ext cx="3653737" cy="768003"/>
          </a:xfrm>
          <a:prstGeom prst="rect">
            <a:avLst/>
          </a:prstGeom>
          <a:solidFill>
            <a:srgbClr val="FFFFFF"/>
          </a:solidFill>
          <a:ln>
            <a:solidFill>
              <a:srgbClr val="00B0F0"/>
            </a:solidFill>
          </a:ln>
        </p:spPr>
        <p:txBody>
          <a:bodyPr wrap="square" anchor="ctr">
            <a:noAutofit/>
          </a:bodyPr>
          <a:lstStyle/>
          <a:p>
            <a:pPr marL="0" marR="0" lvl="0" indent="0" algn="ctr" defTabSz="609498"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lumMod val="75000"/>
                    <a:lumOff val="25000"/>
                  </a:srgbClr>
                </a:solidFill>
                <a:effectLst/>
                <a:uLnTx/>
                <a:uFillTx/>
                <a:latin typeface="Segoe UI Light"/>
              </a:rPr>
              <a:t>Operations Management Suite</a:t>
            </a:r>
          </a:p>
        </p:txBody>
      </p:sp>
      <p:pic>
        <p:nvPicPr>
          <p:cNvPr id="29" name="Picture 28">
            <a:extLst>
              <a:ext uri="{FF2B5EF4-FFF2-40B4-BE49-F238E27FC236}">
                <a16:creationId xmlns:a16="http://schemas.microsoft.com/office/drawing/2014/main" id="{53770590-6937-4C55-85CA-9E6CCF885CF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40173" y="1607809"/>
            <a:ext cx="382558" cy="382504"/>
          </a:xfrm>
          <a:prstGeom prst="rect">
            <a:avLst/>
          </a:prstGeom>
          <a:ln>
            <a:noFill/>
          </a:ln>
          <a:effectLst>
            <a:outerShdw blurRad="190500" algn="tl" rotWithShape="0">
              <a:srgbClr val="000000">
                <a:alpha val="70000"/>
              </a:srgbClr>
            </a:outerShdw>
          </a:effectLst>
        </p:spPr>
      </p:pic>
      <p:pic>
        <p:nvPicPr>
          <p:cNvPr id="31" name="Picture 30">
            <a:extLst>
              <a:ext uri="{FF2B5EF4-FFF2-40B4-BE49-F238E27FC236}">
                <a16:creationId xmlns:a16="http://schemas.microsoft.com/office/drawing/2014/main" id="{8CDD36DB-4E18-4335-BD4F-B5CE234517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31451" y="1486864"/>
            <a:ext cx="382558" cy="382504"/>
          </a:xfrm>
          <a:prstGeom prst="rect">
            <a:avLst/>
          </a:prstGeom>
          <a:ln>
            <a:noFill/>
          </a:ln>
          <a:effectLst>
            <a:outerShdw blurRad="190500" algn="tl" rotWithShape="0">
              <a:srgbClr val="000000">
                <a:alpha val="70000"/>
              </a:srgbClr>
            </a:outerShdw>
          </a:effectLst>
        </p:spPr>
      </p:pic>
      <p:pic>
        <p:nvPicPr>
          <p:cNvPr id="33" name="Picture 32">
            <a:extLst>
              <a:ext uri="{FF2B5EF4-FFF2-40B4-BE49-F238E27FC236}">
                <a16:creationId xmlns:a16="http://schemas.microsoft.com/office/drawing/2014/main" id="{B548A4F5-80BB-49D1-8DF6-9FA9288FECF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04424" y="1392865"/>
            <a:ext cx="382558" cy="382504"/>
          </a:xfrm>
          <a:prstGeom prst="rect">
            <a:avLst/>
          </a:prstGeom>
          <a:ln>
            <a:noFill/>
          </a:ln>
          <a:effectLst>
            <a:outerShdw blurRad="190500" algn="tl" rotWithShape="0">
              <a:srgbClr val="000000">
                <a:alpha val="70000"/>
              </a:srgbClr>
            </a:outerShdw>
          </a:effectLst>
        </p:spPr>
      </p:pic>
      <p:sp>
        <p:nvSpPr>
          <p:cNvPr id="34" name="TextBox 33">
            <a:extLst>
              <a:ext uri="{FF2B5EF4-FFF2-40B4-BE49-F238E27FC236}">
                <a16:creationId xmlns:a16="http://schemas.microsoft.com/office/drawing/2014/main" id="{45D19752-950B-4EEF-89B4-0754186AEF98}"/>
              </a:ext>
            </a:extLst>
          </p:cNvPr>
          <p:cNvSpPr txBox="1"/>
          <p:nvPr/>
        </p:nvSpPr>
        <p:spPr>
          <a:xfrm>
            <a:off x="4125110" y="927971"/>
            <a:ext cx="1854365"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Windows agents</a:t>
            </a:r>
          </a:p>
        </p:txBody>
      </p:sp>
      <p:pic>
        <p:nvPicPr>
          <p:cNvPr id="35" name="Picture 4" descr="oms-direct-agent-diagram">
            <a:extLst>
              <a:ext uri="{FF2B5EF4-FFF2-40B4-BE49-F238E27FC236}">
                <a16:creationId xmlns:a16="http://schemas.microsoft.com/office/drawing/2014/main" id="{42746532-D927-445A-92AC-30B64D5C2D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7781" y="2952607"/>
            <a:ext cx="5810250" cy="3286125"/>
          </a:xfrm>
          <a:prstGeom prst="rect">
            <a:avLst/>
          </a:prstGeom>
          <a:noFill/>
          <a:extLst>
            <a:ext uri="{909E8E84-426E-40DD-AFC4-6F175D3DCCD1}">
              <a14:hiddenFill xmlns:a14="http://schemas.microsoft.com/office/drawing/2010/main">
                <a:solidFill>
                  <a:srgbClr val="FFFFFF"/>
                </a:solidFill>
              </a14:hiddenFill>
            </a:ext>
          </a:extLst>
        </p:spPr>
      </p:pic>
      <p:sp>
        <p:nvSpPr>
          <p:cNvPr id="42" name="Rectangle 41">
            <a:extLst>
              <a:ext uri="{FF2B5EF4-FFF2-40B4-BE49-F238E27FC236}">
                <a16:creationId xmlns:a16="http://schemas.microsoft.com/office/drawing/2014/main" id="{70825BD3-C45E-48DB-BA93-D855B7881889}"/>
              </a:ext>
            </a:extLst>
          </p:cNvPr>
          <p:cNvSpPr/>
          <p:nvPr/>
        </p:nvSpPr>
        <p:spPr>
          <a:xfrm>
            <a:off x="4125110" y="6108213"/>
            <a:ext cx="7936309" cy="307777"/>
          </a:xfrm>
          <a:prstGeom prst="rect">
            <a:avLst/>
          </a:prstGeom>
        </p:spPr>
        <p:txBody>
          <a:bodyPr wrap="square">
            <a:spAutoFit/>
          </a:bodyPr>
          <a:lstStyle/>
          <a:p>
            <a:pPr defTabSz="914400"/>
            <a:r>
              <a:rPr lang="en-US" sz="1400" dirty="0">
                <a:solidFill>
                  <a:srgbClr val="FFFFFF"/>
                </a:solidFill>
                <a:latin typeface="Calibri"/>
                <a:hlinkClick r:id="rId7"/>
              </a:rPr>
              <a:t>https://azure.microsoft.com/en-us/documentation/articles/log-analytics-windows-agents/</a:t>
            </a:r>
            <a:r>
              <a:rPr lang="en-US" sz="1400" dirty="0">
                <a:solidFill>
                  <a:srgbClr val="FFFFFF"/>
                </a:solidFill>
                <a:latin typeface="Calibri"/>
              </a:rPr>
              <a:t> </a:t>
            </a:r>
          </a:p>
        </p:txBody>
      </p:sp>
      <p:sp>
        <p:nvSpPr>
          <p:cNvPr id="44" name="Rectangle 43">
            <a:extLst>
              <a:ext uri="{FF2B5EF4-FFF2-40B4-BE49-F238E27FC236}">
                <a16:creationId xmlns:a16="http://schemas.microsoft.com/office/drawing/2014/main" id="{D8D3BBEF-0715-4596-A763-ECEC13D0A15C}"/>
              </a:ext>
            </a:extLst>
          </p:cNvPr>
          <p:cNvSpPr/>
          <p:nvPr/>
        </p:nvSpPr>
        <p:spPr>
          <a:xfrm>
            <a:off x="4261428" y="2313684"/>
            <a:ext cx="7424611" cy="461665"/>
          </a:xfrm>
          <a:prstGeom prst="rect">
            <a:avLst/>
          </a:prstGeom>
        </p:spPr>
        <p:txBody>
          <a:bodyPr wrap="square">
            <a:spAutoFit/>
          </a:bodyPr>
          <a:lstStyle/>
          <a:p>
            <a:pPr defTabSz="914400"/>
            <a:r>
              <a:rPr lang="en-US" sz="1200" dirty="0">
                <a:solidFill>
                  <a:srgbClr val="000000">
                    <a:lumMod val="65000"/>
                    <a:lumOff val="35000"/>
                  </a:srgbClr>
                </a:solidFill>
                <a:latin typeface="Segoe UI" panose="020B0502040204020203" pitchFamily="34" charset="0"/>
                <a:cs typeface="Segoe UI" panose="020B0502040204020203" pitchFamily="34" charset="0"/>
              </a:rPr>
              <a:t>Connect to Windows computers in your on-premises infrastructure directly to OMS workspaces by using a customized version of the Microsoft Monitoring Agent (MMA). </a:t>
            </a:r>
          </a:p>
        </p:txBody>
      </p:sp>
    </p:spTree>
    <p:extLst>
      <p:ext uri="{BB962C8B-B14F-4D97-AF65-F5344CB8AC3E}">
        <p14:creationId xmlns:p14="http://schemas.microsoft.com/office/powerpoint/2010/main" val="113930656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4085798" y="447353"/>
            <a:ext cx="7837289" cy="145616"/>
            <a:chOff x="4024234" y="438622"/>
            <a:chExt cx="7684314" cy="142774"/>
          </a:xfrm>
        </p:grpSpPr>
        <p:cxnSp>
          <p:nvCxnSpPr>
            <p:cNvPr id="11" name="Straight Connector 1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6"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COLLECT AND INDEX DATA</a:t>
            </a:r>
          </a:p>
        </p:txBody>
      </p:sp>
      <p:sp>
        <p:nvSpPr>
          <p:cNvPr id="37"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38"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39"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40"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41"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62" name="Picture 61"/>
          <p:cNvPicPr>
            <a:picLocks noChangeAspect="1"/>
          </p:cNvPicPr>
          <p:nvPr/>
        </p:nvPicPr>
        <p:blipFill>
          <a:blip r:embed="rId4"/>
          <a:stretch>
            <a:fillRect/>
          </a:stretch>
        </p:blipFill>
        <p:spPr>
          <a:xfrm>
            <a:off x="579343" y="2029935"/>
            <a:ext cx="1822558" cy="2633082"/>
          </a:xfrm>
          <a:prstGeom prst="rect">
            <a:avLst/>
          </a:prstGeom>
        </p:spPr>
      </p:pic>
      <p:sp>
        <p:nvSpPr>
          <p:cNvPr id="110" name="TextBox 109"/>
          <p:cNvSpPr txBox="1"/>
          <p:nvPr/>
        </p:nvSpPr>
        <p:spPr>
          <a:xfrm>
            <a:off x="4753341" y="946097"/>
            <a:ext cx="965919" cy="525862"/>
          </a:xfrm>
          <a:prstGeom prst="rect">
            <a:avLst/>
          </a:prstGeom>
          <a:noFill/>
        </p:spPr>
        <p:txBody>
          <a:bodyPr wrap="none" lIns="182802" tIns="146241" rIns="182802" bIns="146241" rtlCol="0">
            <a:spAutoFit/>
          </a:bodyPr>
          <a:lstStyle/>
          <a:p>
            <a:pPr defTabSz="932205">
              <a:lnSpc>
                <a:spcPct val="90000"/>
              </a:lnSpc>
              <a:spcAft>
                <a:spcPts val="600"/>
              </a:spcAft>
              <a:defRPr/>
            </a:pPr>
            <a:r>
              <a:rPr lang="en-US" sz="1632" kern="0" dirty="0">
                <a:solidFill>
                  <a:schemeClr val="bg1">
                    <a:lumMod val="75000"/>
                    <a:lumOff val="25000"/>
                  </a:schemeClr>
                </a:solidFill>
                <a:latin typeface="Segoe UI"/>
              </a:rPr>
              <a:t>SCOM</a:t>
            </a:r>
          </a:p>
        </p:txBody>
      </p:sp>
      <p:cxnSp>
        <p:nvCxnSpPr>
          <p:cNvPr id="24" name="Straight Arrow Connector 23">
            <a:extLst>
              <a:ext uri="{FF2B5EF4-FFF2-40B4-BE49-F238E27FC236}">
                <a16:creationId xmlns:a16="http://schemas.microsoft.com/office/drawing/2014/main" id="{A1705C8B-3207-456D-BC57-C7D56A0ABD47}"/>
              </a:ext>
            </a:extLst>
          </p:cNvPr>
          <p:cNvCxnSpPr/>
          <p:nvPr/>
        </p:nvCxnSpPr>
        <p:spPr>
          <a:xfrm>
            <a:off x="5485381" y="1628775"/>
            <a:ext cx="2696594" cy="0"/>
          </a:xfrm>
          <a:prstGeom prst="straightConnector1">
            <a:avLst/>
          </a:prstGeom>
          <a:noFill/>
          <a:ln w="38100" cap="flat" cmpd="sng" algn="ctr">
            <a:solidFill>
              <a:srgbClr val="00B0F0"/>
            </a:solidFill>
            <a:prstDash val="solid"/>
            <a:headEnd type="none"/>
            <a:tailEnd type="triangle"/>
          </a:ln>
          <a:effectLst/>
        </p:spPr>
      </p:cxnSp>
      <p:sp>
        <p:nvSpPr>
          <p:cNvPr id="25" name="Rectangle 24">
            <a:extLst>
              <a:ext uri="{FF2B5EF4-FFF2-40B4-BE49-F238E27FC236}">
                <a16:creationId xmlns:a16="http://schemas.microsoft.com/office/drawing/2014/main" id="{0A80C64F-44F5-4A5F-AD7C-C4F887324423}"/>
              </a:ext>
            </a:extLst>
          </p:cNvPr>
          <p:cNvSpPr/>
          <p:nvPr/>
        </p:nvSpPr>
        <p:spPr>
          <a:xfrm>
            <a:off x="8203235" y="1249571"/>
            <a:ext cx="3653737" cy="768003"/>
          </a:xfrm>
          <a:prstGeom prst="rect">
            <a:avLst/>
          </a:prstGeom>
          <a:solidFill>
            <a:srgbClr val="FFFFFF"/>
          </a:solidFill>
          <a:ln>
            <a:solidFill>
              <a:srgbClr val="00B0F0"/>
            </a:solidFill>
          </a:ln>
        </p:spPr>
        <p:txBody>
          <a:bodyPr wrap="square" anchor="ctr">
            <a:noAutofit/>
          </a:bodyPr>
          <a:lstStyle/>
          <a:p>
            <a:pPr marL="0" marR="0" lvl="0" indent="0" algn="ctr" defTabSz="609498"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lumMod val="75000"/>
                    <a:lumOff val="25000"/>
                  </a:srgbClr>
                </a:solidFill>
                <a:effectLst/>
                <a:uLnTx/>
                <a:uFillTx/>
                <a:latin typeface="Segoe UI Light"/>
              </a:rPr>
              <a:t>Operations Management Suite</a:t>
            </a:r>
          </a:p>
        </p:txBody>
      </p:sp>
      <p:sp>
        <p:nvSpPr>
          <p:cNvPr id="26" name="TextBox 25">
            <a:extLst>
              <a:ext uri="{FF2B5EF4-FFF2-40B4-BE49-F238E27FC236}">
                <a16:creationId xmlns:a16="http://schemas.microsoft.com/office/drawing/2014/main" id="{B04ADAF7-F96A-4301-A9BF-C1217017532B}"/>
              </a:ext>
            </a:extLst>
          </p:cNvPr>
          <p:cNvSpPr txBox="1"/>
          <p:nvPr/>
        </p:nvSpPr>
        <p:spPr>
          <a:xfrm>
            <a:off x="4659697" y="927631"/>
            <a:ext cx="937447"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SCOM</a:t>
            </a:r>
          </a:p>
        </p:txBody>
      </p:sp>
      <p:pic>
        <p:nvPicPr>
          <p:cNvPr id="27" name="Picture 26">
            <a:extLst>
              <a:ext uri="{FF2B5EF4-FFF2-40B4-BE49-F238E27FC236}">
                <a16:creationId xmlns:a16="http://schemas.microsoft.com/office/drawing/2014/main" id="{F31A5D04-A2E9-4C8B-A890-B4379908285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712" t="-1" r="-11019" b="-19481"/>
          <a:stretch/>
        </p:blipFill>
        <p:spPr>
          <a:xfrm>
            <a:off x="4885610" y="1341560"/>
            <a:ext cx="588078" cy="676014"/>
          </a:xfrm>
          <a:prstGeom prst="rect">
            <a:avLst/>
          </a:prstGeom>
          <a:effectLst>
            <a:glow rad="63500">
              <a:srgbClr val="3896CA">
                <a:satMod val="175000"/>
                <a:alpha val="40000"/>
              </a:srgbClr>
            </a:glow>
          </a:effectLst>
        </p:spPr>
      </p:pic>
      <p:pic>
        <p:nvPicPr>
          <p:cNvPr id="28" name="Picture 2" descr="oms-operations-manager-integration-diagram">
            <a:extLst>
              <a:ext uri="{FF2B5EF4-FFF2-40B4-BE49-F238E27FC236}">
                <a16:creationId xmlns:a16="http://schemas.microsoft.com/office/drawing/2014/main" id="{D63C1BD8-81C1-49A5-B051-690F70BA87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445" y="3204551"/>
            <a:ext cx="6038312" cy="3535216"/>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F4F6E3E1-5D2F-46BD-9F46-F08C0ADE054F}"/>
              </a:ext>
            </a:extLst>
          </p:cNvPr>
          <p:cNvSpPr/>
          <p:nvPr/>
        </p:nvSpPr>
        <p:spPr>
          <a:xfrm>
            <a:off x="3905250" y="2112688"/>
            <a:ext cx="8286750" cy="1015663"/>
          </a:xfrm>
          <a:prstGeom prst="rect">
            <a:avLst/>
          </a:prstGeom>
        </p:spPr>
        <p:txBody>
          <a:bodyPr wrap="square">
            <a:spAutoFit/>
          </a:bodyPr>
          <a:lstStyle/>
          <a:p>
            <a:pPr defTabSz="914400"/>
            <a:r>
              <a:rPr lang="en-US" sz="1200" dirty="0">
                <a:solidFill>
                  <a:srgbClr val="000000">
                    <a:lumMod val="65000"/>
                    <a:lumOff val="35000"/>
                  </a:srgbClr>
                </a:solidFill>
                <a:latin typeface="Segoe UI" panose="020B0502040204020203" pitchFamily="34" charset="0"/>
                <a:cs typeface="Segoe UI" panose="020B0502040204020203" pitchFamily="34" charset="0"/>
              </a:rPr>
              <a:t>Integrate Operations Manager with your OMS workspace to:</a:t>
            </a:r>
          </a:p>
          <a:p>
            <a:pPr marL="285750" indent="-285750" defTabSz="914400">
              <a:buFont typeface="Arial" panose="020B0604020202020204" pitchFamily="34" charset="0"/>
              <a:buChar char="•"/>
            </a:pPr>
            <a:r>
              <a:rPr lang="en-US" sz="1200" dirty="0">
                <a:solidFill>
                  <a:srgbClr val="000000">
                    <a:lumMod val="65000"/>
                    <a:lumOff val="35000"/>
                  </a:srgbClr>
                </a:solidFill>
                <a:latin typeface="Segoe UI" panose="020B0502040204020203" pitchFamily="34" charset="0"/>
                <a:cs typeface="Segoe UI" panose="020B0502040204020203" pitchFamily="34" charset="0"/>
              </a:rPr>
              <a:t>Continue monitoring the health of your IT services with Operations Manager</a:t>
            </a:r>
          </a:p>
          <a:p>
            <a:pPr marL="285750" indent="-285750" defTabSz="914400">
              <a:buFont typeface="Arial" panose="020B0604020202020204" pitchFamily="34" charset="0"/>
              <a:buChar char="•"/>
            </a:pPr>
            <a:r>
              <a:rPr lang="en-US" sz="1200" dirty="0">
                <a:solidFill>
                  <a:srgbClr val="000000">
                    <a:lumMod val="65000"/>
                    <a:lumOff val="35000"/>
                  </a:srgbClr>
                </a:solidFill>
                <a:latin typeface="Segoe UI" panose="020B0502040204020203" pitchFamily="34" charset="0"/>
                <a:cs typeface="Segoe UI" panose="020B0502040204020203" pitchFamily="34" charset="0"/>
              </a:rPr>
              <a:t>Maintain integration with your ITSM solutions supporting incident and problem management</a:t>
            </a:r>
          </a:p>
          <a:p>
            <a:pPr marL="285750" indent="-285750" defTabSz="914400">
              <a:buFont typeface="Arial" panose="020B0604020202020204" pitchFamily="34" charset="0"/>
              <a:buChar char="•"/>
            </a:pPr>
            <a:r>
              <a:rPr lang="en-US" sz="1200" dirty="0">
                <a:solidFill>
                  <a:srgbClr val="000000">
                    <a:lumMod val="65000"/>
                    <a:lumOff val="35000"/>
                  </a:srgbClr>
                </a:solidFill>
                <a:latin typeface="Segoe UI" panose="020B0502040204020203" pitchFamily="34" charset="0"/>
                <a:cs typeface="Segoe UI" panose="020B0502040204020203" pitchFamily="34" charset="0"/>
              </a:rPr>
              <a:t>Manage the lifecycle of agents deployed to on-premises and public cloud IaaS virtual machines that you monitor with Operations Manager</a:t>
            </a:r>
          </a:p>
        </p:txBody>
      </p:sp>
    </p:spTree>
    <p:extLst>
      <p:ext uri="{BB962C8B-B14F-4D97-AF65-F5344CB8AC3E}">
        <p14:creationId xmlns:p14="http://schemas.microsoft.com/office/powerpoint/2010/main" val="3548351711"/>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4085798" y="447353"/>
            <a:ext cx="7837289" cy="145616"/>
            <a:chOff x="4024234" y="438622"/>
            <a:chExt cx="7684314" cy="142774"/>
          </a:xfrm>
        </p:grpSpPr>
        <p:cxnSp>
          <p:nvCxnSpPr>
            <p:cNvPr id="11" name="Straight Connector 1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6"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COLLECT AND INDEX DATA</a:t>
            </a:r>
          </a:p>
        </p:txBody>
      </p:sp>
      <p:sp>
        <p:nvSpPr>
          <p:cNvPr id="37"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38"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39"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40"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41"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62" name="Picture 61"/>
          <p:cNvPicPr>
            <a:picLocks noChangeAspect="1"/>
          </p:cNvPicPr>
          <p:nvPr/>
        </p:nvPicPr>
        <p:blipFill>
          <a:blip r:embed="rId4"/>
          <a:stretch>
            <a:fillRect/>
          </a:stretch>
        </p:blipFill>
        <p:spPr>
          <a:xfrm>
            <a:off x="579343" y="2029935"/>
            <a:ext cx="1822558" cy="2633082"/>
          </a:xfrm>
          <a:prstGeom prst="rect">
            <a:avLst/>
          </a:prstGeom>
        </p:spPr>
      </p:pic>
      <p:sp>
        <p:nvSpPr>
          <p:cNvPr id="59" name="TextBox 58">
            <a:extLst>
              <a:ext uri="{FF2B5EF4-FFF2-40B4-BE49-F238E27FC236}">
                <a16:creationId xmlns:a16="http://schemas.microsoft.com/office/drawing/2014/main" id="{12393ACA-3862-4A9F-8A70-9A90319B5567}"/>
              </a:ext>
            </a:extLst>
          </p:cNvPr>
          <p:cNvSpPr txBox="1"/>
          <p:nvPr/>
        </p:nvSpPr>
        <p:spPr>
          <a:xfrm>
            <a:off x="4299515" y="928029"/>
            <a:ext cx="1727727"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Linux / </a:t>
            </a:r>
            <a:r>
              <a:rPr lang="en-US" sz="1600" kern="0" dirty="0" err="1">
                <a:solidFill>
                  <a:srgbClr val="000000">
                    <a:lumMod val="75000"/>
                    <a:lumOff val="25000"/>
                  </a:srgbClr>
                </a:solidFill>
                <a:latin typeface="Segoe UI"/>
              </a:rPr>
              <a:t>FluentD</a:t>
            </a:r>
            <a:endParaRPr lang="en-US" sz="1600" kern="0" dirty="0">
              <a:solidFill>
                <a:srgbClr val="000000">
                  <a:lumMod val="75000"/>
                  <a:lumOff val="25000"/>
                </a:srgbClr>
              </a:solidFill>
              <a:latin typeface="Segoe UI"/>
            </a:endParaRPr>
          </a:p>
        </p:txBody>
      </p:sp>
      <p:pic>
        <p:nvPicPr>
          <p:cNvPr id="60" name="Picture 59">
            <a:extLst>
              <a:ext uri="{FF2B5EF4-FFF2-40B4-BE49-F238E27FC236}">
                <a16:creationId xmlns:a16="http://schemas.microsoft.com/office/drawing/2014/main" id="{1BA30E7D-9045-49F7-B40A-FD36CFE496D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4441" y="1559755"/>
            <a:ext cx="382558" cy="382504"/>
          </a:xfrm>
          <a:prstGeom prst="rect">
            <a:avLst/>
          </a:prstGeom>
          <a:ln>
            <a:noFill/>
          </a:ln>
          <a:effectLst>
            <a:outerShdw blurRad="190500" algn="tl" rotWithShape="0">
              <a:srgbClr val="000000">
                <a:alpha val="70000"/>
              </a:srgbClr>
            </a:outerShdw>
          </a:effectLst>
        </p:spPr>
      </p:pic>
      <p:pic>
        <p:nvPicPr>
          <p:cNvPr id="61" name="Picture 60">
            <a:extLst>
              <a:ext uri="{FF2B5EF4-FFF2-40B4-BE49-F238E27FC236}">
                <a16:creationId xmlns:a16="http://schemas.microsoft.com/office/drawing/2014/main" id="{5D22FC86-4BDD-438B-8C53-6BD2B84B2A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05720" y="1438808"/>
            <a:ext cx="382558" cy="382504"/>
          </a:xfrm>
          <a:prstGeom prst="rect">
            <a:avLst/>
          </a:prstGeom>
          <a:ln>
            <a:noFill/>
          </a:ln>
          <a:effectLst>
            <a:outerShdw blurRad="190500" algn="tl" rotWithShape="0">
              <a:srgbClr val="000000">
                <a:alpha val="70000"/>
              </a:srgbClr>
            </a:outerShdw>
          </a:effectLst>
        </p:spPr>
      </p:pic>
      <p:pic>
        <p:nvPicPr>
          <p:cNvPr id="63" name="Picture 62">
            <a:extLst>
              <a:ext uri="{FF2B5EF4-FFF2-40B4-BE49-F238E27FC236}">
                <a16:creationId xmlns:a16="http://schemas.microsoft.com/office/drawing/2014/main" id="{4E157DB6-79B2-472C-A357-5AE93FFF6F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8692" y="1344811"/>
            <a:ext cx="382558" cy="382504"/>
          </a:xfrm>
          <a:prstGeom prst="rect">
            <a:avLst/>
          </a:prstGeom>
          <a:ln>
            <a:noFill/>
          </a:ln>
          <a:effectLst>
            <a:outerShdw blurRad="190500" algn="tl" rotWithShape="0">
              <a:srgbClr val="000000">
                <a:alpha val="70000"/>
              </a:srgbClr>
            </a:outerShdw>
          </a:effectLst>
        </p:spPr>
      </p:pic>
      <p:cxnSp>
        <p:nvCxnSpPr>
          <p:cNvPr id="64" name="Straight Arrow Connector 63">
            <a:extLst>
              <a:ext uri="{FF2B5EF4-FFF2-40B4-BE49-F238E27FC236}">
                <a16:creationId xmlns:a16="http://schemas.microsoft.com/office/drawing/2014/main" id="{F71DBC18-B1EF-4637-8BA2-BFEC0BDCFA65}"/>
              </a:ext>
            </a:extLst>
          </p:cNvPr>
          <p:cNvCxnSpPr/>
          <p:nvPr/>
        </p:nvCxnSpPr>
        <p:spPr>
          <a:xfrm>
            <a:off x="5485381" y="1628775"/>
            <a:ext cx="2696594" cy="0"/>
          </a:xfrm>
          <a:prstGeom prst="straightConnector1">
            <a:avLst/>
          </a:prstGeom>
          <a:noFill/>
          <a:ln w="38100" cap="flat" cmpd="sng" algn="ctr">
            <a:solidFill>
              <a:srgbClr val="00B0F0"/>
            </a:solidFill>
            <a:prstDash val="solid"/>
            <a:headEnd type="none"/>
            <a:tailEnd type="triangle"/>
          </a:ln>
          <a:effectLst/>
        </p:spPr>
      </p:cxnSp>
      <p:sp>
        <p:nvSpPr>
          <p:cNvPr id="65" name="Rectangle 64">
            <a:extLst>
              <a:ext uri="{FF2B5EF4-FFF2-40B4-BE49-F238E27FC236}">
                <a16:creationId xmlns:a16="http://schemas.microsoft.com/office/drawing/2014/main" id="{96D8A824-878A-4D11-A4E3-6002B44D37BD}"/>
              </a:ext>
            </a:extLst>
          </p:cNvPr>
          <p:cNvSpPr/>
          <p:nvPr/>
        </p:nvSpPr>
        <p:spPr>
          <a:xfrm>
            <a:off x="8203235" y="1249571"/>
            <a:ext cx="3653737" cy="768003"/>
          </a:xfrm>
          <a:prstGeom prst="rect">
            <a:avLst/>
          </a:prstGeom>
          <a:solidFill>
            <a:srgbClr val="FFFFFF"/>
          </a:solidFill>
          <a:ln>
            <a:solidFill>
              <a:srgbClr val="00B0F0"/>
            </a:solidFill>
          </a:ln>
        </p:spPr>
        <p:txBody>
          <a:bodyPr wrap="square" anchor="ctr">
            <a:noAutofit/>
          </a:bodyPr>
          <a:lstStyle/>
          <a:p>
            <a:pPr marL="0" marR="0" lvl="0" indent="0" algn="ctr" defTabSz="609498"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lumMod val="75000"/>
                    <a:lumOff val="25000"/>
                  </a:srgbClr>
                </a:solidFill>
                <a:effectLst/>
                <a:uLnTx/>
                <a:uFillTx/>
                <a:latin typeface="Segoe UI Light"/>
              </a:rPr>
              <a:t>Operations Management Suite</a:t>
            </a:r>
          </a:p>
        </p:txBody>
      </p:sp>
      <p:grpSp>
        <p:nvGrpSpPr>
          <p:cNvPr id="66" name="Group 65">
            <a:extLst>
              <a:ext uri="{FF2B5EF4-FFF2-40B4-BE49-F238E27FC236}">
                <a16:creationId xmlns:a16="http://schemas.microsoft.com/office/drawing/2014/main" id="{8DF1B6AE-E5E5-40F5-9817-4E0C1078BB13}"/>
              </a:ext>
            </a:extLst>
          </p:cNvPr>
          <p:cNvGrpSpPr/>
          <p:nvPr/>
        </p:nvGrpSpPr>
        <p:grpSpPr>
          <a:xfrm>
            <a:off x="4299516" y="2762966"/>
            <a:ext cx="7647230" cy="3945677"/>
            <a:chOff x="1374253" y="1288092"/>
            <a:chExt cx="10572492" cy="5511439"/>
          </a:xfrm>
        </p:grpSpPr>
        <p:sp>
          <p:nvSpPr>
            <p:cNvPr id="67" name="Rectangle 66">
              <a:extLst>
                <a:ext uri="{FF2B5EF4-FFF2-40B4-BE49-F238E27FC236}">
                  <a16:creationId xmlns:a16="http://schemas.microsoft.com/office/drawing/2014/main" id="{FF60A263-D951-4B44-8171-8E770ABB2B30}"/>
                </a:ext>
              </a:extLst>
            </p:cNvPr>
            <p:cNvSpPr/>
            <p:nvPr/>
          </p:nvSpPr>
          <p:spPr bwMode="auto">
            <a:xfrm>
              <a:off x="5296885" y="1288092"/>
              <a:ext cx="6649860" cy="5300477"/>
            </a:xfrm>
            <a:prstGeom prst="rect">
              <a:avLst/>
            </a:prstGeom>
            <a:solidFill>
              <a:srgbClr val="FFFFFF"/>
            </a:solidFill>
            <a:ln w="25400" cap="flat" cmpd="sng" algn="ctr">
              <a:solidFill>
                <a:srgbClr val="000000"/>
              </a:solidFill>
              <a:prstDash val="solid"/>
              <a:headEnd type="none" w="med" len="med"/>
              <a:tailEnd type="none" w="med" len="med"/>
            </a:ln>
            <a:effectLst/>
          </p:spPr>
          <p:txBody>
            <a:bodyPr vert="horz" wrap="square" lIns="0" tIns="45713" rIns="0" bIns="45713" numCol="1" rtlCol="0" anchor="ctr" anchorCtr="0" compatLnSpc="1">
              <a:prstTxWarp prst="textNoShape">
                <a:avLst/>
              </a:prstTxWarp>
            </a:bodyPr>
            <a:lstStyle/>
            <a:p>
              <a:pPr marL="0" marR="0" lvl="0" indent="0" algn="ctr" defTabSz="914043" eaLnBrk="1" fontAlgn="base" latinLnBrk="0" hangingPunct="1">
                <a:lnSpc>
                  <a:spcPct val="100000"/>
                </a:lnSpc>
                <a:spcBef>
                  <a:spcPct val="0"/>
                </a:spcBef>
                <a:spcAft>
                  <a:spcPct val="0"/>
                </a:spcAft>
                <a:buClrTx/>
                <a:buSzTx/>
                <a:buFontTx/>
                <a:buNone/>
                <a:tabLst/>
                <a:defRPr/>
              </a:pPr>
              <a:endParaRPr kumimoji="0" lang="en-US" sz="12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endParaRPr>
            </a:p>
          </p:txBody>
        </p:sp>
        <p:grpSp>
          <p:nvGrpSpPr>
            <p:cNvPr id="68" name="Group 67">
              <a:extLst>
                <a:ext uri="{FF2B5EF4-FFF2-40B4-BE49-F238E27FC236}">
                  <a16:creationId xmlns:a16="http://schemas.microsoft.com/office/drawing/2014/main" id="{6249DDFF-8491-4EB6-ABE8-6C3BF369BB2D}"/>
                </a:ext>
              </a:extLst>
            </p:cNvPr>
            <p:cNvGrpSpPr/>
            <p:nvPr/>
          </p:nvGrpSpPr>
          <p:grpSpPr>
            <a:xfrm>
              <a:off x="5871926" y="2972563"/>
              <a:ext cx="3381046" cy="3156816"/>
              <a:chOff x="584831" y="1691296"/>
              <a:chExt cx="2536504" cy="2368284"/>
            </a:xfrm>
          </p:grpSpPr>
          <p:sp>
            <p:nvSpPr>
              <p:cNvPr id="127" name="Rectangle 126">
                <a:extLst>
                  <a:ext uri="{FF2B5EF4-FFF2-40B4-BE49-F238E27FC236}">
                    <a16:creationId xmlns:a16="http://schemas.microsoft.com/office/drawing/2014/main" id="{39C885A7-70DF-45F7-A626-6FAA0EAB3CD9}"/>
                  </a:ext>
                </a:extLst>
              </p:cNvPr>
              <p:cNvSpPr/>
              <p:nvPr/>
            </p:nvSpPr>
            <p:spPr bwMode="auto">
              <a:xfrm>
                <a:off x="584831" y="1691296"/>
                <a:ext cx="2536504" cy="639646"/>
              </a:xfrm>
              <a:prstGeom prst="rect">
                <a:avLst/>
              </a:prstGeom>
              <a:solidFill>
                <a:srgbClr val="30AEA7"/>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OMI Server</a:t>
                </a:r>
              </a:p>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(CIM Server)</a:t>
                </a:r>
              </a:p>
            </p:txBody>
          </p:sp>
          <p:sp>
            <p:nvSpPr>
              <p:cNvPr id="128" name="Rectangle 127">
                <a:extLst>
                  <a:ext uri="{FF2B5EF4-FFF2-40B4-BE49-F238E27FC236}">
                    <a16:creationId xmlns:a16="http://schemas.microsoft.com/office/drawing/2014/main" id="{9573D1F4-AEB9-4EC4-98D2-4F62B67F1DE8}"/>
                  </a:ext>
                </a:extLst>
              </p:cNvPr>
              <p:cNvSpPr/>
              <p:nvPr/>
            </p:nvSpPr>
            <p:spPr bwMode="auto">
              <a:xfrm>
                <a:off x="2481989" y="2325215"/>
                <a:ext cx="639346" cy="1734365"/>
              </a:xfrm>
              <a:prstGeom prst="rect">
                <a:avLst/>
              </a:prstGeom>
              <a:solidFill>
                <a:srgbClr val="C32032"/>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vert"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Providers</a:t>
                </a:r>
              </a:p>
            </p:txBody>
          </p:sp>
          <p:sp>
            <p:nvSpPr>
              <p:cNvPr id="129" name="Rectangle 128">
                <a:extLst>
                  <a:ext uri="{FF2B5EF4-FFF2-40B4-BE49-F238E27FC236}">
                    <a16:creationId xmlns:a16="http://schemas.microsoft.com/office/drawing/2014/main" id="{CEBC9831-665B-4C4A-896A-609F450F428C}"/>
                  </a:ext>
                </a:extLst>
              </p:cNvPr>
              <p:cNvSpPr/>
              <p:nvPr/>
            </p:nvSpPr>
            <p:spPr bwMode="auto">
              <a:xfrm>
                <a:off x="587512" y="2325952"/>
                <a:ext cx="1902520" cy="297719"/>
              </a:xfrm>
              <a:prstGeom prst="rect">
                <a:avLst/>
              </a:prstGeom>
              <a:solidFill>
                <a:srgbClr val="175275"/>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05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Operating System</a:t>
                </a:r>
              </a:p>
            </p:txBody>
          </p:sp>
          <p:sp>
            <p:nvSpPr>
              <p:cNvPr id="130" name="Rectangle 129">
                <a:extLst>
                  <a:ext uri="{FF2B5EF4-FFF2-40B4-BE49-F238E27FC236}">
                    <a16:creationId xmlns:a16="http://schemas.microsoft.com/office/drawing/2014/main" id="{8E2CE6F0-25F0-432E-B429-716594711C4E}"/>
                  </a:ext>
                </a:extLst>
              </p:cNvPr>
              <p:cNvSpPr/>
              <p:nvPr/>
            </p:nvSpPr>
            <p:spPr bwMode="auto">
              <a:xfrm>
                <a:off x="587512" y="2629468"/>
                <a:ext cx="1902520" cy="259419"/>
              </a:xfrm>
              <a:prstGeom prst="rect">
                <a:avLst/>
              </a:prstGeom>
              <a:solidFill>
                <a:srgbClr val="175275"/>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05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Apache</a:t>
                </a:r>
              </a:p>
            </p:txBody>
          </p:sp>
          <p:sp>
            <p:nvSpPr>
              <p:cNvPr id="131" name="Rectangle 130">
                <a:extLst>
                  <a:ext uri="{FF2B5EF4-FFF2-40B4-BE49-F238E27FC236}">
                    <a16:creationId xmlns:a16="http://schemas.microsoft.com/office/drawing/2014/main" id="{92940859-1907-461E-9432-1D8F5D844DE9}"/>
                  </a:ext>
                </a:extLst>
              </p:cNvPr>
              <p:cNvSpPr/>
              <p:nvPr/>
            </p:nvSpPr>
            <p:spPr bwMode="auto">
              <a:xfrm>
                <a:off x="587512" y="2884524"/>
                <a:ext cx="1902520" cy="301863"/>
              </a:xfrm>
              <a:prstGeom prst="rect">
                <a:avLst/>
              </a:prstGeom>
              <a:solidFill>
                <a:srgbClr val="175275"/>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05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MySQL</a:t>
                </a:r>
              </a:p>
            </p:txBody>
          </p:sp>
          <p:sp>
            <p:nvSpPr>
              <p:cNvPr id="132" name="Rectangle 131">
                <a:extLst>
                  <a:ext uri="{FF2B5EF4-FFF2-40B4-BE49-F238E27FC236}">
                    <a16:creationId xmlns:a16="http://schemas.microsoft.com/office/drawing/2014/main" id="{DA44C8AD-B2F2-4ECD-95E6-2054D7FEE673}"/>
                  </a:ext>
                </a:extLst>
              </p:cNvPr>
              <p:cNvSpPr/>
              <p:nvPr/>
            </p:nvSpPr>
            <p:spPr bwMode="auto">
              <a:xfrm>
                <a:off x="587512" y="3186387"/>
                <a:ext cx="1902520" cy="319449"/>
              </a:xfrm>
              <a:prstGeom prst="rect">
                <a:avLst/>
              </a:prstGeom>
              <a:solidFill>
                <a:srgbClr val="175275"/>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05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Containers</a:t>
                </a:r>
              </a:p>
            </p:txBody>
          </p:sp>
        </p:grpSp>
        <p:sp>
          <p:nvSpPr>
            <p:cNvPr id="69" name="Rectangle 68">
              <a:extLst>
                <a:ext uri="{FF2B5EF4-FFF2-40B4-BE49-F238E27FC236}">
                  <a16:creationId xmlns:a16="http://schemas.microsoft.com/office/drawing/2014/main" id="{A270C244-50D8-42CE-92CD-479D5DA0309C}"/>
                </a:ext>
              </a:extLst>
            </p:cNvPr>
            <p:cNvSpPr/>
            <p:nvPr/>
          </p:nvSpPr>
          <p:spPr bwMode="auto">
            <a:xfrm>
              <a:off x="9812470" y="1820669"/>
              <a:ext cx="1915529" cy="865800"/>
            </a:xfrm>
            <a:prstGeom prst="rect">
              <a:avLst/>
            </a:prstGeom>
            <a:solidFill>
              <a:srgbClr val="FFFFFF"/>
            </a:solidFill>
            <a:ln w="25400" cap="flat" cmpd="sng" algn="ctr">
              <a:solidFill>
                <a:srgbClr val="175275"/>
              </a:solidFill>
              <a:prstDash val="solid"/>
              <a:headEnd type="none" w="med" len="med"/>
              <a:tailEnd type="none" w="med" len="med"/>
            </a:ln>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0072C6"/>
                  </a:solidFill>
                  <a:effectLst/>
                  <a:uLnTx/>
                  <a:uFillTx/>
                  <a:latin typeface="Segoe UI" panose="020B0502040204020203" pitchFamily="34" charset="0"/>
                  <a:ea typeface="+mn-ea"/>
                  <a:cs typeface="Segoe UI" panose="020B0502040204020203" pitchFamily="34" charset="0"/>
                </a:rPr>
                <a:t>syslog</a:t>
              </a:r>
            </a:p>
          </p:txBody>
        </p:sp>
        <p:sp>
          <p:nvSpPr>
            <p:cNvPr id="70" name="Rectangle 69">
              <a:extLst>
                <a:ext uri="{FF2B5EF4-FFF2-40B4-BE49-F238E27FC236}">
                  <a16:creationId xmlns:a16="http://schemas.microsoft.com/office/drawing/2014/main" id="{F11BC4AC-DDC3-440C-949E-11D6AEB9E12A}"/>
                </a:ext>
              </a:extLst>
            </p:cNvPr>
            <p:cNvSpPr/>
            <p:nvPr/>
          </p:nvSpPr>
          <p:spPr bwMode="auto">
            <a:xfrm>
              <a:off x="9826269" y="2972564"/>
              <a:ext cx="1901730" cy="879290"/>
            </a:xfrm>
            <a:prstGeom prst="rect">
              <a:avLst/>
            </a:prstGeom>
            <a:solidFill>
              <a:srgbClr val="FFFFFF"/>
            </a:solidFill>
            <a:ln w="25400" cap="flat" cmpd="sng" algn="ctr">
              <a:solidFill>
                <a:srgbClr val="175275"/>
              </a:solidFill>
              <a:prstDash val="solid"/>
              <a:headEnd type="none" w="med" len="med"/>
              <a:tailEnd type="none" w="med" len="med"/>
            </a:ln>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0072C6"/>
                  </a:solidFill>
                  <a:effectLst/>
                  <a:uLnTx/>
                  <a:uFillTx/>
                  <a:latin typeface="Segoe UI" panose="020B0502040204020203" pitchFamily="34" charset="0"/>
                  <a:ea typeface="+mn-ea"/>
                  <a:cs typeface="Segoe UI" panose="020B0502040204020203" pitchFamily="34" charset="0"/>
                </a:rPr>
                <a:t>Nagios</a:t>
              </a:r>
            </a:p>
          </p:txBody>
        </p:sp>
        <p:sp>
          <p:nvSpPr>
            <p:cNvPr id="71" name="Rectangle 70">
              <a:extLst>
                <a:ext uri="{FF2B5EF4-FFF2-40B4-BE49-F238E27FC236}">
                  <a16:creationId xmlns:a16="http://schemas.microsoft.com/office/drawing/2014/main" id="{ED42022F-313D-452A-B5DA-CD8B3C758127}"/>
                </a:ext>
              </a:extLst>
            </p:cNvPr>
            <p:cNvSpPr/>
            <p:nvPr/>
          </p:nvSpPr>
          <p:spPr bwMode="auto">
            <a:xfrm>
              <a:off x="9830574" y="4043540"/>
              <a:ext cx="1901730" cy="879290"/>
            </a:xfrm>
            <a:prstGeom prst="rect">
              <a:avLst/>
            </a:prstGeom>
            <a:solidFill>
              <a:srgbClr val="FFFFFF"/>
            </a:solidFill>
            <a:ln w="25400" cap="flat" cmpd="sng" algn="ctr">
              <a:solidFill>
                <a:srgbClr val="175275"/>
              </a:solidFill>
              <a:prstDash val="solid"/>
              <a:headEnd type="none" w="med" len="med"/>
              <a:tailEnd type="none" w="med" len="med"/>
            </a:ln>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err="1">
                  <a:ln>
                    <a:noFill/>
                  </a:ln>
                  <a:solidFill>
                    <a:srgbClr val="0072C6"/>
                  </a:solidFill>
                  <a:effectLst/>
                  <a:uLnTx/>
                  <a:uFillTx/>
                  <a:latin typeface="Segoe UI" panose="020B0502040204020203" pitchFamily="34" charset="0"/>
                  <a:ea typeface="+mn-ea"/>
                  <a:cs typeface="Segoe UI" panose="020B0502040204020203" pitchFamily="34" charset="0"/>
                </a:rPr>
                <a:t>Zabbix</a:t>
              </a:r>
              <a:endParaRPr kumimoji="0" lang="en-US" sz="1200" b="0" i="0" u="none" strike="noStrike" kern="0" cap="none" spc="0" normalizeH="0" baseline="0" noProof="0" dirty="0">
                <a:ln>
                  <a:noFill/>
                </a:ln>
                <a:solidFill>
                  <a:srgbClr val="0072C6"/>
                </a:solidFill>
                <a:effectLst/>
                <a:uLnTx/>
                <a:uFillTx/>
                <a:latin typeface="Segoe UI" panose="020B0502040204020203" pitchFamily="34" charset="0"/>
                <a:ea typeface="+mn-ea"/>
                <a:cs typeface="Segoe UI" panose="020B0502040204020203" pitchFamily="34" charset="0"/>
              </a:endParaRPr>
            </a:p>
          </p:txBody>
        </p:sp>
        <p:cxnSp>
          <p:nvCxnSpPr>
            <p:cNvPr id="72" name="Straight Arrow Connector 71">
              <a:extLst>
                <a:ext uri="{FF2B5EF4-FFF2-40B4-BE49-F238E27FC236}">
                  <a16:creationId xmlns:a16="http://schemas.microsoft.com/office/drawing/2014/main" id="{9558885A-B4BD-42E2-BC42-CA5573A58D87}"/>
                </a:ext>
              </a:extLst>
            </p:cNvPr>
            <p:cNvCxnSpPr/>
            <p:nvPr/>
          </p:nvCxnSpPr>
          <p:spPr>
            <a:xfrm>
              <a:off x="7518226" y="2686466"/>
              <a:ext cx="0" cy="286095"/>
            </a:xfrm>
            <a:prstGeom prst="straightConnector1">
              <a:avLst/>
            </a:prstGeom>
            <a:noFill/>
            <a:ln w="50800" cap="flat" cmpd="sng" algn="ctr">
              <a:solidFill>
                <a:srgbClr val="175275">
                  <a:lumMod val="75000"/>
                </a:srgbClr>
              </a:solidFill>
              <a:prstDash val="solid"/>
              <a:tailEnd type="triangle"/>
            </a:ln>
            <a:effectLst>
              <a:outerShdw blurRad="40000" dist="20000" dir="5400000" rotWithShape="0">
                <a:srgbClr val="000000">
                  <a:alpha val="38000"/>
                </a:srgbClr>
              </a:outerShdw>
            </a:effectLst>
          </p:spPr>
        </p:cxnSp>
        <p:sp>
          <p:nvSpPr>
            <p:cNvPr id="73" name="TextBox 72">
              <a:extLst>
                <a:ext uri="{FF2B5EF4-FFF2-40B4-BE49-F238E27FC236}">
                  <a16:creationId xmlns:a16="http://schemas.microsoft.com/office/drawing/2014/main" id="{28F9D31B-46BA-4D3C-A931-A1FAAEAC04DF}"/>
                </a:ext>
              </a:extLst>
            </p:cNvPr>
            <p:cNvSpPr txBox="1"/>
            <p:nvPr/>
          </p:nvSpPr>
          <p:spPr>
            <a:xfrm>
              <a:off x="1374253" y="2023322"/>
              <a:ext cx="778794" cy="4094573"/>
            </a:xfrm>
            <a:prstGeom prst="rect">
              <a:avLst/>
            </a:prstGeom>
            <a:solidFill>
              <a:srgbClr val="626DA5"/>
            </a:solidFill>
            <a:ln w="25400" cap="flat" cmpd="sng" algn="ctr">
              <a:solidFill>
                <a:srgbClr val="626DA5">
                  <a:shade val="50000"/>
                </a:srgbClr>
              </a:solidFill>
              <a:prstDash val="solid"/>
            </a:ln>
            <a:effectLst/>
          </p:spPr>
          <p:txBody>
            <a:bodyPr vert="vert270" wrap="square" lIns="179235" tIns="143388" rIns="179235" bIns="143388" rtlCol="0">
              <a:spAutoFit/>
            </a:bodyPr>
            <a:lstStyle/>
            <a:p>
              <a:pPr marL="0" marR="0" lvl="0" indent="0" algn="ctr" defTabSz="896386" eaLnBrk="1" fontAlgn="auto" latinLnBrk="0" hangingPunct="1">
                <a:lnSpc>
                  <a:spcPct val="90000"/>
                </a:lnSpc>
                <a:spcBef>
                  <a:spcPts val="0"/>
                </a:spcBef>
                <a:spcAft>
                  <a:spcPts val="588"/>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OMS Service</a:t>
              </a:r>
            </a:p>
          </p:txBody>
        </p:sp>
        <p:sp>
          <p:nvSpPr>
            <p:cNvPr id="74" name="TextBox 73">
              <a:extLst>
                <a:ext uri="{FF2B5EF4-FFF2-40B4-BE49-F238E27FC236}">
                  <a16:creationId xmlns:a16="http://schemas.microsoft.com/office/drawing/2014/main" id="{2188FFCC-FB2A-409E-8F69-71DC62550911}"/>
                </a:ext>
              </a:extLst>
            </p:cNvPr>
            <p:cNvSpPr txBox="1"/>
            <p:nvPr/>
          </p:nvSpPr>
          <p:spPr>
            <a:xfrm>
              <a:off x="7018256" y="6104217"/>
              <a:ext cx="3460280" cy="695314"/>
            </a:xfrm>
            <a:prstGeom prst="rect">
              <a:avLst/>
            </a:prstGeom>
            <a:noFill/>
          </p:spPr>
          <p:txBody>
            <a:bodyPr wrap="square" lIns="179235" tIns="143388" rIns="179235" bIns="143388" rtlCol="0">
              <a:spAutoFit/>
            </a:bodyPr>
            <a:lstStyle/>
            <a:p>
              <a:pPr marL="0" marR="0" lvl="0" indent="0" algn="ctr" defTabSz="896386" eaLnBrk="1" fontAlgn="auto" latinLnBrk="0" hangingPunct="1">
                <a:lnSpc>
                  <a:spcPct val="90000"/>
                </a:lnSpc>
                <a:spcBef>
                  <a:spcPts val="0"/>
                </a:spcBef>
                <a:spcAft>
                  <a:spcPts val="588"/>
                </a:spcAft>
                <a:buClrTx/>
                <a:buSzTx/>
                <a:buFontTx/>
                <a:buNone/>
                <a:tabLst/>
                <a:defRPr/>
              </a:pPr>
              <a:r>
                <a:rPr kumimoji="0" lang="en-US" sz="1400" b="0" i="0" u="none" strike="noStrike" kern="0" cap="none" spc="0" normalizeH="0" baseline="0" noProof="0" dirty="0">
                  <a:ln>
                    <a:noFill/>
                  </a:ln>
                  <a:solidFill>
                    <a:srgbClr val="0072C6"/>
                  </a:solidFill>
                  <a:effectLst/>
                  <a:uLnTx/>
                  <a:uFillTx/>
                  <a:latin typeface="Segoe UI" panose="020B0502040204020203" pitchFamily="34" charset="0"/>
                  <a:cs typeface="Segoe UI" panose="020B0502040204020203" pitchFamily="34" charset="0"/>
                </a:rPr>
                <a:t>Linux Computer</a:t>
              </a:r>
            </a:p>
          </p:txBody>
        </p:sp>
        <p:sp>
          <p:nvSpPr>
            <p:cNvPr id="75" name="Rectangle 74">
              <a:extLst>
                <a:ext uri="{FF2B5EF4-FFF2-40B4-BE49-F238E27FC236}">
                  <a16:creationId xmlns:a16="http://schemas.microsoft.com/office/drawing/2014/main" id="{0AACDC40-56D7-45AC-8281-8AE40100C6BB}"/>
                </a:ext>
              </a:extLst>
            </p:cNvPr>
            <p:cNvSpPr/>
            <p:nvPr/>
          </p:nvSpPr>
          <p:spPr bwMode="auto">
            <a:xfrm flipH="1">
              <a:off x="5881055" y="5382664"/>
              <a:ext cx="2530419" cy="377658"/>
            </a:xfrm>
            <a:prstGeom prst="rect">
              <a:avLst/>
            </a:prstGeom>
            <a:solidFill>
              <a:srgbClr val="175275"/>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05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omsconfig</a:t>
              </a:r>
              <a:r>
                <a:rPr kumimoji="0" lang="en-US" sz="105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 (DSC)</a:t>
              </a:r>
            </a:p>
          </p:txBody>
        </p:sp>
        <p:sp>
          <p:nvSpPr>
            <p:cNvPr id="109" name="Rectangle 108">
              <a:extLst>
                <a:ext uri="{FF2B5EF4-FFF2-40B4-BE49-F238E27FC236}">
                  <a16:creationId xmlns:a16="http://schemas.microsoft.com/office/drawing/2014/main" id="{B720EC43-CFB3-47AA-9B42-118C13A019D3}"/>
                </a:ext>
              </a:extLst>
            </p:cNvPr>
            <p:cNvSpPr/>
            <p:nvPr/>
          </p:nvSpPr>
          <p:spPr bwMode="auto">
            <a:xfrm flipH="1">
              <a:off x="5875015" y="5751720"/>
              <a:ext cx="2535973" cy="377658"/>
            </a:xfrm>
            <a:prstGeom prst="rect">
              <a:avLst/>
            </a:prstGeom>
            <a:solidFill>
              <a:srgbClr val="175275"/>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05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PS DSC</a:t>
              </a:r>
            </a:p>
          </p:txBody>
        </p:sp>
        <p:cxnSp>
          <p:nvCxnSpPr>
            <p:cNvPr id="110" name="Elbow Connector 91">
              <a:extLst>
                <a:ext uri="{FF2B5EF4-FFF2-40B4-BE49-F238E27FC236}">
                  <a16:creationId xmlns:a16="http://schemas.microsoft.com/office/drawing/2014/main" id="{61D1A92A-0FBA-4431-8253-B063D34662D3}"/>
                </a:ext>
              </a:extLst>
            </p:cNvPr>
            <p:cNvCxnSpPr/>
            <p:nvPr/>
          </p:nvCxnSpPr>
          <p:spPr>
            <a:xfrm rot="10800000" flipV="1">
              <a:off x="9252972" y="2159246"/>
              <a:ext cx="573297" cy="1"/>
            </a:xfrm>
            <a:prstGeom prst="bentConnector3">
              <a:avLst/>
            </a:prstGeom>
            <a:noFill/>
            <a:ln w="31750" cap="flat" cmpd="sng" algn="ctr">
              <a:solidFill>
                <a:srgbClr val="175275">
                  <a:lumMod val="75000"/>
                </a:srgbClr>
              </a:solidFill>
              <a:prstDash val="solid"/>
              <a:headEnd type="none"/>
              <a:tailEnd type="triangle"/>
            </a:ln>
            <a:effectLst/>
          </p:spPr>
        </p:cxnSp>
        <p:cxnSp>
          <p:nvCxnSpPr>
            <p:cNvPr id="111" name="Elbow Connector 92">
              <a:extLst>
                <a:ext uri="{FF2B5EF4-FFF2-40B4-BE49-F238E27FC236}">
                  <a16:creationId xmlns:a16="http://schemas.microsoft.com/office/drawing/2014/main" id="{DEEDA22A-A102-4FAD-BE0B-160732FEC356}"/>
                </a:ext>
              </a:extLst>
            </p:cNvPr>
            <p:cNvCxnSpPr/>
            <p:nvPr/>
          </p:nvCxnSpPr>
          <p:spPr>
            <a:xfrm flipV="1">
              <a:off x="9252971" y="5531455"/>
              <a:ext cx="628060" cy="1"/>
            </a:xfrm>
            <a:prstGeom prst="bentConnector3">
              <a:avLst/>
            </a:prstGeom>
            <a:noFill/>
            <a:ln w="31750" cap="flat" cmpd="sng" algn="ctr">
              <a:solidFill>
                <a:srgbClr val="175275">
                  <a:lumMod val="75000"/>
                </a:srgbClr>
              </a:solidFill>
              <a:prstDash val="solid"/>
              <a:headEnd type="none"/>
              <a:tailEnd type="triangle"/>
            </a:ln>
            <a:effectLst/>
          </p:spPr>
        </p:cxnSp>
        <p:cxnSp>
          <p:nvCxnSpPr>
            <p:cNvPr id="112" name="Elbow Connector 93">
              <a:extLst>
                <a:ext uri="{FF2B5EF4-FFF2-40B4-BE49-F238E27FC236}">
                  <a16:creationId xmlns:a16="http://schemas.microsoft.com/office/drawing/2014/main" id="{02759689-A98F-4A52-AC06-57EF406714D0}"/>
                </a:ext>
              </a:extLst>
            </p:cNvPr>
            <p:cNvCxnSpPr/>
            <p:nvPr/>
          </p:nvCxnSpPr>
          <p:spPr>
            <a:xfrm>
              <a:off x="9525822" y="3410490"/>
              <a:ext cx="355927" cy="1"/>
            </a:xfrm>
            <a:prstGeom prst="bentConnector3">
              <a:avLst/>
            </a:prstGeom>
            <a:noFill/>
            <a:ln w="31750" cap="flat" cmpd="sng" algn="ctr">
              <a:solidFill>
                <a:srgbClr val="175275">
                  <a:lumMod val="75000"/>
                </a:srgbClr>
              </a:solidFill>
              <a:prstDash val="solid"/>
              <a:headEnd type="none"/>
              <a:tailEnd type="triangle"/>
            </a:ln>
            <a:effectLst/>
          </p:spPr>
        </p:cxnSp>
        <p:cxnSp>
          <p:nvCxnSpPr>
            <p:cNvPr id="113" name="Elbow Connector 94">
              <a:extLst>
                <a:ext uri="{FF2B5EF4-FFF2-40B4-BE49-F238E27FC236}">
                  <a16:creationId xmlns:a16="http://schemas.microsoft.com/office/drawing/2014/main" id="{37A905EE-3F60-4B19-85F7-E06EA3E10533}"/>
                </a:ext>
              </a:extLst>
            </p:cNvPr>
            <p:cNvCxnSpPr/>
            <p:nvPr/>
          </p:nvCxnSpPr>
          <p:spPr>
            <a:xfrm>
              <a:off x="9481482" y="4563085"/>
              <a:ext cx="355927" cy="1"/>
            </a:xfrm>
            <a:prstGeom prst="bentConnector3">
              <a:avLst/>
            </a:prstGeom>
            <a:noFill/>
            <a:ln w="31750" cap="flat" cmpd="sng" algn="ctr">
              <a:solidFill>
                <a:srgbClr val="0072C6"/>
              </a:solidFill>
              <a:prstDash val="solid"/>
              <a:headEnd type="none"/>
              <a:tailEnd type="triangle"/>
            </a:ln>
            <a:effectLst/>
          </p:spPr>
        </p:cxnSp>
        <p:cxnSp>
          <p:nvCxnSpPr>
            <p:cNvPr id="114" name="Elbow Connector 95">
              <a:extLst>
                <a:ext uri="{FF2B5EF4-FFF2-40B4-BE49-F238E27FC236}">
                  <a16:creationId xmlns:a16="http://schemas.microsoft.com/office/drawing/2014/main" id="{4B77EF80-FDAE-4CC9-A39F-92EB7B154ACC}"/>
                </a:ext>
              </a:extLst>
            </p:cNvPr>
            <p:cNvCxnSpPr/>
            <p:nvPr/>
          </p:nvCxnSpPr>
          <p:spPr>
            <a:xfrm rot="16200000" flipH="1">
              <a:off x="8536709" y="3595011"/>
              <a:ext cx="1935841" cy="301"/>
            </a:xfrm>
            <a:prstGeom prst="bentConnector3">
              <a:avLst/>
            </a:prstGeom>
            <a:noFill/>
            <a:ln w="31750" cap="flat" cmpd="sng" algn="ctr">
              <a:solidFill>
                <a:srgbClr val="175275">
                  <a:lumMod val="75000"/>
                </a:srgbClr>
              </a:solidFill>
              <a:prstDash val="solid"/>
              <a:headEnd type="none"/>
              <a:tailEnd type="none"/>
            </a:ln>
            <a:effectLst/>
          </p:spPr>
        </p:cxnSp>
        <p:cxnSp>
          <p:nvCxnSpPr>
            <p:cNvPr id="115" name="Elbow Connector 96">
              <a:extLst>
                <a:ext uri="{FF2B5EF4-FFF2-40B4-BE49-F238E27FC236}">
                  <a16:creationId xmlns:a16="http://schemas.microsoft.com/office/drawing/2014/main" id="{718EFA3A-A853-4F21-AA13-36A840664D71}"/>
                </a:ext>
              </a:extLst>
            </p:cNvPr>
            <p:cNvCxnSpPr/>
            <p:nvPr/>
          </p:nvCxnSpPr>
          <p:spPr>
            <a:xfrm>
              <a:off x="9158351" y="2627241"/>
              <a:ext cx="355927" cy="1"/>
            </a:xfrm>
            <a:prstGeom prst="bentConnector3">
              <a:avLst>
                <a:gd name="adj1" fmla="val 9709"/>
              </a:avLst>
            </a:prstGeom>
            <a:noFill/>
            <a:ln w="31750" cap="flat" cmpd="sng" algn="ctr">
              <a:solidFill>
                <a:srgbClr val="0072C6"/>
              </a:solidFill>
              <a:prstDash val="solid"/>
              <a:headEnd type="none"/>
              <a:tailEnd type="none"/>
            </a:ln>
            <a:effectLst/>
          </p:spPr>
        </p:cxnSp>
        <p:sp>
          <p:nvSpPr>
            <p:cNvPr id="116" name="Rectangle 115">
              <a:extLst>
                <a:ext uri="{FF2B5EF4-FFF2-40B4-BE49-F238E27FC236}">
                  <a16:creationId xmlns:a16="http://schemas.microsoft.com/office/drawing/2014/main" id="{24E8C328-89EE-425F-B6E7-2634D59AF926}"/>
                </a:ext>
              </a:extLst>
            </p:cNvPr>
            <p:cNvSpPr/>
            <p:nvPr/>
          </p:nvSpPr>
          <p:spPr>
            <a:xfrm>
              <a:off x="3350939" y="2347294"/>
              <a:ext cx="669715" cy="3227845"/>
            </a:xfrm>
            <a:prstGeom prst="rect">
              <a:avLst/>
            </a:prstGeom>
            <a:solidFill>
              <a:srgbClr val="FFFFFF"/>
            </a:solidFill>
            <a:ln w="25400" cap="flat" cmpd="sng" algn="ctr">
              <a:solidFill>
                <a:srgbClr val="C32032"/>
              </a:solidFill>
              <a:prstDash val="solid"/>
            </a:ln>
            <a:effectLst/>
          </p:spPr>
          <p:txBody>
            <a:bodyPr vert="vert270" rtlCol="0" anchor="ctr"/>
            <a:lstStyle/>
            <a:p>
              <a:pPr marL="0" marR="0" lvl="0" indent="0" algn="ctr" defTabSz="896386"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72C6"/>
                  </a:solidFill>
                  <a:effectLst/>
                  <a:uLnTx/>
                  <a:uFillTx/>
                  <a:latin typeface="Segoe UI" panose="020B0502040204020203" pitchFamily="34" charset="0"/>
                  <a:ea typeface="+mn-ea"/>
                  <a:cs typeface="Segoe UI" panose="020B0502040204020203" pitchFamily="34" charset="0"/>
                </a:rPr>
                <a:t>Firewall/proxy</a:t>
              </a:r>
            </a:p>
          </p:txBody>
        </p:sp>
        <p:cxnSp>
          <p:nvCxnSpPr>
            <p:cNvPr id="117" name="Elbow Connector 98">
              <a:extLst>
                <a:ext uri="{FF2B5EF4-FFF2-40B4-BE49-F238E27FC236}">
                  <a16:creationId xmlns:a16="http://schemas.microsoft.com/office/drawing/2014/main" id="{9CF0FB99-28A0-4EA7-AFD0-DBF22FE4EF1E}"/>
                </a:ext>
              </a:extLst>
            </p:cNvPr>
            <p:cNvCxnSpPr>
              <a:stCxn id="123" idx="1"/>
              <a:endCxn id="116" idx="3"/>
            </p:cNvCxnSpPr>
            <p:nvPr/>
          </p:nvCxnSpPr>
          <p:spPr>
            <a:xfrm rot="10800000" flipV="1">
              <a:off x="4020655" y="2321510"/>
              <a:ext cx="1852924" cy="1639707"/>
            </a:xfrm>
            <a:prstGeom prst="bentConnector3">
              <a:avLst/>
            </a:prstGeom>
            <a:noFill/>
            <a:ln w="9525" cap="flat" cmpd="sng" algn="ctr">
              <a:solidFill>
                <a:srgbClr val="3896CA">
                  <a:shade val="95000"/>
                  <a:satMod val="105000"/>
                </a:srgbClr>
              </a:solidFill>
              <a:prstDash val="solid"/>
              <a:headEnd type="none"/>
              <a:tailEnd type="triangle"/>
            </a:ln>
            <a:effectLst/>
          </p:spPr>
        </p:cxnSp>
        <p:sp>
          <p:nvSpPr>
            <p:cNvPr id="118" name="TextBox 117">
              <a:extLst>
                <a:ext uri="{FF2B5EF4-FFF2-40B4-BE49-F238E27FC236}">
                  <a16:creationId xmlns:a16="http://schemas.microsoft.com/office/drawing/2014/main" id="{7F248C4C-51DB-4D9E-A10D-24B18B935D6B}"/>
                </a:ext>
              </a:extLst>
            </p:cNvPr>
            <p:cNvSpPr txBox="1"/>
            <p:nvPr/>
          </p:nvSpPr>
          <p:spPr>
            <a:xfrm>
              <a:off x="3577706" y="1571005"/>
              <a:ext cx="2007525" cy="678048"/>
            </a:xfrm>
            <a:prstGeom prst="rect">
              <a:avLst/>
            </a:prstGeom>
            <a:noFill/>
          </p:spPr>
          <p:txBody>
            <a:bodyPr wrap="square" rtlCol="0">
              <a:spAutoFit/>
            </a:bodyPr>
            <a:lstStyle/>
            <a:p>
              <a:pPr marL="0" marR="0" lvl="0" indent="0" algn="ctr" defTabSz="896386"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latin typeface="Segoe UI" panose="020B0502040204020203" pitchFamily="34" charset="0"/>
                  <a:cs typeface="Segoe UI" panose="020B0502040204020203" pitchFamily="34" charset="0"/>
                </a:rPr>
                <a:t>Upload data (HTTPS)</a:t>
              </a:r>
            </a:p>
          </p:txBody>
        </p:sp>
        <p:sp>
          <p:nvSpPr>
            <p:cNvPr id="119" name="TextBox 118">
              <a:extLst>
                <a:ext uri="{FF2B5EF4-FFF2-40B4-BE49-F238E27FC236}">
                  <a16:creationId xmlns:a16="http://schemas.microsoft.com/office/drawing/2014/main" id="{10563501-6F85-42B8-AB72-6981F3FF6574}"/>
                </a:ext>
              </a:extLst>
            </p:cNvPr>
            <p:cNvSpPr txBox="1"/>
            <p:nvPr/>
          </p:nvSpPr>
          <p:spPr>
            <a:xfrm>
              <a:off x="3451058" y="5641799"/>
              <a:ext cx="1911491" cy="929525"/>
            </a:xfrm>
            <a:prstGeom prst="rect">
              <a:avLst/>
            </a:prstGeom>
            <a:noFill/>
          </p:spPr>
          <p:txBody>
            <a:bodyPr wrap="square" rtlCol="0">
              <a:spAutoFit/>
            </a:bodyPr>
            <a:lstStyle/>
            <a:p>
              <a:pPr marL="0" marR="0" lvl="0" indent="0" algn="ctr" defTabSz="896386"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latin typeface="Segoe UI" panose="020B0502040204020203" pitchFamily="34" charset="0"/>
                  <a:cs typeface="Segoe UI" panose="020B0502040204020203" pitchFamily="34" charset="0"/>
                </a:rPr>
                <a:t>Pull configuration</a:t>
              </a:r>
            </a:p>
            <a:p>
              <a:pPr marL="0" marR="0" lvl="0" indent="0" algn="ctr" defTabSz="896386"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latin typeface="Segoe UI" panose="020B0502040204020203" pitchFamily="34" charset="0"/>
                  <a:cs typeface="Segoe UI" panose="020B0502040204020203" pitchFamily="34" charset="0"/>
                </a:rPr>
                <a:t> (https)</a:t>
              </a:r>
            </a:p>
          </p:txBody>
        </p:sp>
        <p:cxnSp>
          <p:nvCxnSpPr>
            <p:cNvPr id="120" name="Elbow Connector 101">
              <a:extLst>
                <a:ext uri="{FF2B5EF4-FFF2-40B4-BE49-F238E27FC236}">
                  <a16:creationId xmlns:a16="http://schemas.microsoft.com/office/drawing/2014/main" id="{D377C6C7-6B7D-4198-9D77-135274889D3C}"/>
                </a:ext>
              </a:extLst>
            </p:cNvPr>
            <p:cNvCxnSpPr/>
            <p:nvPr/>
          </p:nvCxnSpPr>
          <p:spPr>
            <a:xfrm rot="10800000">
              <a:off x="4004642" y="4170505"/>
              <a:ext cx="1848783" cy="1589817"/>
            </a:xfrm>
            <a:prstGeom prst="bentConnector3">
              <a:avLst/>
            </a:prstGeom>
            <a:noFill/>
            <a:ln w="9525" cap="flat" cmpd="sng" algn="ctr">
              <a:solidFill>
                <a:srgbClr val="3896CA">
                  <a:shade val="95000"/>
                  <a:satMod val="105000"/>
                </a:srgbClr>
              </a:solidFill>
              <a:prstDash val="solid"/>
              <a:headEnd type="none"/>
              <a:tailEnd type="triangle"/>
            </a:ln>
            <a:effectLst/>
          </p:spPr>
        </p:cxnSp>
        <p:cxnSp>
          <p:nvCxnSpPr>
            <p:cNvPr id="121" name="Straight Arrow Connector 120">
              <a:extLst>
                <a:ext uri="{FF2B5EF4-FFF2-40B4-BE49-F238E27FC236}">
                  <a16:creationId xmlns:a16="http://schemas.microsoft.com/office/drawing/2014/main" id="{7C591513-1372-4D2B-B1DB-4882DD96DC63}"/>
                </a:ext>
              </a:extLst>
            </p:cNvPr>
            <p:cNvCxnSpPr>
              <a:stCxn id="116" idx="1"/>
            </p:cNvCxnSpPr>
            <p:nvPr/>
          </p:nvCxnSpPr>
          <p:spPr>
            <a:xfrm flipH="1" flipV="1">
              <a:off x="2062661" y="3961216"/>
              <a:ext cx="1288277" cy="1"/>
            </a:xfrm>
            <a:prstGeom prst="straightConnector1">
              <a:avLst/>
            </a:prstGeom>
            <a:noFill/>
            <a:ln w="60325" cap="flat" cmpd="sng" algn="ctr">
              <a:solidFill>
                <a:srgbClr val="000000">
                  <a:shade val="95000"/>
                  <a:satMod val="105000"/>
                </a:srgbClr>
              </a:solidFill>
              <a:prstDash val="solid"/>
              <a:headEnd type="none"/>
              <a:tailEnd type="triangle"/>
            </a:ln>
            <a:effectLst/>
          </p:spPr>
        </p:cxnSp>
        <p:grpSp>
          <p:nvGrpSpPr>
            <p:cNvPr id="122" name="Group 121">
              <a:extLst>
                <a:ext uri="{FF2B5EF4-FFF2-40B4-BE49-F238E27FC236}">
                  <a16:creationId xmlns:a16="http://schemas.microsoft.com/office/drawing/2014/main" id="{E4FD8A40-E836-410A-B246-C8456C01CE6E}"/>
                </a:ext>
              </a:extLst>
            </p:cNvPr>
            <p:cNvGrpSpPr/>
            <p:nvPr/>
          </p:nvGrpSpPr>
          <p:grpSpPr>
            <a:xfrm>
              <a:off x="9252971" y="2321510"/>
              <a:ext cx="628780" cy="2988827"/>
              <a:chOff x="9438968" y="2367403"/>
              <a:chExt cx="641480" cy="3049192"/>
            </a:xfrm>
          </p:grpSpPr>
          <p:cxnSp>
            <p:nvCxnSpPr>
              <p:cNvPr id="125" name="Elbow Connector 104">
                <a:extLst>
                  <a:ext uri="{FF2B5EF4-FFF2-40B4-BE49-F238E27FC236}">
                    <a16:creationId xmlns:a16="http://schemas.microsoft.com/office/drawing/2014/main" id="{D2074D0A-A0A5-4CBD-BE48-EB7FC3B1C43F}"/>
                  </a:ext>
                </a:extLst>
              </p:cNvPr>
              <p:cNvCxnSpPr>
                <a:endCxn id="123" idx="3"/>
              </p:cNvCxnSpPr>
              <p:nvPr/>
            </p:nvCxnSpPr>
            <p:spPr>
              <a:xfrm rot="16200000" flipV="1">
                <a:off x="8099621" y="3706750"/>
                <a:ext cx="3049192" cy="370497"/>
              </a:xfrm>
              <a:prstGeom prst="bentConnector2">
                <a:avLst/>
              </a:prstGeom>
              <a:noFill/>
              <a:ln w="31750" cap="flat" cmpd="sng" algn="ctr">
                <a:solidFill>
                  <a:srgbClr val="175275">
                    <a:lumMod val="75000"/>
                  </a:srgbClr>
                </a:solidFill>
                <a:prstDash val="solid"/>
                <a:headEnd type="none"/>
                <a:tailEnd type="triangle"/>
              </a:ln>
              <a:effectLst/>
            </p:spPr>
          </p:cxnSp>
          <p:cxnSp>
            <p:nvCxnSpPr>
              <p:cNvPr id="126" name="Elbow Connector 105">
                <a:extLst>
                  <a:ext uri="{FF2B5EF4-FFF2-40B4-BE49-F238E27FC236}">
                    <a16:creationId xmlns:a16="http://schemas.microsoft.com/office/drawing/2014/main" id="{EC6BC53C-52FA-475A-BD24-7A1273284003}"/>
                  </a:ext>
                </a:extLst>
              </p:cNvPr>
              <p:cNvCxnSpPr/>
              <p:nvPr/>
            </p:nvCxnSpPr>
            <p:spPr>
              <a:xfrm rot="10800000">
                <a:off x="9809467" y="5413010"/>
                <a:ext cx="270981" cy="2"/>
              </a:xfrm>
              <a:prstGeom prst="bentConnector3">
                <a:avLst/>
              </a:prstGeom>
              <a:noFill/>
              <a:ln w="31750" cap="flat" cmpd="sng" algn="ctr">
                <a:solidFill>
                  <a:srgbClr val="175275">
                    <a:lumMod val="75000"/>
                  </a:srgbClr>
                </a:solidFill>
                <a:prstDash val="solid"/>
                <a:headEnd type="none"/>
                <a:tailEnd type="none"/>
              </a:ln>
              <a:effectLst/>
            </p:spPr>
          </p:cxnSp>
        </p:grpSp>
        <p:sp>
          <p:nvSpPr>
            <p:cNvPr id="123" name="Rectangle 122">
              <a:extLst>
                <a:ext uri="{FF2B5EF4-FFF2-40B4-BE49-F238E27FC236}">
                  <a16:creationId xmlns:a16="http://schemas.microsoft.com/office/drawing/2014/main" id="{2620D2CC-7FA3-4C8A-9362-95EB177CC157}"/>
                </a:ext>
              </a:extLst>
            </p:cNvPr>
            <p:cNvSpPr/>
            <p:nvPr/>
          </p:nvSpPr>
          <p:spPr bwMode="auto">
            <a:xfrm>
              <a:off x="5873577" y="1903485"/>
              <a:ext cx="3379394" cy="836048"/>
            </a:xfrm>
            <a:prstGeom prst="rect">
              <a:avLst/>
            </a:prstGeom>
            <a:solidFill>
              <a:srgbClr val="30AEA7"/>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omsagent</a:t>
              </a:r>
              <a:r>
                <a:rPr kumimoji="0" lang="en-US" sz="12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 (</a:t>
              </a:r>
              <a:r>
                <a:rPr kumimoji="0" lang="en-US" sz="12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FluentD</a:t>
              </a:r>
              <a:r>
                <a:rPr kumimoji="0" lang="en-US" sz="12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panose="020B0502040204020203" pitchFamily="34" charset="0"/>
                  <a:ea typeface="+mn-ea"/>
                  <a:cs typeface="Segoe UI" panose="020B0502040204020203" pitchFamily="34" charset="0"/>
                </a:rPr>
                <a:t>)</a:t>
              </a:r>
            </a:p>
          </p:txBody>
        </p:sp>
        <p:sp>
          <p:nvSpPr>
            <p:cNvPr id="124" name="Rectangle 123">
              <a:extLst>
                <a:ext uri="{FF2B5EF4-FFF2-40B4-BE49-F238E27FC236}">
                  <a16:creationId xmlns:a16="http://schemas.microsoft.com/office/drawing/2014/main" id="{5318F7FD-49DC-4ED7-B5D7-1927E9BBD52D}"/>
                </a:ext>
              </a:extLst>
            </p:cNvPr>
            <p:cNvSpPr/>
            <p:nvPr/>
          </p:nvSpPr>
          <p:spPr bwMode="auto">
            <a:xfrm>
              <a:off x="9830574" y="5089221"/>
              <a:ext cx="1901730" cy="879290"/>
            </a:xfrm>
            <a:prstGeom prst="rect">
              <a:avLst/>
            </a:prstGeom>
            <a:solidFill>
              <a:srgbClr val="FFFFFF"/>
            </a:solidFill>
            <a:ln w="25400" cap="flat" cmpd="sng" algn="ctr">
              <a:solidFill>
                <a:srgbClr val="175275"/>
              </a:solidFill>
              <a:prstDash val="solid"/>
              <a:headEnd type="none" w="med" len="med"/>
              <a:tailEnd type="none" w="med" len="med"/>
            </a:ln>
            <a:effectLst/>
          </p:spPr>
          <p:txBody>
            <a:bodyPr vert="horz" wrap="square" lIns="0" tIns="45706" rIns="0" bIns="45706" numCol="1" rtlCol="0" anchor="ctr" anchorCtr="0" compatLnSpc="1">
              <a:prstTxWarp prst="textNoShape">
                <a:avLst/>
              </a:prstTxWarp>
            </a:bodyPr>
            <a:lstStyle/>
            <a:p>
              <a:pPr marL="0" marR="0" lvl="0" indent="0" algn="ctr" defTabSz="913983"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0072C6"/>
                  </a:solidFill>
                  <a:effectLst/>
                  <a:uLnTx/>
                  <a:uFillTx/>
                  <a:latin typeface="Segoe UI" panose="020B0502040204020203" pitchFamily="34" charset="0"/>
                  <a:ea typeface="+mn-ea"/>
                  <a:cs typeface="Segoe UI" panose="020B0502040204020203" pitchFamily="34" charset="0"/>
                </a:rPr>
                <a:t>Docker</a:t>
              </a:r>
            </a:p>
          </p:txBody>
        </p:sp>
      </p:grpSp>
      <p:sp>
        <p:nvSpPr>
          <p:cNvPr id="133" name="Rectangle 132">
            <a:extLst>
              <a:ext uri="{FF2B5EF4-FFF2-40B4-BE49-F238E27FC236}">
                <a16:creationId xmlns:a16="http://schemas.microsoft.com/office/drawing/2014/main" id="{3CE3B5BE-6AAA-486E-8681-43E6A6181AC2}"/>
              </a:ext>
            </a:extLst>
          </p:cNvPr>
          <p:cNvSpPr/>
          <p:nvPr/>
        </p:nvSpPr>
        <p:spPr>
          <a:xfrm>
            <a:off x="3785677" y="2071163"/>
            <a:ext cx="8161067" cy="646331"/>
          </a:xfrm>
          <a:prstGeom prst="rect">
            <a:avLst/>
          </a:prstGeom>
        </p:spPr>
        <p:txBody>
          <a:bodyPr wrap="square">
            <a:spAutoFit/>
          </a:bodyPr>
          <a:lstStyle/>
          <a:p>
            <a:pPr defTabSz="914400"/>
            <a:r>
              <a:rPr lang="en-US" sz="1200" dirty="0">
                <a:solidFill>
                  <a:srgbClr val="000000">
                    <a:lumMod val="65000"/>
                    <a:lumOff val="35000"/>
                  </a:srgbClr>
                </a:solidFill>
                <a:latin typeface="Segoe UI" panose="020B0502040204020203" pitchFamily="34" charset="0"/>
                <a:cs typeface="Segoe UI" panose="020B0502040204020203" pitchFamily="34" charset="0"/>
              </a:rPr>
              <a:t>Collect and act on data generated from Linux computers. Adding data collected from Linux to OMS allows you to manage Linux systems and container solutions like Docker regardless of where your computers are located—virtually anywhere.</a:t>
            </a:r>
          </a:p>
        </p:txBody>
      </p:sp>
    </p:spTree>
    <p:extLst>
      <p:ext uri="{BB962C8B-B14F-4D97-AF65-F5344CB8AC3E}">
        <p14:creationId xmlns:p14="http://schemas.microsoft.com/office/powerpoint/2010/main" val="17997379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4085798" y="447353"/>
            <a:ext cx="7837289" cy="145616"/>
            <a:chOff x="4024234" y="438622"/>
            <a:chExt cx="7684314" cy="142774"/>
          </a:xfrm>
        </p:grpSpPr>
        <p:cxnSp>
          <p:nvCxnSpPr>
            <p:cNvPr id="11" name="Straight Connector 1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6"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COLLECT AND INDEX DATA</a:t>
            </a:r>
          </a:p>
        </p:txBody>
      </p:sp>
      <p:sp>
        <p:nvSpPr>
          <p:cNvPr id="37"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38"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39"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40"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41"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62" name="Picture 61"/>
          <p:cNvPicPr>
            <a:picLocks noChangeAspect="1"/>
          </p:cNvPicPr>
          <p:nvPr/>
        </p:nvPicPr>
        <p:blipFill>
          <a:blip r:embed="rId4"/>
          <a:stretch>
            <a:fillRect/>
          </a:stretch>
        </p:blipFill>
        <p:spPr>
          <a:xfrm>
            <a:off x="579343" y="2029935"/>
            <a:ext cx="1822558" cy="2633082"/>
          </a:xfrm>
          <a:prstGeom prst="rect">
            <a:avLst/>
          </a:prstGeom>
        </p:spPr>
      </p:pic>
      <p:sp>
        <p:nvSpPr>
          <p:cNvPr id="97" name="TextBox 96">
            <a:extLst>
              <a:ext uri="{FF2B5EF4-FFF2-40B4-BE49-F238E27FC236}">
                <a16:creationId xmlns:a16="http://schemas.microsoft.com/office/drawing/2014/main" id="{1BBAF621-1AE9-47D4-AA0A-BD63A7626A66}"/>
              </a:ext>
            </a:extLst>
          </p:cNvPr>
          <p:cNvSpPr txBox="1"/>
          <p:nvPr/>
        </p:nvSpPr>
        <p:spPr>
          <a:xfrm>
            <a:off x="4299515" y="928029"/>
            <a:ext cx="1727727"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Linux / </a:t>
            </a:r>
            <a:r>
              <a:rPr lang="en-US" sz="1600" kern="0" dirty="0" err="1">
                <a:solidFill>
                  <a:srgbClr val="000000">
                    <a:lumMod val="75000"/>
                    <a:lumOff val="25000"/>
                  </a:srgbClr>
                </a:solidFill>
                <a:latin typeface="Segoe UI"/>
              </a:rPr>
              <a:t>FluentD</a:t>
            </a:r>
            <a:endParaRPr lang="en-US" sz="1600" kern="0" dirty="0">
              <a:solidFill>
                <a:srgbClr val="000000">
                  <a:lumMod val="75000"/>
                  <a:lumOff val="25000"/>
                </a:srgbClr>
              </a:solidFill>
              <a:latin typeface="Segoe UI"/>
            </a:endParaRPr>
          </a:p>
        </p:txBody>
      </p:sp>
      <p:pic>
        <p:nvPicPr>
          <p:cNvPr id="98" name="Picture 97">
            <a:extLst>
              <a:ext uri="{FF2B5EF4-FFF2-40B4-BE49-F238E27FC236}">
                <a16:creationId xmlns:a16="http://schemas.microsoft.com/office/drawing/2014/main" id="{16051AE8-F6EE-4238-8215-894FBDDF455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4441" y="1559755"/>
            <a:ext cx="382558" cy="382504"/>
          </a:xfrm>
          <a:prstGeom prst="rect">
            <a:avLst/>
          </a:prstGeom>
          <a:ln>
            <a:noFill/>
          </a:ln>
          <a:effectLst>
            <a:outerShdw blurRad="190500" algn="tl" rotWithShape="0">
              <a:srgbClr val="000000">
                <a:alpha val="70000"/>
              </a:srgbClr>
            </a:outerShdw>
          </a:effectLst>
        </p:spPr>
      </p:pic>
      <p:pic>
        <p:nvPicPr>
          <p:cNvPr id="99" name="Picture 98">
            <a:extLst>
              <a:ext uri="{FF2B5EF4-FFF2-40B4-BE49-F238E27FC236}">
                <a16:creationId xmlns:a16="http://schemas.microsoft.com/office/drawing/2014/main" id="{37BEBB6D-6D2C-4722-AB1C-324248DF029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05720" y="1438808"/>
            <a:ext cx="382558" cy="382504"/>
          </a:xfrm>
          <a:prstGeom prst="rect">
            <a:avLst/>
          </a:prstGeom>
          <a:ln>
            <a:noFill/>
          </a:ln>
          <a:effectLst>
            <a:outerShdw blurRad="190500" algn="tl" rotWithShape="0">
              <a:srgbClr val="000000">
                <a:alpha val="70000"/>
              </a:srgbClr>
            </a:outerShdw>
          </a:effectLst>
        </p:spPr>
      </p:pic>
      <p:pic>
        <p:nvPicPr>
          <p:cNvPr id="100" name="Picture 99">
            <a:extLst>
              <a:ext uri="{FF2B5EF4-FFF2-40B4-BE49-F238E27FC236}">
                <a16:creationId xmlns:a16="http://schemas.microsoft.com/office/drawing/2014/main" id="{300CD4A7-DDD4-42C4-B31B-D4D2DE95A3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8692" y="1344811"/>
            <a:ext cx="382558" cy="382504"/>
          </a:xfrm>
          <a:prstGeom prst="rect">
            <a:avLst/>
          </a:prstGeom>
          <a:ln>
            <a:noFill/>
          </a:ln>
          <a:effectLst>
            <a:outerShdw blurRad="190500" algn="tl" rotWithShape="0">
              <a:srgbClr val="000000">
                <a:alpha val="70000"/>
              </a:srgbClr>
            </a:outerShdw>
          </a:effectLst>
        </p:spPr>
      </p:pic>
      <p:cxnSp>
        <p:nvCxnSpPr>
          <p:cNvPr id="101" name="Straight Arrow Connector 100">
            <a:extLst>
              <a:ext uri="{FF2B5EF4-FFF2-40B4-BE49-F238E27FC236}">
                <a16:creationId xmlns:a16="http://schemas.microsoft.com/office/drawing/2014/main" id="{92806EEE-0A53-4BEF-9CED-09D61040169C}"/>
              </a:ext>
            </a:extLst>
          </p:cNvPr>
          <p:cNvCxnSpPr/>
          <p:nvPr/>
        </p:nvCxnSpPr>
        <p:spPr>
          <a:xfrm>
            <a:off x="5485381" y="1628775"/>
            <a:ext cx="2696594" cy="0"/>
          </a:xfrm>
          <a:prstGeom prst="straightConnector1">
            <a:avLst/>
          </a:prstGeom>
          <a:noFill/>
          <a:ln w="38100" cap="flat" cmpd="sng" algn="ctr">
            <a:solidFill>
              <a:srgbClr val="00B0F0"/>
            </a:solidFill>
            <a:prstDash val="solid"/>
            <a:headEnd type="none"/>
            <a:tailEnd type="triangle"/>
          </a:ln>
          <a:effectLst/>
        </p:spPr>
      </p:cxnSp>
      <p:sp>
        <p:nvSpPr>
          <p:cNvPr id="102" name="Rectangle 101">
            <a:extLst>
              <a:ext uri="{FF2B5EF4-FFF2-40B4-BE49-F238E27FC236}">
                <a16:creationId xmlns:a16="http://schemas.microsoft.com/office/drawing/2014/main" id="{6B9931BC-6820-46A9-98E5-9029DF30A294}"/>
              </a:ext>
            </a:extLst>
          </p:cNvPr>
          <p:cNvSpPr/>
          <p:nvPr/>
        </p:nvSpPr>
        <p:spPr>
          <a:xfrm>
            <a:off x="8203235" y="1249571"/>
            <a:ext cx="3653737" cy="768003"/>
          </a:xfrm>
          <a:prstGeom prst="rect">
            <a:avLst/>
          </a:prstGeom>
          <a:solidFill>
            <a:srgbClr val="FFFFFF"/>
          </a:solidFill>
          <a:ln>
            <a:solidFill>
              <a:srgbClr val="00B0F0"/>
            </a:solidFill>
          </a:ln>
        </p:spPr>
        <p:txBody>
          <a:bodyPr wrap="square" anchor="ctr">
            <a:noAutofit/>
          </a:bodyPr>
          <a:lstStyle/>
          <a:p>
            <a:pPr marL="0" marR="0" lvl="0" indent="0" algn="ctr" defTabSz="609498"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lumMod val="75000"/>
                    <a:lumOff val="25000"/>
                  </a:srgbClr>
                </a:solidFill>
                <a:effectLst/>
                <a:uLnTx/>
                <a:uFillTx/>
                <a:latin typeface="Segoe UI Light"/>
              </a:rPr>
              <a:t>Operations Management Suite</a:t>
            </a:r>
          </a:p>
        </p:txBody>
      </p:sp>
      <p:grpSp>
        <p:nvGrpSpPr>
          <p:cNvPr id="103" name="Group 102">
            <a:extLst>
              <a:ext uri="{FF2B5EF4-FFF2-40B4-BE49-F238E27FC236}">
                <a16:creationId xmlns:a16="http://schemas.microsoft.com/office/drawing/2014/main" id="{AFAA2EC5-1B2A-4FF9-8CC2-5582A13DBD4A}"/>
              </a:ext>
            </a:extLst>
          </p:cNvPr>
          <p:cNvGrpSpPr/>
          <p:nvPr/>
        </p:nvGrpSpPr>
        <p:grpSpPr>
          <a:xfrm>
            <a:off x="3911584" y="2637274"/>
            <a:ext cx="8094894" cy="3770121"/>
            <a:chOff x="-114627" y="1466134"/>
            <a:chExt cx="10840680" cy="5277624"/>
          </a:xfrm>
        </p:grpSpPr>
        <p:sp>
          <p:nvSpPr>
            <p:cNvPr id="104" name="TextBox 9">
              <a:extLst>
                <a:ext uri="{FF2B5EF4-FFF2-40B4-BE49-F238E27FC236}">
                  <a16:creationId xmlns:a16="http://schemas.microsoft.com/office/drawing/2014/main" id="{19D1D9E1-2A3F-4BC1-B0D9-1D3033A1E6F6}"/>
                </a:ext>
              </a:extLst>
            </p:cNvPr>
            <p:cNvSpPr txBox="1"/>
            <p:nvPr/>
          </p:nvSpPr>
          <p:spPr>
            <a:xfrm>
              <a:off x="8179294" y="1466134"/>
              <a:ext cx="2082206" cy="1098640"/>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a:ln>
                    <a:noFill/>
                  </a:ln>
                  <a:solidFill>
                    <a:srgbClr val="000000"/>
                  </a:solidFill>
                  <a:effectLst/>
                  <a:uLnTx/>
                  <a:uFillTx/>
                  <a:latin typeface="Calibri"/>
                </a:rPr>
                <a:t>5</a:t>
              </a:r>
              <a:r>
                <a:rPr kumimoji="0" lang="en-US" sz="1600" b="0" i="0" u="none" strike="noStrike" kern="0" cap="none" spc="0" normalizeH="0" baseline="0" noProof="0">
                  <a:ln>
                    <a:noFill/>
                  </a:ln>
                  <a:solidFill>
                    <a:srgbClr val="000000"/>
                  </a:solidFill>
                  <a:effectLst/>
                  <a:uLnTx/>
                  <a:uFillTx/>
                  <a:latin typeface="Calibri"/>
                </a:rPr>
                <a:t>.x </a:t>
              </a:r>
              <a:r>
                <a:rPr kumimoji="0" lang="en-US" sz="1100" b="0" i="0" u="none" strike="noStrike" kern="0" cap="none" spc="0" normalizeH="0" baseline="0" noProof="0">
                  <a:ln>
                    <a:noFill/>
                  </a:ln>
                  <a:solidFill>
                    <a:srgbClr val="000000"/>
                  </a:solidFill>
                  <a:effectLst/>
                  <a:uLnTx/>
                  <a:uFillTx/>
                  <a:latin typeface="Calibri"/>
                </a:rPr>
                <a:t>32/64-bit</a:t>
              </a:r>
              <a:br>
                <a:rPr kumimoji="0" lang="en-US" sz="1600" b="0" i="0" u="none" strike="noStrike" kern="0" cap="none" spc="0" normalizeH="0" baseline="0" noProof="0">
                  <a:ln>
                    <a:noFill/>
                  </a:ln>
                  <a:solidFill>
                    <a:srgbClr val="000000"/>
                  </a:solidFill>
                  <a:effectLst/>
                  <a:uLnTx/>
                  <a:uFillTx/>
                  <a:latin typeface="Calibri"/>
                </a:rPr>
              </a:br>
              <a:r>
                <a:rPr kumimoji="0" lang="en-US" sz="1600" b="1" i="0" u="none" strike="noStrike" kern="0" cap="none" spc="0" normalizeH="0" baseline="0" noProof="0">
                  <a:ln>
                    <a:noFill/>
                  </a:ln>
                  <a:solidFill>
                    <a:srgbClr val="000000"/>
                  </a:solidFill>
                  <a:effectLst/>
                  <a:uLnTx/>
                  <a:uFillTx/>
                  <a:latin typeface="Calibri"/>
                </a:rPr>
                <a:t>6</a:t>
              </a:r>
              <a:r>
                <a:rPr kumimoji="0" lang="en-US" sz="1600" b="0" i="0" u="none" strike="noStrike" kern="0" cap="none" spc="0" normalizeH="0" baseline="0" noProof="0">
                  <a:ln>
                    <a:noFill/>
                  </a:ln>
                  <a:solidFill>
                    <a:srgbClr val="000000"/>
                  </a:solidFill>
                  <a:effectLst/>
                  <a:uLnTx/>
                  <a:uFillTx/>
                  <a:latin typeface="Calibri"/>
                </a:rPr>
                <a:t>.x </a:t>
              </a:r>
              <a:r>
                <a:rPr kumimoji="0" lang="en-US" sz="1100" b="0" i="0" u="none" strike="noStrike" kern="0" cap="none" spc="0" normalizeH="0" baseline="0" noProof="0">
                  <a:ln>
                    <a:noFill/>
                  </a:ln>
                  <a:solidFill>
                    <a:srgbClr val="000000"/>
                  </a:solidFill>
                  <a:effectLst/>
                  <a:uLnTx/>
                  <a:uFillTx/>
                  <a:latin typeface="Calibri"/>
                </a:rPr>
                <a:t>32/64-bit</a:t>
              </a:r>
              <a:br>
                <a:rPr kumimoji="0" lang="en-US" sz="1600" b="0" i="0" u="none" strike="noStrike" kern="0" cap="none" spc="0" normalizeH="0" baseline="0" noProof="0">
                  <a:ln>
                    <a:noFill/>
                  </a:ln>
                  <a:solidFill>
                    <a:srgbClr val="000000"/>
                  </a:solidFill>
                  <a:effectLst/>
                  <a:uLnTx/>
                  <a:uFillTx/>
                  <a:latin typeface="Calibri"/>
                </a:rPr>
              </a:br>
              <a:r>
                <a:rPr kumimoji="0" lang="en-US" sz="1600" b="1" i="0" u="none" strike="noStrike" kern="0" cap="none" spc="0" normalizeH="0" baseline="0" noProof="0">
                  <a:ln>
                    <a:noFill/>
                  </a:ln>
                  <a:solidFill>
                    <a:srgbClr val="000000"/>
                  </a:solidFill>
                  <a:effectLst/>
                  <a:uLnTx/>
                  <a:uFillTx/>
                  <a:latin typeface="Calibri"/>
                </a:rPr>
                <a:t>7</a:t>
              </a:r>
              <a:r>
                <a:rPr kumimoji="0" lang="en-US" sz="1600" b="0" i="0" u="none" strike="noStrike" kern="0" cap="none" spc="0" normalizeH="0" baseline="0" noProof="0">
                  <a:ln>
                    <a:noFill/>
                  </a:ln>
                  <a:solidFill>
                    <a:srgbClr val="000000"/>
                  </a:solidFill>
                  <a:effectLst/>
                  <a:uLnTx/>
                  <a:uFillTx/>
                  <a:latin typeface="Calibri"/>
                </a:rPr>
                <a:t>.x </a:t>
              </a:r>
              <a:r>
                <a:rPr kumimoji="0" lang="en-US" sz="1100" b="0" i="0" u="none" strike="noStrike" kern="0" cap="none" spc="0" normalizeH="0" baseline="0" noProof="0">
                  <a:ln>
                    <a:noFill/>
                  </a:ln>
                  <a:solidFill>
                    <a:srgbClr val="000000"/>
                  </a:solidFill>
                  <a:effectLst/>
                  <a:uLnTx/>
                  <a:uFillTx/>
                  <a:latin typeface="Calibri"/>
                </a:rPr>
                <a:t>64-bit</a:t>
              </a:r>
              <a:endParaRPr kumimoji="0" lang="en-US" sz="1600" b="0" i="0" u="none" strike="noStrike" kern="0" cap="none" spc="0" normalizeH="0" baseline="0" noProof="0">
                <a:ln>
                  <a:noFill/>
                </a:ln>
                <a:solidFill>
                  <a:srgbClr val="000000"/>
                </a:solidFill>
                <a:effectLst/>
                <a:uLnTx/>
                <a:uFillTx/>
                <a:latin typeface="Calibri"/>
              </a:endParaRPr>
            </a:p>
          </p:txBody>
        </p:sp>
        <p:sp>
          <p:nvSpPr>
            <p:cNvPr id="105" name="TextBox 11">
              <a:extLst>
                <a:ext uri="{FF2B5EF4-FFF2-40B4-BE49-F238E27FC236}">
                  <a16:creationId xmlns:a16="http://schemas.microsoft.com/office/drawing/2014/main" id="{CFBF4F10-59F2-4AEB-A1D0-6A9A02F931E6}"/>
                </a:ext>
              </a:extLst>
            </p:cNvPr>
            <p:cNvSpPr txBox="1"/>
            <p:nvPr/>
          </p:nvSpPr>
          <p:spPr>
            <a:xfrm>
              <a:off x="8179294" y="2736769"/>
              <a:ext cx="2082206" cy="1098640"/>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5</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6</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7</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64-bit</a:t>
              </a:r>
              <a:endParaRPr kumimoji="0" lang="en-US" sz="1600" b="0" i="0" u="none" strike="noStrike" kern="0" cap="none" spc="0" normalizeH="0" baseline="0" noProof="0" dirty="0">
                <a:ln>
                  <a:noFill/>
                </a:ln>
                <a:solidFill>
                  <a:srgbClr val="000000"/>
                </a:solidFill>
                <a:effectLst/>
                <a:uLnTx/>
                <a:uFillTx/>
                <a:latin typeface="Calibri"/>
              </a:endParaRPr>
            </a:p>
          </p:txBody>
        </p:sp>
        <p:sp>
          <p:nvSpPr>
            <p:cNvPr id="106" name="TextBox 11">
              <a:extLst>
                <a:ext uri="{FF2B5EF4-FFF2-40B4-BE49-F238E27FC236}">
                  <a16:creationId xmlns:a16="http://schemas.microsoft.com/office/drawing/2014/main" id="{71F80CCA-5CE3-42FE-923F-A944F9B3CAA1}"/>
                </a:ext>
              </a:extLst>
            </p:cNvPr>
            <p:cNvSpPr txBox="1"/>
            <p:nvPr/>
          </p:nvSpPr>
          <p:spPr>
            <a:xfrm>
              <a:off x="8179294" y="3966004"/>
              <a:ext cx="2082206" cy="1141725"/>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alpha</a:t>
              </a:r>
            </a:p>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beta</a:t>
              </a:r>
            </a:p>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stable</a:t>
              </a:r>
            </a:p>
          </p:txBody>
        </p:sp>
        <p:sp>
          <p:nvSpPr>
            <p:cNvPr id="107" name="TextBox 11">
              <a:extLst>
                <a:ext uri="{FF2B5EF4-FFF2-40B4-BE49-F238E27FC236}">
                  <a16:creationId xmlns:a16="http://schemas.microsoft.com/office/drawing/2014/main" id="{C9B82811-C62C-437F-BB27-DBA19DC6D780}"/>
                </a:ext>
              </a:extLst>
            </p:cNvPr>
            <p:cNvSpPr txBox="1"/>
            <p:nvPr/>
          </p:nvSpPr>
          <p:spPr>
            <a:xfrm>
              <a:off x="8179294" y="5509417"/>
              <a:ext cx="2082206" cy="1098640"/>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5</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6</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7</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64-bit</a:t>
              </a:r>
              <a:endParaRPr kumimoji="0" lang="en-US" sz="1600" b="0" i="0" u="none" strike="noStrike" kern="0" cap="none" spc="0" normalizeH="0" baseline="0" noProof="0" dirty="0">
                <a:ln>
                  <a:noFill/>
                </a:ln>
                <a:solidFill>
                  <a:srgbClr val="000000"/>
                </a:solidFill>
                <a:effectLst/>
                <a:uLnTx/>
                <a:uFillTx/>
                <a:latin typeface="Calibri"/>
              </a:endParaRPr>
            </a:p>
          </p:txBody>
        </p:sp>
        <p:grpSp>
          <p:nvGrpSpPr>
            <p:cNvPr id="108" name="Group 107">
              <a:extLst>
                <a:ext uri="{FF2B5EF4-FFF2-40B4-BE49-F238E27FC236}">
                  <a16:creationId xmlns:a16="http://schemas.microsoft.com/office/drawing/2014/main" id="{F7EB21D6-0EE9-4285-B249-B7520E2F6E15}"/>
                </a:ext>
              </a:extLst>
            </p:cNvPr>
            <p:cNvGrpSpPr/>
            <p:nvPr/>
          </p:nvGrpSpPr>
          <p:grpSpPr>
            <a:xfrm>
              <a:off x="-114627" y="1467131"/>
              <a:ext cx="10840680" cy="5276627"/>
              <a:chOff x="-114627" y="1467131"/>
              <a:chExt cx="10840680" cy="5276627"/>
            </a:xfrm>
          </p:grpSpPr>
          <p:sp>
            <p:nvSpPr>
              <p:cNvPr id="109" name="TextBox 31">
                <a:extLst>
                  <a:ext uri="{FF2B5EF4-FFF2-40B4-BE49-F238E27FC236}">
                    <a16:creationId xmlns:a16="http://schemas.microsoft.com/office/drawing/2014/main" id="{C35D73D5-E520-4781-AB9E-F507BA8A0C59}"/>
                  </a:ext>
                </a:extLst>
              </p:cNvPr>
              <p:cNvSpPr txBox="1"/>
              <p:nvPr/>
            </p:nvSpPr>
            <p:spPr>
              <a:xfrm>
                <a:off x="2574465" y="1467131"/>
                <a:ext cx="4306694" cy="1098640"/>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6</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7</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8</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endParaRPr kumimoji="0" lang="en-US" sz="1600" b="0" i="0" u="none" strike="noStrike" kern="0" cap="none" spc="0" normalizeH="0" baseline="0" noProof="0" dirty="0">
                  <a:ln>
                    <a:noFill/>
                  </a:ln>
                  <a:solidFill>
                    <a:srgbClr val="000000"/>
                  </a:solidFill>
                  <a:effectLst/>
                  <a:uLnTx/>
                  <a:uFillTx/>
                  <a:latin typeface="Calibri"/>
                </a:endParaRPr>
              </a:p>
            </p:txBody>
          </p:sp>
          <p:pic>
            <p:nvPicPr>
              <p:cNvPr id="110" name="Picture 2" descr="http://www.linuxservice.be/nl/images/debian5.png">
                <a:extLst>
                  <a:ext uri="{FF2B5EF4-FFF2-40B4-BE49-F238E27FC236}">
                    <a16:creationId xmlns:a16="http://schemas.microsoft.com/office/drawing/2014/main" id="{4E7FCBDA-B885-4303-9718-68FB0FA4BAE8}"/>
                  </a:ext>
                </a:extLst>
              </p:cNvPr>
              <p:cNvPicPr>
                <a:picLocks noChangeAspect="1"/>
              </p:cNvPicPr>
              <p:nvPr/>
            </p:nvPicPr>
            <p:blipFill>
              <a:blip r:embed="rId6"/>
              <a:srcRect/>
              <a:stretch>
                <a:fillRect/>
              </a:stretch>
            </p:blipFill>
            <p:spPr>
              <a:xfrm>
                <a:off x="-114627" y="1644317"/>
                <a:ext cx="2857094" cy="738081"/>
              </a:xfrm>
              <a:prstGeom prst="rect">
                <a:avLst/>
              </a:prstGeom>
              <a:noFill/>
              <a:ln cap="flat">
                <a:noFill/>
              </a:ln>
            </p:spPr>
          </p:pic>
          <p:sp>
            <p:nvSpPr>
              <p:cNvPr id="111" name="TextBox 5">
                <a:extLst>
                  <a:ext uri="{FF2B5EF4-FFF2-40B4-BE49-F238E27FC236}">
                    <a16:creationId xmlns:a16="http://schemas.microsoft.com/office/drawing/2014/main" id="{573A6D72-E9DC-4C80-825A-6D5A1890DA2E}"/>
                  </a:ext>
                </a:extLst>
              </p:cNvPr>
              <p:cNvSpPr txBox="1"/>
              <p:nvPr/>
            </p:nvSpPr>
            <p:spPr>
              <a:xfrm>
                <a:off x="2574465" y="3084699"/>
                <a:ext cx="4306694" cy="409292"/>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a:ln>
                      <a:noFill/>
                    </a:ln>
                    <a:solidFill>
                      <a:srgbClr val="000000"/>
                    </a:solidFill>
                    <a:effectLst/>
                    <a:uLnTx/>
                    <a:uFillTx/>
                    <a:latin typeface="Calibri"/>
                  </a:rPr>
                  <a:t>2013.</a:t>
                </a:r>
                <a:r>
                  <a:rPr kumimoji="0" lang="en-US" sz="1600" b="0" i="0" u="none" strike="noStrike" kern="0" cap="none" spc="0" normalizeH="0" baseline="0" noProof="0">
                    <a:ln>
                      <a:noFill/>
                    </a:ln>
                    <a:solidFill>
                      <a:srgbClr val="000000"/>
                    </a:solidFill>
                    <a:effectLst/>
                    <a:uLnTx/>
                    <a:uFillTx/>
                    <a:latin typeface="Calibri"/>
                  </a:rPr>
                  <a:t>09</a:t>
                </a:r>
                <a:r>
                  <a:rPr kumimoji="0" lang="en-US" sz="1600" b="1" i="0" u="none" strike="noStrike" kern="0" cap="none" spc="0" normalizeH="0" baseline="0" noProof="0">
                    <a:ln>
                      <a:noFill/>
                    </a:ln>
                    <a:solidFill>
                      <a:srgbClr val="000000"/>
                    </a:solidFill>
                    <a:effectLst/>
                    <a:uLnTx/>
                    <a:uFillTx/>
                    <a:latin typeface="Calibri"/>
                  </a:rPr>
                  <a:t> – 2015.</a:t>
                </a:r>
                <a:r>
                  <a:rPr kumimoji="0" lang="en-US" sz="1600" b="0" i="0" u="none" strike="noStrike" kern="0" cap="none" spc="0" normalizeH="0" baseline="0" noProof="0">
                    <a:ln>
                      <a:noFill/>
                    </a:ln>
                    <a:solidFill>
                      <a:srgbClr val="000000"/>
                    </a:solidFill>
                    <a:effectLst/>
                    <a:uLnTx/>
                    <a:uFillTx/>
                    <a:latin typeface="Calibri"/>
                  </a:rPr>
                  <a:t>09</a:t>
                </a:r>
              </a:p>
            </p:txBody>
          </p:sp>
          <p:sp>
            <p:nvSpPr>
              <p:cNvPr id="112" name="TextBox 7">
                <a:extLst>
                  <a:ext uri="{FF2B5EF4-FFF2-40B4-BE49-F238E27FC236}">
                    <a16:creationId xmlns:a16="http://schemas.microsoft.com/office/drawing/2014/main" id="{30C54873-335D-4FFC-8D15-DCFCBB107F85}"/>
                  </a:ext>
                </a:extLst>
              </p:cNvPr>
              <p:cNvSpPr txBox="1"/>
              <p:nvPr/>
            </p:nvSpPr>
            <p:spPr>
              <a:xfrm>
                <a:off x="2574465" y="3829222"/>
                <a:ext cx="4306694" cy="1486399"/>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12</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14</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p>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15</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16.</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endParaRPr kumimoji="0" lang="en-US" sz="1600" b="0" i="0" u="none" strike="noStrike" kern="0" cap="none" spc="0" normalizeH="0" baseline="0" noProof="0" dirty="0">
                  <a:ln>
                    <a:noFill/>
                  </a:ln>
                  <a:solidFill>
                    <a:srgbClr val="000000"/>
                  </a:solidFill>
                  <a:effectLst/>
                  <a:uLnTx/>
                  <a:uFillTx/>
                  <a:latin typeface="Calibri"/>
                </a:endParaRPr>
              </a:p>
            </p:txBody>
          </p:sp>
          <p:pic>
            <p:nvPicPr>
              <p:cNvPr id="113" name="Picture 4" descr="http://media.corporate-ir.net/media_files/IROL/17/176060/KindleLogos/AWS%20Logo%20-%20New/aws_logo_web_300px.png">
                <a:extLst>
                  <a:ext uri="{FF2B5EF4-FFF2-40B4-BE49-F238E27FC236}">
                    <a16:creationId xmlns:a16="http://schemas.microsoft.com/office/drawing/2014/main" id="{AD28AF3B-907A-4DA4-8AE9-7FE3362D49F0}"/>
                  </a:ext>
                </a:extLst>
              </p:cNvPr>
              <p:cNvPicPr>
                <a:picLocks noChangeAspect="1"/>
              </p:cNvPicPr>
              <p:nvPr/>
            </p:nvPicPr>
            <p:blipFill>
              <a:blip r:embed="rId7"/>
              <a:srcRect/>
              <a:stretch>
                <a:fillRect/>
              </a:stretch>
            </p:blipFill>
            <p:spPr>
              <a:xfrm>
                <a:off x="282572" y="2736770"/>
                <a:ext cx="2101125" cy="875468"/>
              </a:xfrm>
              <a:prstGeom prst="rect">
                <a:avLst/>
              </a:prstGeom>
              <a:noFill/>
              <a:ln cap="flat">
                <a:noFill/>
              </a:ln>
            </p:spPr>
          </p:pic>
          <p:pic>
            <p:nvPicPr>
              <p:cNvPr id="114" name="Picture 6" descr="https://assets.ubuntu.com/v1/c037fd75-ubuntu-logo.png">
                <a:extLst>
                  <a:ext uri="{FF2B5EF4-FFF2-40B4-BE49-F238E27FC236}">
                    <a16:creationId xmlns:a16="http://schemas.microsoft.com/office/drawing/2014/main" id="{43B379B4-054D-486D-8AD6-77399EC392BC}"/>
                  </a:ext>
                </a:extLst>
              </p:cNvPr>
              <p:cNvPicPr>
                <a:picLocks noChangeAspect="1"/>
              </p:cNvPicPr>
              <p:nvPr/>
            </p:nvPicPr>
            <p:blipFill>
              <a:blip r:embed="rId8"/>
              <a:srcRect/>
              <a:stretch>
                <a:fillRect/>
              </a:stretch>
            </p:blipFill>
            <p:spPr>
              <a:xfrm>
                <a:off x="423163" y="4308172"/>
                <a:ext cx="1960533" cy="442282"/>
              </a:xfrm>
              <a:prstGeom prst="rect">
                <a:avLst/>
              </a:prstGeom>
              <a:noFill/>
              <a:ln cap="flat">
                <a:noFill/>
              </a:ln>
            </p:spPr>
          </p:pic>
          <p:pic>
            <p:nvPicPr>
              <p:cNvPr id="115" name="Picture 8" descr="https://upload.wikimedia.org/wikipedia/commons/thumb/8/8c/CoreOS.svg/2000px-CoreOS.svg.png">
                <a:extLst>
                  <a:ext uri="{FF2B5EF4-FFF2-40B4-BE49-F238E27FC236}">
                    <a16:creationId xmlns:a16="http://schemas.microsoft.com/office/drawing/2014/main" id="{042FBCCF-0B42-4FF2-93CF-D40EA99FF59B}"/>
                  </a:ext>
                </a:extLst>
              </p:cNvPr>
              <p:cNvPicPr>
                <a:picLocks noChangeAspect="1"/>
              </p:cNvPicPr>
              <p:nvPr/>
            </p:nvPicPr>
            <p:blipFill>
              <a:blip r:embed="rId9"/>
              <a:srcRect/>
              <a:stretch>
                <a:fillRect/>
              </a:stretch>
            </p:blipFill>
            <p:spPr>
              <a:xfrm>
                <a:off x="5570226" y="4105761"/>
                <a:ext cx="2103334" cy="812937"/>
              </a:xfrm>
              <a:prstGeom prst="rect">
                <a:avLst/>
              </a:prstGeom>
              <a:noFill/>
              <a:ln cap="flat">
                <a:noFill/>
              </a:ln>
            </p:spPr>
          </p:pic>
          <p:pic>
            <p:nvPicPr>
              <p:cNvPr id="116" name="Picture 10" descr="https://upload.wikimedia.org/wikipedia/commons/thumb/b/bf/Centos-logo-light.svg/200px-Centos-logo-light.svg.png">
                <a:extLst>
                  <a:ext uri="{FF2B5EF4-FFF2-40B4-BE49-F238E27FC236}">
                    <a16:creationId xmlns:a16="http://schemas.microsoft.com/office/drawing/2014/main" id="{45570B60-6CBC-40B2-BF54-4A502AEBF0C1}"/>
                  </a:ext>
                </a:extLst>
              </p:cNvPr>
              <p:cNvPicPr>
                <a:picLocks noChangeAspect="1"/>
              </p:cNvPicPr>
              <p:nvPr/>
            </p:nvPicPr>
            <p:blipFill>
              <a:blip r:embed="rId10"/>
              <a:srcRect/>
              <a:stretch>
                <a:fillRect/>
              </a:stretch>
            </p:blipFill>
            <p:spPr>
              <a:xfrm>
                <a:off x="5487586" y="1712736"/>
                <a:ext cx="1998992" cy="669662"/>
              </a:xfrm>
              <a:prstGeom prst="rect">
                <a:avLst/>
              </a:prstGeom>
              <a:noFill/>
              <a:ln cap="flat">
                <a:noFill/>
              </a:ln>
            </p:spPr>
          </p:pic>
          <p:pic>
            <p:nvPicPr>
              <p:cNvPr id="117" name="Picture 14" descr="https://d0.awsstatic.com/logos/partners/logo-oracle-linux.png">
                <a:extLst>
                  <a:ext uri="{FF2B5EF4-FFF2-40B4-BE49-F238E27FC236}">
                    <a16:creationId xmlns:a16="http://schemas.microsoft.com/office/drawing/2014/main" id="{28F68138-C92B-4B0F-863E-9BAB9EB6B5E7}"/>
                  </a:ext>
                </a:extLst>
              </p:cNvPr>
              <p:cNvPicPr>
                <a:picLocks noChangeAspect="1"/>
              </p:cNvPicPr>
              <p:nvPr/>
            </p:nvPicPr>
            <p:blipFill>
              <a:blip r:embed="rId11"/>
              <a:srcRect/>
              <a:stretch>
                <a:fillRect/>
              </a:stretch>
            </p:blipFill>
            <p:spPr>
              <a:xfrm>
                <a:off x="5570226" y="2962260"/>
                <a:ext cx="2175990" cy="739837"/>
              </a:xfrm>
              <a:prstGeom prst="rect">
                <a:avLst/>
              </a:prstGeom>
              <a:noFill/>
              <a:ln cap="flat">
                <a:noFill/>
              </a:ln>
            </p:spPr>
          </p:pic>
          <p:cxnSp>
            <p:nvCxnSpPr>
              <p:cNvPr id="118" name="Straight Connector 4">
                <a:extLst>
                  <a:ext uri="{FF2B5EF4-FFF2-40B4-BE49-F238E27FC236}">
                    <a16:creationId xmlns:a16="http://schemas.microsoft.com/office/drawing/2014/main" id="{09413B97-71AF-401F-A41E-54C8E9ED2FE5}"/>
                  </a:ext>
                </a:extLst>
              </p:cNvPr>
              <p:cNvCxnSpPr/>
              <p:nvPr/>
            </p:nvCxnSpPr>
            <p:spPr>
              <a:xfrm>
                <a:off x="-104272" y="3829222"/>
                <a:ext cx="10830325" cy="0"/>
              </a:xfrm>
              <a:prstGeom prst="straightConnector1">
                <a:avLst/>
              </a:prstGeom>
              <a:noFill/>
              <a:ln w="28575" cap="flat" cmpd="sng" algn="ctr">
                <a:solidFill>
                  <a:srgbClr val="C32032">
                    <a:shade val="95000"/>
                    <a:satMod val="105000"/>
                  </a:srgbClr>
                </a:solidFill>
                <a:prstDash val="solid"/>
              </a:ln>
              <a:effectLst/>
            </p:spPr>
          </p:cxnSp>
          <p:cxnSp>
            <p:nvCxnSpPr>
              <p:cNvPr id="119" name="Straight Connector 22">
                <a:extLst>
                  <a:ext uri="{FF2B5EF4-FFF2-40B4-BE49-F238E27FC236}">
                    <a16:creationId xmlns:a16="http://schemas.microsoft.com/office/drawing/2014/main" id="{D0AF72C7-190B-4149-8A0B-883F618E7210}"/>
                  </a:ext>
                </a:extLst>
              </p:cNvPr>
              <p:cNvCxnSpPr/>
              <p:nvPr/>
            </p:nvCxnSpPr>
            <p:spPr>
              <a:xfrm>
                <a:off x="-104272" y="2558587"/>
                <a:ext cx="10830325" cy="0"/>
              </a:xfrm>
              <a:prstGeom prst="straightConnector1">
                <a:avLst/>
              </a:prstGeom>
              <a:noFill/>
              <a:ln w="28575" cap="flat" cmpd="sng" algn="ctr">
                <a:solidFill>
                  <a:srgbClr val="C32032">
                    <a:shade val="95000"/>
                    <a:satMod val="105000"/>
                  </a:srgbClr>
                </a:solidFill>
                <a:prstDash val="solid"/>
              </a:ln>
              <a:effectLst/>
            </p:spPr>
          </p:cxnSp>
          <p:pic>
            <p:nvPicPr>
              <p:cNvPr id="120" name="Picture 119" descr="http://www.radicaltechnologiesbangalore.com/wp-content/plugins/ambil-services/resources/images/technologies/SLD4736999.png">
                <a:extLst>
                  <a:ext uri="{FF2B5EF4-FFF2-40B4-BE49-F238E27FC236}">
                    <a16:creationId xmlns:a16="http://schemas.microsoft.com/office/drawing/2014/main" id="{5ADB7BAB-3DC0-4AE8-8341-0F9872E560C3}"/>
                  </a:ext>
                </a:extLst>
              </p:cNvPr>
              <p:cNvPicPr>
                <a:picLocks noChangeAspect="1"/>
              </p:cNvPicPr>
              <p:nvPr/>
            </p:nvPicPr>
            <p:blipFill>
              <a:blip r:embed="rId12"/>
              <a:srcRect/>
              <a:stretch>
                <a:fillRect/>
              </a:stretch>
            </p:blipFill>
            <p:spPr>
              <a:xfrm>
                <a:off x="5954806" y="5336930"/>
                <a:ext cx="1406828" cy="1406828"/>
              </a:xfrm>
              <a:prstGeom prst="rect">
                <a:avLst/>
              </a:prstGeom>
              <a:noFill/>
              <a:ln cap="flat">
                <a:noFill/>
              </a:ln>
            </p:spPr>
          </p:pic>
          <p:cxnSp>
            <p:nvCxnSpPr>
              <p:cNvPr id="121" name="Straight Connector 4">
                <a:extLst>
                  <a:ext uri="{FF2B5EF4-FFF2-40B4-BE49-F238E27FC236}">
                    <a16:creationId xmlns:a16="http://schemas.microsoft.com/office/drawing/2014/main" id="{921C70A4-AE31-4C69-97DF-2B735F9758F0}"/>
                  </a:ext>
                </a:extLst>
              </p:cNvPr>
              <p:cNvCxnSpPr/>
              <p:nvPr/>
            </p:nvCxnSpPr>
            <p:spPr>
              <a:xfrm>
                <a:off x="-104272" y="5211558"/>
                <a:ext cx="10804814" cy="0"/>
              </a:xfrm>
              <a:prstGeom prst="straightConnector1">
                <a:avLst/>
              </a:prstGeom>
              <a:noFill/>
              <a:ln w="28575" cap="flat" cmpd="sng" algn="ctr">
                <a:solidFill>
                  <a:srgbClr val="C32032">
                    <a:shade val="95000"/>
                    <a:satMod val="105000"/>
                  </a:srgbClr>
                </a:solidFill>
                <a:prstDash val="solid"/>
              </a:ln>
              <a:effectLst/>
            </p:spPr>
          </p:cxnSp>
          <p:pic>
            <p:nvPicPr>
              <p:cNvPr id="122" name="Picture 121">
                <a:extLst>
                  <a:ext uri="{FF2B5EF4-FFF2-40B4-BE49-F238E27FC236}">
                    <a16:creationId xmlns:a16="http://schemas.microsoft.com/office/drawing/2014/main" id="{66ECB81A-3EEB-44D9-B1F3-60613577EA4B}"/>
                  </a:ext>
                </a:extLst>
              </p:cNvPr>
              <p:cNvPicPr>
                <a:picLocks noChangeAspect="1"/>
              </p:cNvPicPr>
              <p:nvPr/>
            </p:nvPicPr>
            <p:blipFill>
              <a:blip r:embed="rId13"/>
              <a:stretch>
                <a:fillRect/>
              </a:stretch>
            </p:blipFill>
            <p:spPr>
              <a:xfrm>
                <a:off x="119835" y="5358517"/>
                <a:ext cx="2547505" cy="983864"/>
              </a:xfrm>
              <a:prstGeom prst="rect">
                <a:avLst/>
              </a:prstGeom>
            </p:spPr>
          </p:pic>
          <p:sp>
            <p:nvSpPr>
              <p:cNvPr id="123" name="TextBox 7">
                <a:extLst>
                  <a:ext uri="{FF2B5EF4-FFF2-40B4-BE49-F238E27FC236}">
                    <a16:creationId xmlns:a16="http://schemas.microsoft.com/office/drawing/2014/main" id="{5B2F9506-07C8-4E06-82B9-EB11EFD2B1FA}"/>
                  </a:ext>
                </a:extLst>
              </p:cNvPr>
              <p:cNvSpPr txBox="1"/>
              <p:nvPr/>
            </p:nvSpPr>
            <p:spPr>
              <a:xfrm>
                <a:off x="2574465" y="5322864"/>
                <a:ext cx="4306694" cy="1098640"/>
              </a:xfrm>
              <a:prstGeom prst="rect">
                <a:avLst/>
              </a:prstGeom>
              <a:noFill/>
              <a:ln cap="flat">
                <a:noFill/>
              </a:ln>
            </p:spPr>
            <p:txBody>
              <a:bodyPr vert="horz" wrap="square" lIns="45713" tIns="22857" rIns="45713" bIns="22857" anchor="t" anchorCtr="0" compatLnSpc="1">
                <a:spAutoFit/>
              </a:bodyPr>
              <a:lstStyle/>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10</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br>
                  <a:rPr kumimoji="0" lang="en-US" sz="1600" b="0" i="0" u="none" strike="noStrike" kern="0" cap="none" spc="0" normalizeH="0" baseline="0" noProof="0" dirty="0">
                    <a:ln>
                      <a:noFill/>
                    </a:ln>
                    <a:solidFill>
                      <a:srgbClr val="000000"/>
                    </a:solidFill>
                    <a:effectLst/>
                    <a:uLnTx/>
                    <a:uFillTx/>
                    <a:latin typeface="Calibri"/>
                  </a:rPr>
                </a:br>
                <a:r>
                  <a:rPr kumimoji="0" lang="en-US" sz="1600" b="1" i="0" u="none" strike="noStrike" kern="0" cap="none" spc="0" normalizeH="0" baseline="0" noProof="0" dirty="0">
                    <a:ln>
                      <a:noFill/>
                    </a:ln>
                    <a:solidFill>
                      <a:srgbClr val="000000"/>
                    </a:solidFill>
                    <a:effectLst/>
                    <a:uLnTx/>
                    <a:uFillTx/>
                    <a:latin typeface="Calibri"/>
                  </a:rPr>
                  <a:t>11</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32/64-bit</a:t>
                </a:r>
              </a:p>
              <a:p>
                <a:pPr marL="0" marR="0" lvl="0" indent="0" defTabSz="457157"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600" b="1" i="0" u="none" strike="noStrike" kern="0" cap="none" spc="0" normalizeH="0" baseline="0" noProof="0" dirty="0">
                    <a:ln>
                      <a:noFill/>
                    </a:ln>
                    <a:solidFill>
                      <a:srgbClr val="000000"/>
                    </a:solidFill>
                    <a:effectLst/>
                    <a:uLnTx/>
                    <a:uFillTx/>
                    <a:latin typeface="Calibri"/>
                  </a:rPr>
                  <a:t>12</a:t>
                </a:r>
                <a:r>
                  <a:rPr kumimoji="0" lang="en-US" sz="1600" b="0" i="0" u="none" strike="noStrike" kern="0" cap="none" spc="0" normalizeH="0" baseline="0" noProof="0" dirty="0">
                    <a:ln>
                      <a:noFill/>
                    </a:ln>
                    <a:solidFill>
                      <a:srgbClr val="000000"/>
                    </a:solidFill>
                    <a:effectLst/>
                    <a:uLnTx/>
                    <a:uFillTx/>
                    <a:latin typeface="Calibri"/>
                  </a:rPr>
                  <a:t>.x </a:t>
                </a:r>
                <a:r>
                  <a:rPr kumimoji="0" lang="en-US" sz="1100" b="0" i="0" u="none" strike="noStrike" kern="0" cap="none" spc="0" normalizeH="0" baseline="0" noProof="0" dirty="0">
                    <a:ln>
                      <a:noFill/>
                    </a:ln>
                    <a:solidFill>
                      <a:srgbClr val="000000"/>
                    </a:solidFill>
                    <a:effectLst/>
                    <a:uLnTx/>
                    <a:uFillTx/>
                    <a:latin typeface="Calibri"/>
                  </a:rPr>
                  <a:t>64-bit</a:t>
                </a:r>
                <a:endParaRPr kumimoji="0" lang="en-US" sz="1600" b="0" i="0" u="none" strike="noStrike" kern="0" cap="none" spc="0" normalizeH="0" baseline="0" noProof="0" dirty="0">
                  <a:ln>
                    <a:noFill/>
                  </a:ln>
                  <a:solidFill>
                    <a:srgbClr val="000000"/>
                  </a:solidFill>
                  <a:effectLst/>
                  <a:uLnTx/>
                  <a:uFillTx/>
                  <a:latin typeface="Calibri"/>
                </a:endParaRPr>
              </a:p>
            </p:txBody>
          </p:sp>
        </p:grpSp>
      </p:grpSp>
      <p:sp>
        <p:nvSpPr>
          <p:cNvPr id="124" name="Rectangle 123">
            <a:extLst>
              <a:ext uri="{FF2B5EF4-FFF2-40B4-BE49-F238E27FC236}">
                <a16:creationId xmlns:a16="http://schemas.microsoft.com/office/drawing/2014/main" id="{564FFF08-D4F5-4CA1-B539-18FDB70A8D99}"/>
              </a:ext>
            </a:extLst>
          </p:cNvPr>
          <p:cNvSpPr/>
          <p:nvPr/>
        </p:nvSpPr>
        <p:spPr>
          <a:xfrm>
            <a:off x="3785677" y="2071163"/>
            <a:ext cx="8161067" cy="276999"/>
          </a:xfrm>
          <a:prstGeom prst="rect">
            <a:avLst/>
          </a:prstGeom>
        </p:spPr>
        <p:txBody>
          <a:bodyPr wrap="square">
            <a:spAutoFit/>
          </a:bodyPr>
          <a:lstStyle/>
          <a:p>
            <a:pPr defTabSz="914400"/>
            <a:r>
              <a:rPr lang="en-US" sz="1200" dirty="0">
                <a:solidFill>
                  <a:srgbClr val="000000">
                    <a:lumMod val="65000"/>
                    <a:lumOff val="35000"/>
                  </a:srgbClr>
                </a:solidFill>
                <a:latin typeface="Segoe UI" panose="020B0502040204020203" pitchFamily="34" charset="0"/>
                <a:cs typeface="Segoe UI" panose="020B0502040204020203" pitchFamily="34" charset="0"/>
              </a:rPr>
              <a:t>Supported Linux platform</a:t>
            </a:r>
          </a:p>
        </p:txBody>
      </p:sp>
    </p:spTree>
    <p:extLst>
      <p:ext uri="{BB962C8B-B14F-4D97-AF65-F5344CB8AC3E}">
        <p14:creationId xmlns:p14="http://schemas.microsoft.com/office/powerpoint/2010/main" val="226512693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4085798" y="447353"/>
            <a:ext cx="7837289" cy="145616"/>
            <a:chOff x="4024234" y="438622"/>
            <a:chExt cx="7684314" cy="142774"/>
          </a:xfrm>
        </p:grpSpPr>
        <p:cxnSp>
          <p:nvCxnSpPr>
            <p:cNvPr id="11" name="Straight Connector 1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36"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COLLECT AND INDEX DATA</a:t>
            </a:r>
          </a:p>
        </p:txBody>
      </p:sp>
      <p:sp>
        <p:nvSpPr>
          <p:cNvPr id="37"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38"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39"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40"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41"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62" name="Picture 61"/>
          <p:cNvPicPr>
            <a:picLocks noChangeAspect="1"/>
          </p:cNvPicPr>
          <p:nvPr/>
        </p:nvPicPr>
        <p:blipFill>
          <a:blip r:embed="rId4"/>
          <a:stretch>
            <a:fillRect/>
          </a:stretch>
        </p:blipFill>
        <p:spPr>
          <a:xfrm>
            <a:off x="579343" y="2029935"/>
            <a:ext cx="1822558" cy="2633082"/>
          </a:xfrm>
          <a:prstGeom prst="rect">
            <a:avLst/>
          </a:prstGeom>
        </p:spPr>
      </p:pic>
      <p:cxnSp>
        <p:nvCxnSpPr>
          <p:cNvPr id="30" name="Straight Arrow Connector 29">
            <a:extLst>
              <a:ext uri="{FF2B5EF4-FFF2-40B4-BE49-F238E27FC236}">
                <a16:creationId xmlns:a16="http://schemas.microsoft.com/office/drawing/2014/main" id="{83CBF90C-F8E6-4DD9-91C6-3F2E5D13AAFB}"/>
              </a:ext>
            </a:extLst>
          </p:cNvPr>
          <p:cNvCxnSpPr>
            <a:endCxn id="45" idx="1"/>
          </p:cNvCxnSpPr>
          <p:nvPr/>
        </p:nvCxnSpPr>
        <p:spPr>
          <a:xfrm>
            <a:off x="5333874" y="1620940"/>
            <a:ext cx="3078911" cy="31683"/>
          </a:xfrm>
          <a:prstGeom prst="straightConnector1">
            <a:avLst/>
          </a:prstGeom>
          <a:noFill/>
          <a:ln w="38100" cap="flat" cmpd="sng" algn="ctr">
            <a:solidFill>
              <a:srgbClr val="00B0F0"/>
            </a:solidFill>
            <a:prstDash val="solid"/>
            <a:headEnd type="none"/>
            <a:tailEnd type="triangle"/>
          </a:ln>
          <a:effectLst/>
        </p:spPr>
      </p:cxnSp>
      <p:sp>
        <p:nvSpPr>
          <p:cNvPr id="31" name="TextBox 30">
            <a:extLst>
              <a:ext uri="{FF2B5EF4-FFF2-40B4-BE49-F238E27FC236}">
                <a16:creationId xmlns:a16="http://schemas.microsoft.com/office/drawing/2014/main" id="{8918512F-19F5-47E6-8B72-F041CF56DF76}"/>
              </a:ext>
            </a:extLst>
          </p:cNvPr>
          <p:cNvSpPr txBox="1"/>
          <p:nvPr/>
        </p:nvSpPr>
        <p:spPr>
          <a:xfrm>
            <a:off x="3700038" y="1018503"/>
            <a:ext cx="2123669" cy="511174"/>
          </a:xfrm>
          <a:prstGeom prst="rect">
            <a:avLst/>
          </a:prstGeom>
          <a:noFill/>
        </p:spPr>
        <p:txBody>
          <a:bodyPr wrap="none" lIns="179234" tIns="143387" rIns="179234" bIns="143387" rtlCol="0">
            <a:spAutoFit/>
          </a:bodyPr>
          <a:lstStyle/>
          <a:p>
            <a:pPr defTabSz="914016">
              <a:lnSpc>
                <a:spcPct val="90000"/>
              </a:lnSpc>
              <a:spcAft>
                <a:spcPts val="588"/>
              </a:spcAft>
              <a:defRPr/>
            </a:pPr>
            <a:r>
              <a:rPr lang="en-US" sz="1600" kern="0" dirty="0">
                <a:solidFill>
                  <a:srgbClr val="000000">
                    <a:lumMod val="75000"/>
                    <a:lumOff val="25000"/>
                  </a:srgbClr>
                </a:solidFill>
                <a:latin typeface="Segoe UI"/>
              </a:rPr>
              <a:t>REST Collection API</a:t>
            </a:r>
          </a:p>
        </p:txBody>
      </p:sp>
      <p:grpSp>
        <p:nvGrpSpPr>
          <p:cNvPr id="32" name="Group 31">
            <a:extLst>
              <a:ext uri="{FF2B5EF4-FFF2-40B4-BE49-F238E27FC236}">
                <a16:creationId xmlns:a16="http://schemas.microsoft.com/office/drawing/2014/main" id="{D93F6E18-50D4-4535-9014-04A23142D4A6}"/>
              </a:ext>
            </a:extLst>
          </p:cNvPr>
          <p:cNvGrpSpPr/>
          <p:nvPr/>
        </p:nvGrpSpPr>
        <p:grpSpPr>
          <a:xfrm>
            <a:off x="4281905" y="1500323"/>
            <a:ext cx="726245" cy="545413"/>
            <a:chOff x="2467699" y="5436613"/>
            <a:chExt cx="740913" cy="556429"/>
          </a:xfrm>
        </p:grpSpPr>
        <p:sp>
          <p:nvSpPr>
            <p:cNvPr id="33" name="Oval 32">
              <a:extLst>
                <a:ext uri="{FF2B5EF4-FFF2-40B4-BE49-F238E27FC236}">
                  <a16:creationId xmlns:a16="http://schemas.microsoft.com/office/drawing/2014/main" id="{A2D05959-642B-4F28-9C7C-1F30D681E04F}"/>
                </a:ext>
              </a:extLst>
            </p:cNvPr>
            <p:cNvSpPr/>
            <p:nvPr/>
          </p:nvSpPr>
          <p:spPr bwMode="auto">
            <a:xfrm>
              <a:off x="2467699" y="5436613"/>
              <a:ext cx="352932" cy="350858"/>
            </a:xfrm>
            <a:prstGeom prst="ellipse">
              <a:avLst/>
            </a:prstGeom>
            <a:noFill/>
            <a:ln w="76200" cap="flat" cmpd="sng" algn="ctr">
              <a:solidFill>
                <a:srgbClr val="026C64">
                  <a:lumMod val="75000"/>
                </a:srgbClr>
              </a:solidFill>
              <a:prstDash val="solid"/>
              <a:headEnd type="none" w="med" len="med"/>
              <a:tailEnd type="none" w="med" len="med"/>
            </a:ln>
            <a:effectLst/>
          </p:spPr>
          <p:txBody>
            <a:bodyPr vert="horz" wrap="square" lIns="0" tIns="45713" rIns="0" bIns="45713" numCol="1" rtlCol="0" anchor="ctr" anchorCtr="0" compatLnSpc="1">
              <a:prstTxWarp prst="textNoShape">
                <a:avLst/>
              </a:prstTxWarp>
            </a:bodyPr>
            <a:lstStyle/>
            <a:p>
              <a:pPr marL="0" marR="0" lvl="0" indent="0" algn="ctr" defTabSz="913927"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lumMod val="75000"/>
                    <a:lumOff val="25000"/>
                  </a:srgbClr>
                </a:solidFill>
                <a:effectLst/>
                <a:uLnTx/>
                <a:uFillTx/>
                <a:latin typeface="Segoe UI"/>
                <a:ea typeface="+mn-ea"/>
                <a:cs typeface="+mn-cs"/>
              </a:endParaRPr>
            </a:p>
          </p:txBody>
        </p:sp>
        <p:cxnSp>
          <p:nvCxnSpPr>
            <p:cNvPr id="34" name="Straight Connector 33">
              <a:extLst>
                <a:ext uri="{FF2B5EF4-FFF2-40B4-BE49-F238E27FC236}">
                  <a16:creationId xmlns:a16="http://schemas.microsoft.com/office/drawing/2014/main" id="{863C4160-231B-49C3-AC85-D5EA8FD5C85B}"/>
                </a:ext>
              </a:extLst>
            </p:cNvPr>
            <p:cNvCxnSpPr>
              <a:stCxn id="33" idx="6"/>
              <a:endCxn id="35" idx="2"/>
            </p:cNvCxnSpPr>
            <p:nvPr/>
          </p:nvCxnSpPr>
          <p:spPr>
            <a:xfrm flipV="1">
              <a:off x="2820631" y="5608774"/>
              <a:ext cx="211515" cy="3268"/>
            </a:xfrm>
            <a:prstGeom prst="line">
              <a:avLst/>
            </a:prstGeom>
            <a:noFill/>
            <a:ln w="9525" cap="flat" cmpd="sng" algn="ctr">
              <a:solidFill>
                <a:srgbClr val="026C64">
                  <a:lumMod val="75000"/>
                </a:srgbClr>
              </a:solidFill>
              <a:prstDash val="solid"/>
              <a:headEnd type="none"/>
              <a:tailEnd type="none"/>
            </a:ln>
            <a:effectLst/>
          </p:spPr>
        </p:cxnSp>
        <p:sp>
          <p:nvSpPr>
            <p:cNvPr id="35" name="Oval 34">
              <a:extLst>
                <a:ext uri="{FF2B5EF4-FFF2-40B4-BE49-F238E27FC236}">
                  <a16:creationId xmlns:a16="http://schemas.microsoft.com/office/drawing/2014/main" id="{2637BCF4-159A-4E88-A7FC-106BF37BD04E}"/>
                </a:ext>
              </a:extLst>
            </p:cNvPr>
            <p:cNvSpPr/>
            <p:nvPr/>
          </p:nvSpPr>
          <p:spPr bwMode="auto">
            <a:xfrm>
              <a:off x="3032146" y="5521059"/>
              <a:ext cx="176466" cy="175429"/>
            </a:xfrm>
            <a:prstGeom prst="ellipse">
              <a:avLst/>
            </a:prstGeom>
            <a:noFill/>
            <a:ln w="76200" cap="flat" cmpd="sng" algn="ctr">
              <a:solidFill>
                <a:srgbClr val="026C64">
                  <a:lumMod val="75000"/>
                </a:srgbClr>
              </a:solidFill>
              <a:prstDash val="solid"/>
              <a:headEnd type="none" w="med" len="med"/>
              <a:tailEnd type="none" w="med" len="med"/>
            </a:ln>
            <a:effectLst/>
          </p:spPr>
          <p:txBody>
            <a:bodyPr vert="horz" wrap="square" lIns="0" tIns="45713" rIns="0" bIns="45713" numCol="1" rtlCol="0" anchor="ctr" anchorCtr="0" compatLnSpc="1">
              <a:prstTxWarp prst="textNoShape">
                <a:avLst/>
              </a:prstTxWarp>
            </a:bodyPr>
            <a:lstStyle/>
            <a:p>
              <a:pPr marL="0" marR="0" lvl="0" indent="0" algn="ctr" defTabSz="913927"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lumMod val="75000"/>
                    <a:lumOff val="25000"/>
                  </a:srgbClr>
                </a:solidFill>
                <a:effectLst/>
                <a:uLnTx/>
                <a:uFillTx/>
                <a:latin typeface="Segoe UI"/>
                <a:ea typeface="+mn-ea"/>
                <a:cs typeface="+mn-cs"/>
              </a:endParaRPr>
            </a:p>
          </p:txBody>
        </p:sp>
        <p:sp>
          <p:nvSpPr>
            <p:cNvPr id="42" name="Oval 41">
              <a:extLst>
                <a:ext uri="{FF2B5EF4-FFF2-40B4-BE49-F238E27FC236}">
                  <a16:creationId xmlns:a16="http://schemas.microsoft.com/office/drawing/2014/main" id="{911D6DDE-A118-4B18-9F23-0DB1C043830B}"/>
                </a:ext>
              </a:extLst>
            </p:cNvPr>
            <p:cNvSpPr/>
            <p:nvPr/>
          </p:nvSpPr>
          <p:spPr bwMode="auto">
            <a:xfrm>
              <a:off x="2903812" y="5817613"/>
              <a:ext cx="176466" cy="175429"/>
            </a:xfrm>
            <a:prstGeom prst="ellipse">
              <a:avLst/>
            </a:prstGeom>
            <a:noFill/>
            <a:ln w="76200" cap="flat" cmpd="sng" algn="ctr">
              <a:solidFill>
                <a:srgbClr val="026C64">
                  <a:lumMod val="75000"/>
                </a:srgbClr>
              </a:solidFill>
              <a:prstDash val="solid"/>
              <a:headEnd type="none" w="med" len="med"/>
              <a:tailEnd type="none" w="med" len="med"/>
            </a:ln>
            <a:effectLst/>
          </p:spPr>
          <p:txBody>
            <a:bodyPr vert="horz" wrap="square" lIns="0" tIns="45713" rIns="0" bIns="45713" numCol="1" rtlCol="0" anchor="ctr" anchorCtr="0" compatLnSpc="1">
              <a:prstTxWarp prst="textNoShape">
                <a:avLst/>
              </a:prstTxWarp>
            </a:bodyPr>
            <a:lstStyle/>
            <a:p>
              <a:pPr marL="0" marR="0" lvl="0" indent="0" algn="ctr" defTabSz="913927"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lumMod val="75000"/>
                    <a:lumOff val="25000"/>
                  </a:srgbClr>
                </a:solidFill>
                <a:effectLst/>
                <a:uLnTx/>
                <a:uFillTx/>
                <a:latin typeface="Segoe UI"/>
                <a:ea typeface="+mn-ea"/>
                <a:cs typeface="+mn-cs"/>
              </a:endParaRPr>
            </a:p>
          </p:txBody>
        </p:sp>
        <p:cxnSp>
          <p:nvCxnSpPr>
            <p:cNvPr id="44" name="Straight Connector 43">
              <a:extLst>
                <a:ext uri="{FF2B5EF4-FFF2-40B4-BE49-F238E27FC236}">
                  <a16:creationId xmlns:a16="http://schemas.microsoft.com/office/drawing/2014/main" id="{7337F190-58C5-4E62-97D1-C651E8467EE1}"/>
                </a:ext>
              </a:extLst>
            </p:cNvPr>
            <p:cNvCxnSpPr>
              <a:stCxn id="33" idx="5"/>
              <a:endCxn id="42" idx="1"/>
            </p:cNvCxnSpPr>
            <p:nvPr/>
          </p:nvCxnSpPr>
          <p:spPr>
            <a:xfrm>
              <a:off x="2768945" y="5736089"/>
              <a:ext cx="160710" cy="107215"/>
            </a:xfrm>
            <a:prstGeom prst="line">
              <a:avLst/>
            </a:prstGeom>
            <a:noFill/>
            <a:ln w="9525" cap="flat" cmpd="sng" algn="ctr">
              <a:solidFill>
                <a:srgbClr val="026C64">
                  <a:lumMod val="75000"/>
                </a:srgbClr>
              </a:solidFill>
              <a:prstDash val="solid"/>
              <a:headEnd type="none"/>
              <a:tailEnd type="none"/>
            </a:ln>
            <a:effectLst/>
          </p:spPr>
        </p:cxnSp>
      </p:grpSp>
      <p:sp>
        <p:nvSpPr>
          <p:cNvPr id="45" name="Rectangle 44">
            <a:extLst>
              <a:ext uri="{FF2B5EF4-FFF2-40B4-BE49-F238E27FC236}">
                <a16:creationId xmlns:a16="http://schemas.microsoft.com/office/drawing/2014/main" id="{719E8C15-4F20-4EC8-9F5F-643835961D03}"/>
              </a:ext>
            </a:extLst>
          </p:cNvPr>
          <p:cNvSpPr/>
          <p:nvPr/>
        </p:nvSpPr>
        <p:spPr>
          <a:xfrm>
            <a:off x="8412785" y="1268621"/>
            <a:ext cx="3653737" cy="768003"/>
          </a:xfrm>
          <a:prstGeom prst="rect">
            <a:avLst/>
          </a:prstGeom>
          <a:solidFill>
            <a:srgbClr val="FFFFFF"/>
          </a:solidFill>
          <a:ln>
            <a:solidFill>
              <a:srgbClr val="00B0F0"/>
            </a:solidFill>
          </a:ln>
        </p:spPr>
        <p:txBody>
          <a:bodyPr wrap="square" anchor="ctr">
            <a:noAutofit/>
          </a:bodyPr>
          <a:lstStyle/>
          <a:p>
            <a:pPr marL="0" marR="0" lvl="0" indent="0" algn="ctr" defTabSz="609498"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lumMod val="75000"/>
                    <a:lumOff val="25000"/>
                  </a:srgbClr>
                </a:solidFill>
                <a:effectLst/>
                <a:uLnTx/>
                <a:uFillTx/>
                <a:latin typeface="Segoe UI Light"/>
              </a:rPr>
              <a:t>Operations Management Suite</a:t>
            </a:r>
          </a:p>
        </p:txBody>
      </p:sp>
      <p:sp>
        <p:nvSpPr>
          <p:cNvPr id="47" name="Text Placeholder 2">
            <a:extLst>
              <a:ext uri="{FF2B5EF4-FFF2-40B4-BE49-F238E27FC236}">
                <a16:creationId xmlns:a16="http://schemas.microsoft.com/office/drawing/2014/main" id="{6827BE22-86EA-433B-869A-BE1FEA354192}"/>
              </a:ext>
            </a:extLst>
          </p:cNvPr>
          <p:cNvSpPr txBox="1">
            <a:spLocks/>
          </p:cNvSpPr>
          <p:nvPr/>
        </p:nvSpPr>
        <p:spPr>
          <a:xfrm>
            <a:off x="3822202" y="2556199"/>
            <a:ext cx="5232416" cy="3599447"/>
          </a:xfrm>
          <a:prstGeom prst="rect">
            <a:avLst/>
          </a:prstGeom>
        </p:spPr>
        <p:txBody>
          <a:bodyPr vert="horz" wrap="square" lIns="146304" tIns="91440" rIns="146304" bIns="91440" rtlCol="0">
            <a:spAutoFit/>
          </a:bodyPr>
          <a:lstStyle>
            <a:lvl1pPr marL="336145" marR="0" indent="-336145"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921" kern="1200" spc="0" baseline="0">
                <a:gradFill>
                  <a:gsLst>
                    <a:gs pos="1250">
                      <a:schemeClr val="tx2"/>
                    </a:gs>
                    <a:gs pos="99000">
                      <a:schemeClr val="tx2"/>
                    </a:gs>
                  </a:gsLst>
                  <a:lin ang="5400000" scaled="0"/>
                </a:gradFill>
                <a:latin typeface="+mj-lt"/>
                <a:ea typeface="+mn-ea"/>
                <a:cs typeface="+mn-cs"/>
              </a:defRPr>
            </a:lvl1pPr>
            <a:lvl2pPr marL="572691" marR="0" indent="-236546"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2pPr>
            <a:lvl3pPr marL="784338"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961" kern="1200" spc="0" baseline="0">
                <a:gradFill>
                  <a:gsLst>
                    <a:gs pos="1250">
                      <a:schemeClr val="tx1"/>
                    </a:gs>
                    <a:gs pos="100000">
                      <a:schemeClr val="tx1"/>
                    </a:gs>
                  </a:gsLst>
                  <a:lin ang="5400000" scaled="0"/>
                </a:gradFill>
                <a:latin typeface="+mn-lt"/>
                <a:ea typeface="+mn-ea"/>
                <a:cs typeface="+mn-cs"/>
              </a:defRPr>
            </a:lvl3pPr>
            <a:lvl4pPr marL="1008435"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765" kern="1200" spc="0" baseline="0">
                <a:gradFill>
                  <a:gsLst>
                    <a:gs pos="1250">
                      <a:schemeClr val="tx1"/>
                    </a:gs>
                    <a:gs pos="100000">
                      <a:schemeClr val="tx1"/>
                    </a:gs>
                  </a:gsLst>
                  <a:lin ang="5400000" scaled="0"/>
                </a:gradFill>
                <a:latin typeface="+mn-lt"/>
                <a:ea typeface="+mn-ea"/>
                <a:cs typeface="+mn-cs"/>
              </a:defRPr>
            </a:lvl4pPr>
            <a:lvl5pPr marL="1232531"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1765" kern="1200" spc="0" baseline="0">
                <a:gradFill>
                  <a:gsLst>
                    <a:gs pos="1250">
                      <a:schemeClr val="tx1"/>
                    </a:gs>
                    <a:gs pos="100000">
                      <a:schemeClr val="tx1"/>
                    </a:gs>
                  </a:gsLst>
                  <a:lin ang="5400000" scaled="0"/>
                </a:gra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gradFill>
                  <a:gsLst>
                    <a:gs pos="1250">
                      <a:srgbClr val="0078D7"/>
                    </a:gs>
                    <a:gs pos="99000">
                      <a:srgbClr val="0078D7"/>
                    </a:gs>
                  </a:gsLst>
                  <a:lin ang="5400000" scaled="0"/>
                </a:gradFill>
                <a:effectLst/>
                <a:uLnTx/>
                <a:uFillTx/>
                <a:latin typeface="Calibri"/>
                <a:ea typeface="+mn-ea"/>
                <a:cs typeface="+mn-cs"/>
              </a:rPr>
              <a:t>Post </a:t>
            </a:r>
            <a:r>
              <a:rPr kumimoji="0" lang="en-US" sz="2000" b="0" i="0" u="none" strike="noStrike" kern="1200" cap="none" spc="0" normalizeH="0" baseline="0" noProof="0" dirty="0" err="1">
                <a:ln>
                  <a:noFill/>
                </a:ln>
                <a:gradFill>
                  <a:gsLst>
                    <a:gs pos="1250">
                      <a:srgbClr val="0078D7"/>
                    </a:gs>
                    <a:gs pos="99000">
                      <a:srgbClr val="0078D7"/>
                    </a:gs>
                  </a:gsLst>
                  <a:lin ang="5400000" scaled="0"/>
                </a:gradFill>
                <a:effectLst/>
                <a:uLnTx/>
                <a:uFillTx/>
                <a:latin typeface="Calibri"/>
                <a:ea typeface="+mn-ea"/>
                <a:cs typeface="+mn-cs"/>
              </a:rPr>
              <a:t>json</a:t>
            </a:r>
            <a:r>
              <a:rPr kumimoji="0" lang="en-US" sz="2000" b="0" i="0" u="none" strike="noStrike" kern="1200" cap="none" spc="0" normalizeH="0" baseline="0" noProof="0" dirty="0">
                <a:ln>
                  <a:noFill/>
                </a:ln>
                <a:gradFill>
                  <a:gsLst>
                    <a:gs pos="1250">
                      <a:srgbClr val="0078D7"/>
                    </a:gs>
                    <a:gs pos="99000">
                      <a:srgbClr val="0078D7"/>
                    </a:gs>
                  </a:gsLst>
                  <a:lin ang="5400000" scaled="0"/>
                </a:gradFill>
                <a:effectLst/>
                <a:uLnTx/>
                <a:uFillTx/>
                <a:latin typeface="Calibri"/>
                <a:ea typeface="+mn-ea"/>
                <a:cs typeface="+mn-cs"/>
              </a:rPr>
              <a:t> document to HTTPS endpoint</a:t>
            </a:r>
          </a:p>
          <a:p>
            <a:pPr marL="336145" marR="0" lvl="1"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400" b="0" i="0" u="none" strike="noStrike" kern="1200" cap="none" spc="0" normalizeH="0" baseline="0" noProof="0" dirty="0">
                <a:ln>
                  <a:noFill/>
                </a:ln>
                <a:solidFill>
                  <a:srgbClr val="0078D7"/>
                </a:solidFill>
                <a:effectLst/>
                <a:uLnTx/>
                <a:uFillTx/>
                <a:latin typeface="Segoe UI"/>
                <a:ea typeface="+mn-ea"/>
                <a:cs typeface="+mn-cs"/>
              </a:rPr>
              <a:t>Ensure </a:t>
            </a:r>
            <a:r>
              <a:rPr kumimoji="0" lang="en-US" sz="1400" b="0" i="0" u="none" strike="noStrike" kern="1200" cap="none" spc="0" normalizeH="0" baseline="0" noProof="0" dirty="0" err="1">
                <a:ln>
                  <a:noFill/>
                </a:ln>
                <a:solidFill>
                  <a:srgbClr val="0078D7"/>
                </a:solidFill>
                <a:effectLst/>
                <a:uLnTx/>
                <a:uFillTx/>
                <a:latin typeface="Segoe UI"/>
                <a:ea typeface="+mn-ea"/>
                <a:cs typeface="+mn-cs"/>
              </a:rPr>
              <a:t>json</a:t>
            </a:r>
            <a:r>
              <a:rPr kumimoji="0" lang="en-US" sz="1400" b="0" i="0" u="none" strike="noStrike" kern="1200" cap="none" spc="0" normalizeH="0" baseline="0" noProof="0" dirty="0">
                <a:ln>
                  <a:noFill/>
                </a:ln>
                <a:solidFill>
                  <a:srgbClr val="0078D7"/>
                </a:solidFill>
                <a:effectLst/>
                <a:uLnTx/>
                <a:uFillTx/>
                <a:latin typeface="Segoe UI"/>
                <a:ea typeface="+mn-ea"/>
                <a:cs typeface="+mn-cs"/>
              </a:rPr>
              <a:t> is flattened and not nested</a:t>
            </a:r>
          </a:p>
          <a:p>
            <a:pPr marL="336145" marR="0" lvl="1"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endParaRPr kumimoji="0" lang="en-US" sz="1400" b="0" i="0" u="none" strike="noStrike" kern="1200" cap="none" spc="0" normalizeH="0" baseline="0" noProof="0" dirty="0">
              <a:ln>
                <a:noFill/>
              </a:ln>
              <a:solidFill>
                <a:srgbClr val="0078D7"/>
              </a:solidFill>
              <a:effectLst/>
              <a:uLnTx/>
              <a:uFillTx/>
              <a:latin typeface="Segoe UI"/>
              <a:ea typeface="+mn-ea"/>
              <a:cs typeface="+mn-cs"/>
            </a:endParaRP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a:t>
            </a:r>
            <a:r>
              <a:rPr kumimoji="0" lang="en-US" sz="1100" b="0" i="0" u="none" strike="noStrike" kern="1200" cap="none" spc="0" normalizeH="0" baseline="0" noProof="0" dirty="0" err="1">
                <a:ln>
                  <a:noFill/>
                </a:ln>
                <a:solidFill>
                  <a:srgbClr val="505050"/>
                </a:solidFill>
                <a:effectLst/>
                <a:uLnTx/>
                <a:uFillTx/>
                <a:latin typeface="Consolas" panose="020B0609020204030204" pitchFamily="49" charset="0"/>
                <a:ea typeface="+mn-ea"/>
                <a:cs typeface="+mn-cs"/>
              </a:rPr>
              <a:t>json</a:t>
            </a: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 @"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a:t>
            </a:r>
            <a:r>
              <a:rPr kumimoji="0" lang="en-US" sz="1100" b="0" i="0" u="none" strike="noStrike" kern="1200" cap="none" spc="0" normalizeH="0" baseline="0" noProof="0" dirty="0" err="1">
                <a:ln>
                  <a:noFill/>
                </a:ln>
                <a:solidFill>
                  <a:srgbClr val="505050"/>
                </a:solidFill>
                <a:effectLst/>
                <a:uLnTx/>
                <a:uFillTx/>
                <a:latin typeface="Consolas" panose="020B0609020204030204" pitchFamily="49" charset="0"/>
                <a:ea typeface="+mn-ea"/>
                <a:cs typeface="+mn-cs"/>
              </a:rPr>
              <a:t>slot_ID</a:t>
            </a: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 12345,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"ID“                : "5cdad72f-c848-4df0-8aaa-ffe033e75d57",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a:t>
            </a:r>
            <a:r>
              <a:rPr kumimoji="0" lang="en-US" sz="1100" b="0" i="0" u="none" strike="noStrike" kern="1200" cap="none" spc="0" normalizeH="0" baseline="0" noProof="0" dirty="0" err="1">
                <a:ln>
                  <a:noFill/>
                </a:ln>
                <a:solidFill>
                  <a:srgbClr val="505050"/>
                </a:solidFill>
                <a:effectLst/>
                <a:uLnTx/>
                <a:uFillTx/>
                <a:latin typeface="Consolas" panose="020B0609020204030204" pitchFamily="49" charset="0"/>
                <a:ea typeface="+mn-ea"/>
                <a:cs typeface="+mn-cs"/>
              </a:rPr>
              <a:t>availability_Value</a:t>
            </a: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100,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a:t>
            </a:r>
            <a:r>
              <a:rPr kumimoji="0" lang="en-US" sz="1100" b="0" i="0" u="none" strike="noStrike" kern="1200" cap="none" spc="0" normalizeH="0" baseline="0" noProof="0" dirty="0" err="1">
                <a:ln>
                  <a:noFill/>
                </a:ln>
                <a:solidFill>
                  <a:srgbClr val="505050"/>
                </a:solidFill>
                <a:effectLst/>
                <a:uLnTx/>
                <a:uFillTx/>
                <a:latin typeface="Consolas" panose="020B0609020204030204" pitchFamily="49" charset="0"/>
                <a:ea typeface="+mn-ea"/>
                <a:cs typeface="+mn-cs"/>
              </a:rPr>
              <a:t>measurement_Name</a:t>
            </a: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 "</a:t>
            </a:r>
            <a:r>
              <a:rPr kumimoji="0" lang="en-US" sz="1100" b="0" i="0" u="none" strike="noStrike" kern="1200" cap="none" spc="0" normalizeH="0" baseline="0" noProof="0" dirty="0" err="1">
                <a:ln>
                  <a:noFill/>
                </a:ln>
                <a:solidFill>
                  <a:srgbClr val="505050"/>
                </a:solidFill>
                <a:effectLst/>
                <a:uLnTx/>
                <a:uFillTx/>
                <a:latin typeface="Consolas" panose="020B0609020204030204" pitchFamily="49" charset="0"/>
                <a:ea typeface="+mn-ea"/>
                <a:cs typeface="+mn-cs"/>
              </a:rPr>
              <a:t>last_one_hour</a:t>
            </a: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"duration“          : 3600,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a:t>
            </a:r>
            <a:r>
              <a:rPr kumimoji="0" lang="en-US" sz="1100" b="0" i="0" u="none" strike="noStrike" kern="1200" cap="none" spc="0" normalizeH="0" baseline="0" noProof="0" dirty="0" err="1">
                <a:ln>
                  <a:noFill/>
                </a:ln>
                <a:solidFill>
                  <a:srgbClr val="505050"/>
                </a:solidFill>
                <a:effectLst/>
                <a:uLnTx/>
                <a:uFillTx/>
                <a:latin typeface="Consolas" panose="020B0609020204030204" pitchFamily="49" charset="0"/>
                <a:ea typeface="+mn-ea"/>
                <a:cs typeface="+mn-cs"/>
              </a:rPr>
              <a:t>ExecutionTime</a:t>
            </a: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 "2016-05-12T20:00:00.625Z"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	}]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rPr>
              <a:t>"@ </a:t>
            </a: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endParaRPr kumimoji="0" lang="en-US" sz="1100" b="0" i="0" u="none" strike="noStrike" kern="1200" cap="none" spc="0" normalizeH="0" baseline="0" noProof="0" dirty="0">
              <a:ln>
                <a:noFill/>
              </a:ln>
              <a:solidFill>
                <a:srgbClr val="505050"/>
              </a:solidFill>
              <a:effectLst/>
              <a:uLnTx/>
              <a:uFillTx/>
              <a:latin typeface="Consolas" panose="020B0609020204030204" pitchFamily="49" charset="0"/>
              <a:ea typeface="+mn-ea"/>
              <a:cs typeface="+mn-cs"/>
            </a:endParaRPr>
          </a:p>
          <a:p>
            <a:pPr marL="0" marR="0" lvl="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gradFill>
                  <a:gsLst>
                    <a:gs pos="1250">
                      <a:srgbClr val="0078D7"/>
                    </a:gs>
                    <a:gs pos="99000">
                      <a:srgbClr val="0078D7"/>
                    </a:gs>
                  </a:gsLst>
                  <a:lin ang="5400000" scaled="0"/>
                </a:gradFill>
                <a:effectLst/>
                <a:uLnTx/>
                <a:uFillTx/>
                <a:latin typeface="Calibri"/>
                <a:ea typeface="+mn-ea"/>
                <a:cs typeface="+mn-cs"/>
              </a:rPr>
              <a:t>Authenticated using workspace key to hash content</a:t>
            </a:r>
          </a:p>
        </p:txBody>
      </p:sp>
      <p:graphicFrame>
        <p:nvGraphicFramePr>
          <p:cNvPr id="49" name="Table 48">
            <a:extLst>
              <a:ext uri="{FF2B5EF4-FFF2-40B4-BE49-F238E27FC236}">
                <a16:creationId xmlns:a16="http://schemas.microsoft.com/office/drawing/2014/main" id="{10A452E0-70B3-4E6D-AD7A-5933C76B928C}"/>
              </a:ext>
            </a:extLst>
          </p:cNvPr>
          <p:cNvGraphicFramePr>
            <a:graphicFrameLocks noGrp="1"/>
          </p:cNvGraphicFramePr>
          <p:nvPr>
            <p:extLst>
              <p:ext uri="{D42A27DB-BD31-4B8C-83A1-F6EECF244321}">
                <p14:modId xmlns:p14="http://schemas.microsoft.com/office/powerpoint/2010/main" val="1701448349"/>
              </p:ext>
            </p:extLst>
          </p:nvPr>
        </p:nvGraphicFramePr>
        <p:xfrm>
          <a:off x="9228532" y="2535101"/>
          <a:ext cx="2622701" cy="4016168"/>
        </p:xfrm>
        <a:graphic>
          <a:graphicData uri="http://schemas.openxmlformats.org/drawingml/2006/table">
            <a:tbl>
              <a:tblPr firstRow="1" bandRow="1"/>
              <a:tblGrid>
                <a:gridCol w="2622701">
                  <a:extLst>
                    <a:ext uri="{9D8B030D-6E8A-4147-A177-3AD203B41FA5}">
                      <a16:colId xmlns:a16="http://schemas.microsoft.com/office/drawing/2014/main" val="3045784823"/>
                    </a:ext>
                  </a:extLst>
                </a:gridCol>
              </a:tblGrid>
              <a:tr h="217313">
                <a:tc>
                  <a:txBody>
                    <a:bodyPr/>
                    <a:lstStyle>
                      <a:lvl1pPr marL="0" algn="l" defTabSz="457200" rtl="0" eaLnBrk="1" latinLnBrk="0" hangingPunct="1">
                        <a:defRPr sz="1800" b="1" kern="1200">
                          <a:solidFill>
                            <a:schemeClr val="lt1"/>
                          </a:solidFill>
                          <a:latin typeface="Segoe UI"/>
                        </a:defRPr>
                      </a:lvl1pPr>
                      <a:lvl2pPr marL="457200" algn="l" defTabSz="457200" rtl="0" eaLnBrk="1" latinLnBrk="0" hangingPunct="1">
                        <a:defRPr sz="1800" b="1" kern="1200">
                          <a:solidFill>
                            <a:schemeClr val="lt1"/>
                          </a:solidFill>
                          <a:latin typeface="Segoe UI"/>
                        </a:defRPr>
                      </a:lvl2pPr>
                      <a:lvl3pPr marL="914400" algn="l" defTabSz="457200" rtl="0" eaLnBrk="1" latinLnBrk="0" hangingPunct="1">
                        <a:defRPr sz="1800" b="1" kern="1200">
                          <a:solidFill>
                            <a:schemeClr val="lt1"/>
                          </a:solidFill>
                          <a:latin typeface="Segoe UI"/>
                        </a:defRPr>
                      </a:lvl3pPr>
                      <a:lvl4pPr marL="1371600" algn="l" defTabSz="457200" rtl="0" eaLnBrk="1" latinLnBrk="0" hangingPunct="1">
                        <a:defRPr sz="1800" b="1" kern="1200">
                          <a:solidFill>
                            <a:schemeClr val="lt1"/>
                          </a:solidFill>
                          <a:latin typeface="Segoe UI"/>
                        </a:defRPr>
                      </a:lvl4pPr>
                      <a:lvl5pPr marL="1828800" algn="l" defTabSz="457200" rtl="0" eaLnBrk="1" latinLnBrk="0" hangingPunct="1">
                        <a:defRPr sz="1800" b="1" kern="1200">
                          <a:solidFill>
                            <a:schemeClr val="lt1"/>
                          </a:solidFill>
                          <a:latin typeface="Segoe UI"/>
                        </a:defRPr>
                      </a:lvl5pPr>
                      <a:lvl6pPr marL="2286000" algn="l" defTabSz="457200" rtl="0" eaLnBrk="1" latinLnBrk="0" hangingPunct="1">
                        <a:defRPr sz="1800" b="1" kern="1200">
                          <a:solidFill>
                            <a:schemeClr val="lt1"/>
                          </a:solidFill>
                          <a:latin typeface="Segoe UI"/>
                        </a:defRPr>
                      </a:lvl6pPr>
                      <a:lvl7pPr marL="2743200" algn="l" defTabSz="457200" rtl="0" eaLnBrk="1" latinLnBrk="0" hangingPunct="1">
                        <a:defRPr sz="1800" b="1" kern="1200">
                          <a:solidFill>
                            <a:schemeClr val="lt1"/>
                          </a:solidFill>
                          <a:latin typeface="Segoe UI"/>
                        </a:defRPr>
                      </a:lvl7pPr>
                      <a:lvl8pPr marL="3200400" algn="l" defTabSz="457200" rtl="0" eaLnBrk="1" latinLnBrk="0" hangingPunct="1">
                        <a:defRPr sz="1800" b="1" kern="1200">
                          <a:solidFill>
                            <a:schemeClr val="lt1"/>
                          </a:solidFill>
                          <a:latin typeface="Segoe UI"/>
                        </a:defRPr>
                      </a:lvl8pPr>
                      <a:lvl9pPr marL="3657600" algn="l" defTabSz="457200" rtl="0" eaLnBrk="1" latinLnBrk="0" hangingPunct="1">
                        <a:defRPr sz="1800" b="1" kern="1200">
                          <a:solidFill>
                            <a:schemeClr val="lt1"/>
                          </a:solidFill>
                          <a:latin typeface="Segoe UI"/>
                        </a:defRPr>
                      </a:lvl9pPr>
                    </a:lstStyle>
                    <a:p>
                      <a:r>
                        <a:rPr lang="en-US" sz="1200" dirty="0"/>
                        <a:t>API</a:t>
                      </a:r>
                    </a:p>
                  </a:txBody>
                  <a:tcPr marL="89642" marR="89642" marT="44821" marB="44821">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0078D7"/>
                    </a:solidFill>
                  </a:tcPr>
                </a:tc>
                <a:extLst>
                  <a:ext uri="{0D108BD9-81ED-4DB2-BD59-A6C34878D82A}">
                    <a16:rowId xmlns:a16="http://schemas.microsoft.com/office/drawing/2014/main" val="2560130474"/>
                  </a:ext>
                </a:extLst>
              </a:tr>
              <a:tr h="217313">
                <a:tc>
                  <a:txBody>
                    <a:bodyPr/>
                    <a:lstStyle>
                      <a:lvl1pPr marL="0" algn="l" defTabSz="457200" rtl="0" eaLnBrk="1" latinLnBrk="0" hangingPunct="1">
                        <a:defRPr sz="1800" kern="1200">
                          <a:solidFill>
                            <a:schemeClr val="dk1"/>
                          </a:solidFill>
                          <a:latin typeface="Segoe UI"/>
                        </a:defRPr>
                      </a:lvl1pPr>
                      <a:lvl2pPr marL="457200" algn="l" defTabSz="457200" rtl="0" eaLnBrk="1" latinLnBrk="0" hangingPunct="1">
                        <a:defRPr sz="1800" kern="1200">
                          <a:solidFill>
                            <a:schemeClr val="dk1"/>
                          </a:solidFill>
                          <a:latin typeface="Segoe UI"/>
                        </a:defRPr>
                      </a:lvl2pPr>
                      <a:lvl3pPr marL="914400" algn="l" defTabSz="457200" rtl="0" eaLnBrk="1" latinLnBrk="0" hangingPunct="1">
                        <a:defRPr sz="1800" kern="1200">
                          <a:solidFill>
                            <a:schemeClr val="dk1"/>
                          </a:solidFill>
                          <a:latin typeface="Segoe UI"/>
                        </a:defRPr>
                      </a:lvl3pPr>
                      <a:lvl4pPr marL="1371600" algn="l" defTabSz="457200" rtl="0" eaLnBrk="1" latinLnBrk="0" hangingPunct="1">
                        <a:defRPr sz="1800" kern="1200">
                          <a:solidFill>
                            <a:schemeClr val="dk1"/>
                          </a:solidFill>
                          <a:latin typeface="Segoe UI"/>
                        </a:defRPr>
                      </a:lvl4pPr>
                      <a:lvl5pPr marL="1828800" algn="l" defTabSz="457200" rtl="0" eaLnBrk="1" latinLnBrk="0" hangingPunct="1">
                        <a:defRPr sz="1800" kern="1200">
                          <a:solidFill>
                            <a:schemeClr val="dk1"/>
                          </a:solidFill>
                          <a:latin typeface="Segoe UI"/>
                        </a:defRPr>
                      </a:lvl5pPr>
                      <a:lvl6pPr marL="2286000" algn="l" defTabSz="457200" rtl="0" eaLnBrk="1" latinLnBrk="0" hangingPunct="1">
                        <a:defRPr sz="1800" kern="1200">
                          <a:solidFill>
                            <a:schemeClr val="dk1"/>
                          </a:solidFill>
                          <a:latin typeface="Segoe UI"/>
                        </a:defRPr>
                      </a:lvl6pPr>
                      <a:lvl7pPr marL="2743200" algn="l" defTabSz="457200" rtl="0" eaLnBrk="1" latinLnBrk="0" hangingPunct="1">
                        <a:defRPr sz="1800" kern="1200">
                          <a:solidFill>
                            <a:schemeClr val="dk1"/>
                          </a:solidFill>
                          <a:latin typeface="Segoe UI"/>
                        </a:defRPr>
                      </a:lvl7pPr>
                      <a:lvl8pPr marL="3200400" algn="l" defTabSz="457200" rtl="0" eaLnBrk="1" latinLnBrk="0" hangingPunct="1">
                        <a:defRPr sz="1800" kern="1200">
                          <a:solidFill>
                            <a:schemeClr val="dk1"/>
                          </a:solidFill>
                          <a:latin typeface="Segoe UI"/>
                        </a:defRPr>
                      </a:lvl8pPr>
                      <a:lvl9pPr marL="3657600" algn="l" defTabSz="457200" rtl="0" eaLnBrk="1" latinLnBrk="0" hangingPunct="1">
                        <a:defRPr sz="1800" kern="1200">
                          <a:solidFill>
                            <a:schemeClr val="dk1"/>
                          </a:solidFill>
                          <a:latin typeface="Segoe UI"/>
                        </a:defRPr>
                      </a:lvl9pPr>
                    </a:lstStyle>
                    <a:p>
                      <a:r>
                        <a:rPr lang="en-US" sz="1200" dirty="0">
                          <a:hlinkClick r:id="rId5"/>
                        </a:rPr>
                        <a:t>Log Search API</a:t>
                      </a:r>
                      <a:endParaRPr lang="en-US" sz="1200" dirty="0"/>
                    </a:p>
                    <a:p>
                      <a:pPr marL="171450" indent="-171450">
                        <a:buFont typeface="Arial" panose="020B0604020202020204" pitchFamily="34" charset="0"/>
                        <a:buChar char="•"/>
                      </a:pPr>
                      <a:r>
                        <a:rPr lang="en-US" sz="1200" dirty="0"/>
                        <a:t>Create, manage and</a:t>
                      </a:r>
                      <a:r>
                        <a:rPr lang="en-US" sz="1200" baseline="0" dirty="0"/>
                        <a:t> run searches</a:t>
                      </a:r>
                      <a:endParaRPr lang="en-US" sz="1200" dirty="0"/>
                    </a:p>
                    <a:p>
                      <a:endParaRPr lang="en-US" sz="1200" dirty="0"/>
                    </a:p>
                    <a:p>
                      <a:r>
                        <a:rPr lang="en-US" sz="1200" dirty="0">
                          <a:hlinkClick r:id="rId6"/>
                        </a:rPr>
                        <a:t>Alert API</a:t>
                      </a:r>
                      <a:endParaRPr lang="en-US" sz="1200" dirty="0"/>
                    </a:p>
                    <a:p>
                      <a:pPr marL="171450" indent="-171450">
                        <a:buFont typeface="Arial" panose="020B0604020202020204" pitchFamily="34" charset="0"/>
                        <a:buChar char="•"/>
                      </a:pPr>
                      <a:r>
                        <a:rPr lang="en-US" sz="1200" dirty="0"/>
                        <a:t>Create</a:t>
                      </a:r>
                      <a:r>
                        <a:rPr lang="en-US" sz="1200" baseline="0" dirty="0"/>
                        <a:t> and manage alerts</a:t>
                      </a:r>
                      <a:endParaRPr lang="en-US" sz="1200" dirty="0"/>
                    </a:p>
                  </a:txBody>
                  <a:tcPr marL="89642" marR="89642" marT="44821" marB="44821">
                    <a:lnL w="12700" cmpd="sng">
                      <a:solidFill>
                        <a:srgbClr val="FFFFFF"/>
                      </a:solidFill>
                    </a:lnL>
                    <a:lnR w="12700" cmpd="sng">
                      <a:solidFill>
                        <a:srgbClr val="FFFFFF"/>
                      </a:solidFill>
                    </a:lnR>
                    <a:lnT w="38100" cap="flat" cmpd="sng" algn="ctr">
                      <a:solidFill>
                        <a:srgbClr val="FFFFFF"/>
                      </a:solidFill>
                      <a:prstDash val="solid"/>
                      <a:round/>
                      <a:headEnd type="none" w="med" len="med"/>
                      <a:tailEnd type="none" w="med" len="med"/>
                    </a:lnT>
                    <a:lnB w="381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67956909"/>
                  </a:ext>
                </a:extLst>
              </a:tr>
              <a:tr h="217313">
                <a:tc>
                  <a:txBody>
                    <a:bodyPr/>
                    <a:lstStyle>
                      <a:lvl1pPr marL="0" algn="l" defTabSz="457200" rtl="0" eaLnBrk="1" latinLnBrk="0" hangingPunct="1">
                        <a:defRPr sz="1800" b="1" kern="1200">
                          <a:solidFill>
                            <a:schemeClr val="lt1"/>
                          </a:solidFill>
                          <a:latin typeface="Segoe UI"/>
                        </a:defRPr>
                      </a:lvl1pPr>
                      <a:lvl2pPr marL="457200" algn="l" defTabSz="457200" rtl="0" eaLnBrk="1" latinLnBrk="0" hangingPunct="1">
                        <a:defRPr sz="1800" b="1" kern="1200">
                          <a:solidFill>
                            <a:schemeClr val="lt1"/>
                          </a:solidFill>
                          <a:latin typeface="Segoe UI"/>
                        </a:defRPr>
                      </a:lvl2pPr>
                      <a:lvl3pPr marL="914400" algn="l" defTabSz="457200" rtl="0" eaLnBrk="1" latinLnBrk="0" hangingPunct="1">
                        <a:defRPr sz="1800" b="1" kern="1200">
                          <a:solidFill>
                            <a:schemeClr val="lt1"/>
                          </a:solidFill>
                          <a:latin typeface="Segoe UI"/>
                        </a:defRPr>
                      </a:lvl3pPr>
                      <a:lvl4pPr marL="1371600" algn="l" defTabSz="457200" rtl="0" eaLnBrk="1" latinLnBrk="0" hangingPunct="1">
                        <a:defRPr sz="1800" b="1" kern="1200">
                          <a:solidFill>
                            <a:schemeClr val="lt1"/>
                          </a:solidFill>
                          <a:latin typeface="Segoe UI"/>
                        </a:defRPr>
                      </a:lvl4pPr>
                      <a:lvl5pPr marL="1828800" algn="l" defTabSz="457200" rtl="0" eaLnBrk="1" latinLnBrk="0" hangingPunct="1">
                        <a:defRPr sz="1800" b="1" kern="1200">
                          <a:solidFill>
                            <a:schemeClr val="lt1"/>
                          </a:solidFill>
                          <a:latin typeface="Segoe UI"/>
                        </a:defRPr>
                      </a:lvl5pPr>
                      <a:lvl6pPr marL="2286000" algn="l" defTabSz="457200" rtl="0" eaLnBrk="1" latinLnBrk="0" hangingPunct="1">
                        <a:defRPr sz="1800" b="1" kern="1200">
                          <a:solidFill>
                            <a:schemeClr val="lt1"/>
                          </a:solidFill>
                          <a:latin typeface="Segoe UI"/>
                        </a:defRPr>
                      </a:lvl6pPr>
                      <a:lvl7pPr marL="2743200" algn="l" defTabSz="457200" rtl="0" eaLnBrk="1" latinLnBrk="0" hangingPunct="1">
                        <a:defRPr sz="1800" b="1" kern="1200">
                          <a:solidFill>
                            <a:schemeClr val="lt1"/>
                          </a:solidFill>
                          <a:latin typeface="Segoe UI"/>
                        </a:defRPr>
                      </a:lvl7pPr>
                      <a:lvl8pPr marL="3200400" algn="l" defTabSz="457200" rtl="0" eaLnBrk="1" latinLnBrk="0" hangingPunct="1">
                        <a:defRPr sz="1800" b="1" kern="1200">
                          <a:solidFill>
                            <a:schemeClr val="lt1"/>
                          </a:solidFill>
                          <a:latin typeface="Segoe UI"/>
                        </a:defRPr>
                      </a:lvl8pPr>
                      <a:lvl9pPr marL="3657600" algn="l" defTabSz="457200" rtl="0" eaLnBrk="1" latinLnBrk="0" hangingPunct="1">
                        <a:defRPr sz="1800" b="1" kern="1200">
                          <a:solidFill>
                            <a:schemeClr val="lt1"/>
                          </a:solidFill>
                          <a:latin typeface="Segoe UI"/>
                        </a:defRPr>
                      </a:lvl9pPr>
                    </a:lstStyle>
                    <a:p>
                      <a:r>
                        <a:rPr lang="en-US" sz="1200" dirty="0"/>
                        <a:t>Powershell</a:t>
                      </a:r>
                    </a:p>
                  </a:txBody>
                  <a:tcPr marL="89642" marR="89642" marT="44821" marB="44821">
                    <a:lnL w="12700" cmpd="sng">
                      <a:solidFill>
                        <a:srgbClr val="FFFFFF"/>
                      </a:solidFill>
                    </a:lnL>
                    <a:lnR w="12700" cmpd="sng">
                      <a:solidFill>
                        <a:srgbClr val="FFFFFF"/>
                      </a:solidFill>
                    </a:lnR>
                    <a:lnT w="38100" cap="flat" cmpd="sng" algn="ctr">
                      <a:solidFill>
                        <a:srgbClr val="FFFFFF"/>
                      </a:solidFill>
                      <a:prstDash val="solid"/>
                      <a:round/>
                      <a:headEnd type="none" w="med" len="med"/>
                      <a:tailEnd type="none" w="med" len="med"/>
                    </a:lnT>
                    <a:lnB w="38100" cmpd="sng">
                      <a:solidFill>
                        <a:srgbClr val="FFFFFF"/>
                      </a:solidFill>
                    </a:lnB>
                    <a:lnTlToBr w="12700" cmpd="sng">
                      <a:noFill/>
                      <a:prstDash val="solid"/>
                    </a:lnTlToBr>
                    <a:lnBlToTr w="12700" cmpd="sng">
                      <a:noFill/>
                      <a:prstDash val="solid"/>
                    </a:lnBlToTr>
                    <a:solidFill>
                      <a:srgbClr val="0078D7"/>
                    </a:solidFill>
                  </a:tcPr>
                </a:tc>
                <a:extLst>
                  <a:ext uri="{0D108BD9-81ED-4DB2-BD59-A6C34878D82A}">
                    <a16:rowId xmlns:a16="http://schemas.microsoft.com/office/drawing/2014/main" val="140658234"/>
                  </a:ext>
                </a:extLst>
              </a:tr>
              <a:tr h="1967286">
                <a:tc>
                  <a:txBody>
                    <a:bodyPr/>
                    <a:lstStyle>
                      <a:lvl1pPr marL="0" algn="l" defTabSz="457200" rtl="0" eaLnBrk="1" latinLnBrk="0" hangingPunct="1">
                        <a:defRPr sz="1800" kern="1200">
                          <a:solidFill>
                            <a:schemeClr val="dk1"/>
                          </a:solidFill>
                          <a:latin typeface="Segoe UI"/>
                        </a:defRPr>
                      </a:lvl1pPr>
                      <a:lvl2pPr marL="457200" algn="l" defTabSz="457200" rtl="0" eaLnBrk="1" latinLnBrk="0" hangingPunct="1">
                        <a:defRPr sz="1800" kern="1200">
                          <a:solidFill>
                            <a:schemeClr val="dk1"/>
                          </a:solidFill>
                          <a:latin typeface="Segoe UI"/>
                        </a:defRPr>
                      </a:lvl2pPr>
                      <a:lvl3pPr marL="914400" algn="l" defTabSz="457200" rtl="0" eaLnBrk="1" latinLnBrk="0" hangingPunct="1">
                        <a:defRPr sz="1800" kern="1200">
                          <a:solidFill>
                            <a:schemeClr val="dk1"/>
                          </a:solidFill>
                          <a:latin typeface="Segoe UI"/>
                        </a:defRPr>
                      </a:lvl3pPr>
                      <a:lvl4pPr marL="1371600" algn="l" defTabSz="457200" rtl="0" eaLnBrk="1" latinLnBrk="0" hangingPunct="1">
                        <a:defRPr sz="1800" kern="1200">
                          <a:solidFill>
                            <a:schemeClr val="dk1"/>
                          </a:solidFill>
                          <a:latin typeface="Segoe UI"/>
                        </a:defRPr>
                      </a:lvl4pPr>
                      <a:lvl5pPr marL="1828800" algn="l" defTabSz="457200" rtl="0" eaLnBrk="1" latinLnBrk="0" hangingPunct="1">
                        <a:defRPr sz="1800" kern="1200">
                          <a:solidFill>
                            <a:schemeClr val="dk1"/>
                          </a:solidFill>
                          <a:latin typeface="Segoe UI"/>
                        </a:defRPr>
                      </a:lvl5pPr>
                      <a:lvl6pPr marL="2286000" algn="l" defTabSz="457200" rtl="0" eaLnBrk="1" latinLnBrk="0" hangingPunct="1">
                        <a:defRPr sz="1800" kern="1200">
                          <a:solidFill>
                            <a:schemeClr val="dk1"/>
                          </a:solidFill>
                          <a:latin typeface="Segoe UI"/>
                        </a:defRPr>
                      </a:lvl6pPr>
                      <a:lvl7pPr marL="2743200" algn="l" defTabSz="457200" rtl="0" eaLnBrk="1" latinLnBrk="0" hangingPunct="1">
                        <a:defRPr sz="1800" kern="1200">
                          <a:solidFill>
                            <a:schemeClr val="dk1"/>
                          </a:solidFill>
                          <a:latin typeface="Segoe UI"/>
                        </a:defRPr>
                      </a:lvl7pPr>
                      <a:lvl8pPr marL="3200400" algn="l" defTabSz="457200" rtl="0" eaLnBrk="1" latinLnBrk="0" hangingPunct="1">
                        <a:defRPr sz="1800" kern="1200">
                          <a:solidFill>
                            <a:schemeClr val="dk1"/>
                          </a:solidFill>
                          <a:latin typeface="Segoe UI"/>
                        </a:defRPr>
                      </a:lvl8pPr>
                      <a:lvl9pPr marL="3657600" algn="l" defTabSz="457200" rtl="0" eaLnBrk="1" latinLnBrk="0" hangingPunct="1">
                        <a:defRPr sz="1800" kern="1200">
                          <a:solidFill>
                            <a:schemeClr val="dk1"/>
                          </a:solidFill>
                          <a:latin typeface="Segoe UI"/>
                        </a:defRPr>
                      </a:lvl9pPr>
                    </a:lstStyle>
                    <a:p>
                      <a:r>
                        <a:rPr lang="en-US" sz="1200" dirty="0">
                          <a:hlinkClick r:id="rId7"/>
                        </a:rPr>
                        <a:t>Log Analytics cmdlets</a:t>
                      </a:r>
                      <a:endParaRPr lang="en-US" sz="1200" dirty="0"/>
                    </a:p>
                    <a:p>
                      <a:endParaRPr lang="en-US" sz="1200" dirty="0"/>
                    </a:p>
                    <a:p>
                      <a:r>
                        <a:rPr lang="en-US" sz="1200" dirty="0">
                          <a:solidFill>
                            <a:srgbClr val="002050"/>
                          </a:solidFill>
                        </a:rPr>
                        <a:t>Nouns</a:t>
                      </a:r>
                    </a:p>
                    <a:p>
                      <a:pPr marL="285750" indent="-285750">
                        <a:buFont typeface="Arial" panose="020B0604020202020204" pitchFamily="34" charset="0"/>
                        <a:buChar char="•"/>
                      </a:pPr>
                      <a:r>
                        <a:rPr lang="en-US" sz="1200" dirty="0" err="1">
                          <a:solidFill>
                            <a:srgbClr val="002050"/>
                          </a:solidFill>
                        </a:rPr>
                        <a:t>ComputerGroup</a:t>
                      </a:r>
                      <a:endParaRPr lang="en-US" sz="1200" dirty="0">
                        <a:solidFill>
                          <a:srgbClr val="002050"/>
                        </a:solidFill>
                      </a:endParaRPr>
                    </a:p>
                    <a:p>
                      <a:pPr marL="285750" indent="-285750">
                        <a:buFont typeface="Arial" panose="020B0604020202020204" pitchFamily="34" charset="0"/>
                        <a:buChar char="•"/>
                      </a:pPr>
                      <a:r>
                        <a:rPr lang="en-US" sz="1200" dirty="0" err="1">
                          <a:solidFill>
                            <a:srgbClr val="002050"/>
                          </a:solidFill>
                        </a:rPr>
                        <a:t>IntelligencePacks</a:t>
                      </a:r>
                      <a:r>
                        <a:rPr lang="en-US" sz="1200" baseline="0" dirty="0">
                          <a:solidFill>
                            <a:srgbClr val="002050"/>
                          </a:solidFill>
                        </a:rPr>
                        <a:t>  (solutions)</a:t>
                      </a:r>
                    </a:p>
                    <a:p>
                      <a:pPr marL="285750" indent="-285750">
                        <a:buFont typeface="Arial" panose="020B0604020202020204" pitchFamily="34" charset="0"/>
                        <a:buChar char="•"/>
                      </a:pPr>
                      <a:r>
                        <a:rPr lang="en-US" sz="1200" baseline="0" dirty="0" err="1">
                          <a:solidFill>
                            <a:srgbClr val="002050"/>
                          </a:solidFill>
                        </a:rPr>
                        <a:t>LinkTargets</a:t>
                      </a:r>
                      <a:endParaRPr lang="en-US" sz="1200" baseline="0" dirty="0">
                        <a:solidFill>
                          <a:srgbClr val="002050"/>
                        </a:solidFill>
                      </a:endParaRPr>
                    </a:p>
                    <a:p>
                      <a:pPr marL="285750" indent="-285750">
                        <a:buFont typeface="Arial" panose="020B0604020202020204" pitchFamily="34" charset="0"/>
                        <a:buChar char="•"/>
                      </a:pPr>
                      <a:r>
                        <a:rPr lang="en-US" sz="1200" baseline="0" dirty="0" err="1">
                          <a:solidFill>
                            <a:srgbClr val="002050"/>
                          </a:solidFill>
                        </a:rPr>
                        <a:t>SavedSearch</a:t>
                      </a:r>
                      <a:endParaRPr lang="en-US" sz="1200" baseline="0" dirty="0">
                        <a:solidFill>
                          <a:srgbClr val="002050"/>
                        </a:solidFill>
                      </a:endParaRPr>
                    </a:p>
                    <a:p>
                      <a:pPr marL="285750" indent="-285750">
                        <a:buFont typeface="Arial" panose="020B0604020202020204" pitchFamily="34" charset="0"/>
                        <a:buChar char="•"/>
                      </a:pPr>
                      <a:r>
                        <a:rPr lang="en-US" sz="1200" baseline="0" dirty="0" err="1">
                          <a:solidFill>
                            <a:srgbClr val="002050"/>
                          </a:solidFill>
                        </a:rPr>
                        <a:t>SavedSearchResults</a:t>
                      </a:r>
                      <a:endParaRPr lang="en-US" sz="1200" baseline="0" dirty="0">
                        <a:solidFill>
                          <a:srgbClr val="002050"/>
                        </a:solidFill>
                      </a:endParaRPr>
                    </a:p>
                    <a:p>
                      <a:pPr marL="285750" indent="-285750">
                        <a:buFont typeface="Arial" panose="020B0604020202020204" pitchFamily="34" charset="0"/>
                        <a:buChar char="•"/>
                      </a:pPr>
                      <a:r>
                        <a:rPr lang="en-US" sz="1200" baseline="0" dirty="0" err="1">
                          <a:solidFill>
                            <a:srgbClr val="002050"/>
                          </a:solidFill>
                        </a:rPr>
                        <a:t>StorageInsights</a:t>
                      </a:r>
                      <a:endParaRPr lang="en-US" sz="1200" baseline="0" dirty="0">
                        <a:solidFill>
                          <a:srgbClr val="002050"/>
                        </a:solidFill>
                      </a:endParaRPr>
                    </a:p>
                    <a:p>
                      <a:pPr marL="285750" indent="-285750">
                        <a:buFont typeface="Arial" panose="020B0604020202020204" pitchFamily="34" charset="0"/>
                        <a:buChar char="•"/>
                      </a:pPr>
                      <a:r>
                        <a:rPr lang="en-US" sz="1200" baseline="0" dirty="0">
                          <a:solidFill>
                            <a:srgbClr val="002050"/>
                          </a:solidFill>
                        </a:rPr>
                        <a:t>Workspace</a:t>
                      </a:r>
                    </a:p>
                    <a:p>
                      <a:pPr marL="285750" indent="-285750">
                        <a:buFont typeface="Arial" panose="020B0604020202020204" pitchFamily="34" charset="0"/>
                        <a:buChar char="•"/>
                      </a:pPr>
                      <a:r>
                        <a:rPr lang="en-US" sz="1200" baseline="0" dirty="0" err="1">
                          <a:solidFill>
                            <a:srgbClr val="002050"/>
                          </a:solidFill>
                        </a:rPr>
                        <a:t>WorkspaceManagementGroups</a:t>
                      </a:r>
                      <a:endParaRPr lang="en-US" sz="1200" baseline="0" dirty="0">
                        <a:solidFill>
                          <a:srgbClr val="002050"/>
                        </a:solidFill>
                      </a:endParaRPr>
                    </a:p>
                    <a:p>
                      <a:pPr marL="285750" indent="-285750">
                        <a:buFont typeface="Arial" panose="020B0604020202020204" pitchFamily="34" charset="0"/>
                        <a:buChar char="•"/>
                      </a:pPr>
                      <a:r>
                        <a:rPr lang="en-US" sz="1200" baseline="0" dirty="0" err="1">
                          <a:solidFill>
                            <a:srgbClr val="002050"/>
                          </a:solidFill>
                        </a:rPr>
                        <a:t>WorkspaceSharedKeys</a:t>
                      </a:r>
                      <a:endParaRPr lang="en-US" sz="1200" baseline="0" dirty="0">
                        <a:solidFill>
                          <a:srgbClr val="002050"/>
                        </a:solidFill>
                      </a:endParaRPr>
                    </a:p>
                    <a:p>
                      <a:pPr marL="285750" indent="-285750">
                        <a:buFont typeface="Arial" panose="020B0604020202020204" pitchFamily="34" charset="0"/>
                        <a:buChar char="•"/>
                      </a:pPr>
                      <a:r>
                        <a:rPr lang="en-US" sz="1200" baseline="0" dirty="0" err="1">
                          <a:solidFill>
                            <a:srgbClr val="002050"/>
                          </a:solidFill>
                        </a:rPr>
                        <a:t>WorkspaceUsage</a:t>
                      </a:r>
                      <a:endParaRPr lang="en-US" sz="1200" dirty="0"/>
                    </a:p>
                  </a:txBody>
                  <a:tcPr marL="89642" marR="89642" marT="44821" marB="44821">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368699887"/>
                  </a:ext>
                </a:extLst>
              </a:tr>
            </a:tbl>
          </a:graphicData>
        </a:graphic>
      </p:graphicFrame>
      <p:sp>
        <p:nvSpPr>
          <p:cNvPr id="50" name="Rectangle 49">
            <a:extLst>
              <a:ext uri="{FF2B5EF4-FFF2-40B4-BE49-F238E27FC236}">
                <a16:creationId xmlns:a16="http://schemas.microsoft.com/office/drawing/2014/main" id="{F826CD21-D492-4BD0-B79B-5317369F70C3}"/>
              </a:ext>
            </a:extLst>
          </p:cNvPr>
          <p:cNvSpPr/>
          <p:nvPr/>
        </p:nvSpPr>
        <p:spPr>
          <a:xfrm>
            <a:off x="3785677" y="2147363"/>
            <a:ext cx="8161067" cy="276999"/>
          </a:xfrm>
          <a:prstGeom prst="rect">
            <a:avLst/>
          </a:prstGeom>
        </p:spPr>
        <p:txBody>
          <a:bodyPr wrap="square">
            <a:spAutoFit/>
          </a:bodyPr>
          <a:lstStyle/>
          <a:p>
            <a:pPr defTabSz="914400"/>
            <a:r>
              <a:rPr lang="en-US" sz="1200" dirty="0">
                <a:solidFill>
                  <a:srgbClr val="000000">
                    <a:lumMod val="65000"/>
                    <a:lumOff val="35000"/>
                  </a:srgbClr>
                </a:solidFill>
                <a:latin typeface="Segoe UI" panose="020B0502040204020203" pitchFamily="34" charset="0"/>
                <a:cs typeface="Segoe UI" panose="020B0502040204020203" pitchFamily="34" charset="0"/>
              </a:rPr>
              <a:t>Leverage REST collection API to ingest custom data to Operations Management Suite</a:t>
            </a:r>
          </a:p>
        </p:txBody>
      </p:sp>
    </p:spTree>
    <p:extLst>
      <p:ext uri="{BB962C8B-B14F-4D97-AF65-F5344CB8AC3E}">
        <p14:creationId xmlns:p14="http://schemas.microsoft.com/office/powerpoint/2010/main" val="1045157695"/>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2" name="Rectangle 11"/>
          <p:cNvSpPr/>
          <p:nvPr/>
        </p:nvSpPr>
        <p:spPr bwMode="auto">
          <a:xfrm>
            <a:off x="4158593" y="4137035"/>
            <a:ext cx="3293949"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Do not rip and replace by leveraging your management platform such as System Center, </a:t>
            </a:r>
            <a:r>
              <a:rPr lang="en-US" sz="1632" dirty="0" err="1">
                <a:solidFill>
                  <a:srgbClr val="505050"/>
                </a:solidFill>
                <a:latin typeface="Segoe UI Semilight" panose="020B0402040204020203" pitchFamily="34" charset="0"/>
                <a:cs typeface="Segoe UI Semilight" panose="020B0402040204020203" pitchFamily="34" charset="0"/>
              </a:rPr>
              <a:t>Zabbix</a:t>
            </a:r>
            <a:r>
              <a:rPr lang="en-US" sz="1632" dirty="0">
                <a:solidFill>
                  <a:srgbClr val="505050"/>
                </a:solidFill>
                <a:latin typeface="Segoe UI Semilight" panose="020B0402040204020203" pitchFamily="34" charset="0"/>
                <a:cs typeface="Segoe UI Semilight" panose="020B0402040204020203" pitchFamily="34" charset="0"/>
              </a:rPr>
              <a:t> or Nagios</a:t>
            </a:r>
          </a:p>
        </p:txBody>
      </p:sp>
      <p:sp>
        <p:nvSpPr>
          <p:cNvPr id="14" name="Rectangle 13"/>
          <p:cNvSpPr/>
          <p:nvPr/>
        </p:nvSpPr>
        <p:spPr bwMode="auto">
          <a:xfrm>
            <a:off x="8307854" y="4137035"/>
            <a:ext cx="3463996"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Operations Management Suite Gateway to connect with isolated environment</a:t>
            </a:r>
          </a:p>
        </p:txBody>
      </p:sp>
      <p:sp>
        <p:nvSpPr>
          <p:cNvPr id="15" name="TextBox 14"/>
          <p:cNvSpPr txBox="1"/>
          <p:nvPr/>
        </p:nvSpPr>
        <p:spPr>
          <a:xfrm>
            <a:off x="4049251" y="2757001"/>
            <a:ext cx="5170129" cy="1402863"/>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998" dirty="0">
                <a:solidFill>
                  <a:srgbClr val="0092FF"/>
                </a:solidFill>
                <a:latin typeface="Segoe UI Light"/>
                <a:ea typeface="MS PGothic" panose="020B0600070205080204" pitchFamily="34" charset="-128"/>
              </a:rPr>
              <a:t>Leverage existing management platform</a:t>
            </a:r>
          </a:p>
        </p:txBody>
      </p:sp>
      <p:grpSp>
        <p:nvGrpSpPr>
          <p:cNvPr id="16" name="Group 15"/>
          <p:cNvGrpSpPr/>
          <p:nvPr/>
        </p:nvGrpSpPr>
        <p:grpSpPr>
          <a:xfrm>
            <a:off x="4085798" y="447353"/>
            <a:ext cx="7837289" cy="145616"/>
            <a:chOff x="4024234" y="438622"/>
            <a:chExt cx="7684314" cy="142774"/>
          </a:xfrm>
        </p:grpSpPr>
        <p:cxnSp>
          <p:nvCxnSpPr>
            <p:cNvPr id="21" name="Straight Connector 2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sp>
        <p:nvSpPr>
          <p:cNvPr id="24"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5"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6"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7"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8"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9"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pic>
        <p:nvPicPr>
          <p:cNvPr id="44" name="Picture 43"/>
          <p:cNvPicPr>
            <a:picLocks noChangeAspect="1"/>
          </p:cNvPicPr>
          <p:nvPr/>
        </p:nvPicPr>
        <p:blipFill>
          <a:blip r:embed="rId4"/>
          <a:stretch>
            <a:fillRect/>
          </a:stretch>
        </p:blipFill>
        <p:spPr>
          <a:xfrm>
            <a:off x="9546834" y="2688084"/>
            <a:ext cx="1213393" cy="1444785"/>
          </a:xfrm>
          <a:prstGeom prst="rect">
            <a:avLst/>
          </a:prstGeom>
        </p:spPr>
      </p:pic>
      <p:grpSp>
        <p:nvGrpSpPr>
          <p:cNvPr id="55" name="Group 54">
            <a:extLst>
              <a:ext uri="{FF2B5EF4-FFF2-40B4-BE49-F238E27FC236}">
                <a16:creationId xmlns:a16="http://schemas.microsoft.com/office/drawing/2014/main" id="{E5F74AF7-D547-49A0-BADA-18564AAC7853}"/>
              </a:ext>
            </a:extLst>
          </p:cNvPr>
          <p:cNvGrpSpPr/>
          <p:nvPr/>
        </p:nvGrpSpPr>
        <p:grpSpPr>
          <a:xfrm>
            <a:off x="561975" y="2701926"/>
            <a:ext cx="1811338" cy="1549400"/>
            <a:chOff x="561975" y="2701926"/>
            <a:chExt cx="1811338" cy="1549400"/>
          </a:xfrm>
        </p:grpSpPr>
        <p:sp>
          <p:nvSpPr>
            <p:cNvPr id="56" name="Freeform 5">
              <a:extLst>
                <a:ext uri="{FF2B5EF4-FFF2-40B4-BE49-F238E27FC236}">
                  <a16:creationId xmlns:a16="http://schemas.microsoft.com/office/drawing/2014/main" id="{21411265-BCEC-46B7-9373-E42819CB82AD}"/>
                </a:ext>
              </a:extLst>
            </p:cNvPr>
            <p:cNvSpPr>
              <a:spLocks/>
            </p:cNvSpPr>
            <p:nvPr/>
          </p:nvSpPr>
          <p:spPr bwMode="auto">
            <a:xfrm>
              <a:off x="754063" y="2701926"/>
              <a:ext cx="1365250" cy="542925"/>
            </a:xfrm>
            <a:custGeom>
              <a:avLst/>
              <a:gdLst>
                <a:gd name="T0" fmla="*/ 107 w 1039"/>
                <a:gd name="T1" fmla="*/ 412 h 412"/>
                <a:gd name="T2" fmla="*/ 0 w 1039"/>
                <a:gd name="T3" fmla="*/ 372 h 412"/>
                <a:gd name="T4" fmla="*/ 122 w 1039"/>
                <a:gd name="T5" fmla="*/ 179 h 412"/>
                <a:gd name="T6" fmla="*/ 301 w 1039"/>
                <a:gd name="T7" fmla="*/ 53 h 412"/>
                <a:gd name="T8" fmla="*/ 515 w 1039"/>
                <a:gd name="T9" fmla="*/ 3 h 412"/>
                <a:gd name="T10" fmla="*/ 739 w 1039"/>
                <a:gd name="T11" fmla="*/ 40 h 412"/>
                <a:gd name="T12" fmla="*/ 1039 w 1039"/>
                <a:gd name="T13" fmla="*/ 303 h 412"/>
                <a:gd name="T14" fmla="*/ 939 w 1039"/>
                <a:gd name="T15" fmla="*/ 357 h 412"/>
                <a:gd name="T16" fmla="*/ 698 w 1039"/>
                <a:gd name="T17" fmla="*/ 147 h 412"/>
                <a:gd name="T18" fmla="*/ 348 w 1039"/>
                <a:gd name="T19" fmla="*/ 157 h 412"/>
                <a:gd name="T20" fmla="*/ 107 w 1039"/>
                <a:gd name="T21" fmla="*/ 4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9" h="412">
                  <a:moveTo>
                    <a:pt x="107" y="412"/>
                  </a:moveTo>
                  <a:cubicBezTo>
                    <a:pt x="0" y="372"/>
                    <a:pt x="0" y="372"/>
                    <a:pt x="0" y="372"/>
                  </a:cubicBezTo>
                  <a:cubicBezTo>
                    <a:pt x="28" y="299"/>
                    <a:pt x="69" y="235"/>
                    <a:pt x="122" y="179"/>
                  </a:cubicBezTo>
                  <a:cubicBezTo>
                    <a:pt x="173" y="126"/>
                    <a:pt x="233" y="83"/>
                    <a:pt x="301" y="53"/>
                  </a:cubicBezTo>
                  <a:cubicBezTo>
                    <a:pt x="369" y="22"/>
                    <a:pt x="441" y="6"/>
                    <a:pt x="515" y="3"/>
                  </a:cubicBezTo>
                  <a:cubicBezTo>
                    <a:pt x="591" y="0"/>
                    <a:pt x="667" y="13"/>
                    <a:pt x="739" y="40"/>
                  </a:cubicBezTo>
                  <a:cubicBezTo>
                    <a:pt x="867" y="89"/>
                    <a:pt x="974" y="182"/>
                    <a:pt x="1039" y="303"/>
                  </a:cubicBezTo>
                  <a:cubicBezTo>
                    <a:pt x="939" y="357"/>
                    <a:pt x="939" y="357"/>
                    <a:pt x="939" y="357"/>
                  </a:cubicBezTo>
                  <a:cubicBezTo>
                    <a:pt x="886" y="260"/>
                    <a:pt x="801" y="186"/>
                    <a:pt x="698" y="147"/>
                  </a:cubicBezTo>
                  <a:cubicBezTo>
                    <a:pt x="584" y="103"/>
                    <a:pt x="459" y="107"/>
                    <a:pt x="348" y="157"/>
                  </a:cubicBezTo>
                  <a:cubicBezTo>
                    <a:pt x="236" y="207"/>
                    <a:pt x="151" y="298"/>
                    <a:pt x="107" y="412"/>
                  </a:cubicBezTo>
                  <a:close/>
                </a:path>
              </a:pathLst>
            </a:custGeom>
            <a:solidFill>
              <a:srgbClr val="FFFFFF">
                <a:lumMod val="9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7" name="Freeform 6">
              <a:extLst>
                <a:ext uri="{FF2B5EF4-FFF2-40B4-BE49-F238E27FC236}">
                  <a16:creationId xmlns:a16="http://schemas.microsoft.com/office/drawing/2014/main" id="{4A869631-4F56-4C85-946C-428B97917A32}"/>
                </a:ext>
              </a:extLst>
            </p:cNvPr>
            <p:cNvSpPr>
              <a:spLocks/>
            </p:cNvSpPr>
            <p:nvPr/>
          </p:nvSpPr>
          <p:spPr bwMode="auto">
            <a:xfrm>
              <a:off x="1928813" y="3068638"/>
              <a:ext cx="231775" cy="168275"/>
            </a:xfrm>
            <a:custGeom>
              <a:avLst/>
              <a:gdLst>
                <a:gd name="T0" fmla="*/ 146 w 146"/>
                <a:gd name="T1" fmla="*/ 0 h 106"/>
                <a:gd name="T2" fmla="*/ 0 w 146"/>
                <a:gd name="T3" fmla="*/ 66 h 106"/>
                <a:gd name="T4" fmla="*/ 107 w 146"/>
                <a:gd name="T5" fmla="*/ 106 h 106"/>
                <a:gd name="T6" fmla="*/ 146 w 146"/>
                <a:gd name="T7" fmla="*/ 0 h 106"/>
              </a:gdLst>
              <a:ahLst/>
              <a:cxnLst>
                <a:cxn ang="0">
                  <a:pos x="T0" y="T1"/>
                </a:cxn>
                <a:cxn ang="0">
                  <a:pos x="T2" y="T3"/>
                </a:cxn>
                <a:cxn ang="0">
                  <a:pos x="T4" y="T5"/>
                </a:cxn>
                <a:cxn ang="0">
                  <a:pos x="T6" y="T7"/>
                </a:cxn>
              </a:cxnLst>
              <a:rect l="0" t="0" r="r" b="b"/>
              <a:pathLst>
                <a:path w="146" h="106">
                  <a:moveTo>
                    <a:pt x="146" y="0"/>
                  </a:moveTo>
                  <a:lnTo>
                    <a:pt x="0" y="66"/>
                  </a:lnTo>
                  <a:lnTo>
                    <a:pt x="107" y="106"/>
                  </a:lnTo>
                  <a:lnTo>
                    <a:pt x="146" y="0"/>
                  </a:lnTo>
                  <a:close/>
                </a:path>
              </a:pathLst>
            </a:custGeom>
            <a:solidFill>
              <a:srgbClr val="FFFFFF">
                <a:lumMod val="9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8" name="Freeform 7">
              <a:extLst>
                <a:ext uri="{FF2B5EF4-FFF2-40B4-BE49-F238E27FC236}">
                  <a16:creationId xmlns:a16="http://schemas.microsoft.com/office/drawing/2014/main" id="{7B58566A-64E7-486A-B332-99A72F142B48}"/>
                </a:ext>
              </a:extLst>
            </p:cNvPr>
            <p:cNvSpPr>
              <a:spLocks/>
            </p:cNvSpPr>
            <p:nvPr/>
          </p:nvSpPr>
          <p:spPr bwMode="auto">
            <a:xfrm>
              <a:off x="804863" y="3709988"/>
              <a:ext cx="1363663" cy="541338"/>
            </a:xfrm>
            <a:custGeom>
              <a:avLst/>
              <a:gdLst>
                <a:gd name="T0" fmla="*/ 931 w 1038"/>
                <a:gd name="T1" fmla="*/ 0 h 412"/>
                <a:gd name="T2" fmla="*/ 1038 w 1038"/>
                <a:gd name="T3" fmla="*/ 40 h 412"/>
                <a:gd name="T4" fmla="*/ 917 w 1038"/>
                <a:gd name="T5" fmla="*/ 233 h 412"/>
                <a:gd name="T6" fmla="*/ 737 w 1038"/>
                <a:gd name="T7" fmla="*/ 359 h 412"/>
                <a:gd name="T8" fmla="*/ 524 w 1038"/>
                <a:gd name="T9" fmla="*/ 409 h 412"/>
                <a:gd name="T10" fmla="*/ 300 w 1038"/>
                <a:gd name="T11" fmla="*/ 372 h 412"/>
                <a:gd name="T12" fmla="*/ 0 w 1038"/>
                <a:gd name="T13" fmla="*/ 109 h 412"/>
                <a:gd name="T14" fmla="*/ 100 w 1038"/>
                <a:gd name="T15" fmla="*/ 55 h 412"/>
                <a:gd name="T16" fmla="*/ 340 w 1038"/>
                <a:gd name="T17" fmla="*/ 265 h 412"/>
                <a:gd name="T18" fmla="*/ 691 w 1038"/>
                <a:gd name="T19" fmla="*/ 255 h 412"/>
                <a:gd name="T20" fmla="*/ 931 w 1038"/>
                <a:gd name="T21" fmla="*/ 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8" h="412">
                  <a:moveTo>
                    <a:pt x="931" y="0"/>
                  </a:moveTo>
                  <a:cubicBezTo>
                    <a:pt x="1038" y="40"/>
                    <a:pt x="1038" y="40"/>
                    <a:pt x="1038" y="40"/>
                  </a:cubicBezTo>
                  <a:cubicBezTo>
                    <a:pt x="1011" y="113"/>
                    <a:pt x="970" y="177"/>
                    <a:pt x="917" y="233"/>
                  </a:cubicBezTo>
                  <a:cubicBezTo>
                    <a:pt x="866" y="286"/>
                    <a:pt x="805" y="329"/>
                    <a:pt x="737" y="359"/>
                  </a:cubicBezTo>
                  <a:cubicBezTo>
                    <a:pt x="670" y="390"/>
                    <a:pt x="598" y="406"/>
                    <a:pt x="524" y="409"/>
                  </a:cubicBezTo>
                  <a:cubicBezTo>
                    <a:pt x="447" y="412"/>
                    <a:pt x="372" y="399"/>
                    <a:pt x="300" y="372"/>
                  </a:cubicBezTo>
                  <a:cubicBezTo>
                    <a:pt x="171" y="323"/>
                    <a:pt x="65" y="230"/>
                    <a:pt x="0" y="109"/>
                  </a:cubicBezTo>
                  <a:cubicBezTo>
                    <a:pt x="100" y="55"/>
                    <a:pt x="100" y="55"/>
                    <a:pt x="100" y="55"/>
                  </a:cubicBezTo>
                  <a:cubicBezTo>
                    <a:pt x="152" y="152"/>
                    <a:pt x="237" y="226"/>
                    <a:pt x="340" y="265"/>
                  </a:cubicBezTo>
                  <a:cubicBezTo>
                    <a:pt x="455" y="309"/>
                    <a:pt x="579" y="305"/>
                    <a:pt x="691" y="255"/>
                  </a:cubicBezTo>
                  <a:cubicBezTo>
                    <a:pt x="802" y="205"/>
                    <a:pt x="888" y="114"/>
                    <a:pt x="931" y="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9" name="Freeform 8">
              <a:extLst>
                <a:ext uri="{FF2B5EF4-FFF2-40B4-BE49-F238E27FC236}">
                  <a16:creationId xmlns:a16="http://schemas.microsoft.com/office/drawing/2014/main" id="{305D3123-C200-4D68-86FA-BC7D8FE45FEB}"/>
                </a:ext>
              </a:extLst>
            </p:cNvPr>
            <p:cNvSpPr>
              <a:spLocks/>
            </p:cNvSpPr>
            <p:nvPr/>
          </p:nvSpPr>
          <p:spPr bwMode="auto">
            <a:xfrm>
              <a:off x="762000" y="3716338"/>
              <a:ext cx="231775" cy="169863"/>
            </a:xfrm>
            <a:custGeom>
              <a:avLst/>
              <a:gdLst>
                <a:gd name="T0" fmla="*/ 0 w 146"/>
                <a:gd name="T1" fmla="*/ 107 h 107"/>
                <a:gd name="T2" fmla="*/ 146 w 146"/>
                <a:gd name="T3" fmla="*/ 41 h 107"/>
                <a:gd name="T4" fmla="*/ 40 w 146"/>
                <a:gd name="T5" fmla="*/ 0 h 107"/>
                <a:gd name="T6" fmla="*/ 0 w 146"/>
                <a:gd name="T7" fmla="*/ 107 h 107"/>
              </a:gdLst>
              <a:ahLst/>
              <a:cxnLst>
                <a:cxn ang="0">
                  <a:pos x="T0" y="T1"/>
                </a:cxn>
                <a:cxn ang="0">
                  <a:pos x="T2" y="T3"/>
                </a:cxn>
                <a:cxn ang="0">
                  <a:pos x="T4" y="T5"/>
                </a:cxn>
                <a:cxn ang="0">
                  <a:pos x="T6" y="T7"/>
                </a:cxn>
              </a:cxnLst>
              <a:rect l="0" t="0" r="r" b="b"/>
              <a:pathLst>
                <a:path w="146" h="107">
                  <a:moveTo>
                    <a:pt x="0" y="107"/>
                  </a:moveTo>
                  <a:lnTo>
                    <a:pt x="146" y="41"/>
                  </a:lnTo>
                  <a:lnTo>
                    <a:pt x="40" y="0"/>
                  </a:lnTo>
                  <a:lnTo>
                    <a:pt x="0" y="10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60" name="Freeform 9">
              <a:extLst>
                <a:ext uri="{FF2B5EF4-FFF2-40B4-BE49-F238E27FC236}">
                  <a16:creationId xmlns:a16="http://schemas.microsoft.com/office/drawing/2014/main" id="{17FA1BEA-A7EC-492D-B5D3-7083235F52F2}"/>
                </a:ext>
              </a:extLst>
            </p:cNvPr>
            <p:cNvSpPr>
              <a:spLocks/>
            </p:cNvSpPr>
            <p:nvPr/>
          </p:nvSpPr>
          <p:spPr bwMode="auto">
            <a:xfrm>
              <a:off x="561975" y="3221038"/>
              <a:ext cx="265113" cy="449263"/>
            </a:xfrm>
            <a:custGeom>
              <a:avLst/>
              <a:gdLst>
                <a:gd name="T0" fmla="*/ 202 w 202"/>
                <a:gd name="T1" fmla="*/ 115 h 341"/>
                <a:gd name="T2" fmla="*/ 200 w 202"/>
                <a:gd name="T3" fmla="*/ 341 h 341"/>
                <a:gd name="T4" fmla="*/ 0 w 202"/>
                <a:gd name="T5" fmla="*/ 227 h 341"/>
                <a:gd name="T6" fmla="*/ 2 w 202"/>
                <a:gd name="T7" fmla="*/ 0 h 341"/>
                <a:gd name="T8" fmla="*/ 202 w 202"/>
                <a:gd name="T9" fmla="*/ 115 h 341"/>
                <a:gd name="T10" fmla="*/ 202 w 202"/>
                <a:gd name="T11" fmla="*/ 115 h 341"/>
              </a:gdLst>
              <a:ahLst/>
              <a:cxnLst>
                <a:cxn ang="0">
                  <a:pos x="T0" y="T1"/>
                </a:cxn>
                <a:cxn ang="0">
                  <a:pos x="T2" y="T3"/>
                </a:cxn>
                <a:cxn ang="0">
                  <a:pos x="T4" y="T5"/>
                </a:cxn>
                <a:cxn ang="0">
                  <a:pos x="T6" y="T7"/>
                </a:cxn>
                <a:cxn ang="0">
                  <a:pos x="T8" y="T9"/>
                </a:cxn>
                <a:cxn ang="0">
                  <a:pos x="T10" y="T11"/>
                </a:cxn>
              </a:cxnLst>
              <a:rect l="0" t="0" r="r" b="b"/>
              <a:pathLst>
                <a:path w="202" h="341">
                  <a:moveTo>
                    <a:pt x="202" y="115"/>
                  </a:moveTo>
                  <a:cubicBezTo>
                    <a:pt x="201" y="191"/>
                    <a:pt x="201" y="265"/>
                    <a:pt x="200" y="341"/>
                  </a:cubicBezTo>
                  <a:cubicBezTo>
                    <a:pt x="0" y="227"/>
                    <a:pt x="0" y="227"/>
                    <a:pt x="0" y="227"/>
                  </a:cubicBezTo>
                  <a:cubicBezTo>
                    <a:pt x="1" y="151"/>
                    <a:pt x="2" y="76"/>
                    <a:pt x="2" y="0"/>
                  </a:cubicBezTo>
                  <a:cubicBezTo>
                    <a:pt x="202" y="115"/>
                    <a:pt x="202" y="115"/>
                    <a:pt x="202" y="115"/>
                  </a:cubicBezTo>
                  <a:cubicBezTo>
                    <a:pt x="202" y="115"/>
                    <a:pt x="202" y="115"/>
                    <a:pt x="202" y="115"/>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61" name="Freeform 10">
              <a:extLst>
                <a:ext uri="{FF2B5EF4-FFF2-40B4-BE49-F238E27FC236}">
                  <a16:creationId xmlns:a16="http://schemas.microsoft.com/office/drawing/2014/main" id="{50B5659E-BB0C-4D7F-9854-2D547E404C7B}"/>
                </a:ext>
              </a:extLst>
            </p:cNvPr>
            <p:cNvSpPr>
              <a:spLocks/>
            </p:cNvSpPr>
            <p:nvPr/>
          </p:nvSpPr>
          <p:spPr bwMode="auto">
            <a:xfrm>
              <a:off x="825500" y="3221038"/>
              <a:ext cx="261938" cy="447675"/>
            </a:xfrm>
            <a:custGeom>
              <a:avLst/>
              <a:gdLst>
                <a:gd name="T0" fmla="*/ 1 w 200"/>
                <a:gd name="T1" fmla="*/ 115 h 340"/>
                <a:gd name="T2" fmla="*/ 0 w 200"/>
                <a:gd name="T3" fmla="*/ 340 h 340"/>
                <a:gd name="T4" fmla="*/ 200 w 200"/>
                <a:gd name="T5" fmla="*/ 227 h 340"/>
                <a:gd name="T6" fmla="*/ 200 w 200"/>
                <a:gd name="T7" fmla="*/ 0 h 340"/>
                <a:gd name="T8" fmla="*/ 1 w 200"/>
                <a:gd name="T9" fmla="*/ 115 h 340"/>
                <a:gd name="T10" fmla="*/ 1 w 200"/>
                <a:gd name="T11" fmla="*/ 115 h 340"/>
              </a:gdLst>
              <a:ahLst/>
              <a:cxnLst>
                <a:cxn ang="0">
                  <a:pos x="T0" y="T1"/>
                </a:cxn>
                <a:cxn ang="0">
                  <a:pos x="T2" y="T3"/>
                </a:cxn>
                <a:cxn ang="0">
                  <a:pos x="T4" y="T5"/>
                </a:cxn>
                <a:cxn ang="0">
                  <a:pos x="T6" y="T7"/>
                </a:cxn>
                <a:cxn ang="0">
                  <a:pos x="T8" y="T9"/>
                </a:cxn>
                <a:cxn ang="0">
                  <a:pos x="T10" y="T11"/>
                </a:cxn>
              </a:cxnLst>
              <a:rect l="0" t="0" r="r" b="b"/>
              <a:pathLst>
                <a:path w="200" h="340">
                  <a:moveTo>
                    <a:pt x="1" y="115"/>
                  </a:moveTo>
                  <a:cubicBezTo>
                    <a:pt x="1" y="190"/>
                    <a:pt x="0" y="265"/>
                    <a:pt x="0" y="340"/>
                  </a:cubicBezTo>
                  <a:cubicBezTo>
                    <a:pt x="200" y="227"/>
                    <a:pt x="200" y="227"/>
                    <a:pt x="200" y="227"/>
                  </a:cubicBezTo>
                  <a:cubicBezTo>
                    <a:pt x="200" y="0"/>
                    <a:pt x="200" y="0"/>
                    <a:pt x="200" y="0"/>
                  </a:cubicBezTo>
                  <a:cubicBezTo>
                    <a:pt x="1" y="115"/>
                    <a:pt x="1" y="115"/>
                    <a:pt x="1" y="115"/>
                  </a:cubicBezTo>
                  <a:cubicBezTo>
                    <a:pt x="1" y="115"/>
                    <a:pt x="1" y="115"/>
                    <a:pt x="1" y="115"/>
                  </a:cubicBezTo>
                  <a:close/>
                </a:path>
              </a:pathLst>
            </a:custGeom>
            <a:solidFill>
              <a:srgbClr val="003D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62" name="Freeform 11">
              <a:extLst>
                <a:ext uri="{FF2B5EF4-FFF2-40B4-BE49-F238E27FC236}">
                  <a16:creationId xmlns:a16="http://schemas.microsoft.com/office/drawing/2014/main" id="{329D7140-431B-464C-8770-BAFCF49120B9}"/>
                </a:ext>
              </a:extLst>
            </p:cNvPr>
            <p:cNvSpPr>
              <a:spLocks/>
            </p:cNvSpPr>
            <p:nvPr/>
          </p:nvSpPr>
          <p:spPr bwMode="auto">
            <a:xfrm>
              <a:off x="565150" y="3071813"/>
              <a:ext cx="522288" cy="303213"/>
            </a:xfrm>
            <a:custGeom>
              <a:avLst/>
              <a:gdLst>
                <a:gd name="T0" fmla="*/ 164 w 329"/>
                <a:gd name="T1" fmla="*/ 191 h 191"/>
                <a:gd name="T2" fmla="*/ 0 w 329"/>
                <a:gd name="T3" fmla="*/ 95 h 191"/>
                <a:gd name="T4" fmla="*/ 163 w 329"/>
                <a:gd name="T5" fmla="*/ 0 h 191"/>
                <a:gd name="T6" fmla="*/ 329 w 329"/>
                <a:gd name="T7" fmla="*/ 95 h 191"/>
                <a:gd name="T8" fmla="*/ 164 w 329"/>
                <a:gd name="T9" fmla="*/ 191 h 191"/>
                <a:gd name="T10" fmla="*/ 164 w 329"/>
                <a:gd name="T11" fmla="*/ 191 h 191"/>
                <a:gd name="T12" fmla="*/ 164 w 329"/>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329" h="191">
                  <a:moveTo>
                    <a:pt x="164" y="191"/>
                  </a:moveTo>
                  <a:lnTo>
                    <a:pt x="0" y="95"/>
                  </a:lnTo>
                  <a:lnTo>
                    <a:pt x="163" y="0"/>
                  </a:lnTo>
                  <a:lnTo>
                    <a:pt x="329" y="95"/>
                  </a:lnTo>
                  <a:lnTo>
                    <a:pt x="164" y="191"/>
                  </a:lnTo>
                  <a:lnTo>
                    <a:pt x="164" y="191"/>
                  </a:lnTo>
                  <a:lnTo>
                    <a:pt x="164" y="191"/>
                  </a:lnTo>
                  <a:close/>
                </a:path>
              </a:pathLst>
            </a:custGeom>
            <a:solidFill>
              <a:srgbClr val="0092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63" name="Freeform 12">
              <a:extLst>
                <a:ext uri="{FF2B5EF4-FFF2-40B4-BE49-F238E27FC236}">
                  <a16:creationId xmlns:a16="http://schemas.microsoft.com/office/drawing/2014/main" id="{24922D8B-F328-4A95-95C7-0656A7D08404}"/>
                </a:ext>
              </a:extLst>
            </p:cNvPr>
            <p:cNvSpPr>
              <a:spLocks/>
            </p:cNvSpPr>
            <p:nvPr/>
          </p:nvSpPr>
          <p:spPr bwMode="auto">
            <a:xfrm>
              <a:off x="1847850" y="3436938"/>
              <a:ext cx="265113" cy="449263"/>
            </a:xfrm>
            <a:custGeom>
              <a:avLst/>
              <a:gdLst>
                <a:gd name="T0" fmla="*/ 201 w 201"/>
                <a:gd name="T1" fmla="*/ 115 h 341"/>
                <a:gd name="T2" fmla="*/ 199 w 201"/>
                <a:gd name="T3" fmla="*/ 341 h 341"/>
                <a:gd name="T4" fmla="*/ 0 w 201"/>
                <a:gd name="T5" fmla="*/ 227 h 341"/>
                <a:gd name="T6" fmla="*/ 2 w 201"/>
                <a:gd name="T7" fmla="*/ 0 h 341"/>
                <a:gd name="T8" fmla="*/ 201 w 201"/>
                <a:gd name="T9" fmla="*/ 115 h 341"/>
                <a:gd name="T10" fmla="*/ 201 w 201"/>
                <a:gd name="T11" fmla="*/ 115 h 341"/>
              </a:gdLst>
              <a:ahLst/>
              <a:cxnLst>
                <a:cxn ang="0">
                  <a:pos x="T0" y="T1"/>
                </a:cxn>
                <a:cxn ang="0">
                  <a:pos x="T2" y="T3"/>
                </a:cxn>
                <a:cxn ang="0">
                  <a:pos x="T4" y="T5"/>
                </a:cxn>
                <a:cxn ang="0">
                  <a:pos x="T6" y="T7"/>
                </a:cxn>
                <a:cxn ang="0">
                  <a:pos x="T8" y="T9"/>
                </a:cxn>
                <a:cxn ang="0">
                  <a:pos x="T10" y="T11"/>
                </a:cxn>
              </a:cxnLst>
              <a:rect l="0" t="0" r="r" b="b"/>
              <a:pathLst>
                <a:path w="201" h="341">
                  <a:moveTo>
                    <a:pt x="201" y="115"/>
                  </a:moveTo>
                  <a:cubicBezTo>
                    <a:pt x="200" y="191"/>
                    <a:pt x="200" y="265"/>
                    <a:pt x="199" y="341"/>
                  </a:cubicBezTo>
                  <a:cubicBezTo>
                    <a:pt x="0" y="227"/>
                    <a:pt x="0" y="227"/>
                    <a:pt x="0" y="227"/>
                  </a:cubicBezTo>
                  <a:cubicBezTo>
                    <a:pt x="0" y="151"/>
                    <a:pt x="1" y="75"/>
                    <a:pt x="2" y="0"/>
                  </a:cubicBezTo>
                  <a:cubicBezTo>
                    <a:pt x="201" y="115"/>
                    <a:pt x="201" y="115"/>
                    <a:pt x="201" y="115"/>
                  </a:cubicBezTo>
                  <a:cubicBezTo>
                    <a:pt x="201" y="115"/>
                    <a:pt x="201" y="115"/>
                    <a:pt x="201" y="115"/>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64" name="Freeform 13">
              <a:extLst>
                <a:ext uri="{FF2B5EF4-FFF2-40B4-BE49-F238E27FC236}">
                  <a16:creationId xmlns:a16="http://schemas.microsoft.com/office/drawing/2014/main" id="{19F0DF0C-2574-4870-A029-E19DC59C4286}"/>
                </a:ext>
              </a:extLst>
            </p:cNvPr>
            <p:cNvSpPr>
              <a:spLocks/>
            </p:cNvSpPr>
            <p:nvPr/>
          </p:nvSpPr>
          <p:spPr bwMode="auto">
            <a:xfrm>
              <a:off x="2109788" y="3436938"/>
              <a:ext cx="263525" cy="447675"/>
            </a:xfrm>
            <a:custGeom>
              <a:avLst/>
              <a:gdLst>
                <a:gd name="T0" fmla="*/ 1 w 200"/>
                <a:gd name="T1" fmla="*/ 114 h 340"/>
                <a:gd name="T2" fmla="*/ 0 w 200"/>
                <a:gd name="T3" fmla="*/ 340 h 340"/>
                <a:gd name="T4" fmla="*/ 200 w 200"/>
                <a:gd name="T5" fmla="*/ 227 h 340"/>
                <a:gd name="T6" fmla="*/ 200 w 200"/>
                <a:gd name="T7" fmla="*/ 0 h 340"/>
                <a:gd name="T8" fmla="*/ 1 w 200"/>
                <a:gd name="T9" fmla="*/ 114 h 340"/>
                <a:gd name="T10" fmla="*/ 1 w 200"/>
                <a:gd name="T11" fmla="*/ 114 h 340"/>
              </a:gdLst>
              <a:ahLst/>
              <a:cxnLst>
                <a:cxn ang="0">
                  <a:pos x="T0" y="T1"/>
                </a:cxn>
                <a:cxn ang="0">
                  <a:pos x="T2" y="T3"/>
                </a:cxn>
                <a:cxn ang="0">
                  <a:pos x="T4" y="T5"/>
                </a:cxn>
                <a:cxn ang="0">
                  <a:pos x="T6" y="T7"/>
                </a:cxn>
                <a:cxn ang="0">
                  <a:pos x="T8" y="T9"/>
                </a:cxn>
                <a:cxn ang="0">
                  <a:pos x="T10" y="T11"/>
                </a:cxn>
              </a:cxnLst>
              <a:rect l="0" t="0" r="r" b="b"/>
              <a:pathLst>
                <a:path w="200" h="340">
                  <a:moveTo>
                    <a:pt x="1" y="114"/>
                  </a:moveTo>
                  <a:cubicBezTo>
                    <a:pt x="1" y="189"/>
                    <a:pt x="1" y="265"/>
                    <a:pt x="0" y="340"/>
                  </a:cubicBezTo>
                  <a:cubicBezTo>
                    <a:pt x="200" y="227"/>
                    <a:pt x="200" y="227"/>
                    <a:pt x="200" y="227"/>
                  </a:cubicBezTo>
                  <a:cubicBezTo>
                    <a:pt x="200" y="0"/>
                    <a:pt x="200" y="0"/>
                    <a:pt x="200" y="0"/>
                  </a:cubicBezTo>
                  <a:cubicBezTo>
                    <a:pt x="1" y="114"/>
                    <a:pt x="1" y="114"/>
                    <a:pt x="1" y="114"/>
                  </a:cubicBezTo>
                  <a:cubicBezTo>
                    <a:pt x="1" y="114"/>
                    <a:pt x="1" y="114"/>
                    <a:pt x="1" y="114"/>
                  </a:cubicBezTo>
                  <a:close/>
                </a:path>
              </a:pathLst>
            </a:custGeom>
            <a:solidFill>
              <a:srgbClr val="003D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65" name="Freeform 14">
              <a:extLst>
                <a:ext uri="{FF2B5EF4-FFF2-40B4-BE49-F238E27FC236}">
                  <a16:creationId xmlns:a16="http://schemas.microsoft.com/office/drawing/2014/main" id="{DA5B8FA9-E062-41CA-BB98-D7B86A48CDBF}"/>
                </a:ext>
              </a:extLst>
            </p:cNvPr>
            <p:cNvSpPr>
              <a:spLocks/>
            </p:cNvSpPr>
            <p:nvPr/>
          </p:nvSpPr>
          <p:spPr bwMode="auto">
            <a:xfrm>
              <a:off x="1849438" y="3287713"/>
              <a:ext cx="523875" cy="303213"/>
            </a:xfrm>
            <a:custGeom>
              <a:avLst/>
              <a:gdLst>
                <a:gd name="T0" fmla="*/ 165 w 330"/>
                <a:gd name="T1" fmla="*/ 191 h 191"/>
                <a:gd name="T2" fmla="*/ 0 w 330"/>
                <a:gd name="T3" fmla="*/ 94 h 191"/>
                <a:gd name="T4" fmla="*/ 163 w 330"/>
                <a:gd name="T5" fmla="*/ 0 h 191"/>
                <a:gd name="T6" fmla="*/ 330 w 330"/>
                <a:gd name="T7" fmla="*/ 94 h 191"/>
                <a:gd name="T8" fmla="*/ 165 w 330"/>
                <a:gd name="T9" fmla="*/ 191 h 191"/>
                <a:gd name="T10" fmla="*/ 165 w 330"/>
                <a:gd name="T11" fmla="*/ 191 h 191"/>
                <a:gd name="T12" fmla="*/ 165 w 33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330" h="191">
                  <a:moveTo>
                    <a:pt x="165" y="191"/>
                  </a:moveTo>
                  <a:lnTo>
                    <a:pt x="0" y="94"/>
                  </a:lnTo>
                  <a:lnTo>
                    <a:pt x="163" y="0"/>
                  </a:lnTo>
                  <a:lnTo>
                    <a:pt x="330" y="94"/>
                  </a:lnTo>
                  <a:lnTo>
                    <a:pt x="165" y="191"/>
                  </a:lnTo>
                  <a:lnTo>
                    <a:pt x="165" y="191"/>
                  </a:lnTo>
                  <a:lnTo>
                    <a:pt x="165" y="191"/>
                  </a:lnTo>
                  <a:close/>
                </a:path>
              </a:pathLst>
            </a:custGeom>
            <a:solidFill>
              <a:srgbClr val="0092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grpSp>
    </p:spTree>
    <p:extLst>
      <p:ext uri="{BB962C8B-B14F-4D97-AF65-F5344CB8AC3E}">
        <p14:creationId xmlns:p14="http://schemas.microsoft.com/office/powerpoint/2010/main" val="28480726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16" name="Group 15"/>
          <p:cNvGrpSpPr/>
          <p:nvPr/>
        </p:nvGrpSpPr>
        <p:grpSpPr>
          <a:xfrm>
            <a:off x="4085798" y="447353"/>
            <a:ext cx="7837289" cy="145616"/>
            <a:chOff x="4024234" y="438622"/>
            <a:chExt cx="7684314" cy="142774"/>
          </a:xfrm>
        </p:grpSpPr>
        <p:cxnSp>
          <p:nvCxnSpPr>
            <p:cNvPr id="21" name="Straight Connector 2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sp>
        <p:nvSpPr>
          <p:cNvPr id="24"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5"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6"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7"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8"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9"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sp>
        <p:nvSpPr>
          <p:cNvPr id="44" name="TextBox 43">
            <a:extLst>
              <a:ext uri="{FF2B5EF4-FFF2-40B4-BE49-F238E27FC236}">
                <a16:creationId xmlns:a16="http://schemas.microsoft.com/office/drawing/2014/main" id="{7FB5D311-B7C8-4A45-8101-CB59334BDB09}"/>
              </a:ext>
            </a:extLst>
          </p:cNvPr>
          <p:cNvSpPr txBox="1"/>
          <p:nvPr/>
        </p:nvSpPr>
        <p:spPr>
          <a:xfrm>
            <a:off x="3857854" y="1107316"/>
            <a:ext cx="7524521" cy="732813"/>
          </a:xfrm>
          <a:prstGeom prst="rect">
            <a:avLst/>
          </a:prstGeom>
          <a:noFill/>
        </p:spPr>
        <p:txBody>
          <a:bodyPr wrap="square" lIns="179259" tIns="143407" rIns="179259" bIns="143407" rtlCol="0">
            <a:spAutoFit/>
          </a:bodyPr>
          <a:lstStyle/>
          <a:p>
            <a:pPr defTabSz="913829" eaLnBrk="0" fontAlgn="base" hangingPunct="0">
              <a:lnSpc>
                <a:spcPct val="90000"/>
              </a:lnSpc>
              <a:spcBef>
                <a:spcPct val="0"/>
              </a:spcBef>
              <a:spcAft>
                <a:spcPts val="588"/>
              </a:spcAft>
              <a:defRPr/>
            </a:pPr>
            <a:r>
              <a:rPr lang="en-US" sz="3200" dirty="0">
                <a:solidFill>
                  <a:srgbClr val="0092FF"/>
                </a:solidFill>
                <a:latin typeface="Segoe UI Light"/>
                <a:ea typeface="MS PGothic" panose="020B0600070205080204" pitchFamily="34" charset="-128"/>
              </a:rPr>
              <a:t>Collect alerts from Operations Manager</a:t>
            </a:r>
          </a:p>
        </p:txBody>
      </p:sp>
      <p:sp>
        <p:nvSpPr>
          <p:cNvPr id="45" name="Rectangle 44">
            <a:extLst>
              <a:ext uri="{FF2B5EF4-FFF2-40B4-BE49-F238E27FC236}">
                <a16:creationId xmlns:a16="http://schemas.microsoft.com/office/drawing/2014/main" id="{DC331D56-7DA1-48C6-8A57-423EA7867E24}"/>
              </a:ext>
            </a:extLst>
          </p:cNvPr>
          <p:cNvSpPr/>
          <p:nvPr/>
        </p:nvSpPr>
        <p:spPr>
          <a:xfrm>
            <a:off x="4005183" y="6315760"/>
            <a:ext cx="6096000" cy="276999"/>
          </a:xfrm>
          <a:prstGeom prst="rect">
            <a:avLst/>
          </a:prstGeom>
        </p:spPr>
        <p:txBody>
          <a:bodyPr>
            <a:spAutoFit/>
          </a:bodyPr>
          <a:lstStyle/>
          <a:p>
            <a:pPr defTabSz="914400"/>
            <a:r>
              <a:rPr lang="en-US" sz="1200" dirty="0">
                <a:solidFill>
                  <a:srgbClr val="000000">
                    <a:lumMod val="65000"/>
                    <a:lumOff val="35000"/>
                  </a:srgbClr>
                </a:solidFill>
                <a:latin typeface="Segoe UI Light" panose="020B0502040204020203" pitchFamily="34" charset="0"/>
                <a:cs typeface="Segoe UI Light" panose="020B0502040204020203" pitchFamily="34" charset="0"/>
                <a:hlinkClick r:id="rId4"/>
              </a:rPr>
              <a:t>https://azure.microsoft.com/en-us/documentation/articles/log-analytics-om-agents/</a:t>
            </a:r>
            <a:r>
              <a:rPr lang="en-US" sz="1200" dirty="0">
                <a:solidFill>
                  <a:srgbClr val="000000">
                    <a:lumMod val="65000"/>
                    <a:lumOff val="35000"/>
                  </a:srgbClr>
                </a:solidFill>
                <a:latin typeface="Segoe UI Light" panose="020B0502040204020203" pitchFamily="34" charset="0"/>
                <a:cs typeface="Segoe UI Light" panose="020B0502040204020203" pitchFamily="34" charset="0"/>
              </a:rPr>
              <a:t> </a:t>
            </a:r>
          </a:p>
        </p:txBody>
      </p:sp>
      <p:sp>
        <p:nvSpPr>
          <p:cNvPr id="46" name="Rectangle 45">
            <a:extLst>
              <a:ext uri="{FF2B5EF4-FFF2-40B4-BE49-F238E27FC236}">
                <a16:creationId xmlns:a16="http://schemas.microsoft.com/office/drawing/2014/main" id="{62660C08-0308-4F9D-A691-2F9BA6C4F673}"/>
              </a:ext>
            </a:extLst>
          </p:cNvPr>
          <p:cNvSpPr/>
          <p:nvPr/>
        </p:nvSpPr>
        <p:spPr>
          <a:xfrm>
            <a:off x="8918088" y="1823353"/>
            <a:ext cx="2486678" cy="3970318"/>
          </a:xfrm>
          <a:prstGeom prst="rect">
            <a:avLst/>
          </a:prstGeom>
        </p:spPr>
        <p:txBody>
          <a:bodyPr wrap="square">
            <a:spAutoFit/>
          </a:bodyPr>
          <a:lstStyle/>
          <a:p>
            <a:pPr defTabSz="914400"/>
            <a:r>
              <a:rPr lang="en-US" sz="1400" dirty="0">
                <a:solidFill>
                  <a:srgbClr val="000000">
                    <a:lumMod val="65000"/>
                    <a:lumOff val="35000"/>
                  </a:srgbClr>
                </a:solidFill>
                <a:latin typeface="Segoe UI Light" panose="020B0502040204020203" pitchFamily="34" charset="0"/>
                <a:cs typeface="Segoe UI Light" panose="020B0502040204020203" pitchFamily="34" charset="0"/>
              </a:rPr>
              <a:t>To collect alerts from Operations Manager, you will need to</a:t>
            </a:r>
          </a:p>
          <a:p>
            <a:pPr defTabSz="914400"/>
            <a:endParaRPr lang="en-US" sz="1400" dirty="0">
              <a:solidFill>
                <a:srgbClr val="000000">
                  <a:lumMod val="65000"/>
                  <a:lumOff val="35000"/>
                </a:srgbClr>
              </a:solidFill>
              <a:latin typeface="Segoe UI Light" panose="020B0502040204020203" pitchFamily="34" charset="0"/>
              <a:cs typeface="Segoe UI Light" panose="020B0502040204020203" pitchFamily="34" charset="0"/>
            </a:endParaRPr>
          </a:p>
          <a:p>
            <a:pPr marL="342900" indent="-342900" defTabSz="914400">
              <a:buFont typeface="+mj-lt"/>
              <a:buAutoNum type="arabicPeriod"/>
            </a:pPr>
            <a:r>
              <a:rPr lang="en-US" sz="1400" dirty="0">
                <a:solidFill>
                  <a:srgbClr val="000000">
                    <a:lumMod val="65000"/>
                    <a:lumOff val="35000"/>
                  </a:srgbClr>
                </a:solidFill>
                <a:latin typeface="Segoe UI Light" panose="020B0502040204020203" pitchFamily="34" charset="0"/>
                <a:cs typeface="Segoe UI Light" panose="020B0502040204020203" pitchFamily="34" charset="0"/>
              </a:rPr>
              <a:t>On the Operations Management Suite Onboarding Wizard: associate with your OMS subscription</a:t>
            </a:r>
          </a:p>
          <a:p>
            <a:pPr marL="342900" indent="-342900" defTabSz="914400">
              <a:buFont typeface="+mj-lt"/>
              <a:buAutoNum type="arabicPeriod"/>
            </a:pPr>
            <a:endParaRPr lang="en-US" sz="1400" dirty="0">
              <a:solidFill>
                <a:srgbClr val="000000">
                  <a:lumMod val="65000"/>
                  <a:lumOff val="35000"/>
                </a:srgbClr>
              </a:solidFill>
              <a:latin typeface="Segoe UI Light" panose="020B0502040204020203" pitchFamily="34" charset="0"/>
              <a:cs typeface="Segoe UI Light" panose="020B0502040204020203" pitchFamily="34" charset="0"/>
            </a:endParaRPr>
          </a:p>
          <a:p>
            <a:pPr marL="342900" indent="-342900" defTabSz="914400">
              <a:buFont typeface="+mj-lt"/>
              <a:buAutoNum type="arabicPeriod"/>
            </a:pPr>
            <a:r>
              <a:rPr lang="en-US" sz="1400" dirty="0">
                <a:solidFill>
                  <a:srgbClr val="000000">
                    <a:lumMod val="65000"/>
                    <a:lumOff val="35000"/>
                  </a:srgbClr>
                </a:solidFill>
                <a:latin typeface="Segoe UI Light" panose="020B0502040204020203" pitchFamily="34" charset="0"/>
                <a:cs typeface="Segoe UI Light" panose="020B0502040204020203" pitchFamily="34" charset="0"/>
              </a:rPr>
              <a:t>If you have more than one workspace, select the workspace you want to register with the Operations Manager management group from the drop-down list, and then click Next.</a:t>
            </a:r>
          </a:p>
        </p:txBody>
      </p:sp>
      <p:pic>
        <p:nvPicPr>
          <p:cNvPr id="47" name="Picture 2" descr="oms-opsmgr-mg-authsvcuri-property-ms">
            <a:extLst>
              <a:ext uri="{FF2B5EF4-FFF2-40B4-BE49-F238E27FC236}">
                <a16:creationId xmlns:a16="http://schemas.microsoft.com/office/drawing/2014/main" id="{8D69044D-D614-44E2-A0A2-CF8C900610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4314" y="1840129"/>
            <a:ext cx="4681061" cy="4318257"/>
          </a:xfrm>
          <a:prstGeom prst="rect">
            <a:avLst/>
          </a:prstGeom>
          <a:noFill/>
          <a:extLst>
            <a:ext uri="{909E8E84-426E-40DD-AFC4-6F175D3DCCD1}">
              <a14:hiddenFill xmlns:a14="http://schemas.microsoft.com/office/drawing/2010/main">
                <a:solidFill>
                  <a:srgbClr val="FFFFFF"/>
                </a:solidFill>
              </a14:hiddenFill>
            </a:ext>
          </a:extLst>
        </p:spPr>
      </p:pic>
      <p:grpSp>
        <p:nvGrpSpPr>
          <p:cNvPr id="48" name="Group 47">
            <a:extLst>
              <a:ext uri="{FF2B5EF4-FFF2-40B4-BE49-F238E27FC236}">
                <a16:creationId xmlns:a16="http://schemas.microsoft.com/office/drawing/2014/main" id="{24FE7ECC-8E64-4539-B799-E6C7075439F2}"/>
              </a:ext>
            </a:extLst>
          </p:cNvPr>
          <p:cNvGrpSpPr/>
          <p:nvPr/>
        </p:nvGrpSpPr>
        <p:grpSpPr>
          <a:xfrm>
            <a:off x="561975" y="2701926"/>
            <a:ext cx="1811338" cy="1549400"/>
            <a:chOff x="561975" y="2701926"/>
            <a:chExt cx="1811338" cy="1549400"/>
          </a:xfrm>
        </p:grpSpPr>
        <p:sp>
          <p:nvSpPr>
            <p:cNvPr id="49" name="Freeform 5">
              <a:extLst>
                <a:ext uri="{FF2B5EF4-FFF2-40B4-BE49-F238E27FC236}">
                  <a16:creationId xmlns:a16="http://schemas.microsoft.com/office/drawing/2014/main" id="{15030210-D78B-49F1-8CC0-D1C4CC72C2A0}"/>
                </a:ext>
              </a:extLst>
            </p:cNvPr>
            <p:cNvSpPr>
              <a:spLocks/>
            </p:cNvSpPr>
            <p:nvPr/>
          </p:nvSpPr>
          <p:spPr bwMode="auto">
            <a:xfrm>
              <a:off x="754063" y="2701926"/>
              <a:ext cx="1365250" cy="542925"/>
            </a:xfrm>
            <a:custGeom>
              <a:avLst/>
              <a:gdLst>
                <a:gd name="T0" fmla="*/ 107 w 1039"/>
                <a:gd name="T1" fmla="*/ 412 h 412"/>
                <a:gd name="T2" fmla="*/ 0 w 1039"/>
                <a:gd name="T3" fmla="*/ 372 h 412"/>
                <a:gd name="T4" fmla="*/ 122 w 1039"/>
                <a:gd name="T5" fmla="*/ 179 h 412"/>
                <a:gd name="T6" fmla="*/ 301 w 1039"/>
                <a:gd name="T7" fmla="*/ 53 h 412"/>
                <a:gd name="T8" fmla="*/ 515 w 1039"/>
                <a:gd name="T9" fmla="*/ 3 h 412"/>
                <a:gd name="T10" fmla="*/ 739 w 1039"/>
                <a:gd name="T11" fmla="*/ 40 h 412"/>
                <a:gd name="T12" fmla="*/ 1039 w 1039"/>
                <a:gd name="T13" fmla="*/ 303 h 412"/>
                <a:gd name="T14" fmla="*/ 939 w 1039"/>
                <a:gd name="T15" fmla="*/ 357 h 412"/>
                <a:gd name="T16" fmla="*/ 698 w 1039"/>
                <a:gd name="T17" fmla="*/ 147 h 412"/>
                <a:gd name="T18" fmla="*/ 348 w 1039"/>
                <a:gd name="T19" fmla="*/ 157 h 412"/>
                <a:gd name="T20" fmla="*/ 107 w 1039"/>
                <a:gd name="T21" fmla="*/ 4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9" h="412">
                  <a:moveTo>
                    <a:pt x="107" y="412"/>
                  </a:moveTo>
                  <a:cubicBezTo>
                    <a:pt x="0" y="372"/>
                    <a:pt x="0" y="372"/>
                    <a:pt x="0" y="372"/>
                  </a:cubicBezTo>
                  <a:cubicBezTo>
                    <a:pt x="28" y="299"/>
                    <a:pt x="69" y="235"/>
                    <a:pt x="122" y="179"/>
                  </a:cubicBezTo>
                  <a:cubicBezTo>
                    <a:pt x="173" y="126"/>
                    <a:pt x="233" y="83"/>
                    <a:pt x="301" y="53"/>
                  </a:cubicBezTo>
                  <a:cubicBezTo>
                    <a:pt x="369" y="22"/>
                    <a:pt x="441" y="6"/>
                    <a:pt x="515" y="3"/>
                  </a:cubicBezTo>
                  <a:cubicBezTo>
                    <a:pt x="591" y="0"/>
                    <a:pt x="667" y="13"/>
                    <a:pt x="739" y="40"/>
                  </a:cubicBezTo>
                  <a:cubicBezTo>
                    <a:pt x="867" y="89"/>
                    <a:pt x="974" y="182"/>
                    <a:pt x="1039" y="303"/>
                  </a:cubicBezTo>
                  <a:cubicBezTo>
                    <a:pt x="939" y="357"/>
                    <a:pt x="939" y="357"/>
                    <a:pt x="939" y="357"/>
                  </a:cubicBezTo>
                  <a:cubicBezTo>
                    <a:pt x="886" y="260"/>
                    <a:pt x="801" y="186"/>
                    <a:pt x="698" y="147"/>
                  </a:cubicBezTo>
                  <a:cubicBezTo>
                    <a:pt x="584" y="103"/>
                    <a:pt x="459" y="107"/>
                    <a:pt x="348" y="157"/>
                  </a:cubicBezTo>
                  <a:cubicBezTo>
                    <a:pt x="236" y="207"/>
                    <a:pt x="151" y="298"/>
                    <a:pt x="107" y="412"/>
                  </a:cubicBezTo>
                  <a:close/>
                </a:path>
              </a:pathLst>
            </a:custGeom>
            <a:solidFill>
              <a:srgbClr val="FFFFFF">
                <a:lumMod val="9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0" name="Freeform 6">
              <a:extLst>
                <a:ext uri="{FF2B5EF4-FFF2-40B4-BE49-F238E27FC236}">
                  <a16:creationId xmlns:a16="http://schemas.microsoft.com/office/drawing/2014/main" id="{FA735B6C-43F5-467F-8978-1DC034030EA6}"/>
                </a:ext>
              </a:extLst>
            </p:cNvPr>
            <p:cNvSpPr>
              <a:spLocks/>
            </p:cNvSpPr>
            <p:nvPr/>
          </p:nvSpPr>
          <p:spPr bwMode="auto">
            <a:xfrm>
              <a:off x="1928813" y="3068638"/>
              <a:ext cx="231775" cy="168275"/>
            </a:xfrm>
            <a:custGeom>
              <a:avLst/>
              <a:gdLst>
                <a:gd name="T0" fmla="*/ 146 w 146"/>
                <a:gd name="T1" fmla="*/ 0 h 106"/>
                <a:gd name="T2" fmla="*/ 0 w 146"/>
                <a:gd name="T3" fmla="*/ 66 h 106"/>
                <a:gd name="T4" fmla="*/ 107 w 146"/>
                <a:gd name="T5" fmla="*/ 106 h 106"/>
                <a:gd name="T6" fmla="*/ 146 w 146"/>
                <a:gd name="T7" fmla="*/ 0 h 106"/>
              </a:gdLst>
              <a:ahLst/>
              <a:cxnLst>
                <a:cxn ang="0">
                  <a:pos x="T0" y="T1"/>
                </a:cxn>
                <a:cxn ang="0">
                  <a:pos x="T2" y="T3"/>
                </a:cxn>
                <a:cxn ang="0">
                  <a:pos x="T4" y="T5"/>
                </a:cxn>
                <a:cxn ang="0">
                  <a:pos x="T6" y="T7"/>
                </a:cxn>
              </a:cxnLst>
              <a:rect l="0" t="0" r="r" b="b"/>
              <a:pathLst>
                <a:path w="146" h="106">
                  <a:moveTo>
                    <a:pt x="146" y="0"/>
                  </a:moveTo>
                  <a:lnTo>
                    <a:pt x="0" y="66"/>
                  </a:lnTo>
                  <a:lnTo>
                    <a:pt x="107" y="106"/>
                  </a:lnTo>
                  <a:lnTo>
                    <a:pt x="146" y="0"/>
                  </a:lnTo>
                  <a:close/>
                </a:path>
              </a:pathLst>
            </a:custGeom>
            <a:solidFill>
              <a:srgbClr val="FFFFFF">
                <a:lumMod val="9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1" name="Freeform 7">
              <a:extLst>
                <a:ext uri="{FF2B5EF4-FFF2-40B4-BE49-F238E27FC236}">
                  <a16:creationId xmlns:a16="http://schemas.microsoft.com/office/drawing/2014/main" id="{E8D2C669-4FDE-46BB-902E-474A29BBE07D}"/>
                </a:ext>
              </a:extLst>
            </p:cNvPr>
            <p:cNvSpPr>
              <a:spLocks/>
            </p:cNvSpPr>
            <p:nvPr/>
          </p:nvSpPr>
          <p:spPr bwMode="auto">
            <a:xfrm>
              <a:off x="804863" y="3709988"/>
              <a:ext cx="1363663" cy="541338"/>
            </a:xfrm>
            <a:custGeom>
              <a:avLst/>
              <a:gdLst>
                <a:gd name="T0" fmla="*/ 931 w 1038"/>
                <a:gd name="T1" fmla="*/ 0 h 412"/>
                <a:gd name="T2" fmla="*/ 1038 w 1038"/>
                <a:gd name="T3" fmla="*/ 40 h 412"/>
                <a:gd name="T4" fmla="*/ 917 w 1038"/>
                <a:gd name="T5" fmla="*/ 233 h 412"/>
                <a:gd name="T6" fmla="*/ 737 w 1038"/>
                <a:gd name="T7" fmla="*/ 359 h 412"/>
                <a:gd name="T8" fmla="*/ 524 w 1038"/>
                <a:gd name="T9" fmla="*/ 409 h 412"/>
                <a:gd name="T10" fmla="*/ 300 w 1038"/>
                <a:gd name="T11" fmla="*/ 372 h 412"/>
                <a:gd name="T12" fmla="*/ 0 w 1038"/>
                <a:gd name="T13" fmla="*/ 109 h 412"/>
                <a:gd name="T14" fmla="*/ 100 w 1038"/>
                <a:gd name="T15" fmla="*/ 55 h 412"/>
                <a:gd name="T16" fmla="*/ 340 w 1038"/>
                <a:gd name="T17" fmla="*/ 265 h 412"/>
                <a:gd name="T18" fmla="*/ 691 w 1038"/>
                <a:gd name="T19" fmla="*/ 255 h 412"/>
                <a:gd name="T20" fmla="*/ 931 w 1038"/>
                <a:gd name="T21" fmla="*/ 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8" h="412">
                  <a:moveTo>
                    <a:pt x="931" y="0"/>
                  </a:moveTo>
                  <a:cubicBezTo>
                    <a:pt x="1038" y="40"/>
                    <a:pt x="1038" y="40"/>
                    <a:pt x="1038" y="40"/>
                  </a:cubicBezTo>
                  <a:cubicBezTo>
                    <a:pt x="1011" y="113"/>
                    <a:pt x="970" y="177"/>
                    <a:pt x="917" y="233"/>
                  </a:cubicBezTo>
                  <a:cubicBezTo>
                    <a:pt x="866" y="286"/>
                    <a:pt x="805" y="329"/>
                    <a:pt x="737" y="359"/>
                  </a:cubicBezTo>
                  <a:cubicBezTo>
                    <a:pt x="670" y="390"/>
                    <a:pt x="598" y="406"/>
                    <a:pt x="524" y="409"/>
                  </a:cubicBezTo>
                  <a:cubicBezTo>
                    <a:pt x="447" y="412"/>
                    <a:pt x="372" y="399"/>
                    <a:pt x="300" y="372"/>
                  </a:cubicBezTo>
                  <a:cubicBezTo>
                    <a:pt x="171" y="323"/>
                    <a:pt x="65" y="230"/>
                    <a:pt x="0" y="109"/>
                  </a:cubicBezTo>
                  <a:cubicBezTo>
                    <a:pt x="100" y="55"/>
                    <a:pt x="100" y="55"/>
                    <a:pt x="100" y="55"/>
                  </a:cubicBezTo>
                  <a:cubicBezTo>
                    <a:pt x="152" y="152"/>
                    <a:pt x="237" y="226"/>
                    <a:pt x="340" y="265"/>
                  </a:cubicBezTo>
                  <a:cubicBezTo>
                    <a:pt x="455" y="309"/>
                    <a:pt x="579" y="305"/>
                    <a:pt x="691" y="255"/>
                  </a:cubicBezTo>
                  <a:cubicBezTo>
                    <a:pt x="802" y="205"/>
                    <a:pt x="888" y="114"/>
                    <a:pt x="931" y="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2" name="Freeform 8">
              <a:extLst>
                <a:ext uri="{FF2B5EF4-FFF2-40B4-BE49-F238E27FC236}">
                  <a16:creationId xmlns:a16="http://schemas.microsoft.com/office/drawing/2014/main" id="{FA467DAF-99B9-490C-AF39-55C54E4E40CF}"/>
                </a:ext>
              </a:extLst>
            </p:cNvPr>
            <p:cNvSpPr>
              <a:spLocks/>
            </p:cNvSpPr>
            <p:nvPr/>
          </p:nvSpPr>
          <p:spPr bwMode="auto">
            <a:xfrm>
              <a:off x="762000" y="3716338"/>
              <a:ext cx="231775" cy="169863"/>
            </a:xfrm>
            <a:custGeom>
              <a:avLst/>
              <a:gdLst>
                <a:gd name="T0" fmla="*/ 0 w 146"/>
                <a:gd name="T1" fmla="*/ 107 h 107"/>
                <a:gd name="T2" fmla="*/ 146 w 146"/>
                <a:gd name="T3" fmla="*/ 41 h 107"/>
                <a:gd name="T4" fmla="*/ 40 w 146"/>
                <a:gd name="T5" fmla="*/ 0 h 107"/>
                <a:gd name="T6" fmla="*/ 0 w 146"/>
                <a:gd name="T7" fmla="*/ 107 h 107"/>
              </a:gdLst>
              <a:ahLst/>
              <a:cxnLst>
                <a:cxn ang="0">
                  <a:pos x="T0" y="T1"/>
                </a:cxn>
                <a:cxn ang="0">
                  <a:pos x="T2" y="T3"/>
                </a:cxn>
                <a:cxn ang="0">
                  <a:pos x="T4" y="T5"/>
                </a:cxn>
                <a:cxn ang="0">
                  <a:pos x="T6" y="T7"/>
                </a:cxn>
              </a:cxnLst>
              <a:rect l="0" t="0" r="r" b="b"/>
              <a:pathLst>
                <a:path w="146" h="107">
                  <a:moveTo>
                    <a:pt x="0" y="107"/>
                  </a:moveTo>
                  <a:lnTo>
                    <a:pt x="146" y="41"/>
                  </a:lnTo>
                  <a:lnTo>
                    <a:pt x="40" y="0"/>
                  </a:lnTo>
                  <a:lnTo>
                    <a:pt x="0" y="10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3" name="Freeform 9">
              <a:extLst>
                <a:ext uri="{FF2B5EF4-FFF2-40B4-BE49-F238E27FC236}">
                  <a16:creationId xmlns:a16="http://schemas.microsoft.com/office/drawing/2014/main" id="{ED746FB5-66C1-4BB6-9D27-5005F9026142}"/>
                </a:ext>
              </a:extLst>
            </p:cNvPr>
            <p:cNvSpPr>
              <a:spLocks/>
            </p:cNvSpPr>
            <p:nvPr/>
          </p:nvSpPr>
          <p:spPr bwMode="auto">
            <a:xfrm>
              <a:off x="561975" y="3221038"/>
              <a:ext cx="265113" cy="449263"/>
            </a:xfrm>
            <a:custGeom>
              <a:avLst/>
              <a:gdLst>
                <a:gd name="T0" fmla="*/ 202 w 202"/>
                <a:gd name="T1" fmla="*/ 115 h 341"/>
                <a:gd name="T2" fmla="*/ 200 w 202"/>
                <a:gd name="T3" fmla="*/ 341 h 341"/>
                <a:gd name="T4" fmla="*/ 0 w 202"/>
                <a:gd name="T5" fmla="*/ 227 h 341"/>
                <a:gd name="T6" fmla="*/ 2 w 202"/>
                <a:gd name="T7" fmla="*/ 0 h 341"/>
                <a:gd name="T8" fmla="*/ 202 w 202"/>
                <a:gd name="T9" fmla="*/ 115 h 341"/>
                <a:gd name="T10" fmla="*/ 202 w 202"/>
                <a:gd name="T11" fmla="*/ 115 h 341"/>
              </a:gdLst>
              <a:ahLst/>
              <a:cxnLst>
                <a:cxn ang="0">
                  <a:pos x="T0" y="T1"/>
                </a:cxn>
                <a:cxn ang="0">
                  <a:pos x="T2" y="T3"/>
                </a:cxn>
                <a:cxn ang="0">
                  <a:pos x="T4" y="T5"/>
                </a:cxn>
                <a:cxn ang="0">
                  <a:pos x="T6" y="T7"/>
                </a:cxn>
                <a:cxn ang="0">
                  <a:pos x="T8" y="T9"/>
                </a:cxn>
                <a:cxn ang="0">
                  <a:pos x="T10" y="T11"/>
                </a:cxn>
              </a:cxnLst>
              <a:rect l="0" t="0" r="r" b="b"/>
              <a:pathLst>
                <a:path w="202" h="341">
                  <a:moveTo>
                    <a:pt x="202" y="115"/>
                  </a:moveTo>
                  <a:cubicBezTo>
                    <a:pt x="201" y="191"/>
                    <a:pt x="201" y="265"/>
                    <a:pt x="200" y="341"/>
                  </a:cubicBezTo>
                  <a:cubicBezTo>
                    <a:pt x="0" y="227"/>
                    <a:pt x="0" y="227"/>
                    <a:pt x="0" y="227"/>
                  </a:cubicBezTo>
                  <a:cubicBezTo>
                    <a:pt x="1" y="151"/>
                    <a:pt x="2" y="76"/>
                    <a:pt x="2" y="0"/>
                  </a:cubicBezTo>
                  <a:cubicBezTo>
                    <a:pt x="202" y="115"/>
                    <a:pt x="202" y="115"/>
                    <a:pt x="202" y="115"/>
                  </a:cubicBezTo>
                  <a:cubicBezTo>
                    <a:pt x="202" y="115"/>
                    <a:pt x="202" y="115"/>
                    <a:pt x="202" y="115"/>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4" name="Freeform 10">
              <a:extLst>
                <a:ext uri="{FF2B5EF4-FFF2-40B4-BE49-F238E27FC236}">
                  <a16:creationId xmlns:a16="http://schemas.microsoft.com/office/drawing/2014/main" id="{AA085F97-6DCC-4E29-B56B-E422E75CC5AE}"/>
                </a:ext>
              </a:extLst>
            </p:cNvPr>
            <p:cNvSpPr>
              <a:spLocks/>
            </p:cNvSpPr>
            <p:nvPr/>
          </p:nvSpPr>
          <p:spPr bwMode="auto">
            <a:xfrm>
              <a:off x="825500" y="3221038"/>
              <a:ext cx="261938" cy="447675"/>
            </a:xfrm>
            <a:custGeom>
              <a:avLst/>
              <a:gdLst>
                <a:gd name="T0" fmla="*/ 1 w 200"/>
                <a:gd name="T1" fmla="*/ 115 h 340"/>
                <a:gd name="T2" fmla="*/ 0 w 200"/>
                <a:gd name="T3" fmla="*/ 340 h 340"/>
                <a:gd name="T4" fmla="*/ 200 w 200"/>
                <a:gd name="T5" fmla="*/ 227 h 340"/>
                <a:gd name="T6" fmla="*/ 200 w 200"/>
                <a:gd name="T7" fmla="*/ 0 h 340"/>
                <a:gd name="T8" fmla="*/ 1 w 200"/>
                <a:gd name="T9" fmla="*/ 115 h 340"/>
                <a:gd name="T10" fmla="*/ 1 w 200"/>
                <a:gd name="T11" fmla="*/ 115 h 340"/>
              </a:gdLst>
              <a:ahLst/>
              <a:cxnLst>
                <a:cxn ang="0">
                  <a:pos x="T0" y="T1"/>
                </a:cxn>
                <a:cxn ang="0">
                  <a:pos x="T2" y="T3"/>
                </a:cxn>
                <a:cxn ang="0">
                  <a:pos x="T4" y="T5"/>
                </a:cxn>
                <a:cxn ang="0">
                  <a:pos x="T6" y="T7"/>
                </a:cxn>
                <a:cxn ang="0">
                  <a:pos x="T8" y="T9"/>
                </a:cxn>
                <a:cxn ang="0">
                  <a:pos x="T10" y="T11"/>
                </a:cxn>
              </a:cxnLst>
              <a:rect l="0" t="0" r="r" b="b"/>
              <a:pathLst>
                <a:path w="200" h="340">
                  <a:moveTo>
                    <a:pt x="1" y="115"/>
                  </a:moveTo>
                  <a:cubicBezTo>
                    <a:pt x="1" y="190"/>
                    <a:pt x="0" y="265"/>
                    <a:pt x="0" y="340"/>
                  </a:cubicBezTo>
                  <a:cubicBezTo>
                    <a:pt x="200" y="227"/>
                    <a:pt x="200" y="227"/>
                    <a:pt x="200" y="227"/>
                  </a:cubicBezTo>
                  <a:cubicBezTo>
                    <a:pt x="200" y="0"/>
                    <a:pt x="200" y="0"/>
                    <a:pt x="200" y="0"/>
                  </a:cubicBezTo>
                  <a:cubicBezTo>
                    <a:pt x="1" y="115"/>
                    <a:pt x="1" y="115"/>
                    <a:pt x="1" y="115"/>
                  </a:cubicBezTo>
                  <a:cubicBezTo>
                    <a:pt x="1" y="115"/>
                    <a:pt x="1" y="115"/>
                    <a:pt x="1" y="115"/>
                  </a:cubicBezTo>
                  <a:close/>
                </a:path>
              </a:pathLst>
            </a:custGeom>
            <a:solidFill>
              <a:srgbClr val="003D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5" name="Freeform 11">
              <a:extLst>
                <a:ext uri="{FF2B5EF4-FFF2-40B4-BE49-F238E27FC236}">
                  <a16:creationId xmlns:a16="http://schemas.microsoft.com/office/drawing/2014/main" id="{F964F0AB-0347-4BEC-8071-AAA3C5CCDE23}"/>
                </a:ext>
              </a:extLst>
            </p:cNvPr>
            <p:cNvSpPr>
              <a:spLocks/>
            </p:cNvSpPr>
            <p:nvPr/>
          </p:nvSpPr>
          <p:spPr bwMode="auto">
            <a:xfrm>
              <a:off x="565150" y="3071813"/>
              <a:ext cx="522288" cy="303213"/>
            </a:xfrm>
            <a:custGeom>
              <a:avLst/>
              <a:gdLst>
                <a:gd name="T0" fmla="*/ 164 w 329"/>
                <a:gd name="T1" fmla="*/ 191 h 191"/>
                <a:gd name="T2" fmla="*/ 0 w 329"/>
                <a:gd name="T3" fmla="*/ 95 h 191"/>
                <a:gd name="T4" fmla="*/ 163 w 329"/>
                <a:gd name="T5" fmla="*/ 0 h 191"/>
                <a:gd name="T6" fmla="*/ 329 w 329"/>
                <a:gd name="T7" fmla="*/ 95 h 191"/>
                <a:gd name="T8" fmla="*/ 164 w 329"/>
                <a:gd name="T9" fmla="*/ 191 h 191"/>
                <a:gd name="T10" fmla="*/ 164 w 329"/>
                <a:gd name="T11" fmla="*/ 191 h 191"/>
                <a:gd name="T12" fmla="*/ 164 w 329"/>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329" h="191">
                  <a:moveTo>
                    <a:pt x="164" y="191"/>
                  </a:moveTo>
                  <a:lnTo>
                    <a:pt x="0" y="95"/>
                  </a:lnTo>
                  <a:lnTo>
                    <a:pt x="163" y="0"/>
                  </a:lnTo>
                  <a:lnTo>
                    <a:pt x="329" y="95"/>
                  </a:lnTo>
                  <a:lnTo>
                    <a:pt x="164" y="191"/>
                  </a:lnTo>
                  <a:lnTo>
                    <a:pt x="164" y="191"/>
                  </a:lnTo>
                  <a:lnTo>
                    <a:pt x="164" y="191"/>
                  </a:lnTo>
                  <a:close/>
                </a:path>
              </a:pathLst>
            </a:custGeom>
            <a:solidFill>
              <a:srgbClr val="0092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6" name="Freeform 12">
              <a:extLst>
                <a:ext uri="{FF2B5EF4-FFF2-40B4-BE49-F238E27FC236}">
                  <a16:creationId xmlns:a16="http://schemas.microsoft.com/office/drawing/2014/main" id="{B8BD05DA-3FE8-4846-993F-5C867868B2B2}"/>
                </a:ext>
              </a:extLst>
            </p:cNvPr>
            <p:cNvSpPr>
              <a:spLocks/>
            </p:cNvSpPr>
            <p:nvPr/>
          </p:nvSpPr>
          <p:spPr bwMode="auto">
            <a:xfrm>
              <a:off x="1847850" y="3436938"/>
              <a:ext cx="265113" cy="449263"/>
            </a:xfrm>
            <a:custGeom>
              <a:avLst/>
              <a:gdLst>
                <a:gd name="T0" fmla="*/ 201 w 201"/>
                <a:gd name="T1" fmla="*/ 115 h 341"/>
                <a:gd name="T2" fmla="*/ 199 w 201"/>
                <a:gd name="T3" fmla="*/ 341 h 341"/>
                <a:gd name="T4" fmla="*/ 0 w 201"/>
                <a:gd name="T5" fmla="*/ 227 h 341"/>
                <a:gd name="T6" fmla="*/ 2 w 201"/>
                <a:gd name="T7" fmla="*/ 0 h 341"/>
                <a:gd name="T8" fmla="*/ 201 w 201"/>
                <a:gd name="T9" fmla="*/ 115 h 341"/>
                <a:gd name="T10" fmla="*/ 201 w 201"/>
                <a:gd name="T11" fmla="*/ 115 h 341"/>
              </a:gdLst>
              <a:ahLst/>
              <a:cxnLst>
                <a:cxn ang="0">
                  <a:pos x="T0" y="T1"/>
                </a:cxn>
                <a:cxn ang="0">
                  <a:pos x="T2" y="T3"/>
                </a:cxn>
                <a:cxn ang="0">
                  <a:pos x="T4" y="T5"/>
                </a:cxn>
                <a:cxn ang="0">
                  <a:pos x="T6" y="T7"/>
                </a:cxn>
                <a:cxn ang="0">
                  <a:pos x="T8" y="T9"/>
                </a:cxn>
                <a:cxn ang="0">
                  <a:pos x="T10" y="T11"/>
                </a:cxn>
              </a:cxnLst>
              <a:rect l="0" t="0" r="r" b="b"/>
              <a:pathLst>
                <a:path w="201" h="341">
                  <a:moveTo>
                    <a:pt x="201" y="115"/>
                  </a:moveTo>
                  <a:cubicBezTo>
                    <a:pt x="200" y="191"/>
                    <a:pt x="200" y="265"/>
                    <a:pt x="199" y="341"/>
                  </a:cubicBezTo>
                  <a:cubicBezTo>
                    <a:pt x="0" y="227"/>
                    <a:pt x="0" y="227"/>
                    <a:pt x="0" y="227"/>
                  </a:cubicBezTo>
                  <a:cubicBezTo>
                    <a:pt x="0" y="151"/>
                    <a:pt x="1" y="75"/>
                    <a:pt x="2" y="0"/>
                  </a:cubicBezTo>
                  <a:cubicBezTo>
                    <a:pt x="201" y="115"/>
                    <a:pt x="201" y="115"/>
                    <a:pt x="201" y="115"/>
                  </a:cubicBezTo>
                  <a:cubicBezTo>
                    <a:pt x="201" y="115"/>
                    <a:pt x="201" y="115"/>
                    <a:pt x="201" y="115"/>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7" name="Freeform 13">
              <a:extLst>
                <a:ext uri="{FF2B5EF4-FFF2-40B4-BE49-F238E27FC236}">
                  <a16:creationId xmlns:a16="http://schemas.microsoft.com/office/drawing/2014/main" id="{E98D86FB-A28F-48FB-9B7C-E55C4F3EA4AE}"/>
                </a:ext>
              </a:extLst>
            </p:cNvPr>
            <p:cNvSpPr>
              <a:spLocks/>
            </p:cNvSpPr>
            <p:nvPr/>
          </p:nvSpPr>
          <p:spPr bwMode="auto">
            <a:xfrm>
              <a:off x="2109788" y="3436938"/>
              <a:ext cx="263525" cy="447675"/>
            </a:xfrm>
            <a:custGeom>
              <a:avLst/>
              <a:gdLst>
                <a:gd name="T0" fmla="*/ 1 w 200"/>
                <a:gd name="T1" fmla="*/ 114 h 340"/>
                <a:gd name="T2" fmla="*/ 0 w 200"/>
                <a:gd name="T3" fmla="*/ 340 h 340"/>
                <a:gd name="T4" fmla="*/ 200 w 200"/>
                <a:gd name="T5" fmla="*/ 227 h 340"/>
                <a:gd name="T6" fmla="*/ 200 w 200"/>
                <a:gd name="T7" fmla="*/ 0 h 340"/>
                <a:gd name="T8" fmla="*/ 1 w 200"/>
                <a:gd name="T9" fmla="*/ 114 h 340"/>
                <a:gd name="T10" fmla="*/ 1 w 200"/>
                <a:gd name="T11" fmla="*/ 114 h 340"/>
              </a:gdLst>
              <a:ahLst/>
              <a:cxnLst>
                <a:cxn ang="0">
                  <a:pos x="T0" y="T1"/>
                </a:cxn>
                <a:cxn ang="0">
                  <a:pos x="T2" y="T3"/>
                </a:cxn>
                <a:cxn ang="0">
                  <a:pos x="T4" y="T5"/>
                </a:cxn>
                <a:cxn ang="0">
                  <a:pos x="T6" y="T7"/>
                </a:cxn>
                <a:cxn ang="0">
                  <a:pos x="T8" y="T9"/>
                </a:cxn>
                <a:cxn ang="0">
                  <a:pos x="T10" y="T11"/>
                </a:cxn>
              </a:cxnLst>
              <a:rect l="0" t="0" r="r" b="b"/>
              <a:pathLst>
                <a:path w="200" h="340">
                  <a:moveTo>
                    <a:pt x="1" y="114"/>
                  </a:moveTo>
                  <a:cubicBezTo>
                    <a:pt x="1" y="189"/>
                    <a:pt x="1" y="265"/>
                    <a:pt x="0" y="340"/>
                  </a:cubicBezTo>
                  <a:cubicBezTo>
                    <a:pt x="200" y="227"/>
                    <a:pt x="200" y="227"/>
                    <a:pt x="200" y="227"/>
                  </a:cubicBezTo>
                  <a:cubicBezTo>
                    <a:pt x="200" y="0"/>
                    <a:pt x="200" y="0"/>
                    <a:pt x="200" y="0"/>
                  </a:cubicBezTo>
                  <a:cubicBezTo>
                    <a:pt x="1" y="114"/>
                    <a:pt x="1" y="114"/>
                    <a:pt x="1" y="114"/>
                  </a:cubicBezTo>
                  <a:cubicBezTo>
                    <a:pt x="1" y="114"/>
                    <a:pt x="1" y="114"/>
                    <a:pt x="1" y="114"/>
                  </a:cubicBezTo>
                  <a:close/>
                </a:path>
              </a:pathLst>
            </a:custGeom>
            <a:solidFill>
              <a:srgbClr val="003D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8" name="Freeform 14">
              <a:extLst>
                <a:ext uri="{FF2B5EF4-FFF2-40B4-BE49-F238E27FC236}">
                  <a16:creationId xmlns:a16="http://schemas.microsoft.com/office/drawing/2014/main" id="{B21718F9-BB3F-4A49-B08C-1DBE9C399B6F}"/>
                </a:ext>
              </a:extLst>
            </p:cNvPr>
            <p:cNvSpPr>
              <a:spLocks/>
            </p:cNvSpPr>
            <p:nvPr/>
          </p:nvSpPr>
          <p:spPr bwMode="auto">
            <a:xfrm>
              <a:off x="1849438" y="3287713"/>
              <a:ext cx="523875" cy="303213"/>
            </a:xfrm>
            <a:custGeom>
              <a:avLst/>
              <a:gdLst>
                <a:gd name="T0" fmla="*/ 165 w 330"/>
                <a:gd name="T1" fmla="*/ 191 h 191"/>
                <a:gd name="T2" fmla="*/ 0 w 330"/>
                <a:gd name="T3" fmla="*/ 94 h 191"/>
                <a:gd name="T4" fmla="*/ 163 w 330"/>
                <a:gd name="T5" fmla="*/ 0 h 191"/>
                <a:gd name="T6" fmla="*/ 330 w 330"/>
                <a:gd name="T7" fmla="*/ 94 h 191"/>
                <a:gd name="T8" fmla="*/ 165 w 330"/>
                <a:gd name="T9" fmla="*/ 191 h 191"/>
                <a:gd name="T10" fmla="*/ 165 w 330"/>
                <a:gd name="T11" fmla="*/ 191 h 191"/>
                <a:gd name="T12" fmla="*/ 165 w 33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330" h="191">
                  <a:moveTo>
                    <a:pt x="165" y="191"/>
                  </a:moveTo>
                  <a:lnTo>
                    <a:pt x="0" y="94"/>
                  </a:lnTo>
                  <a:lnTo>
                    <a:pt x="163" y="0"/>
                  </a:lnTo>
                  <a:lnTo>
                    <a:pt x="330" y="94"/>
                  </a:lnTo>
                  <a:lnTo>
                    <a:pt x="165" y="191"/>
                  </a:lnTo>
                  <a:lnTo>
                    <a:pt x="165" y="191"/>
                  </a:lnTo>
                  <a:lnTo>
                    <a:pt x="165" y="191"/>
                  </a:lnTo>
                  <a:close/>
                </a:path>
              </a:pathLst>
            </a:custGeom>
            <a:solidFill>
              <a:srgbClr val="0092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grpSp>
    </p:spTree>
    <p:extLst>
      <p:ext uri="{BB962C8B-B14F-4D97-AF65-F5344CB8AC3E}">
        <p14:creationId xmlns:p14="http://schemas.microsoft.com/office/powerpoint/2010/main" val="2381333445"/>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16" name="Group 15"/>
          <p:cNvGrpSpPr/>
          <p:nvPr/>
        </p:nvGrpSpPr>
        <p:grpSpPr>
          <a:xfrm>
            <a:off x="4085798" y="447353"/>
            <a:ext cx="7837289" cy="145616"/>
            <a:chOff x="4024234" y="438622"/>
            <a:chExt cx="7684314" cy="142774"/>
          </a:xfrm>
        </p:grpSpPr>
        <p:cxnSp>
          <p:nvCxnSpPr>
            <p:cNvPr id="21" name="Straight Connector 20"/>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sp>
        <p:nvSpPr>
          <p:cNvPr id="24"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5"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6"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7"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8"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9"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sp>
        <p:nvSpPr>
          <p:cNvPr id="44" name="TextBox 43">
            <a:extLst>
              <a:ext uri="{FF2B5EF4-FFF2-40B4-BE49-F238E27FC236}">
                <a16:creationId xmlns:a16="http://schemas.microsoft.com/office/drawing/2014/main" id="{3DAA8A72-C54B-4D72-9EF7-F59E89569D17}"/>
              </a:ext>
            </a:extLst>
          </p:cNvPr>
          <p:cNvSpPr txBox="1"/>
          <p:nvPr/>
        </p:nvSpPr>
        <p:spPr>
          <a:xfrm>
            <a:off x="3857854" y="1107316"/>
            <a:ext cx="7524521" cy="732813"/>
          </a:xfrm>
          <a:prstGeom prst="rect">
            <a:avLst/>
          </a:prstGeom>
          <a:noFill/>
        </p:spPr>
        <p:txBody>
          <a:bodyPr wrap="square" lIns="179259" tIns="143407" rIns="179259" bIns="143407" rtlCol="0">
            <a:spAutoFit/>
          </a:bodyPr>
          <a:lstStyle/>
          <a:p>
            <a:pPr defTabSz="913829" eaLnBrk="0" fontAlgn="base" hangingPunct="0">
              <a:lnSpc>
                <a:spcPct val="90000"/>
              </a:lnSpc>
              <a:spcBef>
                <a:spcPct val="0"/>
              </a:spcBef>
              <a:spcAft>
                <a:spcPts val="588"/>
              </a:spcAft>
              <a:defRPr/>
            </a:pPr>
            <a:r>
              <a:rPr lang="en-US" sz="3200" dirty="0">
                <a:solidFill>
                  <a:srgbClr val="0092FF"/>
                </a:solidFill>
                <a:latin typeface="Segoe UI Light"/>
                <a:ea typeface="MS PGothic" panose="020B0600070205080204" pitchFamily="34" charset="-128"/>
              </a:rPr>
              <a:t>Collect alerts from Nagios and </a:t>
            </a:r>
            <a:r>
              <a:rPr lang="en-US" sz="3200" dirty="0" err="1">
                <a:solidFill>
                  <a:srgbClr val="0092FF"/>
                </a:solidFill>
                <a:latin typeface="Segoe UI Light"/>
                <a:ea typeface="MS PGothic" panose="020B0600070205080204" pitchFamily="34" charset="-128"/>
              </a:rPr>
              <a:t>Zabbix</a:t>
            </a:r>
            <a:endParaRPr lang="en-US" sz="3200" dirty="0">
              <a:solidFill>
                <a:srgbClr val="0092FF"/>
              </a:solidFill>
              <a:latin typeface="Segoe UI Light"/>
              <a:ea typeface="MS PGothic" panose="020B0600070205080204" pitchFamily="34" charset="-128"/>
            </a:endParaRPr>
          </a:p>
        </p:txBody>
      </p:sp>
      <p:sp>
        <p:nvSpPr>
          <p:cNvPr id="45" name="Rectangle 44">
            <a:extLst>
              <a:ext uri="{FF2B5EF4-FFF2-40B4-BE49-F238E27FC236}">
                <a16:creationId xmlns:a16="http://schemas.microsoft.com/office/drawing/2014/main" id="{9B871DC2-1FF3-4738-88D7-90DC50DD8DD0}"/>
              </a:ext>
            </a:extLst>
          </p:cNvPr>
          <p:cNvSpPr/>
          <p:nvPr/>
        </p:nvSpPr>
        <p:spPr>
          <a:xfrm>
            <a:off x="4005183" y="6315760"/>
            <a:ext cx="6096000" cy="276999"/>
          </a:xfrm>
          <a:prstGeom prst="rect">
            <a:avLst/>
          </a:prstGeom>
        </p:spPr>
        <p:txBody>
          <a:bodyPr>
            <a:spAutoFit/>
          </a:bodyPr>
          <a:lstStyle/>
          <a:p>
            <a:pPr defTabSz="914400"/>
            <a:r>
              <a:rPr lang="en-US" sz="1200" dirty="0">
                <a:solidFill>
                  <a:srgbClr val="000000">
                    <a:lumMod val="65000"/>
                    <a:lumOff val="35000"/>
                  </a:srgbClr>
                </a:solidFill>
                <a:latin typeface="Segoe UI Light" panose="020B0502040204020203" pitchFamily="34" charset="0"/>
                <a:cs typeface="Segoe UI Light" panose="020B0502040204020203" pitchFamily="34" charset="0"/>
                <a:hlinkClick r:id="rId4"/>
              </a:rPr>
              <a:t>https://azure.microsoft.com/en-us/documentation/articles/log-analytics-linux-agents/</a:t>
            </a:r>
            <a:r>
              <a:rPr lang="en-US" sz="1200" dirty="0">
                <a:solidFill>
                  <a:srgbClr val="000000">
                    <a:lumMod val="65000"/>
                    <a:lumOff val="35000"/>
                  </a:srgbClr>
                </a:solidFill>
                <a:latin typeface="Segoe UI Light" panose="020B0502040204020203" pitchFamily="34" charset="0"/>
                <a:cs typeface="Segoe UI Light" panose="020B0502040204020203" pitchFamily="34" charset="0"/>
              </a:rPr>
              <a:t> </a:t>
            </a:r>
          </a:p>
        </p:txBody>
      </p:sp>
      <p:sp>
        <p:nvSpPr>
          <p:cNvPr id="46" name="Rectangle 45">
            <a:extLst>
              <a:ext uri="{FF2B5EF4-FFF2-40B4-BE49-F238E27FC236}">
                <a16:creationId xmlns:a16="http://schemas.microsoft.com/office/drawing/2014/main" id="{FDC1F811-2A0E-44EB-A373-936C7EE89E3E}"/>
              </a:ext>
            </a:extLst>
          </p:cNvPr>
          <p:cNvSpPr/>
          <p:nvPr/>
        </p:nvSpPr>
        <p:spPr>
          <a:xfrm>
            <a:off x="7981204" y="2248676"/>
            <a:ext cx="3535174" cy="3046988"/>
          </a:xfrm>
          <a:prstGeom prst="rect">
            <a:avLst/>
          </a:prstGeom>
        </p:spPr>
        <p:txBody>
          <a:bodyPr wrap="square">
            <a:spAutoFit/>
          </a:bodyPr>
          <a:lstStyle/>
          <a:p>
            <a:pPr defTabSz="914400"/>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To collect alerts from Nagios and </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Zabbix</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 you will need to</a:t>
            </a:r>
          </a:p>
          <a:p>
            <a:pPr defTabSz="914400"/>
            <a:endParaRPr lang="en-US" sz="1600" dirty="0">
              <a:solidFill>
                <a:srgbClr val="000000">
                  <a:lumMod val="65000"/>
                  <a:lumOff val="35000"/>
                </a:srgbClr>
              </a:solidFill>
              <a:latin typeface="Segoe UI Light" panose="020B0502040204020203" pitchFamily="34" charset="0"/>
              <a:cs typeface="Segoe UI Light" panose="020B0502040204020203" pitchFamily="34" charset="0"/>
            </a:endParaRPr>
          </a:p>
          <a:p>
            <a:pPr marL="342900" indent="-342900" defTabSz="914400">
              <a:buFont typeface="+mj-lt"/>
              <a:buAutoNum type="arabicPeriod"/>
            </a:pP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Grant the user </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omsagent</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 read access to the Nagios log file </a:t>
            </a:r>
          </a:p>
          <a:p>
            <a:pPr marL="342900" indent="-342900" defTabSz="914400">
              <a:buFont typeface="+mj-lt"/>
              <a:buAutoNum type="arabicPeriod"/>
            </a:pPr>
            <a:endParaRPr lang="en-US" sz="1600" dirty="0">
              <a:solidFill>
                <a:srgbClr val="000000">
                  <a:lumMod val="65000"/>
                  <a:lumOff val="35000"/>
                </a:srgbClr>
              </a:solidFill>
              <a:latin typeface="Segoe UI Light" panose="020B0502040204020203" pitchFamily="34" charset="0"/>
              <a:cs typeface="Segoe UI Light" panose="020B0502040204020203" pitchFamily="34" charset="0"/>
            </a:endParaRPr>
          </a:p>
          <a:p>
            <a:pPr marL="342900" indent="-342900" defTabSz="914400">
              <a:buFont typeface="+mj-lt"/>
              <a:buAutoNum type="arabicPeriod"/>
            </a:pP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Modify the </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omsagent.confconfiguration</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 file (/</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etc</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/opt/microsoft/</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omsagent</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conf</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omsagent.conf</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 </a:t>
            </a:r>
          </a:p>
          <a:p>
            <a:pPr marL="342900" indent="-342900" defTabSz="914400">
              <a:buFont typeface="+mj-lt"/>
              <a:buAutoNum type="arabicPeriod"/>
            </a:pPr>
            <a:endParaRPr lang="en-US" sz="1600" dirty="0">
              <a:solidFill>
                <a:srgbClr val="000000">
                  <a:lumMod val="65000"/>
                  <a:lumOff val="35000"/>
                </a:srgbClr>
              </a:solidFill>
              <a:latin typeface="Segoe UI Light" panose="020B0502040204020203" pitchFamily="34" charset="0"/>
              <a:cs typeface="Segoe UI Light" panose="020B0502040204020203" pitchFamily="34" charset="0"/>
            </a:endParaRPr>
          </a:p>
          <a:p>
            <a:pPr marL="342900" indent="-342900" defTabSz="914400">
              <a:buFont typeface="+mj-lt"/>
              <a:buAutoNum type="arabicPeriod"/>
            </a:pP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Restart the </a:t>
            </a:r>
            <a:r>
              <a:rPr lang="en-US" sz="1600" dirty="0" err="1">
                <a:solidFill>
                  <a:srgbClr val="000000">
                    <a:lumMod val="65000"/>
                    <a:lumOff val="35000"/>
                  </a:srgbClr>
                </a:solidFill>
                <a:latin typeface="Segoe UI Light" panose="020B0502040204020203" pitchFamily="34" charset="0"/>
                <a:cs typeface="Segoe UI Light" panose="020B0502040204020203" pitchFamily="34" charset="0"/>
              </a:rPr>
              <a:t>omsagent</a:t>
            </a:r>
            <a:r>
              <a:rPr lang="en-US" sz="1600" dirty="0">
                <a:solidFill>
                  <a:srgbClr val="000000">
                    <a:lumMod val="65000"/>
                    <a:lumOff val="35000"/>
                  </a:srgbClr>
                </a:solidFill>
                <a:latin typeface="Segoe UI Light" panose="020B0502040204020203" pitchFamily="34" charset="0"/>
                <a:cs typeface="Segoe UI Light" panose="020B0502040204020203" pitchFamily="34" charset="0"/>
              </a:rPr>
              <a:t> daemon</a:t>
            </a:r>
          </a:p>
        </p:txBody>
      </p:sp>
      <p:pic>
        <p:nvPicPr>
          <p:cNvPr id="47" name="Picture 9" descr="Syslog events shown in Log Search">
            <a:extLst>
              <a:ext uri="{FF2B5EF4-FFF2-40B4-BE49-F238E27FC236}">
                <a16:creationId xmlns:a16="http://schemas.microsoft.com/office/drawing/2014/main" id="{A5F0218B-9524-4B23-911E-3FF53DF4F6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22511" y="1840129"/>
            <a:ext cx="3261287" cy="4430713"/>
          </a:xfrm>
          <a:prstGeom prst="rect">
            <a:avLst/>
          </a:prstGeom>
          <a:noFill/>
          <a:extLst>
            <a:ext uri="{909E8E84-426E-40DD-AFC4-6F175D3DCCD1}">
              <a14:hiddenFill xmlns:a14="http://schemas.microsoft.com/office/drawing/2010/main">
                <a:solidFill>
                  <a:srgbClr val="FFFFFF"/>
                </a:solidFill>
              </a14:hiddenFill>
            </a:ext>
          </a:extLst>
        </p:spPr>
      </p:pic>
      <p:grpSp>
        <p:nvGrpSpPr>
          <p:cNvPr id="48" name="Group 47">
            <a:extLst>
              <a:ext uri="{FF2B5EF4-FFF2-40B4-BE49-F238E27FC236}">
                <a16:creationId xmlns:a16="http://schemas.microsoft.com/office/drawing/2014/main" id="{97AB9085-C2AC-4B4D-B074-10BF058DD005}"/>
              </a:ext>
            </a:extLst>
          </p:cNvPr>
          <p:cNvGrpSpPr/>
          <p:nvPr/>
        </p:nvGrpSpPr>
        <p:grpSpPr>
          <a:xfrm>
            <a:off x="561975" y="2701926"/>
            <a:ext cx="1811338" cy="1549400"/>
            <a:chOff x="561975" y="2701926"/>
            <a:chExt cx="1811338" cy="1549400"/>
          </a:xfrm>
        </p:grpSpPr>
        <p:sp>
          <p:nvSpPr>
            <p:cNvPr id="49" name="Freeform 5">
              <a:extLst>
                <a:ext uri="{FF2B5EF4-FFF2-40B4-BE49-F238E27FC236}">
                  <a16:creationId xmlns:a16="http://schemas.microsoft.com/office/drawing/2014/main" id="{1F27D94C-E9FE-4C76-895E-28C31BBCE418}"/>
                </a:ext>
              </a:extLst>
            </p:cNvPr>
            <p:cNvSpPr>
              <a:spLocks/>
            </p:cNvSpPr>
            <p:nvPr/>
          </p:nvSpPr>
          <p:spPr bwMode="auto">
            <a:xfrm>
              <a:off x="754063" y="2701926"/>
              <a:ext cx="1365250" cy="542925"/>
            </a:xfrm>
            <a:custGeom>
              <a:avLst/>
              <a:gdLst>
                <a:gd name="T0" fmla="*/ 107 w 1039"/>
                <a:gd name="T1" fmla="*/ 412 h 412"/>
                <a:gd name="T2" fmla="*/ 0 w 1039"/>
                <a:gd name="T3" fmla="*/ 372 h 412"/>
                <a:gd name="T4" fmla="*/ 122 w 1039"/>
                <a:gd name="T5" fmla="*/ 179 h 412"/>
                <a:gd name="T6" fmla="*/ 301 w 1039"/>
                <a:gd name="T7" fmla="*/ 53 h 412"/>
                <a:gd name="T8" fmla="*/ 515 w 1039"/>
                <a:gd name="T9" fmla="*/ 3 h 412"/>
                <a:gd name="T10" fmla="*/ 739 w 1039"/>
                <a:gd name="T11" fmla="*/ 40 h 412"/>
                <a:gd name="T12" fmla="*/ 1039 w 1039"/>
                <a:gd name="T13" fmla="*/ 303 h 412"/>
                <a:gd name="T14" fmla="*/ 939 w 1039"/>
                <a:gd name="T15" fmla="*/ 357 h 412"/>
                <a:gd name="T16" fmla="*/ 698 w 1039"/>
                <a:gd name="T17" fmla="*/ 147 h 412"/>
                <a:gd name="T18" fmla="*/ 348 w 1039"/>
                <a:gd name="T19" fmla="*/ 157 h 412"/>
                <a:gd name="T20" fmla="*/ 107 w 1039"/>
                <a:gd name="T21" fmla="*/ 4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9" h="412">
                  <a:moveTo>
                    <a:pt x="107" y="412"/>
                  </a:moveTo>
                  <a:cubicBezTo>
                    <a:pt x="0" y="372"/>
                    <a:pt x="0" y="372"/>
                    <a:pt x="0" y="372"/>
                  </a:cubicBezTo>
                  <a:cubicBezTo>
                    <a:pt x="28" y="299"/>
                    <a:pt x="69" y="235"/>
                    <a:pt x="122" y="179"/>
                  </a:cubicBezTo>
                  <a:cubicBezTo>
                    <a:pt x="173" y="126"/>
                    <a:pt x="233" y="83"/>
                    <a:pt x="301" y="53"/>
                  </a:cubicBezTo>
                  <a:cubicBezTo>
                    <a:pt x="369" y="22"/>
                    <a:pt x="441" y="6"/>
                    <a:pt x="515" y="3"/>
                  </a:cubicBezTo>
                  <a:cubicBezTo>
                    <a:pt x="591" y="0"/>
                    <a:pt x="667" y="13"/>
                    <a:pt x="739" y="40"/>
                  </a:cubicBezTo>
                  <a:cubicBezTo>
                    <a:pt x="867" y="89"/>
                    <a:pt x="974" y="182"/>
                    <a:pt x="1039" y="303"/>
                  </a:cubicBezTo>
                  <a:cubicBezTo>
                    <a:pt x="939" y="357"/>
                    <a:pt x="939" y="357"/>
                    <a:pt x="939" y="357"/>
                  </a:cubicBezTo>
                  <a:cubicBezTo>
                    <a:pt x="886" y="260"/>
                    <a:pt x="801" y="186"/>
                    <a:pt x="698" y="147"/>
                  </a:cubicBezTo>
                  <a:cubicBezTo>
                    <a:pt x="584" y="103"/>
                    <a:pt x="459" y="107"/>
                    <a:pt x="348" y="157"/>
                  </a:cubicBezTo>
                  <a:cubicBezTo>
                    <a:pt x="236" y="207"/>
                    <a:pt x="151" y="298"/>
                    <a:pt x="107" y="412"/>
                  </a:cubicBezTo>
                  <a:close/>
                </a:path>
              </a:pathLst>
            </a:custGeom>
            <a:solidFill>
              <a:srgbClr val="FFFFFF">
                <a:lumMod val="9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0" name="Freeform 6">
              <a:extLst>
                <a:ext uri="{FF2B5EF4-FFF2-40B4-BE49-F238E27FC236}">
                  <a16:creationId xmlns:a16="http://schemas.microsoft.com/office/drawing/2014/main" id="{E091F16F-4E04-4D7F-ABB5-96CB83D40E6D}"/>
                </a:ext>
              </a:extLst>
            </p:cNvPr>
            <p:cNvSpPr>
              <a:spLocks/>
            </p:cNvSpPr>
            <p:nvPr/>
          </p:nvSpPr>
          <p:spPr bwMode="auto">
            <a:xfrm>
              <a:off x="1928813" y="3068638"/>
              <a:ext cx="231775" cy="168275"/>
            </a:xfrm>
            <a:custGeom>
              <a:avLst/>
              <a:gdLst>
                <a:gd name="T0" fmla="*/ 146 w 146"/>
                <a:gd name="T1" fmla="*/ 0 h 106"/>
                <a:gd name="T2" fmla="*/ 0 w 146"/>
                <a:gd name="T3" fmla="*/ 66 h 106"/>
                <a:gd name="T4" fmla="*/ 107 w 146"/>
                <a:gd name="T5" fmla="*/ 106 h 106"/>
                <a:gd name="T6" fmla="*/ 146 w 146"/>
                <a:gd name="T7" fmla="*/ 0 h 106"/>
              </a:gdLst>
              <a:ahLst/>
              <a:cxnLst>
                <a:cxn ang="0">
                  <a:pos x="T0" y="T1"/>
                </a:cxn>
                <a:cxn ang="0">
                  <a:pos x="T2" y="T3"/>
                </a:cxn>
                <a:cxn ang="0">
                  <a:pos x="T4" y="T5"/>
                </a:cxn>
                <a:cxn ang="0">
                  <a:pos x="T6" y="T7"/>
                </a:cxn>
              </a:cxnLst>
              <a:rect l="0" t="0" r="r" b="b"/>
              <a:pathLst>
                <a:path w="146" h="106">
                  <a:moveTo>
                    <a:pt x="146" y="0"/>
                  </a:moveTo>
                  <a:lnTo>
                    <a:pt x="0" y="66"/>
                  </a:lnTo>
                  <a:lnTo>
                    <a:pt x="107" y="106"/>
                  </a:lnTo>
                  <a:lnTo>
                    <a:pt x="146" y="0"/>
                  </a:lnTo>
                  <a:close/>
                </a:path>
              </a:pathLst>
            </a:custGeom>
            <a:solidFill>
              <a:srgbClr val="FFFFFF">
                <a:lumMod val="9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1" name="Freeform 7">
              <a:extLst>
                <a:ext uri="{FF2B5EF4-FFF2-40B4-BE49-F238E27FC236}">
                  <a16:creationId xmlns:a16="http://schemas.microsoft.com/office/drawing/2014/main" id="{F255DAAD-5A3A-43C3-AA36-906092FE6341}"/>
                </a:ext>
              </a:extLst>
            </p:cNvPr>
            <p:cNvSpPr>
              <a:spLocks/>
            </p:cNvSpPr>
            <p:nvPr/>
          </p:nvSpPr>
          <p:spPr bwMode="auto">
            <a:xfrm>
              <a:off x="804863" y="3709988"/>
              <a:ext cx="1363663" cy="541338"/>
            </a:xfrm>
            <a:custGeom>
              <a:avLst/>
              <a:gdLst>
                <a:gd name="T0" fmla="*/ 931 w 1038"/>
                <a:gd name="T1" fmla="*/ 0 h 412"/>
                <a:gd name="T2" fmla="*/ 1038 w 1038"/>
                <a:gd name="T3" fmla="*/ 40 h 412"/>
                <a:gd name="T4" fmla="*/ 917 w 1038"/>
                <a:gd name="T5" fmla="*/ 233 h 412"/>
                <a:gd name="T6" fmla="*/ 737 w 1038"/>
                <a:gd name="T7" fmla="*/ 359 h 412"/>
                <a:gd name="T8" fmla="*/ 524 w 1038"/>
                <a:gd name="T9" fmla="*/ 409 h 412"/>
                <a:gd name="T10" fmla="*/ 300 w 1038"/>
                <a:gd name="T11" fmla="*/ 372 h 412"/>
                <a:gd name="T12" fmla="*/ 0 w 1038"/>
                <a:gd name="T13" fmla="*/ 109 h 412"/>
                <a:gd name="T14" fmla="*/ 100 w 1038"/>
                <a:gd name="T15" fmla="*/ 55 h 412"/>
                <a:gd name="T16" fmla="*/ 340 w 1038"/>
                <a:gd name="T17" fmla="*/ 265 h 412"/>
                <a:gd name="T18" fmla="*/ 691 w 1038"/>
                <a:gd name="T19" fmla="*/ 255 h 412"/>
                <a:gd name="T20" fmla="*/ 931 w 1038"/>
                <a:gd name="T21" fmla="*/ 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8" h="412">
                  <a:moveTo>
                    <a:pt x="931" y="0"/>
                  </a:moveTo>
                  <a:cubicBezTo>
                    <a:pt x="1038" y="40"/>
                    <a:pt x="1038" y="40"/>
                    <a:pt x="1038" y="40"/>
                  </a:cubicBezTo>
                  <a:cubicBezTo>
                    <a:pt x="1011" y="113"/>
                    <a:pt x="970" y="177"/>
                    <a:pt x="917" y="233"/>
                  </a:cubicBezTo>
                  <a:cubicBezTo>
                    <a:pt x="866" y="286"/>
                    <a:pt x="805" y="329"/>
                    <a:pt x="737" y="359"/>
                  </a:cubicBezTo>
                  <a:cubicBezTo>
                    <a:pt x="670" y="390"/>
                    <a:pt x="598" y="406"/>
                    <a:pt x="524" y="409"/>
                  </a:cubicBezTo>
                  <a:cubicBezTo>
                    <a:pt x="447" y="412"/>
                    <a:pt x="372" y="399"/>
                    <a:pt x="300" y="372"/>
                  </a:cubicBezTo>
                  <a:cubicBezTo>
                    <a:pt x="171" y="323"/>
                    <a:pt x="65" y="230"/>
                    <a:pt x="0" y="109"/>
                  </a:cubicBezTo>
                  <a:cubicBezTo>
                    <a:pt x="100" y="55"/>
                    <a:pt x="100" y="55"/>
                    <a:pt x="100" y="55"/>
                  </a:cubicBezTo>
                  <a:cubicBezTo>
                    <a:pt x="152" y="152"/>
                    <a:pt x="237" y="226"/>
                    <a:pt x="340" y="265"/>
                  </a:cubicBezTo>
                  <a:cubicBezTo>
                    <a:pt x="455" y="309"/>
                    <a:pt x="579" y="305"/>
                    <a:pt x="691" y="255"/>
                  </a:cubicBezTo>
                  <a:cubicBezTo>
                    <a:pt x="802" y="205"/>
                    <a:pt x="888" y="114"/>
                    <a:pt x="931" y="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2" name="Freeform 8">
              <a:extLst>
                <a:ext uri="{FF2B5EF4-FFF2-40B4-BE49-F238E27FC236}">
                  <a16:creationId xmlns:a16="http://schemas.microsoft.com/office/drawing/2014/main" id="{37D665FF-5071-4AF4-B7B2-2389EB8C4A19}"/>
                </a:ext>
              </a:extLst>
            </p:cNvPr>
            <p:cNvSpPr>
              <a:spLocks/>
            </p:cNvSpPr>
            <p:nvPr/>
          </p:nvSpPr>
          <p:spPr bwMode="auto">
            <a:xfrm>
              <a:off x="762000" y="3716338"/>
              <a:ext cx="231775" cy="169863"/>
            </a:xfrm>
            <a:custGeom>
              <a:avLst/>
              <a:gdLst>
                <a:gd name="T0" fmla="*/ 0 w 146"/>
                <a:gd name="T1" fmla="*/ 107 h 107"/>
                <a:gd name="T2" fmla="*/ 146 w 146"/>
                <a:gd name="T3" fmla="*/ 41 h 107"/>
                <a:gd name="T4" fmla="*/ 40 w 146"/>
                <a:gd name="T5" fmla="*/ 0 h 107"/>
                <a:gd name="T6" fmla="*/ 0 w 146"/>
                <a:gd name="T7" fmla="*/ 107 h 107"/>
              </a:gdLst>
              <a:ahLst/>
              <a:cxnLst>
                <a:cxn ang="0">
                  <a:pos x="T0" y="T1"/>
                </a:cxn>
                <a:cxn ang="0">
                  <a:pos x="T2" y="T3"/>
                </a:cxn>
                <a:cxn ang="0">
                  <a:pos x="T4" y="T5"/>
                </a:cxn>
                <a:cxn ang="0">
                  <a:pos x="T6" y="T7"/>
                </a:cxn>
              </a:cxnLst>
              <a:rect l="0" t="0" r="r" b="b"/>
              <a:pathLst>
                <a:path w="146" h="107">
                  <a:moveTo>
                    <a:pt x="0" y="107"/>
                  </a:moveTo>
                  <a:lnTo>
                    <a:pt x="146" y="41"/>
                  </a:lnTo>
                  <a:lnTo>
                    <a:pt x="40" y="0"/>
                  </a:lnTo>
                  <a:lnTo>
                    <a:pt x="0" y="10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3" name="Freeform 9">
              <a:extLst>
                <a:ext uri="{FF2B5EF4-FFF2-40B4-BE49-F238E27FC236}">
                  <a16:creationId xmlns:a16="http://schemas.microsoft.com/office/drawing/2014/main" id="{0F69FD8C-F087-47D3-BB60-0DC79BC56A83}"/>
                </a:ext>
              </a:extLst>
            </p:cNvPr>
            <p:cNvSpPr>
              <a:spLocks/>
            </p:cNvSpPr>
            <p:nvPr/>
          </p:nvSpPr>
          <p:spPr bwMode="auto">
            <a:xfrm>
              <a:off x="561975" y="3221038"/>
              <a:ext cx="265113" cy="449263"/>
            </a:xfrm>
            <a:custGeom>
              <a:avLst/>
              <a:gdLst>
                <a:gd name="T0" fmla="*/ 202 w 202"/>
                <a:gd name="T1" fmla="*/ 115 h 341"/>
                <a:gd name="T2" fmla="*/ 200 w 202"/>
                <a:gd name="T3" fmla="*/ 341 h 341"/>
                <a:gd name="T4" fmla="*/ 0 w 202"/>
                <a:gd name="T5" fmla="*/ 227 h 341"/>
                <a:gd name="T6" fmla="*/ 2 w 202"/>
                <a:gd name="T7" fmla="*/ 0 h 341"/>
                <a:gd name="T8" fmla="*/ 202 w 202"/>
                <a:gd name="T9" fmla="*/ 115 h 341"/>
                <a:gd name="T10" fmla="*/ 202 w 202"/>
                <a:gd name="T11" fmla="*/ 115 h 341"/>
              </a:gdLst>
              <a:ahLst/>
              <a:cxnLst>
                <a:cxn ang="0">
                  <a:pos x="T0" y="T1"/>
                </a:cxn>
                <a:cxn ang="0">
                  <a:pos x="T2" y="T3"/>
                </a:cxn>
                <a:cxn ang="0">
                  <a:pos x="T4" y="T5"/>
                </a:cxn>
                <a:cxn ang="0">
                  <a:pos x="T6" y="T7"/>
                </a:cxn>
                <a:cxn ang="0">
                  <a:pos x="T8" y="T9"/>
                </a:cxn>
                <a:cxn ang="0">
                  <a:pos x="T10" y="T11"/>
                </a:cxn>
              </a:cxnLst>
              <a:rect l="0" t="0" r="r" b="b"/>
              <a:pathLst>
                <a:path w="202" h="341">
                  <a:moveTo>
                    <a:pt x="202" y="115"/>
                  </a:moveTo>
                  <a:cubicBezTo>
                    <a:pt x="201" y="191"/>
                    <a:pt x="201" y="265"/>
                    <a:pt x="200" y="341"/>
                  </a:cubicBezTo>
                  <a:cubicBezTo>
                    <a:pt x="0" y="227"/>
                    <a:pt x="0" y="227"/>
                    <a:pt x="0" y="227"/>
                  </a:cubicBezTo>
                  <a:cubicBezTo>
                    <a:pt x="1" y="151"/>
                    <a:pt x="2" y="76"/>
                    <a:pt x="2" y="0"/>
                  </a:cubicBezTo>
                  <a:cubicBezTo>
                    <a:pt x="202" y="115"/>
                    <a:pt x="202" y="115"/>
                    <a:pt x="202" y="115"/>
                  </a:cubicBezTo>
                  <a:cubicBezTo>
                    <a:pt x="202" y="115"/>
                    <a:pt x="202" y="115"/>
                    <a:pt x="202" y="115"/>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4" name="Freeform 10">
              <a:extLst>
                <a:ext uri="{FF2B5EF4-FFF2-40B4-BE49-F238E27FC236}">
                  <a16:creationId xmlns:a16="http://schemas.microsoft.com/office/drawing/2014/main" id="{B8858EC3-F326-49CE-9B08-7F71B2A11FA4}"/>
                </a:ext>
              </a:extLst>
            </p:cNvPr>
            <p:cNvSpPr>
              <a:spLocks/>
            </p:cNvSpPr>
            <p:nvPr/>
          </p:nvSpPr>
          <p:spPr bwMode="auto">
            <a:xfrm>
              <a:off x="825500" y="3221038"/>
              <a:ext cx="261938" cy="447675"/>
            </a:xfrm>
            <a:custGeom>
              <a:avLst/>
              <a:gdLst>
                <a:gd name="T0" fmla="*/ 1 w 200"/>
                <a:gd name="T1" fmla="*/ 115 h 340"/>
                <a:gd name="T2" fmla="*/ 0 w 200"/>
                <a:gd name="T3" fmla="*/ 340 h 340"/>
                <a:gd name="T4" fmla="*/ 200 w 200"/>
                <a:gd name="T5" fmla="*/ 227 h 340"/>
                <a:gd name="T6" fmla="*/ 200 w 200"/>
                <a:gd name="T7" fmla="*/ 0 h 340"/>
                <a:gd name="T8" fmla="*/ 1 w 200"/>
                <a:gd name="T9" fmla="*/ 115 h 340"/>
                <a:gd name="T10" fmla="*/ 1 w 200"/>
                <a:gd name="T11" fmla="*/ 115 h 340"/>
              </a:gdLst>
              <a:ahLst/>
              <a:cxnLst>
                <a:cxn ang="0">
                  <a:pos x="T0" y="T1"/>
                </a:cxn>
                <a:cxn ang="0">
                  <a:pos x="T2" y="T3"/>
                </a:cxn>
                <a:cxn ang="0">
                  <a:pos x="T4" y="T5"/>
                </a:cxn>
                <a:cxn ang="0">
                  <a:pos x="T6" y="T7"/>
                </a:cxn>
                <a:cxn ang="0">
                  <a:pos x="T8" y="T9"/>
                </a:cxn>
                <a:cxn ang="0">
                  <a:pos x="T10" y="T11"/>
                </a:cxn>
              </a:cxnLst>
              <a:rect l="0" t="0" r="r" b="b"/>
              <a:pathLst>
                <a:path w="200" h="340">
                  <a:moveTo>
                    <a:pt x="1" y="115"/>
                  </a:moveTo>
                  <a:cubicBezTo>
                    <a:pt x="1" y="190"/>
                    <a:pt x="0" y="265"/>
                    <a:pt x="0" y="340"/>
                  </a:cubicBezTo>
                  <a:cubicBezTo>
                    <a:pt x="200" y="227"/>
                    <a:pt x="200" y="227"/>
                    <a:pt x="200" y="227"/>
                  </a:cubicBezTo>
                  <a:cubicBezTo>
                    <a:pt x="200" y="0"/>
                    <a:pt x="200" y="0"/>
                    <a:pt x="200" y="0"/>
                  </a:cubicBezTo>
                  <a:cubicBezTo>
                    <a:pt x="1" y="115"/>
                    <a:pt x="1" y="115"/>
                    <a:pt x="1" y="115"/>
                  </a:cubicBezTo>
                  <a:cubicBezTo>
                    <a:pt x="1" y="115"/>
                    <a:pt x="1" y="115"/>
                    <a:pt x="1" y="115"/>
                  </a:cubicBezTo>
                  <a:close/>
                </a:path>
              </a:pathLst>
            </a:custGeom>
            <a:solidFill>
              <a:srgbClr val="003D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5" name="Freeform 11">
              <a:extLst>
                <a:ext uri="{FF2B5EF4-FFF2-40B4-BE49-F238E27FC236}">
                  <a16:creationId xmlns:a16="http://schemas.microsoft.com/office/drawing/2014/main" id="{C8FAC505-FBBD-4D2F-A0E4-4BF08D6ADCFE}"/>
                </a:ext>
              </a:extLst>
            </p:cNvPr>
            <p:cNvSpPr>
              <a:spLocks/>
            </p:cNvSpPr>
            <p:nvPr/>
          </p:nvSpPr>
          <p:spPr bwMode="auto">
            <a:xfrm>
              <a:off x="565150" y="3071813"/>
              <a:ext cx="522288" cy="303213"/>
            </a:xfrm>
            <a:custGeom>
              <a:avLst/>
              <a:gdLst>
                <a:gd name="T0" fmla="*/ 164 w 329"/>
                <a:gd name="T1" fmla="*/ 191 h 191"/>
                <a:gd name="T2" fmla="*/ 0 w 329"/>
                <a:gd name="T3" fmla="*/ 95 h 191"/>
                <a:gd name="T4" fmla="*/ 163 w 329"/>
                <a:gd name="T5" fmla="*/ 0 h 191"/>
                <a:gd name="T6" fmla="*/ 329 w 329"/>
                <a:gd name="T7" fmla="*/ 95 h 191"/>
                <a:gd name="T8" fmla="*/ 164 w 329"/>
                <a:gd name="T9" fmla="*/ 191 h 191"/>
                <a:gd name="T10" fmla="*/ 164 w 329"/>
                <a:gd name="T11" fmla="*/ 191 h 191"/>
                <a:gd name="T12" fmla="*/ 164 w 329"/>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329" h="191">
                  <a:moveTo>
                    <a:pt x="164" y="191"/>
                  </a:moveTo>
                  <a:lnTo>
                    <a:pt x="0" y="95"/>
                  </a:lnTo>
                  <a:lnTo>
                    <a:pt x="163" y="0"/>
                  </a:lnTo>
                  <a:lnTo>
                    <a:pt x="329" y="95"/>
                  </a:lnTo>
                  <a:lnTo>
                    <a:pt x="164" y="191"/>
                  </a:lnTo>
                  <a:lnTo>
                    <a:pt x="164" y="191"/>
                  </a:lnTo>
                  <a:lnTo>
                    <a:pt x="164" y="191"/>
                  </a:lnTo>
                  <a:close/>
                </a:path>
              </a:pathLst>
            </a:custGeom>
            <a:solidFill>
              <a:srgbClr val="0092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6" name="Freeform 12">
              <a:extLst>
                <a:ext uri="{FF2B5EF4-FFF2-40B4-BE49-F238E27FC236}">
                  <a16:creationId xmlns:a16="http://schemas.microsoft.com/office/drawing/2014/main" id="{455D127F-C8E2-4C89-9C07-7CEB67D4CD5B}"/>
                </a:ext>
              </a:extLst>
            </p:cNvPr>
            <p:cNvSpPr>
              <a:spLocks/>
            </p:cNvSpPr>
            <p:nvPr/>
          </p:nvSpPr>
          <p:spPr bwMode="auto">
            <a:xfrm>
              <a:off x="1847850" y="3436938"/>
              <a:ext cx="265113" cy="449263"/>
            </a:xfrm>
            <a:custGeom>
              <a:avLst/>
              <a:gdLst>
                <a:gd name="T0" fmla="*/ 201 w 201"/>
                <a:gd name="T1" fmla="*/ 115 h 341"/>
                <a:gd name="T2" fmla="*/ 199 w 201"/>
                <a:gd name="T3" fmla="*/ 341 h 341"/>
                <a:gd name="T4" fmla="*/ 0 w 201"/>
                <a:gd name="T5" fmla="*/ 227 h 341"/>
                <a:gd name="T6" fmla="*/ 2 w 201"/>
                <a:gd name="T7" fmla="*/ 0 h 341"/>
                <a:gd name="T8" fmla="*/ 201 w 201"/>
                <a:gd name="T9" fmla="*/ 115 h 341"/>
                <a:gd name="T10" fmla="*/ 201 w 201"/>
                <a:gd name="T11" fmla="*/ 115 h 341"/>
              </a:gdLst>
              <a:ahLst/>
              <a:cxnLst>
                <a:cxn ang="0">
                  <a:pos x="T0" y="T1"/>
                </a:cxn>
                <a:cxn ang="0">
                  <a:pos x="T2" y="T3"/>
                </a:cxn>
                <a:cxn ang="0">
                  <a:pos x="T4" y="T5"/>
                </a:cxn>
                <a:cxn ang="0">
                  <a:pos x="T6" y="T7"/>
                </a:cxn>
                <a:cxn ang="0">
                  <a:pos x="T8" y="T9"/>
                </a:cxn>
                <a:cxn ang="0">
                  <a:pos x="T10" y="T11"/>
                </a:cxn>
              </a:cxnLst>
              <a:rect l="0" t="0" r="r" b="b"/>
              <a:pathLst>
                <a:path w="201" h="341">
                  <a:moveTo>
                    <a:pt x="201" y="115"/>
                  </a:moveTo>
                  <a:cubicBezTo>
                    <a:pt x="200" y="191"/>
                    <a:pt x="200" y="265"/>
                    <a:pt x="199" y="341"/>
                  </a:cubicBezTo>
                  <a:cubicBezTo>
                    <a:pt x="0" y="227"/>
                    <a:pt x="0" y="227"/>
                    <a:pt x="0" y="227"/>
                  </a:cubicBezTo>
                  <a:cubicBezTo>
                    <a:pt x="0" y="151"/>
                    <a:pt x="1" y="75"/>
                    <a:pt x="2" y="0"/>
                  </a:cubicBezTo>
                  <a:cubicBezTo>
                    <a:pt x="201" y="115"/>
                    <a:pt x="201" y="115"/>
                    <a:pt x="201" y="115"/>
                  </a:cubicBezTo>
                  <a:cubicBezTo>
                    <a:pt x="201" y="115"/>
                    <a:pt x="201" y="115"/>
                    <a:pt x="201" y="115"/>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7" name="Freeform 13">
              <a:extLst>
                <a:ext uri="{FF2B5EF4-FFF2-40B4-BE49-F238E27FC236}">
                  <a16:creationId xmlns:a16="http://schemas.microsoft.com/office/drawing/2014/main" id="{D3434ECE-418E-49E0-B714-29C3B3C4CCC5}"/>
                </a:ext>
              </a:extLst>
            </p:cNvPr>
            <p:cNvSpPr>
              <a:spLocks/>
            </p:cNvSpPr>
            <p:nvPr/>
          </p:nvSpPr>
          <p:spPr bwMode="auto">
            <a:xfrm>
              <a:off x="2109788" y="3436938"/>
              <a:ext cx="263525" cy="447675"/>
            </a:xfrm>
            <a:custGeom>
              <a:avLst/>
              <a:gdLst>
                <a:gd name="T0" fmla="*/ 1 w 200"/>
                <a:gd name="T1" fmla="*/ 114 h 340"/>
                <a:gd name="T2" fmla="*/ 0 w 200"/>
                <a:gd name="T3" fmla="*/ 340 h 340"/>
                <a:gd name="T4" fmla="*/ 200 w 200"/>
                <a:gd name="T5" fmla="*/ 227 h 340"/>
                <a:gd name="T6" fmla="*/ 200 w 200"/>
                <a:gd name="T7" fmla="*/ 0 h 340"/>
                <a:gd name="T8" fmla="*/ 1 w 200"/>
                <a:gd name="T9" fmla="*/ 114 h 340"/>
                <a:gd name="T10" fmla="*/ 1 w 200"/>
                <a:gd name="T11" fmla="*/ 114 h 340"/>
              </a:gdLst>
              <a:ahLst/>
              <a:cxnLst>
                <a:cxn ang="0">
                  <a:pos x="T0" y="T1"/>
                </a:cxn>
                <a:cxn ang="0">
                  <a:pos x="T2" y="T3"/>
                </a:cxn>
                <a:cxn ang="0">
                  <a:pos x="T4" y="T5"/>
                </a:cxn>
                <a:cxn ang="0">
                  <a:pos x="T6" y="T7"/>
                </a:cxn>
                <a:cxn ang="0">
                  <a:pos x="T8" y="T9"/>
                </a:cxn>
                <a:cxn ang="0">
                  <a:pos x="T10" y="T11"/>
                </a:cxn>
              </a:cxnLst>
              <a:rect l="0" t="0" r="r" b="b"/>
              <a:pathLst>
                <a:path w="200" h="340">
                  <a:moveTo>
                    <a:pt x="1" y="114"/>
                  </a:moveTo>
                  <a:cubicBezTo>
                    <a:pt x="1" y="189"/>
                    <a:pt x="1" y="265"/>
                    <a:pt x="0" y="340"/>
                  </a:cubicBezTo>
                  <a:cubicBezTo>
                    <a:pt x="200" y="227"/>
                    <a:pt x="200" y="227"/>
                    <a:pt x="200" y="227"/>
                  </a:cubicBezTo>
                  <a:cubicBezTo>
                    <a:pt x="200" y="0"/>
                    <a:pt x="200" y="0"/>
                    <a:pt x="200" y="0"/>
                  </a:cubicBezTo>
                  <a:cubicBezTo>
                    <a:pt x="1" y="114"/>
                    <a:pt x="1" y="114"/>
                    <a:pt x="1" y="114"/>
                  </a:cubicBezTo>
                  <a:cubicBezTo>
                    <a:pt x="1" y="114"/>
                    <a:pt x="1" y="114"/>
                    <a:pt x="1" y="114"/>
                  </a:cubicBezTo>
                  <a:close/>
                </a:path>
              </a:pathLst>
            </a:custGeom>
            <a:solidFill>
              <a:srgbClr val="003D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sp>
          <p:nvSpPr>
            <p:cNvPr id="58" name="Freeform 14">
              <a:extLst>
                <a:ext uri="{FF2B5EF4-FFF2-40B4-BE49-F238E27FC236}">
                  <a16:creationId xmlns:a16="http://schemas.microsoft.com/office/drawing/2014/main" id="{ACC5AA24-1D9B-4E69-AD4C-223538E95D7B}"/>
                </a:ext>
              </a:extLst>
            </p:cNvPr>
            <p:cNvSpPr>
              <a:spLocks/>
            </p:cNvSpPr>
            <p:nvPr/>
          </p:nvSpPr>
          <p:spPr bwMode="auto">
            <a:xfrm>
              <a:off x="1849438" y="3287713"/>
              <a:ext cx="523875" cy="303213"/>
            </a:xfrm>
            <a:custGeom>
              <a:avLst/>
              <a:gdLst>
                <a:gd name="T0" fmla="*/ 165 w 330"/>
                <a:gd name="T1" fmla="*/ 191 h 191"/>
                <a:gd name="T2" fmla="*/ 0 w 330"/>
                <a:gd name="T3" fmla="*/ 94 h 191"/>
                <a:gd name="T4" fmla="*/ 163 w 330"/>
                <a:gd name="T5" fmla="*/ 0 h 191"/>
                <a:gd name="T6" fmla="*/ 330 w 330"/>
                <a:gd name="T7" fmla="*/ 94 h 191"/>
                <a:gd name="T8" fmla="*/ 165 w 330"/>
                <a:gd name="T9" fmla="*/ 191 h 191"/>
                <a:gd name="T10" fmla="*/ 165 w 330"/>
                <a:gd name="T11" fmla="*/ 191 h 191"/>
                <a:gd name="T12" fmla="*/ 165 w 33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330" h="191">
                  <a:moveTo>
                    <a:pt x="165" y="191"/>
                  </a:moveTo>
                  <a:lnTo>
                    <a:pt x="0" y="94"/>
                  </a:lnTo>
                  <a:lnTo>
                    <a:pt x="163" y="0"/>
                  </a:lnTo>
                  <a:lnTo>
                    <a:pt x="330" y="94"/>
                  </a:lnTo>
                  <a:lnTo>
                    <a:pt x="165" y="191"/>
                  </a:lnTo>
                  <a:lnTo>
                    <a:pt x="165" y="191"/>
                  </a:lnTo>
                  <a:lnTo>
                    <a:pt x="165" y="191"/>
                  </a:lnTo>
                  <a:close/>
                </a:path>
              </a:pathLst>
            </a:custGeom>
            <a:solidFill>
              <a:srgbClr val="0092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a:endParaRPr>
            </a:p>
          </p:txBody>
        </p:sp>
      </p:grpSp>
    </p:spTree>
    <p:extLst>
      <p:ext uri="{BB962C8B-B14F-4D97-AF65-F5344CB8AC3E}">
        <p14:creationId xmlns:p14="http://schemas.microsoft.com/office/powerpoint/2010/main" val="392497143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2" name="Rectangle 11"/>
          <p:cNvSpPr/>
          <p:nvPr/>
        </p:nvSpPr>
        <p:spPr bwMode="auto">
          <a:xfrm>
            <a:off x="4158593" y="4137035"/>
            <a:ext cx="3686433"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Control from anywhere with iOS, Android and Windows Phone.</a:t>
            </a:r>
          </a:p>
        </p:txBody>
      </p:sp>
      <p:sp>
        <p:nvSpPr>
          <p:cNvPr id="14" name="Rectangle 13"/>
          <p:cNvSpPr/>
          <p:nvPr/>
        </p:nvSpPr>
        <p:spPr bwMode="auto">
          <a:xfrm>
            <a:off x="8484292" y="4137035"/>
            <a:ext cx="3653036"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Consistent user interface across Operations Management Suite and Azure services</a:t>
            </a:r>
          </a:p>
        </p:txBody>
      </p:sp>
      <p:sp>
        <p:nvSpPr>
          <p:cNvPr id="15" name="TextBox 14"/>
          <p:cNvSpPr txBox="1"/>
          <p:nvPr/>
        </p:nvSpPr>
        <p:spPr>
          <a:xfrm>
            <a:off x="4049251" y="2757000"/>
            <a:ext cx="6134905" cy="1424911"/>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998" dirty="0">
                <a:solidFill>
                  <a:srgbClr val="0092FF"/>
                </a:solidFill>
                <a:latin typeface="Segoe UI Light"/>
                <a:ea typeface="MS PGothic" panose="020B0600070205080204" pitchFamily="34" charset="-128"/>
              </a:rPr>
              <a:t>Access anywhere with a consistent user experience</a:t>
            </a:r>
          </a:p>
        </p:txBody>
      </p:sp>
      <p:grpSp>
        <p:nvGrpSpPr>
          <p:cNvPr id="19" name="Group 18"/>
          <p:cNvGrpSpPr/>
          <p:nvPr/>
        </p:nvGrpSpPr>
        <p:grpSpPr>
          <a:xfrm>
            <a:off x="4085798" y="447353"/>
            <a:ext cx="7837289" cy="145616"/>
            <a:chOff x="4024234" y="438622"/>
            <a:chExt cx="7684314" cy="142774"/>
          </a:xfrm>
        </p:grpSpPr>
        <p:cxnSp>
          <p:nvCxnSpPr>
            <p:cNvPr id="20" name="Straight Connector 19"/>
            <p:cNvCxnSpPr/>
            <p:nvPr/>
          </p:nvCxnSpPr>
          <p:spPr>
            <a:xfrm>
              <a:off x="4024234" y="441797"/>
              <a:ext cx="7680855" cy="0"/>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a:off x="4024234"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11705089" y="438622"/>
              <a:ext cx="3459" cy="142774"/>
            </a:xfrm>
            <a:prstGeom prst="line">
              <a:avLst/>
            </a:prstGeom>
            <a:ln w="12700">
              <a:solidFill>
                <a:srgbClr val="0B97FF"/>
              </a:solidFill>
            </a:ln>
            <a:effectLst/>
          </p:spPr>
          <p:style>
            <a:lnRef idx="2">
              <a:schemeClr val="accent1"/>
            </a:lnRef>
            <a:fillRef idx="0">
              <a:schemeClr val="accent1"/>
            </a:fillRef>
            <a:effectRef idx="1">
              <a:schemeClr val="accent1"/>
            </a:effectRef>
            <a:fontRef idx="minor">
              <a:schemeClr val="tx1"/>
            </a:fontRef>
          </p:style>
        </p:cxnSp>
      </p:grpSp>
      <p:sp>
        <p:nvSpPr>
          <p:cNvPr id="23"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4"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5"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6"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7"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8"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UNIFIED EXPERIENCE</a:t>
            </a:r>
          </a:p>
        </p:txBody>
      </p:sp>
      <p:grpSp>
        <p:nvGrpSpPr>
          <p:cNvPr id="30" name="Group 29"/>
          <p:cNvGrpSpPr/>
          <p:nvPr/>
        </p:nvGrpSpPr>
        <p:grpSpPr>
          <a:xfrm>
            <a:off x="369265" y="2653710"/>
            <a:ext cx="2295888" cy="1847396"/>
            <a:chOff x="485775" y="2668588"/>
            <a:chExt cx="2251075" cy="1811337"/>
          </a:xfrm>
        </p:grpSpPr>
        <p:sp>
          <p:nvSpPr>
            <p:cNvPr id="31" name="Oval 5"/>
            <p:cNvSpPr>
              <a:spLocks noChangeArrowheads="1"/>
            </p:cNvSpPr>
            <p:nvPr/>
          </p:nvSpPr>
          <p:spPr bwMode="auto">
            <a:xfrm>
              <a:off x="958850" y="2914650"/>
              <a:ext cx="1563688" cy="1565275"/>
            </a:xfrm>
            <a:prstGeom prst="ellipse">
              <a:avLst/>
            </a:prstGeom>
            <a:solidFill>
              <a:srgbClr val="EBEBEB">
                <a:alpha val="80000"/>
              </a:srgbClr>
            </a:solidFill>
            <a:ln>
              <a:noFill/>
            </a:ln>
          </p:spPr>
          <p:txBody>
            <a:bodyPr vert="horz" wrap="square" lIns="93260" tIns="46630" rIns="93260" bIns="46630" numCol="1" anchor="t" anchorCtr="0" compatLnSpc="1">
              <a:prstTxWarp prst="textNoShape">
                <a:avLst/>
              </a:prstTxWarp>
            </a:bodyPr>
            <a:lstStyle/>
            <a:p>
              <a:endParaRPr lang="en-US" sz="1836"/>
            </a:p>
          </p:txBody>
        </p:sp>
        <p:sp>
          <p:nvSpPr>
            <p:cNvPr id="32" name="Freeform 6"/>
            <p:cNvSpPr>
              <a:spLocks/>
            </p:cNvSpPr>
            <p:nvPr/>
          </p:nvSpPr>
          <p:spPr bwMode="auto">
            <a:xfrm>
              <a:off x="1533525" y="2727325"/>
              <a:ext cx="1203325" cy="838200"/>
            </a:xfrm>
            <a:custGeom>
              <a:avLst/>
              <a:gdLst>
                <a:gd name="T0" fmla="*/ 791 w 967"/>
                <a:gd name="T1" fmla="*/ 269 h 674"/>
                <a:gd name="T2" fmla="*/ 791 w 967"/>
                <a:gd name="T3" fmla="*/ 255 h 674"/>
                <a:gd name="T4" fmla="*/ 650 w 967"/>
                <a:gd name="T5" fmla="*/ 0 h 674"/>
                <a:gd name="T6" fmla="*/ 0 w 967"/>
                <a:gd name="T7" fmla="*/ 649 h 674"/>
                <a:gd name="T8" fmla="*/ 81 w 967"/>
                <a:gd name="T9" fmla="*/ 674 h 674"/>
                <a:gd name="T10" fmla="*/ 108 w 967"/>
                <a:gd name="T11" fmla="*/ 674 h 674"/>
                <a:gd name="T12" fmla="*/ 132 w 967"/>
                <a:gd name="T13" fmla="*/ 674 h 674"/>
                <a:gd name="T14" fmla="*/ 625 w 967"/>
                <a:gd name="T15" fmla="*/ 674 h 674"/>
                <a:gd name="T16" fmla="*/ 635 w 967"/>
                <a:gd name="T17" fmla="*/ 674 h 674"/>
                <a:gd name="T18" fmla="*/ 648 w 967"/>
                <a:gd name="T19" fmla="*/ 674 h 674"/>
                <a:gd name="T20" fmla="*/ 684 w 967"/>
                <a:gd name="T21" fmla="*/ 674 h 674"/>
                <a:gd name="T22" fmla="*/ 763 w 967"/>
                <a:gd name="T23" fmla="*/ 674 h 674"/>
                <a:gd name="T24" fmla="*/ 967 w 967"/>
                <a:gd name="T25" fmla="*/ 470 h 674"/>
                <a:gd name="T26" fmla="*/ 791 w 967"/>
                <a:gd name="T27" fmla="*/ 269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7" h="674">
                  <a:moveTo>
                    <a:pt x="791" y="269"/>
                  </a:moveTo>
                  <a:cubicBezTo>
                    <a:pt x="791" y="266"/>
                    <a:pt x="791" y="259"/>
                    <a:pt x="791" y="255"/>
                  </a:cubicBezTo>
                  <a:cubicBezTo>
                    <a:pt x="791" y="147"/>
                    <a:pt x="735" y="53"/>
                    <a:pt x="650" y="0"/>
                  </a:cubicBezTo>
                  <a:cubicBezTo>
                    <a:pt x="0" y="649"/>
                    <a:pt x="0" y="649"/>
                    <a:pt x="0" y="649"/>
                  </a:cubicBezTo>
                  <a:cubicBezTo>
                    <a:pt x="25" y="662"/>
                    <a:pt x="52" y="671"/>
                    <a:pt x="81" y="674"/>
                  </a:cubicBezTo>
                  <a:cubicBezTo>
                    <a:pt x="90" y="674"/>
                    <a:pt x="99" y="674"/>
                    <a:pt x="108" y="674"/>
                  </a:cubicBezTo>
                  <a:cubicBezTo>
                    <a:pt x="116" y="674"/>
                    <a:pt x="124" y="674"/>
                    <a:pt x="132" y="674"/>
                  </a:cubicBezTo>
                  <a:cubicBezTo>
                    <a:pt x="243" y="674"/>
                    <a:pt x="503" y="674"/>
                    <a:pt x="625" y="674"/>
                  </a:cubicBezTo>
                  <a:cubicBezTo>
                    <a:pt x="630" y="674"/>
                    <a:pt x="633" y="674"/>
                    <a:pt x="635" y="674"/>
                  </a:cubicBezTo>
                  <a:cubicBezTo>
                    <a:pt x="648" y="674"/>
                    <a:pt x="648" y="674"/>
                    <a:pt x="648" y="674"/>
                  </a:cubicBezTo>
                  <a:cubicBezTo>
                    <a:pt x="653" y="674"/>
                    <a:pt x="671" y="674"/>
                    <a:pt x="684" y="674"/>
                  </a:cubicBezTo>
                  <a:cubicBezTo>
                    <a:pt x="763" y="674"/>
                    <a:pt x="763" y="674"/>
                    <a:pt x="763" y="674"/>
                  </a:cubicBezTo>
                  <a:cubicBezTo>
                    <a:pt x="875" y="672"/>
                    <a:pt x="967" y="581"/>
                    <a:pt x="967" y="470"/>
                  </a:cubicBezTo>
                  <a:cubicBezTo>
                    <a:pt x="967" y="367"/>
                    <a:pt x="890" y="284"/>
                    <a:pt x="791" y="269"/>
                  </a:cubicBezTo>
                  <a:close/>
                </a:path>
              </a:pathLst>
            </a:custGeom>
            <a:solidFill>
              <a:srgbClr val="2173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3" name="Freeform 7"/>
            <p:cNvSpPr>
              <a:spLocks/>
            </p:cNvSpPr>
            <p:nvPr/>
          </p:nvSpPr>
          <p:spPr bwMode="auto">
            <a:xfrm>
              <a:off x="1370013" y="2668588"/>
              <a:ext cx="973138" cy="866775"/>
            </a:xfrm>
            <a:custGeom>
              <a:avLst/>
              <a:gdLst>
                <a:gd name="T0" fmla="*/ 619 w 781"/>
                <a:gd name="T1" fmla="*/ 0 h 696"/>
                <a:gd name="T2" fmla="*/ 368 w 781"/>
                <a:gd name="T3" fmla="*/ 135 h 696"/>
                <a:gd name="T4" fmla="*/ 285 w 781"/>
                <a:gd name="T5" fmla="*/ 112 h 696"/>
                <a:gd name="T6" fmla="*/ 187 w 781"/>
                <a:gd name="T7" fmla="*/ 142 h 696"/>
                <a:gd name="T8" fmla="*/ 110 w 781"/>
                <a:gd name="T9" fmla="*/ 284 h 696"/>
                <a:gd name="T10" fmla="*/ 0 w 781"/>
                <a:gd name="T11" fmla="*/ 483 h 696"/>
                <a:gd name="T12" fmla="*/ 131 w 781"/>
                <a:gd name="T13" fmla="*/ 696 h 696"/>
                <a:gd name="T14" fmla="*/ 781 w 781"/>
                <a:gd name="T15" fmla="*/ 47 h 696"/>
                <a:gd name="T16" fmla="*/ 619 w 781"/>
                <a:gd name="T17"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1" h="696">
                  <a:moveTo>
                    <a:pt x="619" y="0"/>
                  </a:moveTo>
                  <a:cubicBezTo>
                    <a:pt x="515" y="0"/>
                    <a:pt x="422" y="55"/>
                    <a:pt x="368" y="135"/>
                  </a:cubicBezTo>
                  <a:cubicBezTo>
                    <a:pt x="343" y="120"/>
                    <a:pt x="315" y="112"/>
                    <a:pt x="285" y="112"/>
                  </a:cubicBezTo>
                  <a:cubicBezTo>
                    <a:pt x="248" y="112"/>
                    <a:pt x="215" y="124"/>
                    <a:pt x="187" y="142"/>
                  </a:cubicBezTo>
                  <a:cubicBezTo>
                    <a:pt x="140" y="172"/>
                    <a:pt x="111" y="224"/>
                    <a:pt x="110" y="284"/>
                  </a:cubicBezTo>
                  <a:cubicBezTo>
                    <a:pt x="45" y="326"/>
                    <a:pt x="0" y="401"/>
                    <a:pt x="0" y="483"/>
                  </a:cubicBezTo>
                  <a:cubicBezTo>
                    <a:pt x="0" y="576"/>
                    <a:pt x="53" y="657"/>
                    <a:pt x="131" y="696"/>
                  </a:cubicBezTo>
                  <a:cubicBezTo>
                    <a:pt x="781" y="47"/>
                    <a:pt x="781" y="47"/>
                    <a:pt x="781" y="47"/>
                  </a:cubicBezTo>
                  <a:cubicBezTo>
                    <a:pt x="735" y="17"/>
                    <a:pt x="679" y="0"/>
                    <a:pt x="619" y="0"/>
                  </a:cubicBezTo>
                </a:path>
              </a:pathLst>
            </a:custGeom>
            <a:solidFill>
              <a:srgbClr val="0F81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4" name="Freeform 8"/>
            <p:cNvSpPr>
              <a:spLocks/>
            </p:cNvSpPr>
            <p:nvPr/>
          </p:nvSpPr>
          <p:spPr bwMode="auto">
            <a:xfrm>
              <a:off x="1936750" y="3087688"/>
              <a:ext cx="123825" cy="212725"/>
            </a:xfrm>
            <a:custGeom>
              <a:avLst/>
              <a:gdLst>
                <a:gd name="T0" fmla="*/ 78 w 78"/>
                <a:gd name="T1" fmla="*/ 45 h 134"/>
                <a:gd name="T2" fmla="*/ 78 w 78"/>
                <a:gd name="T3" fmla="*/ 134 h 134"/>
                <a:gd name="T4" fmla="*/ 0 w 78"/>
                <a:gd name="T5" fmla="*/ 90 h 134"/>
                <a:gd name="T6" fmla="*/ 1 w 78"/>
                <a:gd name="T7" fmla="*/ 0 h 134"/>
                <a:gd name="T8" fmla="*/ 78 w 78"/>
                <a:gd name="T9" fmla="*/ 45 h 134"/>
              </a:gdLst>
              <a:ahLst/>
              <a:cxnLst>
                <a:cxn ang="0">
                  <a:pos x="T0" y="T1"/>
                </a:cxn>
                <a:cxn ang="0">
                  <a:pos x="T2" y="T3"/>
                </a:cxn>
                <a:cxn ang="0">
                  <a:pos x="T4" y="T5"/>
                </a:cxn>
                <a:cxn ang="0">
                  <a:pos x="T6" y="T7"/>
                </a:cxn>
                <a:cxn ang="0">
                  <a:pos x="T8" y="T9"/>
                </a:cxn>
              </a:cxnLst>
              <a:rect l="0" t="0" r="r" b="b"/>
              <a:pathLst>
                <a:path w="78" h="134">
                  <a:moveTo>
                    <a:pt x="78" y="45"/>
                  </a:moveTo>
                  <a:lnTo>
                    <a:pt x="78" y="134"/>
                  </a:lnTo>
                  <a:lnTo>
                    <a:pt x="0" y="90"/>
                  </a:lnTo>
                  <a:lnTo>
                    <a:pt x="1" y="0"/>
                  </a:lnTo>
                  <a:lnTo>
                    <a:pt x="78"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5" name="Freeform 9"/>
            <p:cNvSpPr>
              <a:spLocks/>
            </p:cNvSpPr>
            <p:nvPr/>
          </p:nvSpPr>
          <p:spPr bwMode="auto">
            <a:xfrm>
              <a:off x="1936750" y="3087688"/>
              <a:ext cx="123825" cy="212725"/>
            </a:xfrm>
            <a:custGeom>
              <a:avLst/>
              <a:gdLst>
                <a:gd name="T0" fmla="*/ 78 w 78"/>
                <a:gd name="T1" fmla="*/ 45 h 134"/>
                <a:gd name="T2" fmla="*/ 78 w 78"/>
                <a:gd name="T3" fmla="*/ 45 h 134"/>
                <a:gd name="T4" fmla="*/ 78 w 78"/>
                <a:gd name="T5" fmla="*/ 134 h 134"/>
                <a:gd name="T6" fmla="*/ 0 w 78"/>
                <a:gd name="T7" fmla="*/ 90 h 134"/>
                <a:gd name="T8" fmla="*/ 1 w 78"/>
                <a:gd name="T9" fmla="*/ 1 h 134"/>
                <a:gd name="T10" fmla="*/ 78 w 78"/>
                <a:gd name="T11" fmla="*/ 46 h 134"/>
                <a:gd name="T12" fmla="*/ 78 w 78"/>
                <a:gd name="T13" fmla="*/ 45 h 134"/>
                <a:gd name="T14" fmla="*/ 78 w 78"/>
                <a:gd name="T15" fmla="*/ 45 h 134"/>
                <a:gd name="T16" fmla="*/ 78 w 78"/>
                <a:gd name="T17" fmla="*/ 45 h 134"/>
                <a:gd name="T18" fmla="*/ 78 w 78"/>
                <a:gd name="T19" fmla="*/ 45 h 134"/>
                <a:gd name="T20" fmla="*/ 1 w 78"/>
                <a:gd name="T21" fmla="*/ 0 h 134"/>
                <a:gd name="T22" fmla="*/ 1 w 78"/>
                <a:gd name="T23" fmla="*/ 0 h 134"/>
                <a:gd name="T24" fmla="*/ 1 w 78"/>
                <a:gd name="T25" fmla="*/ 0 h 134"/>
                <a:gd name="T26" fmla="*/ 0 w 78"/>
                <a:gd name="T27" fmla="*/ 90 h 134"/>
                <a:gd name="T28" fmla="*/ 0 w 78"/>
                <a:gd name="T29" fmla="*/ 90 h 134"/>
                <a:gd name="T30" fmla="*/ 78 w 78"/>
                <a:gd name="T31" fmla="*/ 134 h 134"/>
                <a:gd name="T32" fmla="*/ 78 w 78"/>
                <a:gd name="T33" fmla="*/ 134 h 134"/>
                <a:gd name="T34" fmla="*/ 78 w 78"/>
                <a:gd name="T35" fmla="*/ 134 h 134"/>
                <a:gd name="T36" fmla="*/ 78 w 78"/>
                <a:gd name="T37" fmla="*/ 45 h 134"/>
                <a:gd name="T38" fmla="*/ 78 w 78"/>
                <a:gd name="T39" fmla="*/ 45 h 134"/>
                <a:gd name="T40" fmla="*/ 78 w 78"/>
                <a:gd name="T41" fmla="*/ 45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8" h="134">
                  <a:moveTo>
                    <a:pt x="78" y="45"/>
                  </a:moveTo>
                  <a:lnTo>
                    <a:pt x="78" y="45"/>
                  </a:lnTo>
                  <a:lnTo>
                    <a:pt x="78" y="134"/>
                  </a:lnTo>
                  <a:lnTo>
                    <a:pt x="0" y="90"/>
                  </a:lnTo>
                  <a:lnTo>
                    <a:pt x="1" y="1"/>
                  </a:lnTo>
                  <a:lnTo>
                    <a:pt x="78" y="46"/>
                  </a:lnTo>
                  <a:lnTo>
                    <a:pt x="78" y="45"/>
                  </a:lnTo>
                  <a:lnTo>
                    <a:pt x="78" y="45"/>
                  </a:lnTo>
                  <a:lnTo>
                    <a:pt x="78" y="45"/>
                  </a:lnTo>
                  <a:lnTo>
                    <a:pt x="78" y="45"/>
                  </a:lnTo>
                  <a:lnTo>
                    <a:pt x="1" y="0"/>
                  </a:lnTo>
                  <a:lnTo>
                    <a:pt x="1" y="0"/>
                  </a:lnTo>
                  <a:lnTo>
                    <a:pt x="1" y="0"/>
                  </a:lnTo>
                  <a:lnTo>
                    <a:pt x="0" y="90"/>
                  </a:lnTo>
                  <a:lnTo>
                    <a:pt x="0" y="90"/>
                  </a:lnTo>
                  <a:lnTo>
                    <a:pt x="78" y="134"/>
                  </a:lnTo>
                  <a:lnTo>
                    <a:pt x="78" y="134"/>
                  </a:lnTo>
                  <a:lnTo>
                    <a:pt x="78" y="134"/>
                  </a:lnTo>
                  <a:lnTo>
                    <a:pt x="78" y="45"/>
                  </a:lnTo>
                  <a:lnTo>
                    <a:pt x="78" y="45"/>
                  </a:lnTo>
                  <a:lnTo>
                    <a:pt x="78"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6" name="Freeform 10"/>
            <p:cNvSpPr>
              <a:spLocks/>
            </p:cNvSpPr>
            <p:nvPr/>
          </p:nvSpPr>
          <p:spPr bwMode="auto">
            <a:xfrm>
              <a:off x="2090738" y="3087688"/>
              <a:ext cx="123825" cy="212725"/>
            </a:xfrm>
            <a:custGeom>
              <a:avLst/>
              <a:gdLst>
                <a:gd name="T0" fmla="*/ 0 w 78"/>
                <a:gd name="T1" fmla="*/ 45 h 134"/>
                <a:gd name="T2" fmla="*/ 0 w 78"/>
                <a:gd name="T3" fmla="*/ 134 h 134"/>
                <a:gd name="T4" fmla="*/ 78 w 78"/>
                <a:gd name="T5" fmla="*/ 90 h 134"/>
                <a:gd name="T6" fmla="*/ 78 w 78"/>
                <a:gd name="T7" fmla="*/ 0 h 134"/>
                <a:gd name="T8" fmla="*/ 0 w 78"/>
                <a:gd name="T9" fmla="*/ 45 h 134"/>
              </a:gdLst>
              <a:ahLst/>
              <a:cxnLst>
                <a:cxn ang="0">
                  <a:pos x="T0" y="T1"/>
                </a:cxn>
                <a:cxn ang="0">
                  <a:pos x="T2" y="T3"/>
                </a:cxn>
                <a:cxn ang="0">
                  <a:pos x="T4" y="T5"/>
                </a:cxn>
                <a:cxn ang="0">
                  <a:pos x="T6" y="T7"/>
                </a:cxn>
                <a:cxn ang="0">
                  <a:pos x="T8" y="T9"/>
                </a:cxn>
              </a:cxnLst>
              <a:rect l="0" t="0" r="r" b="b"/>
              <a:pathLst>
                <a:path w="78" h="134">
                  <a:moveTo>
                    <a:pt x="0" y="45"/>
                  </a:moveTo>
                  <a:lnTo>
                    <a:pt x="0" y="134"/>
                  </a:lnTo>
                  <a:lnTo>
                    <a:pt x="78" y="90"/>
                  </a:lnTo>
                  <a:lnTo>
                    <a:pt x="78" y="0"/>
                  </a:lnTo>
                  <a:lnTo>
                    <a:pt x="0"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7" name="Freeform 11"/>
            <p:cNvSpPr>
              <a:spLocks/>
            </p:cNvSpPr>
            <p:nvPr/>
          </p:nvSpPr>
          <p:spPr bwMode="auto">
            <a:xfrm>
              <a:off x="1952625" y="2992438"/>
              <a:ext cx="246063" cy="141287"/>
            </a:xfrm>
            <a:custGeom>
              <a:avLst/>
              <a:gdLst>
                <a:gd name="T0" fmla="*/ 78 w 155"/>
                <a:gd name="T1" fmla="*/ 89 h 89"/>
                <a:gd name="T2" fmla="*/ 0 w 155"/>
                <a:gd name="T3" fmla="*/ 43 h 89"/>
                <a:gd name="T4" fmla="*/ 78 w 155"/>
                <a:gd name="T5" fmla="*/ 0 h 89"/>
                <a:gd name="T6" fmla="*/ 155 w 155"/>
                <a:gd name="T7" fmla="*/ 43 h 89"/>
                <a:gd name="T8" fmla="*/ 78 w 155"/>
                <a:gd name="T9" fmla="*/ 89 h 89"/>
              </a:gdLst>
              <a:ahLst/>
              <a:cxnLst>
                <a:cxn ang="0">
                  <a:pos x="T0" y="T1"/>
                </a:cxn>
                <a:cxn ang="0">
                  <a:pos x="T2" y="T3"/>
                </a:cxn>
                <a:cxn ang="0">
                  <a:pos x="T4" y="T5"/>
                </a:cxn>
                <a:cxn ang="0">
                  <a:pos x="T6" y="T7"/>
                </a:cxn>
                <a:cxn ang="0">
                  <a:pos x="T8" y="T9"/>
                </a:cxn>
              </a:cxnLst>
              <a:rect l="0" t="0" r="r" b="b"/>
              <a:pathLst>
                <a:path w="155" h="89">
                  <a:moveTo>
                    <a:pt x="78" y="89"/>
                  </a:moveTo>
                  <a:lnTo>
                    <a:pt x="0" y="43"/>
                  </a:lnTo>
                  <a:lnTo>
                    <a:pt x="78" y="0"/>
                  </a:lnTo>
                  <a:lnTo>
                    <a:pt x="155" y="43"/>
                  </a:lnTo>
                  <a:lnTo>
                    <a:pt x="7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8" name="Freeform 12"/>
            <p:cNvSpPr>
              <a:spLocks/>
            </p:cNvSpPr>
            <p:nvPr/>
          </p:nvSpPr>
          <p:spPr bwMode="auto">
            <a:xfrm>
              <a:off x="1951038" y="2992438"/>
              <a:ext cx="247650" cy="141287"/>
            </a:xfrm>
            <a:custGeom>
              <a:avLst/>
              <a:gdLst>
                <a:gd name="T0" fmla="*/ 79 w 156"/>
                <a:gd name="T1" fmla="*/ 89 h 89"/>
                <a:gd name="T2" fmla="*/ 79 w 156"/>
                <a:gd name="T3" fmla="*/ 89 h 89"/>
                <a:gd name="T4" fmla="*/ 1 w 156"/>
                <a:gd name="T5" fmla="*/ 43 h 89"/>
                <a:gd name="T6" fmla="*/ 79 w 156"/>
                <a:gd name="T7" fmla="*/ 0 h 89"/>
                <a:gd name="T8" fmla="*/ 156 w 156"/>
                <a:gd name="T9" fmla="*/ 43 h 89"/>
                <a:gd name="T10" fmla="*/ 79 w 156"/>
                <a:gd name="T11" fmla="*/ 89 h 89"/>
                <a:gd name="T12" fmla="*/ 79 w 156"/>
                <a:gd name="T13" fmla="*/ 89 h 89"/>
                <a:gd name="T14" fmla="*/ 79 w 156"/>
                <a:gd name="T15" fmla="*/ 89 h 89"/>
                <a:gd name="T16" fmla="*/ 79 w 156"/>
                <a:gd name="T17" fmla="*/ 89 h 89"/>
                <a:gd name="T18" fmla="*/ 79 w 156"/>
                <a:gd name="T19" fmla="*/ 89 h 89"/>
                <a:gd name="T20" fmla="*/ 156 w 156"/>
                <a:gd name="T21" fmla="*/ 43 h 89"/>
                <a:gd name="T22" fmla="*/ 156 w 156"/>
                <a:gd name="T23" fmla="*/ 43 h 89"/>
                <a:gd name="T24" fmla="*/ 156 w 156"/>
                <a:gd name="T25" fmla="*/ 43 h 89"/>
                <a:gd name="T26" fmla="*/ 79 w 156"/>
                <a:gd name="T27" fmla="*/ 0 h 89"/>
                <a:gd name="T28" fmla="*/ 79 w 156"/>
                <a:gd name="T29" fmla="*/ 0 h 89"/>
                <a:gd name="T30" fmla="*/ 1 w 156"/>
                <a:gd name="T31" fmla="*/ 43 h 89"/>
                <a:gd name="T32" fmla="*/ 0 w 156"/>
                <a:gd name="T33" fmla="*/ 43 h 89"/>
                <a:gd name="T34" fmla="*/ 1 w 156"/>
                <a:gd name="T35" fmla="*/ 43 h 89"/>
                <a:gd name="T36" fmla="*/ 79 w 156"/>
                <a:gd name="T37" fmla="*/ 89 h 89"/>
                <a:gd name="T38" fmla="*/ 79 w 156"/>
                <a:gd name="T39" fmla="*/ 89 h 89"/>
                <a:gd name="T40" fmla="*/ 79 w 156"/>
                <a:gd name="T41"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6" h="89">
                  <a:moveTo>
                    <a:pt x="79" y="89"/>
                  </a:moveTo>
                  <a:lnTo>
                    <a:pt x="79" y="89"/>
                  </a:lnTo>
                  <a:lnTo>
                    <a:pt x="1" y="43"/>
                  </a:lnTo>
                  <a:lnTo>
                    <a:pt x="79" y="0"/>
                  </a:lnTo>
                  <a:lnTo>
                    <a:pt x="156" y="43"/>
                  </a:lnTo>
                  <a:lnTo>
                    <a:pt x="79" y="89"/>
                  </a:lnTo>
                  <a:lnTo>
                    <a:pt x="79" y="89"/>
                  </a:lnTo>
                  <a:lnTo>
                    <a:pt x="79" y="89"/>
                  </a:lnTo>
                  <a:lnTo>
                    <a:pt x="79" y="89"/>
                  </a:lnTo>
                  <a:lnTo>
                    <a:pt x="79" y="89"/>
                  </a:lnTo>
                  <a:lnTo>
                    <a:pt x="156" y="43"/>
                  </a:lnTo>
                  <a:lnTo>
                    <a:pt x="156" y="43"/>
                  </a:lnTo>
                  <a:lnTo>
                    <a:pt x="156" y="43"/>
                  </a:lnTo>
                  <a:lnTo>
                    <a:pt x="79" y="0"/>
                  </a:lnTo>
                  <a:lnTo>
                    <a:pt x="79" y="0"/>
                  </a:lnTo>
                  <a:lnTo>
                    <a:pt x="1" y="43"/>
                  </a:lnTo>
                  <a:lnTo>
                    <a:pt x="0" y="43"/>
                  </a:lnTo>
                  <a:lnTo>
                    <a:pt x="1" y="43"/>
                  </a:lnTo>
                  <a:lnTo>
                    <a:pt x="79" y="89"/>
                  </a:lnTo>
                  <a:lnTo>
                    <a:pt x="79" y="89"/>
                  </a:lnTo>
                  <a:lnTo>
                    <a:pt x="79"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9" name="Freeform 13"/>
            <p:cNvSpPr>
              <a:spLocks/>
            </p:cNvSpPr>
            <p:nvPr/>
          </p:nvSpPr>
          <p:spPr bwMode="auto">
            <a:xfrm>
              <a:off x="485775" y="4184650"/>
              <a:ext cx="1684338" cy="68262"/>
            </a:xfrm>
            <a:custGeom>
              <a:avLst/>
              <a:gdLst>
                <a:gd name="T0" fmla="*/ 0 w 1353"/>
                <a:gd name="T1" fmla="*/ 15 h 55"/>
                <a:gd name="T2" fmla="*/ 0 w 1353"/>
                <a:gd name="T3" fmla="*/ 28 h 55"/>
                <a:gd name="T4" fmla="*/ 0 w 1353"/>
                <a:gd name="T5" fmla="*/ 29 h 55"/>
                <a:gd name="T6" fmla="*/ 0 w 1353"/>
                <a:gd name="T7" fmla="*/ 32 h 55"/>
                <a:gd name="T8" fmla="*/ 0 w 1353"/>
                <a:gd name="T9" fmla="*/ 34 h 55"/>
                <a:gd name="T10" fmla="*/ 25 w 1353"/>
                <a:gd name="T11" fmla="*/ 55 h 55"/>
                <a:gd name="T12" fmla="*/ 1324 w 1353"/>
                <a:gd name="T13" fmla="*/ 55 h 55"/>
                <a:gd name="T14" fmla="*/ 1353 w 1353"/>
                <a:gd name="T15" fmla="*/ 37 h 55"/>
                <a:gd name="T16" fmla="*/ 1353 w 1353"/>
                <a:gd name="T17" fmla="*/ 34 h 55"/>
                <a:gd name="T18" fmla="*/ 1353 w 1353"/>
                <a:gd name="T19" fmla="*/ 15 h 55"/>
                <a:gd name="T20" fmla="*/ 0 w 1353"/>
                <a:gd name="T21" fmla="*/ 1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3" h="55">
                  <a:moveTo>
                    <a:pt x="0" y="15"/>
                  </a:moveTo>
                  <a:cubicBezTo>
                    <a:pt x="0" y="44"/>
                    <a:pt x="0" y="28"/>
                    <a:pt x="0" y="28"/>
                  </a:cubicBezTo>
                  <a:cubicBezTo>
                    <a:pt x="0" y="29"/>
                    <a:pt x="0" y="29"/>
                    <a:pt x="0" y="29"/>
                  </a:cubicBezTo>
                  <a:cubicBezTo>
                    <a:pt x="0" y="32"/>
                    <a:pt x="0" y="32"/>
                    <a:pt x="0" y="32"/>
                  </a:cubicBezTo>
                  <a:cubicBezTo>
                    <a:pt x="0" y="34"/>
                    <a:pt x="0" y="34"/>
                    <a:pt x="0" y="34"/>
                  </a:cubicBezTo>
                  <a:cubicBezTo>
                    <a:pt x="0" y="47"/>
                    <a:pt x="14" y="55"/>
                    <a:pt x="25" y="55"/>
                  </a:cubicBezTo>
                  <a:cubicBezTo>
                    <a:pt x="1324" y="55"/>
                    <a:pt x="1324" y="55"/>
                    <a:pt x="1324" y="55"/>
                  </a:cubicBezTo>
                  <a:cubicBezTo>
                    <a:pt x="1339" y="55"/>
                    <a:pt x="1349" y="48"/>
                    <a:pt x="1353" y="37"/>
                  </a:cubicBezTo>
                  <a:cubicBezTo>
                    <a:pt x="1353" y="34"/>
                    <a:pt x="1353" y="34"/>
                    <a:pt x="1353" y="34"/>
                  </a:cubicBezTo>
                  <a:cubicBezTo>
                    <a:pt x="1353" y="0"/>
                    <a:pt x="1353" y="15"/>
                    <a:pt x="1353" y="15"/>
                  </a:cubicBezTo>
                  <a:lnTo>
                    <a:pt x="0" y="15"/>
                  </a:lnTo>
                  <a:close/>
                </a:path>
              </a:pathLst>
            </a:custGeom>
            <a:solidFill>
              <a:srgbClr val="4241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0" name="Freeform 14"/>
            <p:cNvSpPr>
              <a:spLocks/>
            </p:cNvSpPr>
            <p:nvPr/>
          </p:nvSpPr>
          <p:spPr bwMode="auto">
            <a:xfrm>
              <a:off x="698500" y="3392488"/>
              <a:ext cx="1258888" cy="817562"/>
            </a:xfrm>
            <a:custGeom>
              <a:avLst/>
              <a:gdLst>
                <a:gd name="T0" fmla="*/ 35 w 1011"/>
                <a:gd name="T1" fmla="*/ 657 h 657"/>
                <a:gd name="T2" fmla="*/ 979 w 1011"/>
                <a:gd name="T3" fmla="*/ 657 h 657"/>
                <a:gd name="T4" fmla="*/ 1011 w 1011"/>
                <a:gd name="T5" fmla="*/ 621 h 657"/>
                <a:gd name="T6" fmla="*/ 1011 w 1011"/>
                <a:gd name="T7" fmla="*/ 36 h 657"/>
                <a:gd name="T8" fmla="*/ 979 w 1011"/>
                <a:gd name="T9" fmla="*/ 0 h 657"/>
                <a:gd name="T10" fmla="*/ 35 w 1011"/>
                <a:gd name="T11" fmla="*/ 0 h 657"/>
                <a:gd name="T12" fmla="*/ 0 w 1011"/>
                <a:gd name="T13" fmla="*/ 36 h 657"/>
                <a:gd name="T14" fmla="*/ 0 w 1011"/>
                <a:gd name="T15" fmla="*/ 621 h 657"/>
                <a:gd name="T16" fmla="*/ 35 w 1011"/>
                <a:gd name="T17" fmla="*/ 657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1" h="657">
                  <a:moveTo>
                    <a:pt x="35" y="657"/>
                  </a:moveTo>
                  <a:cubicBezTo>
                    <a:pt x="979" y="657"/>
                    <a:pt x="979" y="657"/>
                    <a:pt x="979" y="657"/>
                  </a:cubicBezTo>
                  <a:cubicBezTo>
                    <a:pt x="999" y="657"/>
                    <a:pt x="1011" y="642"/>
                    <a:pt x="1011" y="621"/>
                  </a:cubicBezTo>
                  <a:cubicBezTo>
                    <a:pt x="1011" y="36"/>
                    <a:pt x="1011" y="36"/>
                    <a:pt x="1011" y="36"/>
                  </a:cubicBezTo>
                  <a:cubicBezTo>
                    <a:pt x="1011" y="15"/>
                    <a:pt x="999" y="0"/>
                    <a:pt x="979" y="0"/>
                  </a:cubicBezTo>
                  <a:cubicBezTo>
                    <a:pt x="35" y="0"/>
                    <a:pt x="35" y="0"/>
                    <a:pt x="35" y="0"/>
                  </a:cubicBezTo>
                  <a:cubicBezTo>
                    <a:pt x="19" y="0"/>
                    <a:pt x="0" y="15"/>
                    <a:pt x="0" y="36"/>
                  </a:cubicBezTo>
                  <a:cubicBezTo>
                    <a:pt x="0" y="621"/>
                    <a:pt x="0" y="621"/>
                    <a:pt x="0" y="621"/>
                  </a:cubicBezTo>
                  <a:cubicBezTo>
                    <a:pt x="0" y="642"/>
                    <a:pt x="19" y="657"/>
                    <a:pt x="35" y="657"/>
                  </a:cubicBezTo>
                </a:path>
              </a:pathLst>
            </a:custGeom>
            <a:solidFill>
              <a:srgbClr val="4241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1" name="Freeform 15"/>
            <p:cNvSpPr>
              <a:spLocks/>
            </p:cNvSpPr>
            <p:nvPr/>
          </p:nvSpPr>
          <p:spPr bwMode="auto">
            <a:xfrm>
              <a:off x="754063" y="3440113"/>
              <a:ext cx="1150938" cy="717550"/>
            </a:xfrm>
            <a:custGeom>
              <a:avLst/>
              <a:gdLst>
                <a:gd name="T0" fmla="*/ 0 w 924"/>
                <a:gd name="T1" fmla="*/ 0 h 576"/>
                <a:gd name="T2" fmla="*/ 924 w 924"/>
                <a:gd name="T3" fmla="*/ 0 h 576"/>
                <a:gd name="T4" fmla="*/ 924 w 924"/>
                <a:gd name="T5" fmla="*/ 576 h 576"/>
                <a:gd name="T6" fmla="*/ 0 w 924"/>
                <a:gd name="T7" fmla="*/ 576 h 576"/>
                <a:gd name="T8" fmla="*/ 0 w 924"/>
                <a:gd name="T9" fmla="*/ 0 h 576"/>
              </a:gdLst>
              <a:ahLst/>
              <a:cxnLst>
                <a:cxn ang="0">
                  <a:pos x="T0" y="T1"/>
                </a:cxn>
                <a:cxn ang="0">
                  <a:pos x="T2" y="T3"/>
                </a:cxn>
                <a:cxn ang="0">
                  <a:pos x="T4" y="T5"/>
                </a:cxn>
                <a:cxn ang="0">
                  <a:pos x="T6" y="T7"/>
                </a:cxn>
                <a:cxn ang="0">
                  <a:pos x="T8" y="T9"/>
                </a:cxn>
              </a:cxnLst>
              <a:rect l="0" t="0" r="r" b="b"/>
              <a:pathLst>
                <a:path w="924" h="576">
                  <a:moveTo>
                    <a:pt x="0" y="0"/>
                  </a:moveTo>
                  <a:cubicBezTo>
                    <a:pt x="924" y="0"/>
                    <a:pt x="924" y="0"/>
                    <a:pt x="924" y="0"/>
                  </a:cubicBezTo>
                  <a:cubicBezTo>
                    <a:pt x="924" y="576"/>
                    <a:pt x="924" y="576"/>
                    <a:pt x="924" y="576"/>
                  </a:cubicBezTo>
                  <a:cubicBezTo>
                    <a:pt x="0" y="576"/>
                    <a:pt x="0" y="576"/>
                    <a:pt x="0" y="576"/>
                  </a:cubicBezTo>
                  <a:cubicBezTo>
                    <a:pt x="0" y="0"/>
                    <a:pt x="0" y="0"/>
                    <a:pt x="0" y="0"/>
                  </a:cubicBezTo>
                </a:path>
              </a:pathLst>
            </a:custGeom>
            <a:solidFill>
              <a:srgbClr val="32AEA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2" name="Freeform 16"/>
            <p:cNvSpPr>
              <a:spLocks/>
            </p:cNvSpPr>
            <p:nvPr/>
          </p:nvSpPr>
          <p:spPr bwMode="auto">
            <a:xfrm>
              <a:off x="754063" y="3440113"/>
              <a:ext cx="684213" cy="717550"/>
            </a:xfrm>
            <a:custGeom>
              <a:avLst/>
              <a:gdLst>
                <a:gd name="T0" fmla="*/ 550 w 550"/>
                <a:gd name="T1" fmla="*/ 0 h 576"/>
                <a:gd name="T2" fmla="*/ 480 w 550"/>
                <a:gd name="T3" fmla="*/ 0 h 576"/>
                <a:gd name="T4" fmla="*/ 0 w 550"/>
                <a:gd name="T5" fmla="*/ 0 h 576"/>
                <a:gd name="T6" fmla="*/ 0 w 550"/>
                <a:gd name="T7" fmla="*/ 576 h 576"/>
                <a:gd name="T8" fmla="*/ 0 w 550"/>
                <a:gd name="T9" fmla="*/ 0 h 576"/>
                <a:gd name="T10" fmla="*/ 550 w 550"/>
                <a:gd name="T11" fmla="*/ 0 h 576"/>
              </a:gdLst>
              <a:ahLst/>
              <a:cxnLst>
                <a:cxn ang="0">
                  <a:pos x="T0" y="T1"/>
                </a:cxn>
                <a:cxn ang="0">
                  <a:pos x="T2" y="T3"/>
                </a:cxn>
                <a:cxn ang="0">
                  <a:pos x="T4" y="T5"/>
                </a:cxn>
                <a:cxn ang="0">
                  <a:pos x="T6" y="T7"/>
                </a:cxn>
                <a:cxn ang="0">
                  <a:pos x="T8" y="T9"/>
                </a:cxn>
                <a:cxn ang="0">
                  <a:pos x="T10" y="T11"/>
                </a:cxn>
              </a:cxnLst>
              <a:rect l="0" t="0" r="r" b="b"/>
              <a:pathLst>
                <a:path w="550" h="576">
                  <a:moveTo>
                    <a:pt x="550" y="0"/>
                  </a:moveTo>
                  <a:cubicBezTo>
                    <a:pt x="480" y="0"/>
                    <a:pt x="480" y="0"/>
                    <a:pt x="480" y="0"/>
                  </a:cubicBezTo>
                  <a:cubicBezTo>
                    <a:pt x="0" y="0"/>
                    <a:pt x="0" y="0"/>
                    <a:pt x="0" y="0"/>
                  </a:cubicBezTo>
                  <a:cubicBezTo>
                    <a:pt x="0" y="576"/>
                    <a:pt x="0" y="576"/>
                    <a:pt x="0" y="576"/>
                  </a:cubicBezTo>
                  <a:cubicBezTo>
                    <a:pt x="0" y="0"/>
                    <a:pt x="0" y="0"/>
                    <a:pt x="0" y="0"/>
                  </a:cubicBezTo>
                  <a:cubicBezTo>
                    <a:pt x="241" y="0"/>
                    <a:pt x="419" y="0"/>
                    <a:pt x="550" y="0"/>
                  </a:cubicBezTo>
                </a:path>
              </a:pathLst>
            </a:custGeom>
            <a:solidFill>
              <a:srgbClr val="715C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3" name="Freeform 17"/>
            <p:cNvSpPr>
              <a:spLocks/>
            </p:cNvSpPr>
            <p:nvPr/>
          </p:nvSpPr>
          <p:spPr bwMode="auto">
            <a:xfrm>
              <a:off x="754063" y="3440113"/>
              <a:ext cx="684213" cy="717550"/>
            </a:xfrm>
            <a:custGeom>
              <a:avLst/>
              <a:gdLst>
                <a:gd name="T0" fmla="*/ 550 w 550"/>
                <a:gd name="T1" fmla="*/ 0 h 576"/>
                <a:gd name="T2" fmla="*/ 0 w 550"/>
                <a:gd name="T3" fmla="*/ 0 h 576"/>
                <a:gd name="T4" fmla="*/ 0 w 550"/>
                <a:gd name="T5" fmla="*/ 576 h 576"/>
                <a:gd name="T6" fmla="*/ 480 w 550"/>
                <a:gd name="T7" fmla="*/ 576 h 576"/>
                <a:gd name="T8" fmla="*/ 550 w 550"/>
                <a:gd name="T9" fmla="*/ 0 h 576"/>
              </a:gdLst>
              <a:ahLst/>
              <a:cxnLst>
                <a:cxn ang="0">
                  <a:pos x="T0" y="T1"/>
                </a:cxn>
                <a:cxn ang="0">
                  <a:pos x="T2" y="T3"/>
                </a:cxn>
                <a:cxn ang="0">
                  <a:pos x="T4" y="T5"/>
                </a:cxn>
                <a:cxn ang="0">
                  <a:pos x="T6" y="T7"/>
                </a:cxn>
                <a:cxn ang="0">
                  <a:pos x="T8" y="T9"/>
                </a:cxn>
              </a:cxnLst>
              <a:rect l="0" t="0" r="r" b="b"/>
              <a:pathLst>
                <a:path w="550" h="576">
                  <a:moveTo>
                    <a:pt x="550" y="0"/>
                  </a:moveTo>
                  <a:cubicBezTo>
                    <a:pt x="419" y="0"/>
                    <a:pt x="241" y="0"/>
                    <a:pt x="0" y="0"/>
                  </a:cubicBezTo>
                  <a:cubicBezTo>
                    <a:pt x="0" y="0"/>
                    <a:pt x="0" y="0"/>
                    <a:pt x="0" y="576"/>
                  </a:cubicBezTo>
                  <a:cubicBezTo>
                    <a:pt x="480" y="576"/>
                    <a:pt x="480" y="576"/>
                    <a:pt x="480" y="576"/>
                  </a:cubicBezTo>
                  <a:cubicBezTo>
                    <a:pt x="550" y="0"/>
                    <a:pt x="550" y="0"/>
                    <a:pt x="550" y="0"/>
                  </a:cubicBezTo>
                </a:path>
              </a:pathLst>
            </a:custGeom>
            <a:solidFill>
              <a:srgbClr val="4FC2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4" name="Freeform 18"/>
            <p:cNvSpPr>
              <a:spLocks/>
            </p:cNvSpPr>
            <p:nvPr/>
          </p:nvSpPr>
          <p:spPr bwMode="auto">
            <a:xfrm>
              <a:off x="1200150" y="3748088"/>
              <a:ext cx="127000" cy="215900"/>
            </a:xfrm>
            <a:custGeom>
              <a:avLst/>
              <a:gdLst>
                <a:gd name="T0" fmla="*/ 80 w 80"/>
                <a:gd name="T1" fmla="*/ 45 h 136"/>
                <a:gd name="T2" fmla="*/ 80 w 80"/>
                <a:gd name="T3" fmla="*/ 136 h 136"/>
                <a:gd name="T4" fmla="*/ 0 w 80"/>
                <a:gd name="T5" fmla="*/ 91 h 136"/>
                <a:gd name="T6" fmla="*/ 1 w 80"/>
                <a:gd name="T7" fmla="*/ 0 h 136"/>
                <a:gd name="T8" fmla="*/ 80 w 80"/>
                <a:gd name="T9" fmla="*/ 45 h 136"/>
              </a:gdLst>
              <a:ahLst/>
              <a:cxnLst>
                <a:cxn ang="0">
                  <a:pos x="T0" y="T1"/>
                </a:cxn>
                <a:cxn ang="0">
                  <a:pos x="T2" y="T3"/>
                </a:cxn>
                <a:cxn ang="0">
                  <a:pos x="T4" y="T5"/>
                </a:cxn>
                <a:cxn ang="0">
                  <a:pos x="T6" y="T7"/>
                </a:cxn>
                <a:cxn ang="0">
                  <a:pos x="T8" y="T9"/>
                </a:cxn>
              </a:cxnLst>
              <a:rect l="0" t="0" r="r" b="b"/>
              <a:pathLst>
                <a:path w="80" h="136">
                  <a:moveTo>
                    <a:pt x="80" y="45"/>
                  </a:moveTo>
                  <a:lnTo>
                    <a:pt x="80" y="136"/>
                  </a:lnTo>
                  <a:lnTo>
                    <a:pt x="0" y="91"/>
                  </a:lnTo>
                  <a:lnTo>
                    <a:pt x="1" y="0"/>
                  </a:lnTo>
                  <a:lnTo>
                    <a:pt x="80"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5" name="Freeform 19"/>
            <p:cNvSpPr>
              <a:spLocks/>
            </p:cNvSpPr>
            <p:nvPr/>
          </p:nvSpPr>
          <p:spPr bwMode="auto">
            <a:xfrm>
              <a:off x="1200150" y="3746500"/>
              <a:ext cx="127000" cy="219075"/>
            </a:xfrm>
            <a:custGeom>
              <a:avLst/>
              <a:gdLst>
                <a:gd name="T0" fmla="*/ 80 w 80"/>
                <a:gd name="T1" fmla="*/ 46 h 138"/>
                <a:gd name="T2" fmla="*/ 80 w 80"/>
                <a:gd name="T3" fmla="*/ 46 h 138"/>
                <a:gd name="T4" fmla="*/ 80 w 80"/>
                <a:gd name="T5" fmla="*/ 137 h 138"/>
                <a:gd name="T6" fmla="*/ 0 w 80"/>
                <a:gd name="T7" fmla="*/ 92 h 138"/>
                <a:gd name="T8" fmla="*/ 1 w 80"/>
                <a:gd name="T9" fmla="*/ 1 h 138"/>
                <a:gd name="T10" fmla="*/ 80 w 80"/>
                <a:gd name="T11" fmla="*/ 46 h 138"/>
                <a:gd name="T12" fmla="*/ 80 w 80"/>
                <a:gd name="T13" fmla="*/ 46 h 138"/>
                <a:gd name="T14" fmla="*/ 80 w 80"/>
                <a:gd name="T15" fmla="*/ 46 h 138"/>
                <a:gd name="T16" fmla="*/ 80 w 80"/>
                <a:gd name="T17" fmla="*/ 46 h 138"/>
                <a:gd name="T18" fmla="*/ 80 w 80"/>
                <a:gd name="T19" fmla="*/ 46 h 138"/>
                <a:gd name="T20" fmla="*/ 1 w 80"/>
                <a:gd name="T21" fmla="*/ 0 h 138"/>
                <a:gd name="T22" fmla="*/ 1 w 80"/>
                <a:gd name="T23" fmla="*/ 0 h 138"/>
                <a:gd name="T24" fmla="*/ 1 w 80"/>
                <a:gd name="T25" fmla="*/ 1 h 138"/>
                <a:gd name="T26" fmla="*/ 0 w 80"/>
                <a:gd name="T27" fmla="*/ 92 h 138"/>
                <a:gd name="T28" fmla="*/ 0 w 80"/>
                <a:gd name="T29" fmla="*/ 92 h 138"/>
                <a:gd name="T30" fmla="*/ 80 w 80"/>
                <a:gd name="T31" fmla="*/ 138 h 138"/>
                <a:gd name="T32" fmla="*/ 80 w 80"/>
                <a:gd name="T33" fmla="*/ 138 h 138"/>
                <a:gd name="T34" fmla="*/ 80 w 80"/>
                <a:gd name="T35" fmla="*/ 137 h 138"/>
                <a:gd name="T36" fmla="*/ 80 w 80"/>
                <a:gd name="T37" fmla="*/ 46 h 138"/>
                <a:gd name="T38" fmla="*/ 80 w 80"/>
                <a:gd name="T39" fmla="*/ 46 h 138"/>
                <a:gd name="T40" fmla="*/ 80 w 80"/>
                <a:gd name="T41" fmla="*/ 4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0" h="138">
                  <a:moveTo>
                    <a:pt x="80" y="46"/>
                  </a:moveTo>
                  <a:lnTo>
                    <a:pt x="80" y="46"/>
                  </a:lnTo>
                  <a:lnTo>
                    <a:pt x="80" y="137"/>
                  </a:lnTo>
                  <a:lnTo>
                    <a:pt x="0" y="92"/>
                  </a:lnTo>
                  <a:lnTo>
                    <a:pt x="1" y="1"/>
                  </a:lnTo>
                  <a:lnTo>
                    <a:pt x="80" y="46"/>
                  </a:lnTo>
                  <a:lnTo>
                    <a:pt x="80" y="46"/>
                  </a:lnTo>
                  <a:lnTo>
                    <a:pt x="80" y="46"/>
                  </a:lnTo>
                  <a:lnTo>
                    <a:pt x="80" y="46"/>
                  </a:lnTo>
                  <a:lnTo>
                    <a:pt x="80" y="46"/>
                  </a:lnTo>
                  <a:lnTo>
                    <a:pt x="1" y="0"/>
                  </a:lnTo>
                  <a:lnTo>
                    <a:pt x="1" y="0"/>
                  </a:lnTo>
                  <a:lnTo>
                    <a:pt x="1" y="1"/>
                  </a:lnTo>
                  <a:lnTo>
                    <a:pt x="0" y="92"/>
                  </a:lnTo>
                  <a:lnTo>
                    <a:pt x="0" y="92"/>
                  </a:lnTo>
                  <a:lnTo>
                    <a:pt x="80" y="138"/>
                  </a:lnTo>
                  <a:lnTo>
                    <a:pt x="80" y="138"/>
                  </a:lnTo>
                  <a:lnTo>
                    <a:pt x="80" y="137"/>
                  </a:lnTo>
                  <a:lnTo>
                    <a:pt x="80" y="46"/>
                  </a:lnTo>
                  <a:lnTo>
                    <a:pt x="80" y="46"/>
                  </a:lnTo>
                  <a:lnTo>
                    <a:pt x="80" y="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6" name="Freeform 20"/>
            <p:cNvSpPr>
              <a:spLocks/>
            </p:cNvSpPr>
            <p:nvPr/>
          </p:nvSpPr>
          <p:spPr bwMode="auto">
            <a:xfrm>
              <a:off x="1357313" y="3748088"/>
              <a:ext cx="127000" cy="215900"/>
            </a:xfrm>
            <a:custGeom>
              <a:avLst/>
              <a:gdLst>
                <a:gd name="T0" fmla="*/ 0 w 80"/>
                <a:gd name="T1" fmla="*/ 45 h 136"/>
                <a:gd name="T2" fmla="*/ 0 w 80"/>
                <a:gd name="T3" fmla="*/ 136 h 136"/>
                <a:gd name="T4" fmla="*/ 80 w 80"/>
                <a:gd name="T5" fmla="*/ 91 h 136"/>
                <a:gd name="T6" fmla="*/ 80 w 80"/>
                <a:gd name="T7" fmla="*/ 0 h 136"/>
                <a:gd name="T8" fmla="*/ 0 w 80"/>
                <a:gd name="T9" fmla="*/ 45 h 136"/>
              </a:gdLst>
              <a:ahLst/>
              <a:cxnLst>
                <a:cxn ang="0">
                  <a:pos x="T0" y="T1"/>
                </a:cxn>
                <a:cxn ang="0">
                  <a:pos x="T2" y="T3"/>
                </a:cxn>
                <a:cxn ang="0">
                  <a:pos x="T4" y="T5"/>
                </a:cxn>
                <a:cxn ang="0">
                  <a:pos x="T6" y="T7"/>
                </a:cxn>
                <a:cxn ang="0">
                  <a:pos x="T8" y="T9"/>
                </a:cxn>
              </a:cxnLst>
              <a:rect l="0" t="0" r="r" b="b"/>
              <a:pathLst>
                <a:path w="80" h="136">
                  <a:moveTo>
                    <a:pt x="0" y="45"/>
                  </a:moveTo>
                  <a:lnTo>
                    <a:pt x="0" y="136"/>
                  </a:lnTo>
                  <a:lnTo>
                    <a:pt x="80" y="91"/>
                  </a:lnTo>
                  <a:lnTo>
                    <a:pt x="80" y="0"/>
                  </a:lnTo>
                  <a:lnTo>
                    <a:pt x="0"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7" name="Freeform 21"/>
            <p:cNvSpPr>
              <a:spLocks/>
            </p:cNvSpPr>
            <p:nvPr/>
          </p:nvSpPr>
          <p:spPr bwMode="auto">
            <a:xfrm>
              <a:off x="1216025" y="3648075"/>
              <a:ext cx="252413" cy="144462"/>
            </a:xfrm>
            <a:custGeom>
              <a:avLst/>
              <a:gdLst>
                <a:gd name="T0" fmla="*/ 79 w 159"/>
                <a:gd name="T1" fmla="*/ 91 h 91"/>
                <a:gd name="T2" fmla="*/ 0 w 159"/>
                <a:gd name="T3" fmla="*/ 45 h 91"/>
                <a:gd name="T4" fmla="*/ 79 w 159"/>
                <a:gd name="T5" fmla="*/ 0 h 91"/>
                <a:gd name="T6" fmla="*/ 159 w 159"/>
                <a:gd name="T7" fmla="*/ 45 h 91"/>
                <a:gd name="T8" fmla="*/ 79 w 159"/>
                <a:gd name="T9" fmla="*/ 91 h 91"/>
              </a:gdLst>
              <a:ahLst/>
              <a:cxnLst>
                <a:cxn ang="0">
                  <a:pos x="T0" y="T1"/>
                </a:cxn>
                <a:cxn ang="0">
                  <a:pos x="T2" y="T3"/>
                </a:cxn>
                <a:cxn ang="0">
                  <a:pos x="T4" y="T5"/>
                </a:cxn>
                <a:cxn ang="0">
                  <a:pos x="T6" y="T7"/>
                </a:cxn>
                <a:cxn ang="0">
                  <a:pos x="T8" y="T9"/>
                </a:cxn>
              </a:cxnLst>
              <a:rect l="0" t="0" r="r" b="b"/>
              <a:pathLst>
                <a:path w="159" h="91">
                  <a:moveTo>
                    <a:pt x="79" y="91"/>
                  </a:moveTo>
                  <a:lnTo>
                    <a:pt x="0" y="45"/>
                  </a:lnTo>
                  <a:lnTo>
                    <a:pt x="79" y="0"/>
                  </a:lnTo>
                  <a:lnTo>
                    <a:pt x="159" y="45"/>
                  </a:lnTo>
                  <a:lnTo>
                    <a:pt x="79" y="9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8" name="Freeform 22"/>
            <p:cNvSpPr>
              <a:spLocks/>
            </p:cNvSpPr>
            <p:nvPr/>
          </p:nvSpPr>
          <p:spPr bwMode="auto">
            <a:xfrm>
              <a:off x="1216025" y="3648075"/>
              <a:ext cx="252413" cy="144462"/>
            </a:xfrm>
            <a:custGeom>
              <a:avLst/>
              <a:gdLst>
                <a:gd name="T0" fmla="*/ 79 w 159"/>
                <a:gd name="T1" fmla="*/ 91 h 91"/>
                <a:gd name="T2" fmla="*/ 80 w 159"/>
                <a:gd name="T3" fmla="*/ 91 h 91"/>
                <a:gd name="T4" fmla="*/ 0 w 159"/>
                <a:gd name="T5" fmla="*/ 45 h 91"/>
                <a:gd name="T6" fmla="*/ 79 w 159"/>
                <a:gd name="T7" fmla="*/ 0 h 91"/>
                <a:gd name="T8" fmla="*/ 159 w 159"/>
                <a:gd name="T9" fmla="*/ 45 h 91"/>
                <a:gd name="T10" fmla="*/ 79 w 159"/>
                <a:gd name="T11" fmla="*/ 91 h 91"/>
                <a:gd name="T12" fmla="*/ 79 w 159"/>
                <a:gd name="T13" fmla="*/ 91 h 91"/>
                <a:gd name="T14" fmla="*/ 80 w 159"/>
                <a:gd name="T15" fmla="*/ 91 h 91"/>
                <a:gd name="T16" fmla="*/ 79 w 159"/>
                <a:gd name="T17" fmla="*/ 91 h 91"/>
                <a:gd name="T18" fmla="*/ 80 w 159"/>
                <a:gd name="T19" fmla="*/ 91 h 91"/>
                <a:gd name="T20" fmla="*/ 159 w 159"/>
                <a:gd name="T21" fmla="*/ 45 h 91"/>
                <a:gd name="T22" fmla="*/ 159 w 159"/>
                <a:gd name="T23" fmla="*/ 45 h 91"/>
                <a:gd name="T24" fmla="*/ 159 w 159"/>
                <a:gd name="T25" fmla="*/ 45 h 91"/>
                <a:gd name="T26" fmla="*/ 80 w 159"/>
                <a:gd name="T27" fmla="*/ 0 h 91"/>
                <a:gd name="T28" fmla="*/ 79 w 159"/>
                <a:gd name="T29" fmla="*/ 0 h 91"/>
                <a:gd name="T30" fmla="*/ 0 w 159"/>
                <a:gd name="T31" fmla="*/ 45 h 91"/>
                <a:gd name="T32" fmla="*/ 0 w 159"/>
                <a:gd name="T33" fmla="*/ 45 h 91"/>
                <a:gd name="T34" fmla="*/ 0 w 159"/>
                <a:gd name="T35" fmla="*/ 45 h 91"/>
                <a:gd name="T36" fmla="*/ 79 w 159"/>
                <a:gd name="T37" fmla="*/ 91 h 91"/>
                <a:gd name="T38" fmla="*/ 80 w 159"/>
                <a:gd name="T39" fmla="*/ 91 h 91"/>
                <a:gd name="T40" fmla="*/ 79 w 159"/>
                <a:gd name="T4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9" h="91">
                  <a:moveTo>
                    <a:pt x="79" y="91"/>
                  </a:moveTo>
                  <a:lnTo>
                    <a:pt x="80" y="91"/>
                  </a:lnTo>
                  <a:lnTo>
                    <a:pt x="0" y="45"/>
                  </a:lnTo>
                  <a:lnTo>
                    <a:pt x="79" y="0"/>
                  </a:lnTo>
                  <a:lnTo>
                    <a:pt x="159" y="45"/>
                  </a:lnTo>
                  <a:lnTo>
                    <a:pt x="79" y="91"/>
                  </a:lnTo>
                  <a:lnTo>
                    <a:pt x="79" y="91"/>
                  </a:lnTo>
                  <a:lnTo>
                    <a:pt x="80" y="91"/>
                  </a:lnTo>
                  <a:lnTo>
                    <a:pt x="79" y="91"/>
                  </a:lnTo>
                  <a:lnTo>
                    <a:pt x="80" y="91"/>
                  </a:lnTo>
                  <a:lnTo>
                    <a:pt x="159" y="45"/>
                  </a:lnTo>
                  <a:lnTo>
                    <a:pt x="159" y="45"/>
                  </a:lnTo>
                  <a:lnTo>
                    <a:pt x="159" y="45"/>
                  </a:lnTo>
                  <a:lnTo>
                    <a:pt x="80" y="0"/>
                  </a:lnTo>
                  <a:lnTo>
                    <a:pt x="79" y="0"/>
                  </a:lnTo>
                  <a:lnTo>
                    <a:pt x="0" y="45"/>
                  </a:lnTo>
                  <a:lnTo>
                    <a:pt x="0" y="45"/>
                  </a:lnTo>
                  <a:lnTo>
                    <a:pt x="0" y="45"/>
                  </a:lnTo>
                  <a:lnTo>
                    <a:pt x="79" y="91"/>
                  </a:lnTo>
                  <a:lnTo>
                    <a:pt x="80" y="91"/>
                  </a:lnTo>
                  <a:lnTo>
                    <a:pt x="79" y="9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49" name="Freeform 23"/>
            <p:cNvSpPr>
              <a:spLocks/>
            </p:cNvSpPr>
            <p:nvPr/>
          </p:nvSpPr>
          <p:spPr bwMode="auto">
            <a:xfrm>
              <a:off x="2135188" y="3467100"/>
              <a:ext cx="374650" cy="644525"/>
            </a:xfrm>
            <a:custGeom>
              <a:avLst/>
              <a:gdLst>
                <a:gd name="T0" fmla="*/ 281 w 301"/>
                <a:gd name="T1" fmla="*/ 0 h 517"/>
                <a:gd name="T2" fmla="*/ 20 w 301"/>
                <a:gd name="T3" fmla="*/ 0 h 517"/>
                <a:gd name="T4" fmla="*/ 0 w 301"/>
                <a:gd name="T5" fmla="*/ 19 h 517"/>
                <a:gd name="T6" fmla="*/ 0 w 301"/>
                <a:gd name="T7" fmla="*/ 497 h 517"/>
                <a:gd name="T8" fmla="*/ 20 w 301"/>
                <a:gd name="T9" fmla="*/ 517 h 517"/>
                <a:gd name="T10" fmla="*/ 281 w 301"/>
                <a:gd name="T11" fmla="*/ 517 h 517"/>
                <a:gd name="T12" fmla="*/ 301 w 301"/>
                <a:gd name="T13" fmla="*/ 497 h 517"/>
                <a:gd name="T14" fmla="*/ 301 w 301"/>
                <a:gd name="T15" fmla="*/ 19 h 517"/>
                <a:gd name="T16" fmla="*/ 281 w 301"/>
                <a:gd name="T17"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517">
                  <a:moveTo>
                    <a:pt x="281" y="0"/>
                  </a:moveTo>
                  <a:cubicBezTo>
                    <a:pt x="20" y="0"/>
                    <a:pt x="20" y="0"/>
                    <a:pt x="20" y="0"/>
                  </a:cubicBezTo>
                  <a:cubicBezTo>
                    <a:pt x="10" y="0"/>
                    <a:pt x="0" y="8"/>
                    <a:pt x="0" y="19"/>
                  </a:cubicBezTo>
                  <a:cubicBezTo>
                    <a:pt x="0" y="497"/>
                    <a:pt x="0" y="497"/>
                    <a:pt x="0" y="497"/>
                  </a:cubicBezTo>
                  <a:cubicBezTo>
                    <a:pt x="0" y="507"/>
                    <a:pt x="10" y="517"/>
                    <a:pt x="20" y="517"/>
                  </a:cubicBezTo>
                  <a:cubicBezTo>
                    <a:pt x="281" y="517"/>
                    <a:pt x="281" y="517"/>
                    <a:pt x="281" y="517"/>
                  </a:cubicBezTo>
                  <a:cubicBezTo>
                    <a:pt x="291" y="517"/>
                    <a:pt x="301" y="507"/>
                    <a:pt x="301" y="497"/>
                  </a:cubicBezTo>
                  <a:cubicBezTo>
                    <a:pt x="301" y="19"/>
                    <a:pt x="301" y="19"/>
                    <a:pt x="301" y="19"/>
                  </a:cubicBezTo>
                  <a:cubicBezTo>
                    <a:pt x="301" y="8"/>
                    <a:pt x="291" y="0"/>
                    <a:pt x="281" y="0"/>
                  </a:cubicBezTo>
                </a:path>
              </a:pathLst>
            </a:custGeom>
            <a:solidFill>
              <a:srgbClr val="3535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0" name="Rectangle 24"/>
            <p:cNvSpPr>
              <a:spLocks noChangeArrowheads="1"/>
            </p:cNvSpPr>
            <p:nvPr/>
          </p:nvSpPr>
          <p:spPr bwMode="auto">
            <a:xfrm>
              <a:off x="2173288" y="3503613"/>
              <a:ext cx="300038" cy="506412"/>
            </a:xfrm>
            <a:prstGeom prst="rect">
              <a:avLst/>
            </a:prstGeom>
            <a:solidFill>
              <a:srgbClr val="0086D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1" name="Freeform 25"/>
            <p:cNvSpPr>
              <a:spLocks/>
            </p:cNvSpPr>
            <p:nvPr/>
          </p:nvSpPr>
          <p:spPr bwMode="auto">
            <a:xfrm>
              <a:off x="2266950" y="4041775"/>
              <a:ext cx="112713" cy="14287"/>
            </a:xfrm>
            <a:custGeom>
              <a:avLst/>
              <a:gdLst>
                <a:gd name="T0" fmla="*/ 91 w 91"/>
                <a:gd name="T1" fmla="*/ 5 h 12"/>
                <a:gd name="T2" fmla="*/ 85 w 91"/>
                <a:gd name="T3" fmla="*/ 12 h 12"/>
                <a:gd name="T4" fmla="*/ 6 w 91"/>
                <a:gd name="T5" fmla="*/ 12 h 12"/>
                <a:gd name="T6" fmla="*/ 0 w 91"/>
                <a:gd name="T7" fmla="*/ 5 h 12"/>
                <a:gd name="T8" fmla="*/ 6 w 91"/>
                <a:gd name="T9" fmla="*/ 0 h 12"/>
                <a:gd name="T10" fmla="*/ 85 w 91"/>
                <a:gd name="T11" fmla="*/ 0 h 12"/>
                <a:gd name="T12" fmla="*/ 91 w 91"/>
                <a:gd name="T13" fmla="*/ 5 h 12"/>
              </a:gdLst>
              <a:ahLst/>
              <a:cxnLst>
                <a:cxn ang="0">
                  <a:pos x="T0" y="T1"/>
                </a:cxn>
                <a:cxn ang="0">
                  <a:pos x="T2" y="T3"/>
                </a:cxn>
                <a:cxn ang="0">
                  <a:pos x="T4" y="T5"/>
                </a:cxn>
                <a:cxn ang="0">
                  <a:pos x="T6" y="T7"/>
                </a:cxn>
                <a:cxn ang="0">
                  <a:pos x="T8" y="T9"/>
                </a:cxn>
                <a:cxn ang="0">
                  <a:pos x="T10" y="T11"/>
                </a:cxn>
                <a:cxn ang="0">
                  <a:pos x="T12" y="T13"/>
                </a:cxn>
              </a:cxnLst>
              <a:rect l="0" t="0" r="r" b="b"/>
              <a:pathLst>
                <a:path w="91" h="12">
                  <a:moveTo>
                    <a:pt x="91" y="5"/>
                  </a:moveTo>
                  <a:cubicBezTo>
                    <a:pt x="91" y="8"/>
                    <a:pt x="88" y="12"/>
                    <a:pt x="85" y="12"/>
                  </a:cubicBezTo>
                  <a:cubicBezTo>
                    <a:pt x="6" y="12"/>
                    <a:pt x="6" y="12"/>
                    <a:pt x="6" y="12"/>
                  </a:cubicBezTo>
                  <a:cubicBezTo>
                    <a:pt x="3" y="12"/>
                    <a:pt x="0" y="8"/>
                    <a:pt x="0" y="5"/>
                  </a:cubicBezTo>
                  <a:cubicBezTo>
                    <a:pt x="0" y="2"/>
                    <a:pt x="3" y="0"/>
                    <a:pt x="6" y="0"/>
                  </a:cubicBezTo>
                  <a:cubicBezTo>
                    <a:pt x="85" y="0"/>
                    <a:pt x="85" y="0"/>
                    <a:pt x="85" y="0"/>
                  </a:cubicBezTo>
                  <a:cubicBezTo>
                    <a:pt x="88" y="0"/>
                    <a:pt x="91" y="2"/>
                    <a:pt x="91" y="5"/>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2" name="Rectangle 26"/>
            <p:cNvSpPr>
              <a:spLocks noChangeArrowheads="1"/>
            </p:cNvSpPr>
            <p:nvPr/>
          </p:nvSpPr>
          <p:spPr bwMode="auto">
            <a:xfrm>
              <a:off x="2173288" y="4010025"/>
              <a:ext cx="100013" cy="1587"/>
            </a:xfrm>
            <a:prstGeom prst="rect">
              <a:avLst/>
            </a:prstGeom>
            <a:solidFill>
              <a:srgbClr val="705B7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3" name="Freeform 27"/>
            <p:cNvSpPr>
              <a:spLocks/>
            </p:cNvSpPr>
            <p:nvPr/>
          </p:nvSpPr>
          <p:spPr bwMode="auto">
            <a:xfrm>
              <a:off x="2173288" y="3503613"/>
              <a:ext cx="176213" cy="506412"/>
            </a:xfrm>
            <a:custGeom>
              <a:avLst/>
              <a:gdLst>
                <a:gd name="T0" fmla="*/ 111 w 111"/>
                <a:gd name="T1" fmla="*/ 0 h 319"/>
                <a:gd name="T2" fmla="*/ 0 w 111"/>
                <a:gd name="T3" fmla="*/ 0 h 319"/>
                <a:gd name="T4" fmla="*/ 0 w 111"/>
                <a:gd name="T5" fmla="*/ 319 h 319"/>
                <a:gd name="T6" fmla="*/ 63 w 111"/>
                <a:gd name="T7" fmla="*/ 319 h 319"/>
                <a:gd name="T8" fmla="*/ 111 w 111"/>
                <a:gd name="T9" fmla="*/ 0 h 319"/>
              </a:gdLst>
              <a:ahLst/>
              <a:cxnLst>
                <a:cxn ang="0">
                  <a:pos x="T0" y="T1"/>
                </a:cxn>
                <a:cxn ang="0">
                  <a:pos x="T2" y="T3"/>
                </a:cxn>
                <a:cxn ang="0">
                  <a:pos x="T4" y="T5"/>
                </a:cxn>
                <a:cxn ang="0">
                  <a:pos x="T6" y="T7"/>
                </a:cxn>
                <a:cxn ang="0">
                  <a:pos x="T8" y="T9"/>
                </a:cxn>
              </a:cxnLst>
              <a:rect l="0" t="0" r="r" b="b"/>
              <a:pathLst>
                <a:path w="111" h="319">
                  <a:moveTo>
                    <a:pt x="111" y="0"/>
                  </a:moveTo>
                  <a:lnTo>
                    <a:pt x="0" y="0"/>
                  </a:lnTo>
                  <a:lnTo>
                    <a:pt x="0" y="319"/>
                  </a:lnTo>
                  <a:lnTo>
                    <a:pt x="63" y="319"/>
                  </a:lnTo>
                  <a:lnTo>
                    <a:pt x="111" y="0"/>
                  </a:lnTo>
                  <a:close/>
                </a:path>
              </a:pathLst>
            </a:custGeom>
            <a:solidFill>
              <a:srgbClr val="49C1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4" name="Freeform 28"/>
            <p:cNvSpPr>
              <a:spLocks/>
            </p:cNvSpPr>
            <p:nvPr/>
          </p:nvSpPr>
          <p:spPr bwMode="auto">
            <a:xfrm>
              <a:off x="2249488" y="3727450"/>
              <a:ext cx="65088" cy="111125"/>
            </a:xfrm>
            <a:custGeom>
              <a:avLst/>
              <a:gdLst>
                <a:gd name="T0" fmla="*/ 41 w 41"/>
                <a:gd name="T1" fmla="*/ 23 h 70"/>
                <a:gd name="T2" fmla="*/ 40 w 41"/>
                <a:gd name="T3" fmla="*/ 70 h 70"/>
                <a:gd name="T4" fmla="*/ 0 w 41"/>
                <a:gd name="T5" fmla="*/ 47 h 70"/>
                <a:gd name="T6" fmla="*/ 0 w 41"/>
                <a:gd name="T7" fmla="*/ 0 h 70"/>
                <a:gd name="T8" fmla="*/ 41 w 41"/>
                <a:gd name="T9" fmla="*/ 23 h 70"/>
              </a:gdLst>
              <a:ahLst/>
              <a:cxnLst>
                <a:cxn ang="0">
                  <a:pos x="T0" y="T1"/>
                </a:cxn>
                <a:cxn ang="0">
                  <a:pos x="T2" y="T3"/>
                </a:cxn>
                <a:cxn ang="0">
                  <a:pos x="T4" y="T5"/>
                </a:cxn>
                <a:cxn ang="0">
                  <a:pos x="T6" y="T7"/>
                </a:cxn>
                <a:cxn ang="0">
                  <a:pos x="T8" y="T9"/>
                </a:cxn>
              </a:cxnLst>
              <a:rect l="0" t="0" r="r" b="b"/>
              <a:pathLst>
                <a:path w="41" h="70">
                  <a:moveTo>
                    <a:pt x="41" y="23"/>
                  </a:moveTo>
                  <a:lnTo>
                    <a:pt x="40" y="70"/>
                  </a:lnTo>
                  <a:lnTo>
                    <a:pt x="0" y="47"/>
                  </a:lnTo>
                  <a:lnTo>
                    <a:pt x="0" y="0"/>
                  </a:lnTo>
                  <a:lnTo>
                    <a:pt x="41"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5" name="Freeform 29"/>
            <p:cNvSpPr>
              <a:spLocks/>
            </p:cNvSpPr>
            <p:nvPr/>
          </p:nvSpPr>
          <p:spPr bwMode="auto">
            <a:xfrm>
              <a:off x="2249488" y="3727450"/>
              <a:ext cx="65088" cy="111125"/>
            </a:xfrm>
            <a:custGeom>
              <a:avLst/>
              <a:gdLst>
                <a:gd name="T0" fmla="*/ 41 w 41"/>
                <a:gd name="T1" fmla="*/ 23 h 70"/>
                <a:gd name="T2" fmla="*/ 41 w 41"/>
                <a:gd name="T3" fmla="*/ 23 h 70"/>
                <a:gd name="T4" fmla="*/ 40 w 41"/>
                <a:gd name="T5" fmla="*/ 70 h 70"/>
                <a:gd name="T6" fmla="*/ 0 w 41"/>
                <a:gd name="T7" fmla="*/ 47 h 70"/>
                <a:gd name="T8" fmla="*/ 0 w 41"/>
                <a:gd name="T9" fmla="*/ 0 h 70"/>
                <a:gd name="T10" fmla="*/ 41 w 41"/>
                <a:gd name="T11" fmla="*/ 24 h 70"/>
                <a:gd name="T12" fmla="*/ 41 w 41"/>
                <a:gd name="T13" fmla="*/ 23 h 70"/>
                <a:gd name="T14" fmla="*/ 41 w 41"/>
                <a:gd name="T15" fmla="*/ 23 h 70"/>
                <a:gd name="T16" fmla="*/ 41 w 41"/>
                <a:gd name="T17" fmla="*/ 23 h 70"/>
                <a:gd name="T18" fmla="*/ 41 w 41"/>
                <a:gd name="T19" fmla="*/ 23 h 70"/>
                <a:gd name="T20" fmla="*/ 0 w 41"/>
                <a:gd name="T21" fmla="*/ 0 h 70"/>
                <a:gd name="T22" fmla="*/ 0 w 41"/>
                <a:gd name="T23" fmla="*/ 0 h 70"/>
                <a:gd name="T24" fmla="*/ 0 w 41"/>
                <a:gd name="T25" fmla="*/ 0 h 70"/>
                <a:gd name="T26" fmla="*/ 0 w 41"/>
                <a:gd name="T27" fmla="*/ 47 h 70"/>
                <a:gd name="T28" fmla="*/ 0 w 41"/>
                <a:gd name="T29" fmla="*/ 47 h 70"/>
                <a:gd name="T30" fmla="*/ 40 w 41"/>
                <a:gd name="T31" fmla="*/ 70 h 70"/>
                <a:gd name="T32" fmla="*/ 41 w 41"/>
                <a:gd name="T33" fmla="*/ 70 h 70"/>
                <a:gd name="T34" fmla="*/ 41 w 41"/>
                <a:gd name="T35" fmla="*/ 70 h 70"/>
                <a:gd name="T36" fmla="*/ 41 w 41"/>
                <a:gd name="T37" fmla="*/ 23 h 70"/>
                <a:gd name="T38" fmla="*/ 41 w 41"/>
                <a:gd name="T39" fmla="*/ 23 h 70"/>
                <a:gd name="T40" fmla="*/ 41 w 41"/>
                <a:gd name="T41" fmla="*/ 2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1" h="70">
                  <a:moveTo>
                    <a:pt x="41" y="23"/>
                  </a:moveTo>
                  <a:lnTo>
                    <a:pt x="41" y="23"/>
                  </a:lnTo>
                  <a:lnTo>
                    <a:pt x="40" y="70"/>
                  </a:lnTo>
                  <a:lnTo>
                    <a:pt x="0" y="47"/>
                  </a:lnTo>
                  <a:lnTo>
                    <a:pt x="0" y="0"/>
                  </a:lnTo>
                  <a:lnTo>
                    <a:pt x="41" y="24"/>
                  </a:lnTo>
                  <a:lnTo>
                    <a:pt x="41" y="23"/>
                  </a:lnTo>
                  <a:lnTo>
                    <a:pt x="41" y="23"/>
                  </a:lnTo>
                  <a:lnTo>
                    <a:pt x="41" y="23"/>
                  </a:lnTo>
                  <a:lnTo>
                    <a:pt x="41" y="23"/>
                  </a:lnTo>
                  <a:lnTo>
                    <a:pt x="0" y="0"/>
                  </a:lnTo>
                  <a:lnTo>
                    <a:pt x="0" y="0"/>
                  </a:lnTo>
                  <a:lnTo>
                    <a:pt x="0" y="0"/>
                  </a:lnTo>
                  <a:lnTo>
                    <a:pt x="0" y="47"/>
                  </a:lnTo>
                  <a:lnTo>
                    <a:pt x="0" y="47"/>
                  </a:lnTo>
                  <a:lnTo>
                    <a:pt x="40" y="70"/>
                  </a:lnTo>
                  <a:lnTo>
                    <a:pt x="41" y="70"/>
                  </a:lnTo>
                  <a:lnTo>
                    <a:pt x="41" y="70"/>
                  </a:lnTo>
                  <a:lnTo>
                    <a:pt x="41" y="23"/>
                  </a:lnTo>
                  <a:lnTo>
                    <a:pt x="41" y="23"/>
                  </a:lnTo>
                  <a:lnTo>
                    <a:pt x="41"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6" name="Freeform 30"/>
            <p:cNvSpPr>
              <a:spLocks/>
            </p:cNvSpPr>
            <p:nvPr/>
          </p:nvSpPr>
          <p:spPr bwMode="auto">
            <a:xfrm>
              <a:off x="2330450" y="3727450"/>
              <a:ext cx="63500" cy="111125"/>
            </a:xfrm>
            <a:custGeom>
              <a:avLst/>
              <a:gdLst>
                <a:gd name="T0" fmla="*/ 0 w 40"/>
                <a:gd name="T1" fmla="*/ 23 h 70"/>
                <a:gd name="T2" fmla="*/ 0 w 40"/>
                <a:gd name="T3" fmla="*/ 70 h 70"/>
                <a:gd name="T4" fmla="*/ 40 w 40"/>
                <a:gd name="T5" fmla="*/ 47 h 70"/>
                <a:gd name="T6" fmla="*/ 40 w 40"/>
                <a:gd name="T7" fmla="*/ 0 h 70"/>
                <a:gd name="T8" fmla="*/ 0 w 40"/>
                <a:gd name="T9" fmla="*/ 23 h 70"/>
              </a:gdLst>
              <a:ahLst/>
              <a:cxnLst>
                <a:cxn ang="0">
                  <a:pos x="T0" y="T1"/>
                </a:cxn>
                <a:cxn ang="0">
                  <a:pos x="T2" y="T3"/>
                </a:cxn>
                <a:cxn ang="0">
                  <a:pos x="T4" y="T5"/>
                </a:cxn>
                <a:cxn ang="0">
                  <a:pos x="T6" y="T7"/>
                </a:cxn>
                <a:cxn ang="0">
                  <a:pos x="T8" y="T9"/>
                </a:cxn>
              </a:cxnLst>
              <a:rect l="0" t="0" r="r" b="b"/>
              <a:pathLst>
                <a:path w="40" h="70">
                  <a:moveTo>
                    <a:pt x="0" y="23"/>
                  </a:moveTo>
                  <a:lnTo>
                    <a:pt x="0" y="70"/>
                  </a:lnTo>
                  <a:lnTo>
                    <a:pt x="40" y="47"/>
                  </a:lnTo>
                  <a:lnTo>
                    <a:pt x="40" y="0"/>
                  </a:lnTo>
                  <a:lnTo>
                    <a:pt x="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7" name="Freeform 31"/>
            <p:cNvSpPr>
              <a:spLocks/>
            </p:cNvSpPr>
            <p:nvPr/>
          </p:nvSpPr>
          <p:spPr bwMode="auto">
            <a:xfrm>
              <a:off x="2257425" y="3676650"/>
              <a:ext cx="130175" cy="74612"/>
            </a:xfrm>
            <a:custGeom>
              <a:avLst/>
              <a:gdLst>
                <a:gd name="T0" fmla="*/ 41 w 82"/>
                <a:gd name="T1" fmla="*/ 47 h 47"/>
                <a:gd name="T2" fmla="*/ 0 w 82"/>
                <a:gd name="T3" fmla="*/ 23 h 47"/>
                <a:gd name="T4" fmla="*/ 41 w 82"/>
                <a:gd name="T5" fmla="*/ 0 h 47"/>
                <a:gd name="T6" fmla="*/ 82 w 82"/>
                <a:gd name="T7" fmla="*/ 23 h 47"/>
                <a:gd name="T8" fmla="*/ 41 w 82"/>
                <a:gd name="T9" fmla="*/ 47 h 47"/>
              </a:gdLst>
              <a:ahLst/>
              <a:cxnLst>
                <a:cxn ang="0">
                  <a:pos x="T0" y="T1"/>
                </a:cxn>
                <a:cxn ang="0">
                  <a:pos x="T2" y="T3"/>
                </a:cxn>
                <a:cxn ang="0">
                  <a:pos x="T4" y="T5"/>
                </a:cxn>
                <a:cxn ang="0">
                  <a:pos x="T6" y="T7"/>
                </a:cxn>
                <a:cxn ang="0">
                  <a:pos x="T8" y="T9"/>
                </a:cxn>
              </a:cxnLst>
              <a:rect l="0" t="0" r="r" b="b"/>
              <a:pathLst>
                <a:path w="82" h="47">
                  <a:moveTo>
                    <a:pt x="41" y="47"/>
                  </a:moveTo>
                  <a:lnTo>
                    <a:pt x="0" y="23"/>
                  </a:lnTo>
                  <a:lnTo>
                    <a:pt x="41" y="0"/>
                  </a:lnTo>
                  <a:lnTo>
                    <a:pt x="82" y="23"/>
                  </a:lnTo>
                  <a:lnTo>
                    <a:pt x="41" y="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58" name="Freeform 32"/>
            <p:cNvSpPr>
              <a:spLocks/>
            </p:cNvSpPr>
            <p:nvPr/>
          </p:nvSpPr>
          <p:spPr bwMode="auto">
            <a:xfrm>
              <a:off x="2257425" y="3676650"/>
              <a:ext cx="130175" cy="74612"/>
            </a:xfrm>
            <a:custGeom>
              <a:avLst/>
              <a:gdLst>
                <a:gd name="T0" fmla="*/ 41 w 82"/>
                <a:gd name="T1" fmla="*/ 47 h 47"/>
                <a:gd name="T2" fmla="*/ 41 w 82"/>
                <a:gd name="T3" fmla="*/ 47 h 47"/>
                <a:gd name="T4" fmla="*/ 1 w 82"/>
                <a:gd name="T5" fmla="*/ 23 h 47"/>
                <a:gd name="T6" fmla="*/ 41 w 82"/>
                <a:gd name="T7" fmla="*/ 0 h 47"/>
                <a:gd name="T8" fmla="*/ 81 w 82"/>
                <a:gd name="T9" fmla="*/ 23 h 47"/>
                <a:gd name="T10" fmla="*/ 41 w 82"/>
                <a:gd name="T11" fmla="*/ 47 h 47"/>
                <a:gd name="T12" fmla="*/ 41 w 82"/>
                <a:gd name="T13" fmla="*/ 47 h 47"/>
                <a:gd name="T14" fmla="*/ 41 w 82"/>
                <a:gd name="T15" fmla="*/ 47 h 47"/>
                <a:gd name="T16" fmla="*/ 41 w 82"/>
                <a:gd name="T17" fmla="*/ 47 h 47"/>
                <a:gd name="T18" fmla="*/ 41 w 82"/>
                <a:gd name="T19" fmla="*/ 47 h 47"/>
                <a:gd name="T20" fmla="*/ 82 w 82"/>
                <a:gd name="T21" fmla="*/ 23 h 47"/>
                <a:gd name="T22" fmla="*/ 82 w 82"/>
                <a:gd name="T23" fmla="*/ 23 h 47"/>
                <a:gd name="T24" fmla="*/ 82 w 82"/>
                <a:gd name="T25" fmla="*/ 23 h 47"/>
                <a:gd name="T26" fmla="*/ 41 w 82"/>
                <a:gd name="T27" fmla="*/ 0 h 47"/>
                <a:gd name="T28" fmla="*/ 41 w 82"/>
                <a:gd name="T29" fmla="*/ 0 h 47"/>
                <a:gd name="T30" fmla="*/ 0 w 82"/>
                <a:gd name="T31" fmla="*/ 23 h 47"/>
                <a:gd name="T32" fmla="*/ 0 w 82"/>
                <a:gd name="T33" fmla="*/ 23 h 47"/>
                <a:gd name="T34" fmla="*/ 0 w 82"/>
                <a:gd name="T35" fmla="*/ 23 h 47"/>
                <a:gd name="T36" fmla="*/ 41 w 82"/>
                <a:gd name="T37" fmla="*/ 47 h 47"/>
                <a:gd name="T38" fmla="*/ 41 w 82"/>
                <a:gd name="T39" fmla="*/ 47 h 47"/>
                <a:gd name="T40" fmla="*/ 41 w 82"/>
                <a:gd name="T41"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47">
                  <a:moveTo>
                    <a:pt x="41" y="47"/>
                  </a:moveTo>
                  <a:lnTo>
                    <a:pt x="41" y="47"/>
                  </a:lnTo>
                  <a:lnTo>
                    <a:pt x="1" y="23"/>
                  </a:lnTo>
                  <a:lnTo>
                    <a:pt x="41" y="0"/>
                  </a:lnTo>
                  <a:lnTo>
                    <a:pt x="81" y="23"/>
                  </a:lnTo>
                  <a:lnTo>
                    <a:pt x="41" y="47"/>
                  </a:lnTo>
                  <a:lnTo>
                    <a:pt x="41" y="47"/>
                  </a:lnTo>
                  <a:lnTo>
                    <a:pt x="41" y="47"/>
                  </a:lnTo>
                  <a:lnTo>
                    <a:pt x="41" y="47"/>
                  </a:lnTo>
                  <a:lnTo>
                    <a:pt x="41" y="47"/>
                  </a:lnTo>
                  <a:lnTo>
                    <a:pt x="82" y="23"/>
                  </a:lnTo>
                  <a:lnTo>
                    <a:pt x="82" y="23"/>
                  </a:lnTo>
                  <a:lnTo>
                    <a:pt x="82" y="23"/>
                  </a:lnTo>
                  <a:lnTo>
                    <a:pt x="41" y="0"/>
                  </a:lnTo>
                  <a:lnTo>
                    <a:pt x="41" y="0"/>
                  </a:lnTo>
                  <a:lnTo>
                    <a:pt x="0" y="23"/>
                  </a:lnTo>
                  <a:lnTo>
                    <a:pt x="0" y="23"/>
                  </a:lnTo>
                  <a:lnTo>
                    <a:pt x="0" y="23"/>
                  </a:lnTo>
                  <a:lnTo>
                    <a:pt x="41" y="47"/>
                  </a:lnTo>
                  <a:lnTo>
                    <a:pt x="41" y="47"/>
                  </a:lnTo>
                  <a:lnTo>
                    <a:pt x="41" y="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grpSp>
      <p:pic>
        <p:nvPicPr>
          <p:cNvPr id="59" name="Picture 58"/>
          <p:cNvPicPr>
            <a:picLocks noChangeAspect="1"/>
          </p:cNvPicPr>
          <p:nvPr/>
        </p:nvPicPr>
        <p:blipFill>
          <a:blip r:embed="rId4"/>
          <a:stretch>
            <a:fillRect/>
          </a:stretch>
        </p:blipFill>
        <p:spPr>
          <a:xfrm>
            <a:off x="10467332" y="2708253"/>
            <a:ext cx="1141810" cy="1417222"/>
          </a:xfrm>
          <a:prstGeom prst="rect">
            <a:avLst/>
          </a:prstGeom>
        </p:spPr>
      </p:pic>
    </p:spTree>
    <p:extLst>
      <p:ext uri="{BB962C8B-B14F-4D97-AF65-F5344CB8AC3E}">
        <p14:creationId xmlns:p14="http://schemas.microsoft.com/office/powerpoint/2010/main" val="10992134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12062" t="13400" r="818" b="21201"/>
          <a:stretch/>
        </p:blipFill>
        <p:spPr>
          <a:xfrm>
            <a:off x="881" y="-6253"/>
            <a:ext cx="12434716" cy="7000777"/>
          </a:xfrm>
          <a:prstGeom prst="rect">
            <a:avLst/>
          </a:prstGeom>
        </p:spPr>
      </p:pic>
      <p:sp>
        <p:nvSpPr>
          <p:cNvPr id="25" name="TextBox 24"/>
          <p:cNvSpPr txBox="1"/>
          <p:nvPr/>
        </p:nvSpPr>
        <p:spPr>
          <a:xfrm>
            <a:off x="882" y="1"/>
            <a:ext cx="12434711" cy="6994525"/>
          </a:xfrm>
          <a:prstGeom prst="rect">
            <a:avLst/>
          </a:prstGeom>
          <a:solidFill>
            <a:srgbClr val="0A2230">
              <a:alpha val="76000"/>
            </a:srgbClr>
          </a:solidFill>
        </p:spPr>
        <p:txBody>
          <a:bodyPr wrap="square" lIns="186494" tIns="139871" rtlCol="0" anchor="ctr" anchorCtr="0">
            <a:noAutofit/>
          </a:bodyPr>
          <a:lstStyle/>
          <a:p>
            <a:pPr algn="ctr" defTabSz="932246">
              <a:lnSpc>
                <a:spcPts val="3121"/>
              </a:lnSpc>
              <a:defRPr/>
            </a:pPr>
            <a:endParaRPr lang="en-US" sz="2856" kern="0" dirty="0">
              <a:solidFill>
                <a:prstClr val="white"/>
              </a:solidFill>
              <a:latin typeface="Segoe UI Light"/>
            </a:endParaRPr>
          </a:p>
        </p:txBody>
      </p:sp>
      <p:sp>
        <p:nvSpPr>
          <p:cNvPr id="11" name="Rectangle 10"/>
          <p:cNvSpPr/>
          <p:nvPr/>
        </p:nvSpPr>
        <p:spPr>
          <a:xfrm>
            <a:off x="1105110" y="2542121"/>
            <a:ext cx="2422178" cy="2475053"/>
          </a:xfrm>
          <a:prstGeom prst="rect">
            <a:avLst/>
          </a:prstGeom>
          <a:solidFill>
            <a:srgbClr val="003D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32597">
              <a:defRPr/>
            </a:pPr>
            <a:endParaRPr lang="en-US" sz="1836" kern="0">
              <a:solidFill>
                <a:sysClr val="windowText" lastClr="000000"/>
              </a:solidFill>
              <a:latin typeface="Calibri"/>
            </a:endParaRPr>
          </a:p>
        </p:txBody>
      </p:sp>
      <p:sp>
        <p:nvSpPr>
          <p:cNvPr id="12" name="Title 3"/>
          <p:cNvSpPr txBox="1">
            <a:spLocks/>
          </p:cNvSpPr>
          <p:nvPr/>
        </p:nvSpPr>
        <p:spPr bwMode="auto">
          <a:xfrm>
            <a:off x="1269775" y="2959414"/>
            <a:ext cx="1950809" cy="162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t"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lnSpc>
                <a:spcPts val="3366"/>
              </a:lnSpc>
              <a:defRPr/>
            </a:pPr>
            <a:r>
              <a:rPr lang="en-US" sz="2856" dirty="0">
                <a:solidFill>
                  <a:srgbClr val="FFFFFF"/>
                </a:solidFill>
              </a:rPr>
              <a:t>Simple and unified experience</a:t>
            </a:r>
          </a:p>
        </p:txBody>
      </p:sp>
      <p:sp>
        <p:nvSpPr>
          <p:cNvPr id="20" name="Rectangle 19"/>
          <p:cNvSpPr/>
          <p:nvPr/>
        </p:nvSpPr>
        <p:spPr>
          <a:xfrm>
            <a:off x="4180020" y="2542121"/>
            <a:ext cx="2422178" cy="2475053"/>
          </a:xfrm>
          <a:prstGeom prst="rect">
            <a:avLst/>
          </a:prstGeom>
          <a:solidFill>
            <a:srgbClr val="00549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32597">
              <a:defRPr/>
            </a:pPr>
            <a:endParaRPr lang="en-US" sz="1836" kern="0">
              <a:solidFill>
                <a:sysClr val="windowText" lastClr="000000"/>
              </a:solidFill>
              <a:latin typeface="Calibri"/>
            </a:endParaRPr>
          </a:p>
        </p:txBody>
      </p:sp>
      <p:sp>
        <p:nvSpPr>
          <p:cNvPr id="21" name="Title 3"/>
          <p:cNvSpPr txBox="1">
            <a:spLocks/>
          </p:cNvSpPr>
          <p:nvPr/>
        </p:nvSpPr>
        <p:spPr bwMode="auto">
          <a:xfrm>
            <a:off x="4344686" y="2959414"/>
            <a:ext cx="1836685" cy="162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t"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lnSpc>
                <a:spcPts val="3366"/>
              </a:lnSpc>
              <a:defRPr/>
            </a:pPr>
            <a:r>
              <a:rPr lang="en-US" sz="2856" dirty="0">
                <a:solidFill>
                  <a:srgbClr val="FFFFFF"/>
                </a:solidFill>
              </a:rPr>
              <a:t>Gain i</a:t>
            </a:r>
            <a:r>
              <a:rPr lang="en-US" sz="2856" dirty="0" err="1">
                <a:solidFill>
                  <a:srgbClr val="FFFFFF"/>
                </a:solidFill>
              </a:rPr>
              <a:t>mmediate</a:t>
            </a:r>
            <a:r>
              <a:rPr lang="en-US" sz="2856" dirty="0">
                <a:solidFill>
                  <a:srgbClr val="FFFFFF"/>
                </a:solidFill>
              </a:rPr>
              <a:t> insight</a:t>
            </a:r>
          </a:p>
        </p:txBody>
      </p:sp>
      <p:sp>
        <p:nvSpPr>
          <p:cNvPr id="23" name="Rectangle 22"/>
          <p:cNvSpPr/>
          <p:nvPr/>
        </p:nvSpPr>
        <p:spPr>
          <a:xfrm>
            <a:off x="7254931" y="2543161"/>
            <a:ext cx="2422178" cy="2475053"/>
          </a:xfrm>
          <a:prstGeom prst="rect">
            <a:avLst/>
          </a:prstGeom>
          <a:solidFill>
            <a:srgbClr val="0092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32597">
              <a:defRPr/>
            </a:pPr>
            <a:endParaRPr lang="en-US" sz="1836" kern="0">
              <a:solidFill>
                <a:sysClr val="windowText" lastClr="000000"/>
              </a:solidFill>
              <a:latin typeface="Calibri"/>
            </a:endParaRPr>
          </a:p>
        </p:txBody>
      </p:sp>
      <p:sp>
        <p:nvSpPr>
          <p:cNvPr id="24" name="Title 3"/>
          <p:cNvSpPr txBox="1">
            <a:spLocks/>
          </p:cNvSpPr>
          <p:nvPr/>
        </p:nvSpPr>
        <p:spPr bwMode="auto">
          <a:xfrm>
            <a:off x="7419597" y="2788755"/>
            <a:ext cx="2151787" cy="1794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t"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defTabSz="466298">
              <a:lnSpc>
                <a:spcPts val="3366"/>
              </a:lnSpc>
              <a:defRPr/>
            </a:pPr>
            <a:r>
              <a:rPr lang="en-US" sz="2856" dirty="0">
                <a:solidFill>
                  <a:srgbClr val="FFFFFF"/>
                </a:solidFill>
              </a:rPr>
              <a:t>Fast troubleshoot and auto remediate</a:t>
            </a:r>
          </a:p>
        </p:txBody>
      </p:sp>
      <p:pic>
        <p:nvPicPr>
          <p:cNvPr id="13" name="Picture 12"/>
          <p:cNvPicPr>
            <a:picLocks noChangeAspect="1"/>
          </p:cNvPicPr>
          <p:nvPr/>
        </p:nvPicPr>
        <p:blipFill rotWithShape="1">
          <a:blip r:embed="rId3"/>
          <a:srcRect l="7368" r="59602"/>
          <a:stretch/>
        </p:blipFill>
        <p:spPr>
          <a:xfrm>
            <a:off x="3691953" y="2105009"/>
            <a:ext cx="3344165" cy="3331939"/>
          </a:xfrm>
          <a:prstGeom prst="rect">
            <a:avLst/>
          </a:prstGeom>
        </p:spPr>
      </p:pic>
    </p:spTree>
    <p:extLst>
      <p:ext uri="{BB962C8B-B14F-4D97-AF65-F5344CB8AC3E}">
        <p14:creationId xmlns:p14="http://schemas.microsoft.com/office/powerpoint/2010/main" val="4005375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anim calcmode="lin" valueType="num">
                                      <p:cBhvr>
                                        <p:cTn id="28" dur="1000" fill="hold"/>
                                        <p:tgtEl>
                                          <p:spTgt spid="23"/>
                                        </p:tgtEl>
                                        <p:attrNameLst>
                                          <p:attrName>ppt_x</p:attrName>
                                        </p:attrNameLst>
                                      </p:cBhvr>
                                      <p:tavLst>
                                        <p:tav tm="0">
                                          <p:val>
                                            <p:strVal val="#ppt_x"/>
                                          </p:val>
                                        </p:tav>
                                        <p:tav tm="100000">
                                          <p:val>
                                            <p:strVal val="#ppt_x"/>
                                          </p:val>
                                        </p:tav>
                                      </p:tavLst>
                                    </p:anim>
                                    <p:anim calcmode="lin" valueType="num">
                                      <p:cBhvr>
                                        <p:cTn id="29" dur="1000" fill="hold"/>
                                        <p:tgtEl>
                                          <p:spTgt spid="2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0" presetClass="entr" presetSubtype="0"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20" grpId="0" animBg="1"/>
      <p:bldP spid="21" grpId="0"/>
      <p:bldP spid="23" grpId="0" animBg="1"/>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6" name="TextBox 15"/>
          <p:cNvSpPr txBox="1"/>
          <p:nvPr/>
        </p:nvSpPr>
        <p:spPr>
          <a:xfrm>
            <a:off x="3935535" y="1129359"/>
            <a:ext cx="8003452" cy="756492"/>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264" dirty="0">
                <a:solidFill>
                  <a:srgbClr val="0092FF"/>
                </a:solidFill>
                <a:latin typeface="Segoe UI Light"/>
                <a:ea typeface="MS PGothic" panose="020B0600070205080204" pitchFamily="34" charset="-128"/>
              </a:rPr>
              <a:t>Automatic data selection and collection</a:t>
            </a:r>
          </a:p>
        </p:txBody>
      </p:sp>
      <p:grpSp>
        <p:nvGrpSpPr>
          <p:cNvPr id="17" name="Group 16"/>
          <p:cNvGrpSpPr/>
          <p:nvPr/>
        </p:nvGrpSpPr>
        <p:grpSpPr>
          <a:xfrm>
            <a:off x="4085798" y="447353"/>
            <a:ext cx="7837289" cy="145616"/>
            <a:chOff x="4024234" y="438622"/>
            <a:chExt cx="7684314" cy="142774"/>
          </a:xfrm>
        </p:grpSpPr>
        <p:cxnSp>
          <p:nvCxnSpPr>
            <p:cNvPr id="18" name="Straight Connector 17"/>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1"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COLLECT AND INDEX DATA</a:t>
            </a:r>
          </a:p>
        </p:txBody>
      </p:sp>
      <p:sp>
        <p:nvSpPr>
          <p:cNvPr id="22"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3"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4"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5"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6"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pic>
        <p:nvPicPr>
          <p:cNvPr id="28" name="Picture 27"/>
          <p:cNvPicPr>
            <a:picLocks noChangeAspect="1"/>
          </p:cNvPicPr>
          <p:nvPr/>
        </p:nvPicPr>
        <p:blipFill>
          <a:blip r:embed="rId4"/>
          <a:stretch>
            <a:fillRect/>
          </a:stretch>
        </p:blipFill>
        <p:spPr>
          <a:xfrm>
            <a:off x="602817" y="2757000"/>
            <a:ext cx="1973580" cy="1773556"/>
          </a:xfrm>
          <a:prstGeom prst="rect">
            <a:avLst/>
          </a:prstGeom>
        </p:spPr>
      </p:pic>
      <p:sp>
        <p:nvSpPr>
          <p:cNvPr id="2" name="Rectangle 1"/>
          <p:cNvSpPr/>
          <p:nvPr/>
        </p:nvSpPr>
        <p:spPr>
          <a:xfrm>
            <a:off x="4085798" y="1796269"/>
            <a:ext cx="7853190" cy="990628"/>
          </a:xfrm>
          <a:prstGeom prst="rect">
            <a:avLst/>
          </a:prstGeom>
        </p:spPr>
        <p:txBody>
          <a:bodyPr wrap="square">
            <a:spAutoFit/>
          </a:bodyPr>
          <a:lstStyle/>
          <a:p>
            <a:r>
              <a:rPr lang="en-US" sz="1428" dirty="0">
                <a:solidFill>
                  <a:schemeClr val="bg1">
                    <a:lumMod val="65000"/>
                    <a:lumOff val="35000"/>
                  </a:schemeClr>
                </a:solidFill>
                <a:latin typeface="Segoe UI Light" panose="020B0502040204020203" pitchFamily="34" charset="0"/>
                <a:cs typeface="Segoe UI Light" panose="020B0502040204020203" pitchFamily="34" charset="0"/>
              </a:rPr>
              <a:t>Log Analytics collects data from the Connected Sources in your OMS workspace and stores it in OMS repository. The data that is collected from each is defined by the Data Sources that you configure. Data in the OMS repository is stored as a set of records. Each data source creates records of a particular type with each type having its own set of properties</a:t>
            </a:r>
          </a:p>
        </p:txBody>
      </p:sp>
      <p:sp>
        <p:nvSpPr>
          <p:cNvPr id="8" name="Rectangle 7"/>
          <p:cNvSpPr/>
          <p:nvPr/>
        </p:nvSpPr>
        <p:spPr>
          <a:xfrm>
            <a:off x="4085797" y="6518971"/>
            <a:ext cx="7745177" cy="286306"/>
          </a:xfrm>
          <a:prstGeom prst="rect">
            <a:avLst/>
          </a:prstGeom>
        </p:spPr>
        <p:txBody>
          <a:bodyPr wrap="square">
            <a:spAutoFit/>
          </a:bodyPr>
          <a:lstStyle/>
          <a:p>
            <a:r>
              <a:rPr lang="en-US" sz="1224" dirty="0">
                <a:latin typeface="Segoe UI Light" panose="020B0502040204020203" pitchFamily="34" charset="0"/>
                <a:cs typeface="Segoe UI Light" panose="020B0502040204020203" pitchFamily="34" charset="0"/>
                <a:hlinkClick r:id="rId5"/>
              </a:rPr>
              <a:t>https://azure.microsoft.com/en-us/documentation/articles/log-analytics-data-sources/</a:t>
            </a:r>
            <a:r>
              <a:rPr lang="en-US" sz="1224" dirty="0">
                <a:latin typeface="Segoe UI Light" panose="020B0502040204020203" pitchFamily="34" charset="0"/>
                <a:cs typeface="Segoe UI Light" panose="020B0502040204020203" pitchFamily="34" charset="0"/>
              </a:rPr>
              <a:t> </a:t>
            </a:r>
          </a:p>
        </p:txBody>
      </p:sp>
      <p:pic>
        <p:nvPicPr>
          <p:cNvPr id="1028" name="Picture 4" descr="Log Analytics data collec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58957" y="3104403"/>
            <a:ext cx="5838485" cy="3079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616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6" name="TextBox 15"/>
          <p:cNvSpPr txBox="1"/>
          <p:nvPr/>
        </p:nvSpPr>
        <p:spPr>
          <a:xfrm>
            <a:off x="3935536" y="1129359"/>
            <a:ext cx="6699065" cy="756492"/>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264" dirty="0">
                <a:solidFill>
                  <a:srgbClr val="0092FF"/>
                </a:solidFill>
                <a:latin typeface="Segoe UI Light"/>
                <a:ea typeface="MS PGothic" panose="020B0600070205080204" pitchFamily="34" charset="-128"/>
              </a:rPr>
              <a:t>Custom log collection</a:t>
            </a:r>
          </a:p>
        </p:txBody>
      </p:sp>
      <p:grpSp>
        <p:nvGrpSpPr>
          <p:cNvPr id="17" name="Group 16"/>
          <p:cNvGrpSpPr/>
          <p:nvPr/>
        </p:nvGrpSpPr>
        <p:grpSpPr>
          <a:xfrm>
            <a:off x="4085798" y="447353"/>
            <a:ext cx="7837289" cy="145616"/>
            <a:chOff x="4024234" y="438622"/>
            <a:chExt cx="7684314" cy="142774"/>
          </a:xfrm>
        </p:grpSpPr>
        <p:cxnSp>
          <p:nvCxnSpPr>
            <p:cNvPr id="18" name="Straight Connector 17"/>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1"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COLLECT AND INDEX DATA</a:t>
            </a:r>
          </a:p>
        </p:txBody>
      </p:sp>
      <p:sp>
        <p:nvSpPr>
          <p:cNvPr id="22"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3"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4"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5"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6"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pic>
        <p:nvPicPr>
          <p:cNvPr id="28" name="Picture 27"/>
          <p:cNvPicPr>
            <a:picLocks noChangeAspect="1"/>
          </p:cNvPicPr>
          <p:nvPr/>
        </p:nvPicPr>
        <p:blipFill>
          <a:blip r:embed="rId4"/>
          <a:stretch>
            <a:fillRect/>
          </a:stretch>
        </p:blipFill>
        <p:spPr>
          <a:xfrm>
            <a:off x="602817" y="2757000"/>
            <a:ext cx="1973580" cy="1773556"/>
          </a:xfrm>
          <a:prstGeom prst="rect">
            <a:avLst/>
          </a:prstGeom>
        </p:spPr>
      </p:pic>
      <p:pic>
        <p:nvPicPr>
          <p:cNvPr id="1026" name="Picture 2" descr="Custom log collec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5535" y="3148119"/>
            <a:ext cx="8315713" cy="30309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085798" y="1796269"/>
            <a:ext cx="7853190" cy="990628"/>
          </a:xfrm>
          <a:prstGeom prst="rect">
            <a:avLst/>
          </a:prstGeom>
        </p:spPr>
        <p:txBody>
          <a:bodyPr wrap="square">
            <a:spAutoFit/>
          </a:bodyPr>
          <a:lstStyle/>
          <a:p>
            <a:r>
              <a:rPr lang="en-US" sz="1428" dirty="0">
                <a:solidFill>
                  <a:schemeClr val="bg1">
                    <a:lumMod val="65000"/>
                    <a:lumOff val="35000"/>
                  </a:schemeClr>
                </a:solidFill>
                <a:latin typeface="Segoe UI Light" panose="020B0502040204020203" pitchFamily="34" charset="0"/>
                <a:cs typeface="Segoe UI Light" panose="020B0502040204020203" pitchFamily="34" charset="0"/>
              </a:rPr>
              <a:t>Logs data source in Log Analytics allows you to collect events from text files on both Windows and Linux computers. Many applications log information to text files instead of standard logging services such as Windows Event log or Syslog. Once collected, you can parse each record in the log into individual fields using the </a:t>
            </a:r>
            <a:r>
              <a:rPr lang="en-US" sz="1428" dirty="0">
                <a:solidFill>
                  <a:schemeClr val="bg1">
                    <a:lumMod val="65000"/>
                    <a:lumOff val="35000"/>
                  </a:schemeClr>
                </a:solidFill>
                <a:latin typeface="Segoe UI Light" panose="020B0502040204020203" pitchFamily="34" charset="0"/>
                <a:cs typeface="Segoe UI Light" panose="020B0502040204020203" pitchFamily="34" charset="0"/>
                <a:hlinkClick r:id="rId6"/>
              </a:rPr>
              <a:t>Custom Fields</a:t>
            </a:r>
            <a:r>
              <a:rPr lang="en-US" sz="1428" dirty="0">
                <a:solidFill>
                  <a:schemeClr val="bg1">
                    <a:lumMod val="65000"/>
                    <a:lumOff val="35000"/>
                  </a:schemeClr>
                </a:solidFill>
                <a:latin typeface="Segoe UI Light" panose="020B0502040204020203" pitchFamily="34" charset="0"/>
                <a:cs typeface="Segoe UI Light" panose="020B0502040204020203" pitchFamily="34" charset="0"/>
              </a:rPr>
              <a:t> feature of Log Analytics.</a:t>
            </a:r>
          </a:p>
        </p:txBody>
      </p:sp>
      <p:sp>
        <p:nvSpPr>
          <p:cNvPr id="8" name="Rectangle 7"/>
          <p:cNvSpPr/>
          <p:nvPr/>
        </p:nvSpPr>
        <p:spPr>
          <a:xfrm>
            <a:off x="4085797" y="6518971"/>
            <a:ext cx="7745177" cy="286306"/>
          </a:xfrm>
          <a:prstGeom prst="rect">
            <a:avLst/>
          </a:prstGeom>
        </p:spPr>
        <p:txBody>
          <a:bodyPr wrap="square">
            <a:spAutoFit/>
          </a:bodyPr>
          <a:lstStyle/>
          <a:p>
            <a:r>
              <a:rPr lang="en-US" sz="1224" dirty="0">
                <a:latin typeface="Segoe UI Light" panose="020B0502040204020203" pitchFamily="34" charset="0"/>
                <a:cs typeface="Segoe UI Light" panose="020B0502040204020203" pitchFamily="34" charset="0"/>
                <a:hlinkClick r:id="rId7"/>
              </a:rPr>
              <a:t>https://azure.microsoft.com/en-us/documentation/articles/log-analytics-data-sources-custom-logs/</a:t>
            </a:r>
            <a:r>
              <a:rPr lang="en-US" sz="1224" dirty="0">
                <a:latin typeface="Segoe UI Light" panose="020B0502040204020203" pitchFamily="34" charset="0"/>
                <a:cs typeface="Segoe UI Light" panose="020B0502040204020203" pitchFamily="34" charset="0"/>
              </a:rPr>
              <a:t> </a:t>
            </a:r>
          </a:p>
        </p:txBody>
      </p:sp>
    </p:spTree>
    <p:extLst>
      <p:ext uri="{BB962C8B-B14F-4D97-AF65-F5344CB8AC3E}">
        <p14:creationId xmlns:p14="http://schemas.microsoft.com/office/powerpoint/2010/main" val="1710773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3" name="Rectangle 12"/>
          <p:cNvSpPr/>
          <p:nvPr/>
        </p:nvSpPr>
        <p:spPr bwMode="auto">
          <a:xfrm>
            <a:off x="8229734" y="4289167"/>
            <a:ext cx="3688952"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Correlate and analyze through Knowledge obtained by the trusted source such as product team, support team, MSIT, Digital Crime Unit</a:t>
            </a:r>
          </a:p>
        </p:txBody>
      </p:sp>
      <p:sp>
        <p:nvSpPr>
          <p:cNvPr id="15" name="Rectangle 14"/>
          <p:cNvSpPr/>
          <p:nvPr/>
        </p:nvSpPr>
        <p:spPr bwMode="auto">
          <a:xfrm>
            <a:off x="4429923" y="4351281"/>
            <a:ext cx="3330538"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Single source of truth, gathering data from public cloud, private cloud, traditional datacenters</a:t>
            </a:r>
          </a:p>
        </p:txBody>
      </p:sp>
      <p:sp>
        <p:nvSpPr>
          <p:cNvPr id="16" name="TextBox 15"/>
          <p:cNvSpPr txBox="1"/>
          <p:nvPr/>
        </p:nvSpPr>
        <p:spPr>
          <a:xfrm>
            <a:off x="4049251" y="2757000"/>
            <a:ext cx="4644577" cy="1424911"/>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998" dirty="0">
                <a:solidFill>
                  <a:srgbClr val="0092FF"/>
                </a:solidFill>
                <a:latin typeface="Segoe UI Light"/>
                <a:ea typeface="MS PGothic" panose="020B0600070205080204" pitchFamily="34" charset="-128"/>
              </a:rPr>
              <a:t>Experienced sources of insight</a:t>
            </a:r>
          </a:p>
        </p:txBody>
      </p:sp>
      <p:grpSp>
        <p:nvGrpSpPr>
          <p:cNvPr id="17" name="Group 16"/>
          <p:cNvGrpSpPr/>
          <p:nvPr/>
        </p:nvGrpSpPr>
        <p:grpSpPr>
          <a:xfrm>
            <a:off x="4085798" y="447353"/>
            <a:ext cx="7837289" cy="145616"/>
            <a:chOff x="4024234" y="438622"/>
            <a:chExt cx="7684314" cy="142774"/>
          </a:xfrm>
        </p:grpSpPr>
        <p:cxnSp>
          <p:nvCxnSpPr>
            <p:cNvPr id="18" name="Straight Connector 17"/>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1"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2"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SEARCH AND INVESTIGATE</a:t>
            </a:r>
          </a:p>
        </p:txBody>
      </p:sp>
      <p:sp>
        <p:nvSpPr>
          <p:cNvPr id="23"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CORRELATE AND ANALYZE</a:t>
            </a:r>
          </a:p>
        </p:txBody>
      </p:sp>
      <p:sp>
        <p:nvSpPr>
          <p:cNvPr id="24"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5"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6"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pic>
        <p:nvPicPr>
          <p:cNvPr id="27" name="Picture 26"/>
          <p:cNvPicPr>
            <a:picLocks noChangeAspect="1"/>
          </p:cNvPicPr>
          <p:nvPr/>
        </p:nvPicPr>
        <p:blipFill>
          <a:blip r:embed="rId4"/>
          <a:stretch>
            <a:fillRect/>
          </a:stretch>
        </p:blipFill>
        <p:spPr>
          <a:xfrm>
            <a:off x="8769429" y="2740125"/>
            <a:ext cx="1046776" cy="1253546"/>
          </a:xfrm>
          <a:prstGeom prst="rect">
            <a:avLst/>
          </a:prstGeom>
        </p:spPr>
      </p:pic>
      <p:pic>
        <p:nvPicPr>
          <p:cNvPr id="30" name="Picture 29"/>
          <p:cNvPicPr>
            <a:picLocks noChangeAspect="1"/>
          </p:cNvPicPr>
          <p:nvPr/>
        </p:nvPicPr>
        <p:blipFill>
          <a:blip r:embed="rId5"/>
          <a:stretch>
            <a:fillRect/>
          </a:stretch>
        </p:blipFill>
        <p:spPr>
          <a:xfrm>
            <a:off x="819924" y="2533462"/>
            <a:ext cx="1573338" cy="1927600"/>
          </a:xfrm>
          <a:prstGeom prst="rect">
            <a:avLst/>
          </a:prstGeom>
        </p:spPr>
      </p:pic>
    </p:spTree>
    <p:extLst>
      <p:ext uri="{BB962C8B-B14F-4D97-AF65-F5344CB8AC3E}">
        <p14:creationId xmlns:p14="http://schemas.microsoft.com/office/powerpoint/2010/main" val="154950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17" name="Group 16"/>
          <p:cNvGrpSpPr/>
          <p:nvPr/>
        </p:nvGrpSpPr>
        <p:grpSpPr>
          <a:xfrm>
            <a:off x="4085798" y="447353"/>
            <a:ext cx="7837289" cy="145616"/>
            <a:chOff x="4024234" y="438622"/>
            <a:chExt cx="7684314" cy="142774"/>
          </a:xfrm>
        </p:grpSpPr>
        <p:cxnSp>
          <p:nvCxnSpPr>
            <p:cNvPr id="18" name="Straight Connector 17"/>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1"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2"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SEARCH AND INVESTIGATE</a:t>
            </a:r>
          </a:p>
        </p:txBody>
      </p:sp>
      <p:sp>
        <p:nvSpPr>
          <p:cNvPr id="23"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092FF"/>
                </a:solidFill>
                <a:latin typeface="Segoe UI" charset="0"/>
                <a:ea typeface="Segoe UI" charset="0"/>
                <a:cs typeface="Segoe UI" charset="0"/>
              </a:rPr>
              <a:t>CORRELATE AND ANALYZE</a:t>
            </a:r>
          </a:p>
        </p:txBody>
      </p:sp>
      <p:sp>
        <p:nvSpPr>
          <p:cNvPr id="24"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5"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6"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pic>
        <p:nvPicPr>
          <p:cNvPr id="30" name="Picture 29"/>
          <p:cNvPicPr>
            <a:picLocks noChangeAspect="1"/>
          </p:cNvPicPr>
          <p:nvPr/>
        </p:nvPicPr>
        <p:blipFill>
          <a:blip r:embed="rId4"/>
          <a:stretch>
            <a:fillRect/>
          </a:stretch>
        </p:blipFill>
        <p:spPr>
          <a:xfrm>
            <a:off x="819924" y="2533462"/>
            <a:ext cx="1573338" cy="1927600"/>
          </a:xfrm>
          <a:prstGeom prst="rect">
            <a:avLst/>
          </a:prstGeom>
        </p:spPr>
      </p:pic>
      <p:pic>
        <p:nvPicPr>
          <p:cNvPr id="28" name="Picture 27" descr="Screen Clipping"/>
          <p:cNvPicPr>
            <a:picLocks noChangeAspect="1"/>
          </p:cNvPicPr>
          <p:nvPr/>
        </p:nvPicPr>
        <p:blipFill>
          <a:blip r:embed="rId5"/>
          <a:stretch>
            <a:fillRect/>
          </a:stretch>
        </p:blipFill>
        <p:spPr>
          <a:xfrm>
            <a:off x="3916587" y="2548675"/>
            <a:ext cx="8309583" cy="3482253"/>
          </a:xfrm>
          <a:prstGeom prst="rect">
            <a:avLst/>
          </a:prstGeom>
        </p:spPr>
      </p:pic>
      <p:sp>
        <p:nvSpPr>
          <p:cNvPr id="27" name="Rectangle 26"/>
          <p:cNvSpPr/>
          <p:nvPr/>
        </p:nvSpPr>
        <p:spPr>
          <a:xfrm>
            <a:off x="3932334" y="1886341"/>
            <a:ext cx="7853190" cy="542399"/>
          </a:xfrm>
          <a:prstGeom prst="rect">
            <a:avLst/>
          </a:prstGeom>
        </p:spPr>
        <p:txBody>
          <a:bodyPr wrap="square">
            <a:spAutoFit/>
          </a:bodyPr>
          <a:lstStyle/>
          <a:p>
            <a:r>
              <a:rPr lang="en-US" sz="1428" dirty="0">
                <a:solidFill>
                  <a:schemeClr val="bg1">
                    <a:lumMod val="65000"/>
                    <a:lumOff val="35000"/>
                  </a:schemeClr>
                </a:solidFill>
                <a:latin typeface="Segoe UI Light" panose="020B0502040204020203" pitchFamily="34" charset="0"/>
                <a:cs typeface="Segoe UI Light" panose="020B0502040204020203" pitchFamily="34" charset="0"/>
              </a:rPr>
              <a:t>Log Analytics solutions are a collection of logic, visualization and data acquisition rules that provide metrics pivoted around a particular problem area. </a:t>
            </a:r>
          </a:p>
        </p:txBody>
      </p:sp>
      <p:sp>
        <p:nvSpPr>
          <p:cNvPr id="2" name="Rectangle 1"/>
          <p:cNvSpPr/>
          <p:nvPr/>
        </p:nvSpPr>
        <p:spPr>
          <a:xfrm>
            <a:off x="3916588" y="6511898"/>
            <a:ext cx="8309583" cy="286306"/>
          </a:xfrm>
          <a:prstGeom prst="rect">
            <a:avLst/>
          </a:prstGeom>
        </p:spPr>
        <p:txBody>
          <a:bodyPr wrap="square">
            <a:spAutoFit/>
          </a:bodyPr>
          <a:lstStyle/>
          <a:p>
            <a:r>
              <a:rPr lang="en-US" sz="1224" dirty="0">
                <a:latin typeface="Segoe UI Light" panose="020B0502040204020203" pitchFamily="34" charset="0"/>
                <a:cs typeface="Segoe UI Light" panose="020B0502040204020203" pitchFamily="34" charset="0"/>
                <a:hlinkClick r:id="rId6"/>
              </a:rPr>
              <a:t>https://azure.microsoft.com/en-us/documentation/articles/log-analytics-add-solutions/</a:t>
            </a:r>
            <a:r>
              <a:rPr lang="en-US" sz="1224" dirty="0">
                <a:latin typeface="Segoe UI Light" panose="020B0502040204020203" pitchFamily="34" charset="0"/>
                <a:cs typeface="Segoe UI Light" panose="020B0502040204020203" pitchFamily="34" charset="0"/>
              </a:rPr>
              <a:t> </a:t>
            </a:r>
          </a:p>
        </p:txBody>
      </p:sp>
      <p:sp>
        <p:nvSpPr>
          <p:cNvPr id="31" name="TextBox 30"/>
          <p:cNvSpPr txBox="1"/>
          <p:nvPr/>
        </p:nvSpPr>
        <p:spPr>
          <a:xfrm>
            <a:off x="3935536" y="1129359"/>
            <a:ext cx="6699065" cy="756492"/>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264" dirty="0">
                <a:solidFill>
                  <a:srgbClr val="0092FF"/>
                </a:solidFill>
                <a:latin typeface="Segoe UI Light"/>
                <a:ea typeface="MS PGothic" panose="020B0600070205080204" pitchFamily="34" charset="-128"/>
              </a:rPr>
              <a:t>Solutions</a:t>
            </a:r>
          </a:p>
        </p:txBody>
      </p:sp>
    </p:spTree>
    <p:extLst>
      <p:ext uri="{BB962C8B-B14F-4D97-AF65-F5344CB8AC3E}">
        <p14:creationId xmlns:p14="http://schemas.microsoft.com/office/powerpoint/2010/main" val="2965921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A2F16-E175-48C3-8AEB-B1C2BEE253C6}"/>
              </a:ext>
            </a:extLst>
          </p:cNvPr>
          <p:cNvSpPr>
            <a:spLocks noGrp="1"/>
          </p:cNvSpPr>
          <p:nvPr>
            <p:ph type="title"/>
          </p:nvPr>
        </p:nvSpPr>
        <p:spPr/>
        <p:txBody>
          <a:bodyPr/>
          <a:lstStyle/>
          <a:p>
            <a:r>
              <a:rPr lang="sl-SI" dirty="0"/>
              <a:t>Solutions demo</a:t>
            </a:r>
          </a:p>
        </p:txBody>
      </p:sp>
      <p:sp>
        <p:nvSpPr>
          <p:cNvPr id="3" name="Text Placeholder 2">
            <a:extLst>
              <a:ext uri="{FF2B5EF4-FFF2-40B4-BE49-F238E27FC236}">
                <a16:creationId xmlns:a16="http://schemas.microsoft.com/office/drawing/2014/main" id="{AA181336-0324-430F-BC6F-D4912AE42D4F}"/>
              </a:ext>
            </a:extLst>
          </p:cNvPr>
          <p:cNvSpPr>
            <a:spLocks noGrp="1"/>
          </p:cNvSpPr>
          <p:nvPr>
            <p:ph type="body" sz="quarter" idx="12"/>
          </p:nvPr>
        </p:nvSpPr>
        <p:spPr>
          <a:xfrm>
            <a:off x="274638" y="3954463"/>
            <a:ext cx="10058401" cy="2511457"/>
          </a:xfrm>
        </p:spPr>
        <p:txBody>
          <a:bodyPr/>
          <a:lstStyle/>
          <a:p>
            <a:r>
              <a:rPr lang="sl-SI" dirty="0"/>
              <a:t>AD, SQL </a:t>
            </a:r>
            <a:r>
              <a:rPr lang="sl-SI" dirty="0" err="1"/>
              <a:t>Assessment</a:t>
            </a:r>
            <a:endParaRPr lang="sl-SI" dirty="0"/>
          </a:p>
          <a:p>
            <a:r>
              <a:rPr lang="sl-SI" dirty="0"/>
              <a:t>Security &amp; </a:t>
            </a:r>
            <a:r>
              <a:rPr lang="sl-SI" dirty="0" err="1"/>
              <a:t>Audit</a:t>
            </a:r>
            <a:endParaRPr lang="sl-SI" dirty="0"/>
          </a:p>
          <a:p>
            <a:r>
              <a:rPr lang="sl-SI" dirty="0"/>
              <a:t>Service Map</a:t>
            </a:r>
          </a:p>
          <a:p>
            <a:r>
              <a:rPr lang="sl-SI" dirty="0" err="1"/>
              <a:t>Change</a:t>
            </a:r>
            <a:r>
              <a:rPr lang="sl-SI" dirty="0"/>
              <a:t> </a:t>
            </a:r>
            <a:r>
              <a:rPr lang="sl-SI" dirty="0" err="1"/>
              <a:t>tracking</a:t>
            </a:r>
            <a:endParaRPr lang="sl-SI" dirty="0"/>
          </a:p>
          <a:p>
            <a:r>
              <a:rPr lang="sl-SI" dirty="0" err="1"/>
              <a:t>Network</a:t>
            </a:r>
            <a:r>
              <a:rPr lang="sl-SI" dirty="0"/>
              <a:t> </a:t>
            </a:r>
            <a:r>
              <a:rPr lang="sl-SI" dirty="0" err="1"/>
              <a:t>Performance</a:t>
            </a:r>
            <a:r>
              <a:rPr lang="sl-SI" dirty="0"/>
              <a:t> Monitor</a:t>
            </a:r>
          </a:p>
        </p:txBody>
      </p:sp>
    </p:spTree>
    <p:extLst>
      <p:ext uri="{BB962C8B-B14F-4D97-AF65-F5344CB8AC3E}">
        <p14:creationId xmlns:p14="http://schemas.microsoft.com/office/powerpoint/2010/main" val="1699857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7" name="TextBox 16"/>
          <p:cNvSpPr txBox="1"/>
          <p:nvPr/>
        </p:nvSpPr>
        <p:spPr>
          <a:xfrm>
            <a:off x="4055083" y="1162551"/>
            <a:ext cx="7273042" cy="1466342"/>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672" dirty="0">
                <a:solidFill>
                  <a:srgbClr val="0092FF"/>
                </a:solidFill>
                <a:latin typeface="Segoe UI Light"/>
                <a:ea typeface="MS PGothic" panose="020B0600070205080204" pitchFamily="34" charset="-128"/>
              </a:rPr>
              <a:t>View designer</a:t>
            </a:r>
          </a:p>
          <a:p>
            <a:pPr defTabSz="932014" eaLnBrk="0" fontAlgn="base" hangingPunct="0">
              <a:lnSpc>
                <a:spcPct val="90000"/>
              </a:lnSpc>
              <a:spcBef>
                <a:spcPct val="0"/>
              </a:spcBef>
              <a:spcAft>
                <a:spcPts val="600"/>
              </a:spcAft>
              <a:defRPr/>
            </a:pPr>
            <a:r>
              <a:rPr lang="en-US" sz="1836" dirty="0">
                <a:solidFill>
                  <a:schemeClr val="bg1">
                    <a:lumMod val="65000"/>
                    <a:lumOff val="35000"/>
                  </a:schemeClr>
                </a:solidFill>
                <a:latin typeface="Segoe UI Light"/>
                <a:ea typeface="MS PGothic" panose="020B0600070205080204" pitchFamily="34" charset="-128"/>
              </a:rPr>
              <a:t>Create visual tiles based on searches</a:t>
            </a:r>
          </a:p>
          <a:p>
            <a:pPr defTabSz="932014" eaLnBrk="0" fontAlgn="base" hangingPunct="0">
              <a:lnSpc>
                <a:spcPct val="90000"/>
              </a:lnSpc>
              <a:spcBef>
                <a:spcPct val="0"/>
              </a:spcBef>
              <a:spcAft>
                <a:spcPts val="600"/>
              </a:spcAft>
              <a:defRPr/>
            </a:pPr>
            <a:r>
              <a:rPr lang="en-US" sz="1836" dirty="0">
                <a:solidFill>
                  <a:schemeClr val="bg1">
                    <a:lumMod val="65000"/>
                    <a:lumOff val="35000"/>
                  </a:schemeClr>
                </a:solidFill>
                <a:latin typeface="Segoe UI Light"/>
                <a:ea typeface="MS PGothic" panose="020B0600070205080204" pitchFamily="34" charset="-128"/>
              </a:rPr>
              <a:t>Assemble tiles on a dashboard</a:t>
            </a:r>
          </a:p>
        </p:txBody>
      </p:sp>
      <p:grpSp>
        <p:nvGrpSpPr>
          <p:cNvPr id="18" name="Group 17"/>
          <p:cNvGrpSpPr/>
          <p:nvPr/>
        </p:nvGrpSpPr>
        <p:grpSpPr>
          <a:xfrm>
            <a:off x="4085798" y="447353"/>
            <a:ext cx="7837289" cy="145616"/>
            <a:chOff x="4024234" y="438622"/>
            <a:chExt cx="7684314" cy="142774"/>
          </a:xfrm>
        </p:grpSpPr>
        <p:cxnSp>
          <p:nvCxnSpPr>
            <p:cNvPr id="19" name="Straight Connector 18"/>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2"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3"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4"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CORRELATE AND ANALYZE</a:t>
            </a:r>
          </a:p>
        </p:txBody>
      </p:sp>
      <p:sp>
        <p:nvSpPr>
          <p:cNvPr id="25"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VISUALIZE AND REPORT</a:t>
            </a:r>
          </a:p>
        </p:txBody>
      </p:sp>
      <p:sp>
        <p:nvSpPr>
          <p:cNvPr id="26"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7"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grpSp>
        <p:nvGrpSpPr>
          <p:cNvPr id="32" name="Group 31"/>
          <p:cNvGrpSpPr/>
          <p:nvPr/>
        </p:nvGrpSpPr>
        <p:grpSpPr>
          <a:xfrm>
            <a:off x="655976" y="2957788"/>
            <a:ext cx="2083079" cy="1757556"/>
            <a:chOff x="-3678779" y="1750049"/>
            <a:chExt cx="8007083" cy="6755816"/>
          </a:xfrm>
        </p:grpSpPr>
        <p:pic>
          <p:nvPicPr>
            <p:cNvPr id="33" name="Picture 32"/>
            <p:cNvPicPr>
              <a:picLocks noChangeAspect="1"/>
            </p:cNvPicPr>
            <p:nvPr/>
          </p:nvPicPr>
          <p:blipFill>
            <a:blip r:embed="rId4"/>
            <a:stretch>
              <a:fillRect/>
            </a:stretch>
          </p:blipFill>
          <p:spPr>
            <a:xfrm>
              <a:off x="-3678779" y="1750049"/>
              <a:ext cx="6851251" cy="5872501"/>
            </a:xfrm>
            <a:prstGeom prst="rect">
              <a:avLst/>
            </a:prstGeom>
          </p:spPr>
        </p:pic>
        <p:grpSp>
          <p:nvGrpSpPr>
            <p:cNvPr id="34" name="Group 33"/>
            <p:cNvGrpSpPr/>
            <p:nvPr/>
          </p:nvGrpSpPr>
          <p:grpSpPr>
            <a:xfrm>
              <a:off x="-542945" y="3668364"/>
              <a:ext cx="4871249" cy="4837501"/>
              <a:chOff x="-831824" y="3390899"/>
              <a:chExt cx="4871249" cy="4837501"/>
            </a:xfrm>
          </p:grpSpPr>
          <p:sp>
            <p:nvSpPr>
              <p:cNvPr id="35" name="Oval 5"/>
              <p:cNvSpPr>
                <a:spLocks noChangeArrowheads="1"/>
              </p:cNvSpPr>
              <p:nvPr/>
            </p:nvSpPr>
            <p:spPr bwMode="auto">
              <a:xfrm>
                <a:off x="-776288" y="3494088"/>
                <a:ext cx="3746501" cy="3746500"/>
              </a:xfrm>
              <a:prstGeom prst="ellipse">
                <a:avLst/>
              </a:prstGeom>
              <a:solidFill>
                <a:srgbClr val="FFFFFF">
                  <a:alpha val="50196"/>
                </a:srgbClr>
              </a:solidFill>
              <a:ln>
                <a:noFill/>
              </a:ln>
            </p:spPr>
            <p:txBody>
              <a:bodyPr vert="horz" wrap="square" lIns="93260" tIns="46630" rIns="93260" bIns="46630" numCol="1" anchor="t" anchorCtr="0" compatLnSpc="1">
                <a:prstTxWarp prst="textNoShape">
                  <a:avLst/>
                </a:prstTxWarp>
              </a:bodyPr>
              <a:lstStyle/>
              <a:p>
                <a:endParaRPr lang="en-US" sz="1836"/>
              </a:p>
            </p:txBody>
          </p:sp>
          <p:pic>
            <p:nvPicPr>
              <p:cNvPr id="36" name="Picture 35"/>
              <p:cNvPicPr>
                <a:picLocks noChangeAspect="1"/>
              </p:cNvPicPr>
              <p:nvPr/>
            </p:nvPicPr>
            <p:blipFill>
              <a:blip r:embed="rId5"/>
              <a:stretch>
                <a:fillRect/>
              </a:stretch>
            </p:blipFill>
            <p:spPr>
              <a:xfrm>
                <a:off x="-831824" y="3390899"/>
                <a:ext cx="4871249" cy="4837501"/>
              </a:xfrm>
              <a:prstGeom prst="rect">
                <a:avLst/>
              </a:prstGeom>
            </p:spPr>
          </p:pic>
        </p:grpSp>
      </p:grpSp>
      <p:pic>
        <p:nvPicPr>
          <p:cNvPr id="1026" name="Picture 2" descr="Screenshot of the View Overview til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09953" y="2530666"/>
            <a:ext cx="6699705" cy="385538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229383" y="6483199"/>
            <a:ext cx="7934201" cy="270285"/>
          </a:xfrm>
          <a:prstGeom prst="rect">
            <a:avLst/>
          </a:prstGeom>
        </p:spPr>
        <p:txBody>
          <a:bodyPr wrap="square">
            <a:spAutoFit/>
          </a:bodyPr>
          <a:lstStyle/>
          <a:p>
            <a:r>
              <a:rPr lang="en-US" sz="1122" dirty="0">
                <a:solidFill>
                  <a:schemeClr val="bg1">
                    <a:lumMod val="65000"/>
                    <a:lumOff val="35000"/>
                  </a:schemeClr>
                </a:solidFill>
                <a:latin typeface="Segoe UI" panose="020B0502040204020203" pitchFamily="34" charset="0"/>
                <a:cs typeface="Segoe UI" panose="020B0502040204020203" pitchFamily="34" charset="0"/>
              </a:rPr>
              <a:t>View Designer editing Overview Tile to show custom service’s front-end custom events and performance data</a:t>
            </a:r>
          </a:p>
        </p:txBody>
      </p:sp>
    </p:spTree>
    <p:extLst>
      <p:ext uri="{BB962C8B-B14F-4D97-AF65-F5344CB8AC3E}">
        <p14:creationId xmlns:p14="http://schemas.microsoft.com/office/powerpoint/2010/main" val="200899190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17" name="TextBox 16"/>
          <p:cNvSpPr txBox="1"/>
          <p:nvPr/>
        </p:nvSpPr>
        <p:spPr>
          <a:xfrm>
            <a:off x="4055083" y="1162551"/>
            <a:ext cx="7273042" cy="1466342"/>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672" dirty="0">
                <a:solidFill>
                  <a:srgbClr val="0092FF"/>
                </a:solidFill>
                <a:latin typeface="Segoe UI Light"/>
                <a:ea typeface="MS PGothic" panose="020B0600070205080204" pitchFamily="34" charset="-128"/>
              </a:rPr>
              <a:t>View designer</a:t>
            </a:r>
          </a:p>
          <a:p>
            <a:pPr defTabSz="932014" eaLnBrk="0" fontAlgn="base" hangingPunct="0">
              <a:lnSpc>
                <a:spcPct val="90000"/>
              </a:lnSpc>
              <a:spcBef>
                <a:spcPct val="0"/>
              </a:spcBef>
              <a:spcAft>
                <a:spcPts val="600"/>
              </a:spcAft>
              <a:defRPr/>
            </a:pPr>
            <a:r>
              <a:rPr lang="en-US" sz="1836" dirty="0">
                <a:solidFill>
                  <a:schemeClr val="bg1">
                    <a:lumMod val="65000"/>
                    <a:lumOff val="35000"/>
                  </a:schemeClr>
                </a:solidFill>
                <a:latin typeface="Segoe UI Light"/>
                <a:ea typeface="MS PGothic" panose="020B0600070205080204" pitchFamily="34" charset="-128"/>
              </a:rPr>
              <a:t>Create visual tiles based on searches</a:t>
            </a:r>
          </a:p>
          <a:p>
            <a:pPr defTabSz="932014" eaLnBrk="0" fontAlgn="base" hangingPunct="0">
              <a:lnSpc>
                <a:spcPct val="90000"/>
              </a:lnSpc>
              <a:spcBef>
                <a:spcPct val="0"/>
              </a:spcBef>
              <a:spcAft>
                <a:spcPts val="600"/>
              </a:spcAft>
              <a:defRPr/>
            </a:pPr>
            <a:r>
              <a:rPr lang="en-US" sz="1836" dirty="0">
                <a:solidFill>
                  <a:schemeClr val="bg1">
                    <a:lumMod val="65000"/>
                    <a:lumOff val="35000"/>
                  </a:schemeClr>
                </a:solidFill>
                <a:latin typeface="Segoe UI Light"/>
                <a:ea typeface="MS PGothic" panose="020B0600070205080204" pitchFamily="34" charset="-128"/>
              </a:rPr>
              <a:t>Assemble tiles on a dashboard</a:t>
            </a:r>
          </a:p>
        </p:txBody>
      </p:sp>
      <p:grpSp>
        <p:nvGrpSpPr>
          <p:cNvPr id="18" name="Group 17"/>
          <p:cNvGrpSpPr/>
          <p:nvPr/>
        </p:nvGrpSpPr>
        <p:grpSpPr>
          <a:xfrm>
            <a:off x="4085798" y="447353"/>
            <a:ext cx="7837289" cy="145616"/>
            <a:chOff x="4024234" y="438622"/>
            <a:chExt cx="7684314" cy="142774"/>
          </a:xfrm>
        </p:grpSpPr>
        <p:cxnSp>
          <p:nvCxnSpPr>
            <p:cNvPr id="19" name="Straight Connector 18"/>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2"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3"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4"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CORRELATE AND ANALYZE</a:t>
            </a:r>
          </a:p>
        </p:txBody>
      </p:sp>
      <p:sp>
        <p:nvSpPr>
          <p:cNvPr id="25"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VISUALIZE AND REPORT</a:t>
            </a:r>
          </a:p>
        </p:txBody>
      </p:sp>
      <p:sp>
        <p:nvSpPr>
          <p:cNvPr id="26"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MONITOR AND ALERT</a:t>
            </a:r>
          </a:p>
        </p:txBody>
      </p:sp>
      <p:sp>
        <p:nvSpPr>
          <p:cNvPr id="27"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grpSp>
        <p:nvGrpSpPr>
          <p:cNvPr id="32" name="Group 31"/>
          <p:cNvGrpSpPr/>
          <p:nvPr/>
        </p:nvGrpSpPr>
        <p:grpSpPr>
          <a:xfrm>
            <a:off x="655976" y="2957788"/>
            <a:ext cx="2083079" cy="1757556"/>
            <a:chOff x="-3678779" y="1750049"/>
            <a:chExt cx="8007083" cy="6755816"/>
          </a:xfrm>
        </p:grpSpPr>
        <p:pic>
          <p:nvPicPr>
            <p:cNvPr id="33" name="Picture 32"/>
            <p:cNvPicPr>
              <a:picLocks noChangeAspect="1"/>
            </p:cNvPicPr>
            <p:nvPr/>
          </p:nvPicPr>
          <p:blipFill>
            <a:blip r:embed="rId4"/>
            <a:stretch>
              <a:fillRect/>
            </a:stretch>
          </p:blipFill>
          <p:spPr>
            <a:xfrm>
              <a:off x="-3678779" y="1750049"/>
              <a:ext cx="6851251" cy="5872501"/>
            </a:xfrm>
            <a:prstGeom prst="rect">
              <a:avLst/>
            </a:prstGeom>
          </p:spPr>
        </p:pic>
        <p:grpSp>
          <p:nvGrpSpPr>
            <p:cNvPr id="34" name="Group 33"/>
            <p:cNvGrpSpPr/>
            <p:nvPr/>
          </p:nvGrpSpPr>
          <p:grpSpPr>
            <a:xfrm>
              <a:off x="-542945" y="3668364"/>
              <a:ext cx="4871249" cy="4837501"/>
              <a:chOff x="-831824" y="3390899"/>
              <a:chExt cx="4871249" cy="4837501"/>
            </a:xfrm>
          </p:grpSpPr>
          <p:sp>
            <p:nvSpPr>
              <p:cNvPr id="35" name="Oval 5"/>
              <p:cNvSpPr>
                <a:spLocks noChangeArrowheads="1"/>
              </p:cNvSpPr>
              <p:nvPr/>
            </p:nvSpPr>
            <p:spPr bwMode="auto">
              <a:xfrm>
                <a:off x="-776288" y="3494088"/>
                <a:ext cx="3746501" cy="3746500"/>
              </a:xfrm>
              <a:prstGeom prst="ellipse">
                <a:avLst/>
              </a:prstGeom>
              <a:solidFill>
                <a:srgbClr val="FFFFFF">
                  <a:alpha val="50196"/>
                </a:srgbClr>
              </a:solidFill>
              <a:ln>
                <a:noFill/>
              </a:ln>
            </p:spPr>
            <p:txBody>
              <a:bodyPr vert="horz" wrap="square" lIns="93260" tIns="46630" rIns="93260" bIns="46630" numCol="1" anchor="t" anchorCtr="0" compatLnSpc="1">
                <a:prstTxWarp prst="textNoShape">
                  <a:avLst/>
                </a:prstTxWarp>
              </a:bodyPr>
              <a:lstStyle/>
              <a:p>
                <a:endParaRPr lang="en-US" sz="1836"/>
              </a:p>
            </p:txBody>
          </p:sp>
          <p:pic>
            <p:nvPicPr>
              <p:cNvPr id="36" name="Picture 35"/>
              <p:cNvPicPr>
                <a:picLocks noChangeAspect="1"/>
              </p:cNvPicPr>
              <p:nvPr/>
            </p:nvPicPr>
            <p:blipFill>
              <a:blip r:embed="rId5"/>
              <a:stretch>
                <a:fillRect/>
              </a:stretch>
            </p:blipFill>
            <p:spPr>
              <a:xfrm>
                <a:off x="-831824" y="3390899"/>
                <a:ext cx="4871249" cy="4837501"/>
              </a:xfrm>
              <a:prstGeom prst="rect">
                <a:avLst/>
              </a:prstGeom>
            </p:spPr>
          </p:pic>
        </p:grpSp>
      </p:grpSp>
      <p:sp>
        <p:nvSpPr>
          <p:cNvPr id="2" name="Rectangle 1"/>
          <p:cNvSpPr/>
          <p:nvPr/>
        </p:nvSpPr>
        <p:spPr>
          <a:xfrm>
            <a:off x="4201046" y="6376338"/>
            <a:ext cx="7934201" cy="446397"/>
          </a:xfrm>
          <a:prstGeom prst="rect">
            <a:avLst/>
          </a:prstGeom>
        </p:spPr>
        <p:txBody>
          <a:bodyPr wrap="square">
            <a:spAutoFit/>
          </a:bodyPr>
          <a:lstStyle/>
          <a:p>
            <a:r>
              <a:rPr lang="en-US" sz="1122" dirty="0">
                <a:solidFill>
                  <a:schemeClr val="bg1">
                    <a:lumMod val="65000"/>
                    <a:lumOff val="35000"/>
                  </a:schemeClr>
                </a:solidFill>
                <a:latin typeface="Segoe UI" panose="020B0502040204020203" pitchFamily="34" charset="0"/>
                <a:cs typeface="Segoe UI" panose="020B0502040204020203" pitchFamily="34" charset="0"/>
              </a:rPr>
              <a:t>Complete with metrics visualized in line charts, distributions of event levels for my service, and the amount of data getting for both types of events. Each visualization can drill down into OMS Log search.</a:t>
            </a:r>
          </a:p>
        </p:txBody>
      </p:sp>
      <p:pic>
        <p:nvPicPr>
          <p:cNvPr id="2050" name="Picture 2" descr="Screenshot of a customized view.">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72877" y="2688433"/>
            <a:ext cx="8517779" cy="3302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650206"/>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EE480-4285-429D-8728-C13BB08A090B}"/>
              </a:ext>
            </a:extLst>
          </p:cNvPr>
          <p:cNvSpPr>
            <a:spLocks noGrp="1"/>
          </p:cNvSpPr>
          <p:nvPr>
            <p:ph type="title"/>
          </p:nvPr>
        </p:nvSpPr>
        <p:spPr>
          <a:xfrm>
            <a:off x="274638" y="2125677"/>
            <a:ext cx="10056812" cy="2179058"/>
          </a:xfrm>
        </p:spPr>
        <p:txBody>
          <a:bodyPr/>
          <a:lstStyle/>
          <a:p>
            <a:r>
              <a:rPr lang="sl-SI" dirty="0" err="1"/>
              <a:t>Automated</a:t>
            </a:r>
            <a:r>
              <a:rPr lang="sl-SI" dirty="0"/>
              <a:t> </a:t>
            </a:r>
            <a:r>
              <a:rPr lang="sl-SI" dirty="0" err="1"/>
              <a:t>remediation</a:t>
            </a:r>
            <a:r>
              <a:rPr lang="sl-SI" dirty="0"/>
              <a:t> demo</a:t>
            </a:r>
          </a:p>
        </p:txBody>
      </p:sp>
      <p:sp>
        <p:nvSpPr>
          <p:cNvPr id="3" name="Text Placeholder 2">
            <a:extLst>
              <a:ext uri="{FF2B5EF4-FFF2-40B4-BE49-F238E27FC236}">
                <a16:creationId xmlns:a16="http://schemas.microsoft.com/office/drawing/2014/main" id="{78EC606F-17FD-47D0-A558-3360BF8B9036}"/>
              </a:ext>
            </a:extLst>
          </p:cNvPr>
          <p:cNvSpPr>
            <a:spLocks noGrp="1"/>
          </p:cNvSpPr>
          <p:nvPr>
            <p:ph type="body" sz="quarter" idx="12"/>
          </p:nvPr>
        </p:nvSpPr>
        <p:spPr/>
        <p:txBody>
          <a:bodyPr/>
          <a:lstStyle/>
          <a:p>
            <a:endParaRPr lang="sl-SI" dirty="0"/>
          </a:p>
        </p:txBody>
      </p:sp>
    </p:spTree>
    <p:extLst>
      <p:ext uri="{BB962C8B-B14F-4D97-AF65-F5344CB8AC3E}">
        <p14:creationId xmlns:p14="http://schemas.microsoft.com/office/powerpoint/2010/main" val="21293509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17" name="Group 16"/>
          <p:cNvGrpSpPr/>
          <p:nvPr/>
        </p:nvGrpSpPr>
        <p:grpSpPr>
          <a:xfrm>
            <a:off x="4085798" y="447353"/>
            <a:ext cx="7837289" cy="145616"/>
            <a:chOff x="4024234" y="438622"/>
            <a:chExt cx="7684314" cy="142774"/>
          </a:xfrm>
        </p:grpSpPr>
        <p:cxnSp>
          <p:nvCxnSpPr>
            <p:cNvPr id="18" name="Straight Connector 17"/>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1"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2"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3"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4"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5"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MONITOR AND ALERT</a:t>
            </a:r>
          </a:p>
        </p:txBody>
      </p:sp>
      <p:sp>
        <p:nvSpPr>
          <p:cNvPr id="26"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pic>
        <p:nvPicPr>
          <p:cNvPr id="30" name="Picture 29"/>
          <p:cNvPicPr>
            <a:picLocks noChangeAspect="1"/>
          </p:cNvPicPr>
          <p:nvPr/>
        </p:nvPicPr>
        <p:blipFill>
          <a:blip r:embed="rId4"/>
          <a:stretch>
            <a:fillRect/>
          </a:stretch>
        </p:blipFill>
        <p:spPr>
          <a:xfrm>
            <a:off x="620176" y="2949393"/>
            <a:ext cx="1862478" cy="1441615"/>
          </a:xfrm>
          <a:prstGeom prst="rect">
            <a:avLst/>
          </a:prstGeom>
        </p:spPr>
      </p:pic>
      <p:sp>
        <p:nvSpPr>
          <p:cNvPr id="27" name="Rectangle 26"/>
          <p:cNvSpPr/>
          <p:nvPr/>
        </p:nvSpPr>
        <p:spPr bwMode="auto">
          <a:xfrm>
            <a:off x="4165526" y="1740762"/>
            <a:ext cx="7386405"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Automate your task based on community gallery</a:t>
            </a:r>
          </a:p>
        </p:txBody>
      </p:sp>
      <p:sp>
        <p:nvSpPr>
          <p:cNvPr id="28" name="TextBox 27"/>
          <p:cNvSpPr txBox="1"/>
          <p:nvPr/>
        </p:nvSpPr>
        <p:spPr>
          <a:xfrm>
            <a:off x="4032226" y="1033384"/>
            <a:ext cx="6713023" cy="756492"/>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264" dirty="0">
                <a:solidFill>
                  <a:srgbClr val="0092FF"/>
                </a:solidFill>
                <a:latin typeface="Segoe UI Light"/>
                <a:ea typeface="MS PGothic" panose="020B0600070205080204" pitchFamily="34" charset="-128"/>
              </a:rPr>
              <a:t>Auto remediate based on alerts</a:t>
            </a:r>
          </a:p>
        </p:txBody>
      </p:sp>
      <p:pic>
        <p:nvPicPr>
          <p:cNvPr id="2" name="Picture 1"/>
          <p:cNvPicPr>
            <a:picLocks noChangeAspect="1"/>
          </p:cNvPicPr>
          <p:nvPr/>
        </p:nvPicPr>
        <p:blipFill>
          <a:blip r:embed="rId5"/>
          <a:stretch>
            <a:fillRect/>
          </a:stretch>
        </p:blipFill>
        <p:spPr>
          <a:xfrm>
            <a:off x="3797199" y="2949394"/>
            <a:ext cx="8638394" cy="3484623"/>
          </a:xfrm>
          <a:prstGeom prst="rect">
            <a:avLst/>
          </a:prstGeom>
        </p:spPr>
      </p:pic>
    </p:spTree>
    <p:extLst>
      <p:ext uri="{BB962C8B-B14F-4D97-AF65-F5344CB8AC3E}">
        <p14:creationId xmlns:p14="http://schemas.microsoft.com/office/powerpoint/2010/main" val="8837588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8188" r="15237"/>
          <a:stretch/>
        </p:blipFill>
        <p:spPr>
          <a:xfrm>
            <a:off x="881" y="-1"/>
            <a:ext cx="3410992" cy="6994525"/>
          </a:xfrm>
          <a:prstGeom prst="rect">
            <a:avLst/>
          </a:prstGeom>
        </p:spPr>
      </p:pic>
      <p:sp>
        <p:nvSpPr>
          <p:cNvPr id="3" name="Rectangle 2"/>
          <p:cNvSpPr/>
          <p:nvPr/>
        </p:nvSpPr>
        <p:spPr bwMode="auto">
          <a:xfrm>
            <a:off x="881" y="1984"/>
            <a:ext cx="3410992" cy="6992541"/>
          </a:xfrm>
          <a:prstGeom prst="rect">
            <a:avLst/>
          </a:prstGeom>
          <a:solidFill>
            <a:srgbClr val="0070C0">
              <a:alpha val="69804"/>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defTabSz="932014" eaLnBrk="0" fontAlgn="base" hangingPunct="0">
              <a:lnSpc>
                <a:spcPct val="90000"/>
              </a:lnSpc>
              <a:spcBef>
                <a:spcPct val="0"/>
              </a:spcBef>
              <a:spcAft>
                <a:spcPts val="600"/>
              </a:spcAft>
              <a:defRPr/>
            </a:pPr>
            <a:endParaRPr lang="en-US" sz="2448" dirty="0">
              <a:solidFill>
                <a:schemeClr val="tx1"/>
              </a:solidFill>
              <a:latin typeface="Segoe UI Light"/>
              <a:ea typeface="MS PGothic" panose="020B0600070205080204" pitchFamily="34" charset="-128"/>
            </a:endParaRPr>
          </a:p>
        </p:txBody>
      </p:sp>
      <p:grpSp>
        <p:nvGrpSpPr>
          <p:cNvPr id="5" name="Group 4"/>
          <p:cNvGrpSpPr/>
          <p:nvPr/>
        </p:nvGrpSpPr>
        <p:grpSpPr>
          <a:xfrm flipH="1">
            <a:off x="3101949" y="988"/>
            <a:ext cx="619849" cy="6994527"/>
            <a:chOff x="5285978" y="-2"/>
            <a:chExt cx="607750" cy="6858002"/>
          </a:xfrm>
        </p:grpSpPr>
        <p:sp>
          <p:nvSpPr>
            <p:cNvPr id="6" name="Rectangle 5"/>
            <p:cNvSpPr/>
            <p:nvPr/>
          </p:nvSpPr>
          <p:spPr bwMode="auto">
            <a:xfrm>
              <a:off x="5285978" y="-2"/>
              <a:ext cx="302023" cy="6857999"/>
            </a:xfrm>
            <a:prstGeom prst="rect">
              <a:avLst/>
            </a:prstGeom>
            <a:solidFill>
              <a:schemeClr val="tx1">
                <a:lumMod val="75000"/>
                <a:alpha val="25098"/>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Rectangle 6"/>
            <p:cNvSpPr/>
            <p:nvPr/>
          </p:nvSpPr>
          <p:spPr bwMode="auto">
            <a:xfrm>
              <a:off x="5591705" y="1"/>
              <a:ext cx="302023" cy="6857999"/>
            </a:xfrm>
            <a:prstGeom prst="rect">
              <a:avLst/>
            </a:prstGeom>
            <a:solidFill>
              <a:srgbClr val="FFFFF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pPr>
              <a:endParaRPr lang="en-US" sz="2400"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17" name="Group 16"/>
          <p:cNvGrpSpPr/>
          <p:nvPr/>
        </p:nvGrpSpPr>
        <p:grpSpPr>
          <a:xfrm>
            <a:off x="4085798" y="447353"/>
            <a:ext cx="7837289" cy="145616"/>
            <a:chOff x="4024234" y="438622"/>
            <a:chExt cx="7684314" cy="142774"/>
          </a:xfrm>
        </p:grpSpPr>
        <p:cxnSp>
          <p:nvCxnSpPr>
            <p:cNvPr id="18" name="Straight Connector 17"/>
            <p:cNvCxnSpPr/>
            <p:nvPr/>
          </p:nvCxnSpPr>
          <p:spPr>
            <a:xfrm>
              <a:off x="4024234" y="441797"/>
              <a:ext cx="7680855" cy="0"/>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4024234"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11705089" y="438622"/>
              <a:ext cx="3459" cy="142774"/>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grpSp>
      <p:sp>
        <p:nvSpPr>
          <p:cNvPr id="21" name="Title 17"/>
          <p:cNvSpPr txBox="1">
            <a:spLocks/>
          </p:cNvSpPr>
          <p:nvPr/>
        </p:nvSpPr>
        <p:spPr bwMode="auto">
          <a:xfrm>
            <a:off x="4049251"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COLLECT AND INDEX DATA</a:t>
            </a:r>
          </a:p>
        </p:txBody>
      </p:sp>
      <p:sp>
        <p:nvSpPr>
          <p:cNvPr id="22" name="Title 17"/>
          <p:cNvSpPr txBox="1">
            <a:spLocks/>
          </p:cNvSpPr>
          <p:nvPr/>
        </p:nvSpPr>
        <p:spPr bwMode="auto">
          <a:xfrm>
            <a:off x="5750896" y="483903"/>
            <a:ext cx="1602951"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SEARCH AND INVESTIGATE</a:t>
            </a:r>
          </a:p>
        </p:txBody>
      </p:sp>
      <p:sp>
        <p:nvSpPr>
          <p:cNvPr id="23" name="Title 17"/>
          <p:cNvSpPr txBox="1">
            <a:spLocks/>
          </p:cNvSpPr>
          <p:nvPr/>
        </p:nvSpPr>
        <p:spPr bwMode="auto">
          <a:xfrm>
            <a:off x="7452541" y="483903"/>
            <a:ext cx="154527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CORRELATE AND ANALYZE</a:t>
            </a:r>
          </a:p>
        </p:txBody>
      </p:sp>
      <p:sp>
        <p:nvSpPr>
          <p:cNvPr id="24" name="Title 17"/>
          <p:cNvSpPr txBox="1">
            <a:spLocks/>
          </p:cNvSpPr>
          <p:nvPr/>
        </p:nvSpPr>
        <p:spPr bwMode="auto">
          <a:xfrm>
            <a:off x="9096506" y="483903"/>
            <a:ext cx="1439400" cy="2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VISUALIZE AND REPORT</a:t>
            </a:r>
          </a:p>
        </p:txBody>
      </p:sp>
      <p:sp>
        <p:nvSpPr>
          <p:cNvPr id="25" name="Title 17"/>
          <p:cNvSpPr txBox="1">
            <a:spLocks/>
          </p:cNvSpPr>
          <p:nvPr/>
        </p:nvSpPr>
        <p:spPr bwMode="auto">
          <a:xfrm>
            <a:off x="10634602" y="479738"/>
            <a:ext cx="1304387" cy="23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0B97FF"/>
                </a:solidFill>
                <a:latin typeface="Segoe UI" charset="0"/>
                <a:ea typeface="Segoe UI" charset="0"/>
                <a:cs typeface="Segoe UI" charset="0"/>
              </a:rPr>
              <a:t>MONITOR AND ALERT</a:t>
            </a:r>
          </a:p>
        </p:txBody>
      </p:sp>
      <p:sp>
        <p:nvSpPr>
          <p:cNvPr id="26" name="Title 17"/>
          <p:cNvSpPr txBox="1">
            <a:spLocks/>
          </p:cNvSpPr>
          <p:nvPr/>
        </p:nvSpPr>
        <p:spPr bwMode="auto">
          <a:xfrm>
            <a:off x="4049251" y="211718"/>
            <a:ext cx="1297858" cy="268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anchor="ctr" anchorCtr="0" compatLnSpc="1">
            <a:prstTxWarp prst="textNoShape">
              <a:avLst/>
            </a:prstTxWarp>
          </a:bodyPr>
          <a:lstStyle>
            <a:lvl1pPr algn="l" defTabSz="457200" rtl="0" eaLnBrk="1" fontAlgn="base" hangingPunct="1">
              <a:lnSpc>
                <a:spcPct val="80000"/>
              </a:lnSpc>
              <a:spcBef>
                <a:spcPct val="0"/>
              </a:spcBef>
              <a:spcAft>
                <a:spcPct val="0"/>
              </a:spcAft>
              <a:defRPr sz="5400" kern="1200">
                <a:solidFill>
                  <a:srgbClr val="0070C0"/>
                </a:solidFill>
                <a:latin typeface="Segoe UI Light"/>
                <a:ea typeface="ＭＳ Ｐゴシック" charset="0"/>
                <a:cs typeface="Segoe UI Light"/>
              </a:defRPr>
            </a:lvl1pPr>
            <a:lvl2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2pPr>
            <a:lvl3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3pPr>
            <a:lvl4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4pPr>
            <a:lvl5pPr algn="l" defTabSz="457200" rtl="0" eaLnBrk="1" fontAlgn="base" hangingPunct="1">
              <a:lnSpc>
                <a:spcPct val="80000"/>
              </a:lnSpc>
              <a:spcBef>
                <a:spcPct val="0"/>
              </a:spcBef>
              <a:spcAft>
                <a:spcPct val="0"/>
              </a:spcAft>
              <a:defRPr sz="4400">
                <a:solidFill>
                  <a:schemeClr val="accent1"/>
                </a:solidFill>
                <a:latin typeface="Segoe UI Light" charset="0"/>
                <a:ea typeface="ＭＳ Ｐゴシック" charset="0"/>
              </a:defRPr>
            </a:lvl5pPr>
            <a:lvl6pPr marL="457200" algn="l" defTabSz="457200" rtl="0" eaLnBrk="1" fontAlgn="base" hangingPunct="1">
              <a:spcBef>
                <a:spcPct val="0"/>
              </a:spcBef>
              <a:spcAft>
                <a:spcPct val="0"/>
              </a:spcAft>
              <a:defRPr sz="4400">
                <a:solidFill>
                  <a:schemeClr val="accent1"/>
                </a:solidFill>
                <a:latin typeface="Segoe UI Light" charset="0"/>
                <a:ea typeface="ＭＳ Ｐゴシック" charset="0"/>
              </a:defRPr>
            </a:lvl6pPr>
            <a:lvl7pPr marL="914400" algn="l" defTabSz="457200" rtl="0" eaLnBrk="1" fontAlgn="base" hangingPunct="1">
              <a:spcBef>
                <a:spcPct val="0"/>
              </a:spcBef>
              <a:spcAft>
                <a:spcPct val="0"/>
              </a:spcAft>
              <a:defRPr sz="4400">
                <a:solidFill>
                  <a:schemeClr val="accent1"/>
                </a:solidFill>
                <a:latin typeface="Segoe UI Light" charset="0"/>
                <a:ea typeface="ＭＳ Ｐゴシック" charset="0"/>
              </a:defRPr>
            </a:lvl7pPr>
            <a:lvl8pPr marL="1371600" algn="l" defTabSz="457200" rtl="0" eaLnBrk="1" fontAlgn="base" hangingPunct="1">
              <a:spcBef>
                <a:spcPct val="0"/>
              </a:spcBef>
              <a:spcAft>
                <a:spcPct val="0"/>
              </a:spcAft>
              <a:defRPr sz="4400">
                <a:solidFill>
                  <a:schemeClr val="accent1"/>
                </a:solidFill>
                <a:latin typeface="Segoe UI Light" charset="0"/>
                <a:ea typeface="ＭＳ Ｐゴシック" charset="0"/>
              </a:defRPr>
            </a:lvl8pPr>
            <a:lvl9pPr marL="1828800" algn="l" defTabSz="457200" rtl="0" eaLnBrk="1" fontAlgn="base" hangingPunct="1">
              <a:spcBef>
                <a:spcPct val="0"/>
              </a:spcBef>
              <a:spcAft>
                <a:spcPct val="0"/>
              </a:spcAft>
              <a:defRPr sz="4400">
                <a:solidFill>
                  <a:schemeClr val="accent1"/>
                </a:solidFill>
                <a:latin typeface="Segoe UI Light" charset="0"/>
                <a:ea typeface="ＭＳ Ｐゴシック" charset="0"/>
              </a:defRPr>
            </a:lvl9pPr>
          </a:lstStyle>
          <a:p>
            <a:pPr algn="ctr" defTabSz="932597" fontAlgn="auto">
              <a:lnSpc>
                <a:spcPct val="100000"/>
              </a:lnSpc>
              <a:spcBef>
                <a:spcPts val="0"/>
              </a:spcBef>
              <a:spcAft>
                <a:spcPts val="0"/>
              </a:spcAft>
              <a:defRPr/>
            </a:pPr>
            <a:r>
              <a:rPr lang="en-US" sz="816" b="1" dirty="0">
                <a:solidFill>
                  <a:srgbClr val="7F7F7F"/>
                </a:solidFill>
                <a:latin typeface="Segoe UI" charset="0"/>
                <a:ea typeface="Segoe UI" charset="0"/>
                <a:cs typeface="Segoe UI" charset="0"/>
              </a:rPr>
              <a:t>UNIFIED EXPERIENCE</a:t>
            </a:r>
          </a:p>
        </p:txBody>
      </p:sp>
      <p:pic>
        <p:nvPicPr>
          <p:cNvPr id="30" name="Picture 29"/>
          <p:cNvPicPr>
            <a:picLocks noChangeAspect="1"/>
          </p:cNvPicPr>
          <p:nvPr/>
        </p:nvPicPr>
        <p:blipFill>
          <a:blip r:embed="rId4"/>
          <a:stretch>
            <a:fillRect/>
          </a:stretch>
        </p:blipFill>
        <p:spPr>
          <a:xfrm>
            <a:off x="620176" y="2949393"/>
            <a:ext cx="1862478" cy="1441615"/>
          </a:xfrm>
          <a:prstGeom prst="rect">
            <a:avLst/>
          </a:prstGeom>
        </p:spPr>
      </p:pic>
      <p:sp>
        <p:nvSpPr>
          <p:cNvPr id="27" name="Rectangle 26"/>
          <p:cNvSpPr/>
          <p:nvPr/>
        </p:nvSpPr>
        <p:spPr bwMode="auto">
          <a:xfrm>
            <a:off x="4165526" y="1740762"/>
            <a:ext cx="7386405" cy="1661778"/>
          </a:xfrm>
          <a:prstGeom prst="rect">
            <a:avLst/>
          </a:prstGeom>
          <a:noFill/>
          <a:ln w="190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149175" tIns="186468" rIns="46616" bIns="190901"/>
          <a:lstStyle/>
          <a:p>
            <a:pPr defTabSz="931577" fontAlgn="base">
              <a:spcBef>
                <a:spcPct val="0"/>
              </a:spcBef>
              <a:spcAft>
                <a:spcPts val="600"/>
              </a:spcAft>
              <a:defRPr/>
            </a:pPr>
            <a:r>
              <a:rPr lang="en-US" sz="1632" dirty="0">
                <a:solidFill>
                  <a:srgbClr val="505050"/>
                </a:solidFill>
                <a:latin typeface="Segoe UI Semilight" panose="020B0402040204020203" pitchFamily="34" charset="0"/>
                <a:cs typeface="Segoe UI Semilight" panose="020B0402040204020203" pitchFamily="34" charset="0"/>
              </a:rPr>
              <a:t>Setup alert rule to trigger automated task</a:t>
            </a:r>
          </a:p>
        </p:txBody>
      </p:sp>
      <p:sp>
        <p:nvSpPr>
          <p:cNvPr id="28" name="TextBox 27"/>
          <p:cNvSpPr txBox="1"/>
          <p:nvPr/>
        </p:nvSpPr>
        <p:spPr>
          <a:xfrm>
            <a:off x="4032226" y="1033384"/>
            <a:ext cx="6713023" cy="756492"/>
          </a:xfrm>
          <a:prstGeom prst="rect">
            <a:avLst/>
          </a:prstGeom>
          <a:noFill/>
        </p:spPr>
        <p:txBody>
          <a:bodyPr wrap="square" lIns="182828" tIns="146262" rIns="182828" bIns="146262" rtlCol="0">
            <a:spAutoFit/>
          </a:bodyPr>
          <a:lstStyle/>
          <a:p>
            <a:pPr defTabSz="932014" eaLnBrk="0" fontAlgn="base" hangingPunct="0">
              <a:lnSpc>
                <a:spcPct val="90000"/>
              </a:lnSpc>
              <a:spcBef>
                <a:spcPct val="0"/>
              </a:spcBef>
              <a:spcAft>
                <a:spcPts val="600"/>
              </a:spcAft>
              <a:defRPr/>
            </a:pPr>
            <a:r>
              <a:rPr lang="en-US" sz="3264" dirty="0">
                <a:solidFill>
                  <a:srgbClr val="0092FF"/>
                </a:solidFill>
                <a:latin typeface="Segoe UI Light"/>
                <a:ea typeface="MS PGothic" panose="020B0600070205080204" pitchFamily="34" charset="-128"/>
              </a:rPr>
              <a:t>Auto remediate based on alerts</a:t>
            </a:r>
          </a:p>
        </p:txBody>
      </p:sp>
      <p:pic>
        <p:nvPicPr>
          <p:cNvPr id="8" name="Picture 7"/>
          <p:cNvPicPr>
            <a:picLocks noChangeAspect="1"/>
          </p:cNvPicPr>
          <p:nvPr/>
        </p:nvPicPr>
        <p:blipFill>
          <a:blip r:embed="rId5"/>
          <a:stretch>
            <a:fillRect/>
          </a:stretch>
        </p:blipFill>
        <p:spPr>
          <a:xfrm>
            <a:off x="4029279" y="2334434"/>
            <a:ext cx="8046873" cy="4438667"/>
          </a:xfrm>
          <a:prstGeom prst="rect">
            <a:avLst/>
          </a:prstGeom>
        </p:spPr>
      </p:pic>
    </p:spTree>
    <p:extLst>
      <p:ext uri="{BB962C8B-B14F-4D97-AF65-F5344CB8AC3E}">
        <p14:creationId xmlns:p14="http://schemas.microsoft.com/office/powerpoint/2010/main" val="1137378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9398" y="1"/>
            <a:ext cx="11190916" cy="718816"/>
          </a:xfrm>
          <a:effectLst/>
        </p:spPr>
        <p:txBody>
          <a:bodyPr wrap="none" anchor="ctr" anchorCtr="0"/>
          <a:lstStyle/>
          <a:p>
            <a:pPr>
              <a:lnSpc>
                <a:spcPct val="100000"/>
              </a:lnSpc>
            </a:pPr>
            <a:r>
              <a:rPr lang="en-US" sz="3672" b="1" dirty="0"/>
              <a:t>OMS Licensing Placemat</a:t>
            </a:r>
          </a:p>
        </p:txBody>
      </p:sp>
      <p:sp>
        <p:nvSpPr>
          <p:cNvPr id="35" name="TextBox 34"/>
          <p:cNvSpPr txBox="1"/>
          <p:nvPr/>
        </p:nvSpPr>
        <p:spPr bwMode="auto">
          <a:xfrm>
            <a:off x="615815" y="855851"/>
            <a:ext cx="3063961" cy="670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3260" tIns="46630" rIns="93260" bIns="46630" numCol="1" rtlCol="0" anchor="ctr" anchorCtr="0" compatLnSpc="1">
            <a:prstTxWarp prst="textNoShape">
              <a:avLst/>
            </a:prstTxWarp>
            <a:spAutoFit/>
          </a:bodyPr>
          <a:lstStyle/>
          <a:p>
            <a:pPr algn="ctr"/>
            <a:r>
              <a:rPr lang="en-US" sz="1836" b="1" dirty="0">
                <a:solidFill>
                  <a:srgbClr val="00B050"/>
                </a:solidFill>
              </a:rPr>
              <a:t>Pay-as-you-go</a:t>
            </a:r>
          </a:p>
          <a:p>
            <a:pPr algn="ctr"/>
            <a:r>
              <a:rPr lang="en-US" sz="1836" b="1" dirty="0">
                <a:solidFill>
                  <a:srgbClr val="00B050"/>
                </a:solidFill>
              </a:rPr>
              <a:t>(Can use monetary commit)</a:t>
            </a:r>
          </a:p>
        </p:txBody>
      </p:sp>
      <p:sp>
        <p:nvSpPr>
          <p:cNvPr id="37" name="TextBox 36"/>
          <p:cNvSpPr txBox="1"/>
          <p:nvPr/>
        </p:nvSpPr>
        <p:spPr bwMode="auto">
          <a:xfrm>
            <a:off x="5827706" y="855850"/>
            <a:ext cx="4908145" cy="670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3260" tIns="46630" rIns="93260" bIns="46630" numCol="1" rtlCol="0" anchor="ctr" anchorCtr="0" compatLnSpc="1">
            <a:prstTxWarp prst="textNoShape">
              <a:avLst/>
            </a:prstTxWarp>
            <a:spAutoFit/>
          </a:bodyPr>
          <a:lstStyle/>
          <a:p>
            <a:pPr algn="ctr"/>
            <a:r>
              <a:rPr lang="en-US" sz="1836" b="1" dirty="0">
                <a:solidFill>
                  <a:srgbClr val="0070C0"/>
                </a:solidFill>
              </a:rPr>
              <a:t>Suites – requires annual pre-commitment</a:t>
            </a:r>
          </a:p>
          <a:p>
            <a:pPr algn="ctr"/>
            <a:r>
              <a:rPr lang="en-US" sz="1836" b="1" dirty="0">
                <a:solidFill>
                  <a:srgbClr val="0070C0"/>
                </a:solidFill>
              </a:rPr>
              <a:t>(Separate transaction from monetary commit)</a:t>
            </a:r>
          </a:p>
        </p:txBody>
      </p:sp>
      <p:cxnSp>
        <p:nvCxnSpPr>
          <p:cNvPr id="40" name="Straight Connector 39"/>
          <p:cNvCxnSpPr/>
          <p:nvPr/>
        </p:nvCxnSpPr>
        <p:spPr>
          <a:xfrm>
            <a:off x="375849" y="1551124"/>
            <a:ext cx="3543893" cy="0"/>
          </a:xfrm>
          <a:prstGeom prst="line">
            <a:avLst/>
          </a:prstGeom>
          <a:ln w="38100">
            <a:solidFill>
              <a:srgbClr val="00B050"/>
            </a:solidFill>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4458105" y="1551124"/>
            <a:ext cx="7647347" cy="0"/>
          </a:xfrm>
          <a:prstGeom prst="line">
            <a:avLst/>
          </a:prstGeom>
          <a:ln w="38100">
            <a:solidFill>
              <a:srgbClr val="0070C0"/>
            </a:solidFill>
          </a:ln>
          <a:effectLst/>
        </p:spPr>
        <p:style>
          <a:lnRef idx="2">
            <a:schemeClr val="accent1"/>
          </a:lnRef>
          <a:fillRef idx="0">
            <a:schemeClr val="accent1"/>
          </a:fillRef>
          <a:effectRef idx="1">
            <a:schemeClr val="accent1"/>
          </a:effectRef>
          <a:fontRef idx="minor">
            <a:schemeClr val="tx1"/>
          </a:fontRef>
        </p:style>
      </p:cxnSp>
      <p:sp>
        <p:nvSpPr>
          <p:cNvPr id="3" name="TextBox 2"/>
          <p:cNvSpPr txBox="1"/>
          <p:nvPr/>
        </p:nvSpPr>
        <p:spPr bwMode="auto">
          <a:xfrm>
            <a:off x="4175273" y="6571295"/>
            <a:ext cx="3830931" cy="26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3260" tIns="46630" rIns="93260" bIns="46630" numCol="1" rtlCol="0" anchor="ctr" anchorCtr="0" compatLnSpc="1">
            <a:prstTxWarp prst="textNoShape">
              <a:avLst/>
            </a:prstTxWarp>
            <a:spAutoFit/>
          </a:bodyPr>
          <a:lstStyle/>
          <a:p>
            <a:r>
              <a:rPr lang="en-US" sz="1071" i="1" dirty="0">
                <a:solidFill>
                  <a:schemeClr val="bg1"/>
                </a:solidFill>
              </a:rPr>
              <a:t>(All prices are monthly prices without any customer discounts)</a:t>
            </a:r>
          </a:p>
        </p:txBody>
      </p:sp>
      <p:graphicFrame>
        <p:nvGraphicFramePr>
          <p:cNvPr id="4" name="Table 3"/>
          <p:cNvGraphicFramePr>
            <a:graphicFrameLocks noGrp="1"/>
          </p:cNvGraphicFramePr>
          <p:nvPr>
            <p:extLst/>
          </p:nvPr>
        </p:nvGraphicFramePr>
        <p:xfrm>
          <a:off x="375849" y="1902616"/>
          <a:ext cx="3543893" cy="2906614"/>
        </p:xfrm>
        <a:graphic>
          <a:graphicData uri="http://schemas.openxmlformats.org/drawingml/2006/table">
            <a:tbl>
              <a:tblPr firstRow="1" bandRow="1">
                <a:tableStyleId>{10A1B5D5-9B99-4C35-A422-299274C87663}</a:tableStyleId>
              </a:tblPr>
              <a:tblGrid>
                <a:gridCol w="1984948">
                  <a:extLst>
                    <a:ext uri="{9D8B030D-6E8A-4147-A177-3AD203B41FA5}">
                      <a16:colId xmlns:a16="http://schemas.microsoft.com/office/drawing/2014/main" val="1852776552"/>
                    </a:ext>
                  </a:extLst>
                </a:gridCol>
                <a:gridCol w="1558945">
                  <a:extLst>
                    <a:ext uri="{9D8B030D-6E8A-4147-A177-3AD203B41FA5}">
                      <a16:colId xmlns:a16="http://schemas.microsoft.com/office/drawing/2014/main" val="1954114993"/>
                    </a:ext>
                  </a:extLst>
                </a:gridCol>
              </a:tblGrid>
              <a:tr h="310868">
                <a:tc>
                  <a:txBody>
                    <a:bodyPr/>
                    <a:lstStyle/>
                    <a:p>
                      <a:r>
                        <a:rPr lang="en-US" sz="1400" dirty="0"/>
                        <a:t>Service</a:t>
                      </a:r>
                    </a:p>
                  </a:txBody>
                  <a:tcPr marL="93260" marR="93260" marT="46630" marB="46630">
                    <a:lnR w="12700" cap="flat" cmpd="sng" algn="ctr">
                      <a:solidFill>
                        <a:srgbClr val="00B050"/>
                      </a:solidFill>
                      <a:prstDash val="solid"/>
                      <a:round/>
                      <a:headEnd type="none" w="med" len="med"/>
                      <a:tailEnd type="none" w="med" len="med"/>
                    </a:lnR>
                    <a:solidFill>
                      <a:srgbClr val="00B050"/>
                    </a:solidFill>
                  </a:tcPr>
                </a:tc>
                <a:tc>
                  <a:txBody>
                    <a:bodyPr/>
                    <a:lstStyle/>
                    <a:p>
                      <a:r>
                        <a:rPr lang="en-US" sz="1400" dirty="0"/>
                        <a:t>Price (per month)</a:t>
                      </a:r>
                    </a:p>
                  </a:txBody>
                  <a:tcPr marL="93260" marR="93260" marT="46630" marB="46630">
                    <a:lnL w="12700" cap="flat" cmpd="sng" algn="ctr">
                      <a:solidFill>
                        <a:srgbClr val="00B050"/>
                      </a:solidFill>
                      <a:prstDash val="solid"/>
                      <a:round/>
                      <a:headEnd type="none" w="med" len="med"/>
                      <a:tailEnd type="none" w="med" len="med"/>
                    </a:lnL>
                    <a:solidFill>
                      <a:srgbClr val="00B050"/>
                    </a:solidFill>
                  </a:tcPr>
                </a:tc>
                <a:extLst>
                  <a:ext uri="{0D108BD9-81ED-4DB2-BD59-A6C34878D82A}">
                    <a16:rowId xmlns:a16="http://schemas.microsoft.com/office/drawing/2014/main" val="1026672887"/>
                  </a:ext>
                </a:extLst>
              </a:tr>
              <a:tr h="450758">
                <a:tc>
                  <a:txBody>
                    <a:bodyPr/>
                    <a:lstStyle/>
                    <a:p>
                      <a:r>
                        <a:rPr lang="en-US" sz="1200" dirty="0"/>
                        <a:t>Insight &amp; Analytics</a:t>
                      </a:r>
                    </a:p>
                    <a:p>
                      <a:r>
                        <a:rPr lang="en-US" sz="1100" i="1" dirty="0"/>
                        <a:t>(includes Log Analytics)</a:t>
                      </a:r>
                    </a:p>
                  </a:txBody>
                  <a:tcPr marL="93260" marR="93260" marT="46630" marB="46630">
                    <a:lnR w="12700" cap="flat" cmpd="sng" algn="ctr">
                      <a:solidFill>
                        <a:srgbClr val="00B050"/>
                      </a:solidFill>
                      <a:prstDash val="solid"/>
                      <a:round/>
                      <a:headEnd type="none" w="med" len="med"/>
                      <a:tailEnd type="none" w="med" len="med"/>
                    </a:lnR>
                  </a:tcPr>
                </a:tc>
                <a:tc>
                  <a:txBody>
                    <a:bodyPr/>
                    <a:lstStyle/>
                    <a:p>
                      <a:r>
                        <a:rPr lang="en-US" sz="1200" dirty="0"/>
                        <a:t>$15/ node</a:t>
                      </a:r>
                    </a:p>
                  </a:txBody>
                  <a:tcPr marL="93260" marR="93260" marT="46630" marB="46630">
                    <a:lnL w="12700" cap="flat" cmpd="sng" algn="ctr">
                      <a:solidFill>
                        <a:srgbClr val="00B050"/>
                      </a:solidFill>
                      <a:prstDash val="solid"/>
                      <a:round/>
                      <a:headEnd type="none" w="med" len="med"/>
                      <a:tailEnd type="none" w="med" len="med"/>
                    </a:lnL>
                  </a:tcPr>
                </a:tc>
                <a:extLst>
                  <a:ext uri="{0D108BD9-81ED-4DB2-BD59-A6C34878D82A}">
                    <a16:rowId xmlns:a16="http://schemas.microsoft.com/office/drawing/2014/main" val="2561014550"/>
                  </a:ext>
                </a:extLst>
              </a:tr>
              <a:tr h="279781">
                <a:tc>
                  <a:txBody>
                    <a:bodyPr/>
                    <a:lstStyle/>
                    <a:p>
                      <a:r>
                        <a:rPr lang="en-US" sz="1200" dirty="0"/>
                        <a:t>Automation &amp; Control</a:t>
                      </a:r>
                    </a:p>
                  </a:txBody>
                  <a:tcPr marL="93260" marR="93260" marT="46630" marB="46630">
                    <a:lnR w="12700" cap="flat" cmpd="sng" algn="ctr">
                      <a:solidFill>
                        <a:srgbClr val="00B050"/>
                      </a:solidFill>
                      <a:prstDash val="solid"/>
                      <a:round/>
                      <a:headEnd type="none" w="med" len="med"/>
                      <a:tailEnd type="none" w="med" len="med"/>
                    </a:lnR>
                  </a:tcPr>
                </a:tc>
                <a:tc>
                  <a:txBody>
                    <a:bodyPr/>
                    <a:lstStyle/>
                    <a:p>
                      <a:r>
                        <a:rPr lang="en-US" sz="1200" dirty="0"/>
                        <a:t>$10/ node</a:t>
                      </a:r>
                    </a:p>
                  </a:txBody>
                  <a:tcPr marL="93260" marR="93260" marT="46630" marB="46630">
                    <a:lnL w="12700" cap="flat" cmpd="sng" algn="ctr">
                      <a:solidFill>
                        <a:srgbClr val="00B050"/>
                      </a:solidFill>
                      <a:prstDash val="solid"/>
                      <a:round/>
                      <a:headEnd type="none" w="med" len="med"/>
                      <a:tailEnd type="none" w="med" len="med"/>
                    </a:lnL>
                  </a:tcPr>
                </a:tc>
                <a:extLst>
                  <a:ext uri="{0D108BD9-81ED-4DB2-BD59-A6C34878D82A}">
                    <a16:rowId xmlns:a16="http://schemas.microsoft.com/office/drawing/2014/main" val="4059513614"/>
                  </a:ext>
                </a:extLst>
              </a:tr>
              <a:tr h="466302">
                <a:tc>
                  <a:txBody>
                    <a:bodyPr/>
                    <a:lstStyle/>
                    <a:p>
                      <a:r>
                        <a:rPr lang="en-US" sz="1200" dirty="0"/>
                        <a:t>Security &amp; Compliance </a:t>
                      </a:r>
                      <a:r>
                        <a:rPr lang="en-US" sz="1200" b="1" u="sng" dirty="0"/>
                        <a:t>or</a:t>
                      </a:r>
                    </a:p>
                    <a:p>
                      <a:r>
                        <a:rPr lang="en-US" sz="1200" dirty="0"/>
                        <a:t>Azure Security Center</a:t>
                      </a:r>
                    </a:p>
                  </a:txBody>
                  <a:tcPr marL="93260" marR="93260" marT="46630" marB="46630">
                    <a:lnR w="12700" cap="flat" cmpd="sng" algn="ctr">
                      <a:solidFill>
                        <a:srgbClr val="00B050"/>
                      </a:solidFill>
                      <a:prstDash val="solid"/>
                      <a:round/>
                      <a:headEnd type="none" w="med" len="med"/>
                      <a:tailEnd type="none" w="med" len="med"/>
                    </a:lnR>
                  </a:tcPr>
                </a:tc>
                <a:tc>
                  <a:txBody>
                    <a:bodyPr/>
                    <a:lstStyle/>
                    <a:p>
                      <a:r>
                        <a:rPr lang="en-US" sz="1200" dirty="0"/>
                        <a:t>$15/ node</a:t>
                      </a:r>
                    </a:p>
                  </a:txBody>
                  <a:tcPr marL="93260" marR="93260" marT="46630" marB="46630">
                    <a:lnL w="12700" cap="flat" cmpd="sng" algn="ctr">
                      <a:solidFill>
                        <a:srgbClr val="00B050"/>
                      </a:solidFill>
                      <a:prstDash val="solid"/>
                      <a:round/>
                      <a:headEnd type="none" w="med" len="med"/>
                      <a:tailEnd type="none" w="med" len="med"/>
                    </a:lnL>
                  </a:tcPr>
                </a:tc>
                <a:extLst>
                  <a:ext uri="{0D108BD9-81ED-4DB2-BD59-A6C34878D82A}">
                    <a16:rowId xmlns:a16="http://schemas.microsoft.com/office/drawing/2014/main" val="291702447"/>
                  </a:ext>
                </a:extLst>
              </a:tr>
              <a:tr h="279781">
                <a:tc>
                  <a:txBody>
                    <a:bodyPr/>
                    <a:lstStyle/>
                    <a:p>
                      <a:r>
                        <a:rPr lang="en-US" sz="1200" dirty="0"/>
                        <a:t>Backup</a:t>
                      </a:r>
                    </a:p>
                  </a:txBody>
                  <a:tcPr marL="93260" marR="93260" marT="46630" marB="46630">
                    <a:lnR w="12700" cap="flat" cmpd="sng" algn="ctr">
                      <a:solidFill>
                        <a:srgbClr val="00B050"/>
                      </a:solidFill>
                      <a:prstDash val="solid"/>
                      <a:round/>
                      <a:headEnd type="none" w="med" len="med"/>
                      <a:tailEnd type="none" w="med" len="med"/>
                    </a:lnR>
                  </a:tcPr>
                </a:tc>
                <a:tc>
                  <a:txBody>
                    <a:bodyPr/>
                    <a:lstStyle/>
                    <a:p>
                      <a:r>
                        <a:rPr lang="en-US" sz="1200" dirty="0"/>
                        <a:t>$10/ node</a:t>
                      </a:r>
                    </a:p>
                  </a:txBody>
                  <a:tcPr marL="93260" marR="93260" marT="46630" marB="46630">
                    <a:lnL w="12700" cap="flat" cmpd="sng" algn="ctr">
                      <a:solidFill>
                        <a:srgbClr val="00B050"/>
                      </a:solidFill>
                      <a:prstDash val="solid"/>
                      <a:round/>
                      <a:headEnd type="none" w="med" len="med"/>
                      <a:tailEnd type="none" w="med" len="med"/>
                    </a:lnL>
                  </a:tcPr>
                </a:tc>
                <a:extLst>
                  <a:ext uri="{0D108BD9-81ED-4DB2-BD59-A6C34878D82A}">
                    <a16:rowId xmlns:a16="http://schemas.microsoft.com/office/drawing/2014/main" val="2052171687"/>
                  </a:ext>
                </a:extLst>
              </a:tr>
              <a:tr h="279781">
                <a:tc>
                  <a:txBody>
                    <a:bodyPr/>
                    <a:lstStyle/>
                    <a:p>
                      <a:r>
                        <a:rPr lang="en-US" sz="1200" dirty="0"/>
                        <a:t>Site Recovery – E2E</a:t>
                      </a:r>
                    </a:p>
                  </a:txBody>
                  <a:tcPr marL="93260" marR="93260" marT="46630" marB="46630">
                    <a:lnR w="12700" cap="flat" cmpd="sng" algn="ctr">
                      <a:solidFill>
                        <a:srgbClr val="00B050"/>
                      </a:solidFill>
                      <a:prstDash val="solid"/>
                      <a:round/>
                      <a:headEnd type="none" w="med" len="med"/>
                      <a:tailEnd type="none" w="med" len="med"/>
                    </a:lnR>
                  </a:tcPr>
                </a:tc>
                <a:tc>
                  <a:txBody>
                    <a:bodyPr/>
                    <a:lstStyle/>
                    <a:p>
                      <a:r>
                        <a:rPr lang="en-US" sz="1200" dirty="0"/>
                        <a:t>$16/ node</a:t>
                      </a:r>
                    </a:p>
                  </a:txBody>
                  <a:tcPr marL="93260" marR="93260" marT="46630" marB="46630">
                    <a:lnL w="12700" cap="flat" cmpd="sng" algn="ctr">
                      <a:solidFill>
                        <a:srgbClr val="00B050"/>
                      </a:solidFill>
                      <a:prstDash val="solid"/>
                      <a:round/>
                      <a:headEnd type="none" w="med" len="med"/>
                      <a:tailEnd type="none" w="med" len="med"/>
                    </a:lnL>
                  </a:tcPr>
                </a:tc>
                <a:extLst>
                  <a:ext uri="{0D108BD9-81ED-4DB2-BD59-A6C34878D82A}">
                    <a16:rowId xmlns:a16="http://schemas.microsoft.com/office/drawing/2014/main" val="2256002732"/>
                  </a:ext>
                </a:extLst>
              </a:tr>
              <a:tr h="279781">
                <a:tc>
                  <a:txBody>
                    <a:bodyPr/>
                    <a:lstStyle/>
                    <a:p>
                      <a:r>
                        <a:rPr lang="en-US" sz="1200" dirty="0"/>
                        <a:t>Site Recovery – E2A</a:t>
                      </a:r>
                    </a:p>
                  </a:txBody>
                  <a:tcPr marL="93260" marR="93260" marT="46630" marB="46630">
                    <a:lnR w="12700" cap="flat" cmpd="sng" algn="ctr">
                      <a:solidFill>
                        <a:srgbClr val="00B050"/>
                      </a:solidFill>
                      <a:prstDash val="solid"/>
                      <a:round/>
                      <a:headEnd type="none" w="med" len="med"/>
                      <a:tailEnd type="none" w="med" len="med"/>
                    </a:lnR>
                    <a:lnB w="28575" cap="flat" cmpd="sng" algn="ctr">
                      <a:solidFill>
                        <a:srgbClr val="00B050"/>
                      </a:solidFill>
                      <a:prstDash val="solid"/>
                      <a:round/>
                      <a:headEnd type="none" w="med" len="med"/>
                      <a:tailEnd type="none" w="med" len="med"/>
                    </a:lnB>
                  </a:tcPr>
                </a:tc>
                <a:tc>
                  <a:txBody>
                    <a:bodyPr/>
                    <a:lstStyle/>
                    <a:p>
                      <a:r>
                        <a:rPr lang="en-US" sz="1200" dirty="0"/>
                        <a:t>$25/ node</a:t>
                      </a:r>
                    </a:p>
                  </a:txBody>
                  <a:tcPr marL="93260" marR="93260" marT="46630" marB="46630">
                    <a:lnL w="12700" cap="flat" cmpd="sng" algn="ctr">
                      <a:solidFill>
                        <a:srgbClr val="00B050"/>
                      </a:solidFill>
                      <a:prstDash val="solid"/>
                      <a:round/>
                      <a:headEnd type="none" w="med" len="med"/>
                      <a:tailEnd type="none" w="med" len="med"/>
                    </a:lnL>
                    <a:lnB w="28575"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1307659635"/>
                  </a:ext>
                </a:extLst>
              </a:tr>
              <a:tr h="279781">
                <a:tc>
                  <a:txBody>
                    <a:bodyPr/>
                    <a:lstStyle/>
                    <a:p>
                      <a:r>
                        <a:rPr lang="en-US" sz="1200" dirty="0"/>
                        <a:t>Log Analytics</a:t>
                      </a:r>
                    </a:p>
                  </a:txBody>
                  <a:tcPr marL="93260" marR="93260" marT="46630" marB="46630">
                    <a:lnR w="12700"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tcPr>
                </a:tc>
                <a:tc>
                  <a:txBody>
                    <a:bodyPr/>
                    <a:lstStyle/>
                    <a:p>
                      <a:r>
                        <a:rPr lang="en-US" sz="1200" dirty="0"/>
                        <a:t>$2.3 per GB</a:t>
                      </a:r>
                    </a:p>
                  </a:txBody>
                  <a:tcPr marL="93260" marR="93260" marT="46630" marB="46630">
                    <a:lnL w="12700" cap="flat" cmpd="sng" algn="ctr">
                      <a:solidFill>
                        <a:srgbClr val="00B050"/>
                      </a:solidFill>
                      <a:prstDash val="solid"/>
                      <a:round/>
                      <a:headEnd type="none" w="med" len="med"/>
                      <a:tailEnd type="none" w="med" len="med"/>
                    </a:lnL>
                    <a:lnT w="28575" cap="flat" cmpd="sng" algn="ctr">
                      <a:solidFill>
                        <a:srgbClr val="00B050"/>
                      </a:solidFill>
                      <a:prstDash val="solid"/>
                      <a:round/>
                      <a:headEnd type="none" w="med" len="med"/>
                      <a:tailEnd type="none" w="med" len="med"/>
                    </a:lnT>
                  </a:tcPr>
                </a:tc>
                <a:extLst>
                  <a:ext uri="{0D108BD9-81ED-4DB2-BD59-A6C34878D82A}">
                    <a16:rowId xmlns:a16="http://schemas.microsoft.com/office/drawing/2014/main" val="431488368"/>
                  </a:ext>
                </a:extLst>
              </a:tr>
              <a:tr h="279781">
                <a:tc>
                  <a:txBody>
                    <a:bodyPr/>
                    <a:lstStyle/>
                    <a:p>
                      <a:r>
                        <a:rPr lang="en-US" sz="1200" dirty="0"/>
                        <a:t>Automation</a:t>
                      </a:r>
                    </a:p>
                  </a:txBody>
                  <a:tcPr marL="93260" marR="93260" marT="46630" marB="46630">
                    <a:lnR w="12700" cap="flat" cmpd="sng" algn="ctr">
                      <a:solidFill>
                        <a:srgbClr val="00B050"/>
                      </a:solidFill>
                      <a:prstDash val="solid"/>
                      <a:round/>
                      <a:headEnd type="none" w="med" len="med"/>
                      <a:tailEnd type="none" w="med" len="med"/>
                    </a:lnR>
                  </a:tcPr>
                </a:tc>
                <a:tc>
                  <a:txBody>
                    <a:bodyPr/>
                    <a:lstStyle/>
                    <a:p>
                      <a:r>
                        <a:rPr lang="en-US" sz="1200" dirty="0"/>
                        <a:t>$0.002 per min</a:t>
                      </a:r>
                    </a:p>
                  </a:txBody>
                  <a:tcPr marL="93260" marR="93260" marT="46630" marB="46630">
                    <a:lnL w="12700" cap="flat" cmpd="sng" algn="ctr">
                      <a:solidFill>
                        <a:srgbClr val="00B050"/>
                      </a:solidFill>
                      <a:prstDash val="solid"/>
                      <a:round/>
                      <a:headEnd type="none" w="med" len="med"/>
                      <a:tailEnd type="none" w="med" len="med"/>
                    </a:lnL>
                  </a:tcPr>
                </a:tc>
                <a:extLst>
                  <a:ext uri="{0D108BD9-81ED-4DB2-BD59-A6C34878D82A}">
                    <a16:rowId xmlns:a16="http://schemas.microsoft.com/office/drawing/2014/main" val="3621103287"/>
                  </a:ext>
                </a:extLst>
              </a:tr>
            </a:tbl>
          </a:graphicData>
        </a:graphic>
      </p:graphicFrame>
      <p:graphicFrame>
        <p:nvGraphicFramePr>
          <p:cNvPr id="47" name="Table 46"/>
          <p:cNvGraphicFramePr>
            <a:graphicFrameLocks noGrp="1"/>
          </p:cNvGraphicFramePr>
          <p:nvPr>
            <p:extLst/>
          </p:nvPr>
        </p:nvGraphicFramePr>
        <p:xfrm>
          <a:off x="4458105" y="1902617"/>
          <a:ext cx="3779316" cy="3668240"/>
        </p:xfrm>
        <a:graphic>
          <a:graphicData uri="http://schemas.openxmlformats.org/drawingml/2006/table">
            <a:tbl>
              <a:tblPr firstRow="1" bandRow="1">
                <a:tableStyleId>{1E171933-4619-4E11-9A3F-F7608DF75F80}</a:tableStyleId>
              </a:tblPr>
              <a:tblGrid>
                <a:gridCol w="2193890">
                  <a:extLst>
                    <a:ext uri="{9D8B030D-6E8A-4147-A177-3AD203B41FA5}">
                      <a16:colId xmlns:a16="http://schemas.microsoft.com/office/drawing/2014/main" val="1852776552"/>
                    </a:ext>
                  </a:extLst>
                </a:gridCol>
                <a:gridCol w="1585426">
                  <a:extLst>
                    <a:ext uri="{9D8B030D-6E8A-4147-A177-3AD203B41FA5}">
                      <a16:colId xmlns:a16="http://schemas.microsoft.com/office/drawing/2014/main" val="1954114993"/>
                    </a:ext>
                  </a:extLst>
                </a:gridCol>
              </a:tblGrid>
              <a:tr h="310868">
                <a:tc>
                  <a:txBody>
                    <a:bodyPr/>
                    <a:lstStyle/>
                    <a:p>
                      <a:r>
                        <a:rPr lang="en-US" sz="1400" dirty="0"/>
                        <a:t>Suite</a:t>
                      </a:r>
                    </a:p>
                  </a:txBody>
                  <a:tcPr marL="93260" marR="93260" marT="46630" marB="46630">
                    <a:lnR w="12700" cap="flat" cmpd="sng" algn="ctr">
                      <a:solidFill>
                        <a:srgbClr val="0070C0"/>
                      </a:solidFill>
                      <a:prstDash val="solid"/>
                      <a:round/>
                      <a:headEnd type="none" w="med" len="med"/>
                      <a:tailEnd type="none" w="med" len="med"/>
                    </a:lnR>
                  </a:tcPr>
                </a:tc>
                <a:tc>
                  <a:txBody>
                    <a:bodyPr/>
                    <a:lstStyle/>
                    <a:p>
                      <a:r>
                        <a:rPr lang="en-US" sz="1400" dirty="0"/>
                        <a:t>Price (per month)</a:t>
                      </a:r>
                    </a:p>
                  </a:txBody>
                  <a:tcPr marL="93260" marR="93260" marT="46630" marB="46630">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1026672887"/>
                  </a:ext>
                </a:extLst>
              </a:tr>
              <a:tr h="839343">
                <a:tc>
                  <a:txBody>
                    <a:bodyPr/>
                    <a:lstStyle/>
                    <a:p>
                      <a:r>
                        <a:rPr lang="en-US" sz="1200" b="1" dirty="0"/>
                        <a:t>Insight &amp; Analytics suite</a:t>
                      </a:r>
                    </a:p>
                    <a:p>
                      <a:pPr marL="171450" indent="-171450">
                        <a:buFont typeface="Arial" panose="020B0604020202020204" pitchFamily="34" charset="0"/>
                        <a:buChar char="•"/>
                      </a:pPr>
                      <a:r>
                        <a:rPr lang="en-US" sz="1200" i="1" dirty="0"/>
                        <a:t>Insight &amp; Analytics</a:t>
                      </a:r>
                    </a:p>
                    <a:p>
                      <a:pPr marL="171450" indent="-171450">
                        <a:buFont typeface="Arial" panose="020B0604020202020204" pitchFamily="34" charset="0"/>
                        <a:buChar char="•"/>
                      </a:pPr>
                      <a:r>
                        <a:rPr lang="en-US" sz="1200" i="1" dirty="0"/>
                        <a:t>SCOM</a:t>
                      </a:r>
                    </a:p>
                  </a:txBody>
                  <a:tcPr marL="93260" marR="93260" marT="46630" marB="46630" anchor="ctr">
                    <a:lnR w="12700" cap="flat" cmpd="sng" algn="ctr">
                      <a:solidFill>
                        <a:srgbClr val="0070C0"/>
                      </a:solidFill>
                      <a:prstDash val="solid"/>
                      <a:round/>
                      <a:headEnd type="none" w="med" len="med"/>
                      <a:tailEnd type="none" w="med" len="med"/>
                    </a:lnR>
                  </a:tcPr>
                </a:tc>
                <a:tc>
                  <a:txBody>
                    <a:bodyPr/>
                    <a:lstStyle/>
                    <a:p>
                      <a:pPr algn="ctr"/>
                      <a:r>
                        <a:rPr lang="en-US" sz="1200" b="1" dirty="0"/>
                        <a:t>$15/ node</a:t>
                      </a:r>
                    </a:p>
                  </a:txBody>
                  <a:tcPr marL="93260" marR="93260" marT="46630" marB="46630" anchor="ctr">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561014550"/>
                  </a:ext>
                </a:extLst>
              </a:tr>
              <a:tr h="839343">
                <a:tc>
                  <a:txBody>
                    <a:bodyPr/>
                    <a:lstStyle/>
                    <a:p>
                      <a:r>
                        <a:rPr lang="en-US" sz="1200" b="1" dirty="0"/>
                        <a:t>Automation &amp; Control suite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dirty="0"/>
                        <a:t>Automation &amp; Control</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dirty="0"/>
                        <a:t>SCCM &amp; Orchestrator</a:t>
                      </a:r>
                    </a:p>
                  </a:txBody>
                  <a:tcPr marL="93260" marR="93260" marT="46630" marB="46630" anchor="ctr">
                    <a:lnR w="12700" cap="flat" cmpd="sng" algn="ctr">
                      <a:solidFill>
                        <a:srgbClr val="0070C0"/>
                      </a:solidFill>
                      <a:prstDash val="solid"/>
                      <a:round/>
                      <a:headEnd type="none" w="med" len="med"/>
                      <a:tailEnd type="none" w="med" len="med"/>
                    </a:lnR>
                  </a:tcPr>
                </a:tc>
                <a:tc>
                  <a:txBody>
                    <a:bodyPr/>
                    <a:lstStyle/>
                    <a:p>
                      <a:pPr algn="ctr"/>
                      <a:r>
                        <a:rPr lang="en-US" sz="1200" b="1" dirty="0"/>
                        <a:t>$10/ node</a:t>
                      </a:r>
                    </a:p>
                  </a:txBody>
                  <a:tcPr marL="93260" marR="93260" marT="46630" marB="46630" anchor="ctr">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4059513614"/>
                  </a:ext>
                </a:extLst>
              </a:tr>
              <a:tr h="839343">
                <a:tc>
                  <a:txBody>
                    <a:bodyPr/>
                    <a:lstStyle/>
                    <a:p>
                      <a:r>
                        <a:rPr lang="en-US" sz="1200" b="1" dirty="0"/>
                        <a:t>Security &amp; Compliance suite</a:t>
                      </a:r>
                    </a:p>
                    <a:p>
                      <a:pPr marL="171450" indent="-171450">
                        <a:buFont typeface="Arial" panose="020B0604020202020204" pitchFamily="34" charset="0"/>
                        <a:buChar char="•"/>
                      </a:pPr>
                      <a:r>
                        <a:rPr lang="en-US" sz="1200" b="0" i="1" u="none" dirty="0"/>
                        <a:t>Azure Security Center </a:t>
                      </a:r>
                      <a:r>
                        <a:rPr lang="en-US" sz="1200" b="1" i="1" u="sng" dirty="0"/>
                        <a:t>or</a:t>
                      </a:r>
                    </a:p>
                    <a:p>
                      <a:pPr marL="171450" indent="-171450">
                        <a:buFont typeface="Arial" panose="020B0604020202020204" pitchFamily="34" charset="0"/>
                        <a:buChar char="•"/>
                      </a:pPr>
                      <a:r>
                        <a:rPr lang="en-US" sz="1200" b="0" i="1" u="none" dirty="0"/>
                        <a:t>OMS Security &amp; Compliance</a:t>
                      </a:r>
                    </a:p>
                  </a:txBody>
                  <a:tcPr marL="93260" marR="93260" marT="46630" marB="46630" anchor="ctr">
                    <a:lnR w="12700" cap="flat" cmpd="sng" algn="ctr">
                      <a:solidFill>
                        <a:srgbClr val="0070C0"/>
                      </a:solidFill>
                      <a:prstDash val="solid"/>
                      <a:round/>
                      <a:headEnd type="none" w="med" len="med"/>
                      <a:tailEnd type="none" w="med" len="med"/>
                    </a:lnR>
                  </a:tcPr>
                </a:tc>
                <a:tc>
                  <a:txBody>
                    <a:bodyPr/>
                    <a:lstStyle/>
                    <a:p>
                      <a:pPr algn="ctr"/>
                      <a:r>
                        <a:rPr lang="en-US" sz="1200" b="1" dirty="0"/>
                        <a:t>$15/ node</a:t>
                      </a:r>
                    </a:p>
                  </a:txBody>
                  <a:tcPr marL="93260" marR="93260" marT="46630" marB="46630" anchor="ctr">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91702447"/>
                  </a:ext>
                </a:extLst>
              </a:tr>
              <a:tr h="839343">
                <a:tc>
                  <a:txBody>
                    <a:bodyPr/>
                    <a:lstStyle/>
                    <a:p>
                      <a:r>
                        <a:rPr lang="en-US" sz="1200" b="1" dirty="0"/>
                        <a:t>Protection &amp; Recovery suite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dirty="0"/>
                        <a:t>Backup</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dirty="0"/>
                        <a:t>Site Recovery – E2E &amp; E2A</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dirty="0"/>
                        <a:t>VMM &amp; DPM</a:t>
                      </a:r>
                    </a:p>
                  </a:txBody>
                  <a:tcPr marL="93260" marR="93260" marT="46630" marB="46630" anchor="ctr">
                    <a:lnR w="12700" cap="flat" cmpd="sng" algn="ctr">
                      <a:solidFill>
                        <a:srgbClr val="0070C0"/>
                      </a:solidFill>
                      <a:prstDash val="solid"/>
                      <a:round/>
                      <a:headEnd type="none" w="med" len="med"/>
                      <a:tailEnd type="none" w="med" len="med"/>
                    </a:lnR>
                  </a:tcPr>
                </a:tc>
                <a:tc>
                  <a:txBody>
                    <a:bodyPr/>
                    <a:lstStyle/>
                    <a:p>
                      <a:pPr algn="ctr"/>
                      <a:r>
                        <a:rPr lang="en-US" sz="1200" b="1" dirty="0"/>
                        <a:t>$30/ node</a:t>
                      </a:r>
                    </a:p>
                  </a:txBody>
                  <a:tcPr marL="93260" marR="93260" marT="46630" marB="46630" anchor="ctr">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052171687"/>
                  </a:ext>
                </a:extLst>
              </a:tr>
            </a:tbl>
          </a:graphicData>
        </a:graphic>
      </p:graphicFrame>
      <p:graphicFrame>
        <p:nvGraphicFramePr>
          <p:cNvPr id="48" name="Table 47"/>
          <p:cNvGraphicFramePr>
            <a:graphicFrameLocks noGrp="1"/>
          </p:cNvGraphicFramePr>
          <p:nvPr>
            <p:extLst/>
          </p:nvPr>
        </p:nvGraphicFramePr>
        <p:xfrm>
          <a:off x="8540362" y="1902616"/>
          <a:ext cx="3637153" cy="3724426"/>
        </p:xfrm>
        <a:graphic>
          <a:graphicData uri="http://schemas.openxmlformats.org/drawingml/2006/table">
            <a:tbl>
              <a:tblPr firstRow="1" bandRow="1">
                <a:tableStyleId>{1E171933-4619-4E11-9A3F-F7608DF75F80}</a:tableStyleId>
              </a:tblPr>
              <a:tblGrid>
                <a:gridCol w="2051727">
                  <a:extLst>
                    <a:ext uri="{9D8B030D-6E8A-4147-A177-3AD203B41FA5}">
                      <a16:colId xmlns:a16="http://schemas.microsoft.com/office/drawing/2014/main" val="1852776552"/>
                    </a:ext>
                  </a:extLst>
                </a:gridCol>
                <a:gridCol w="1585426">
                  <a:extLst>
                    <a:ext uri="{9D8B030D-6E8A-4147-A177-3AD203B41FA5}">
                      <a16:colId xmlns:a16="http://schemas.microsoft.com/office/drawing/2014/main" val="1954114993"/>
                    </a:ext>
                  </a:extLst>
                </a:gridCol>
              </a:tblGrid>
              <a:tr h="310868">
                <a:tc>
                  <a:txBody>
                    <a:bodyPr/>
                    <a:lstStyle/>
                    <a:p>
                      <a:r>
                        <a:rPr lang="en-US" sz="1400" dirty="0"/>
                        <a:t>Suite</a:t>
                      </a:r>
                    </a:p>
                  </a:txBody>
                  <a:tcPr marL="93260" marR="93260" marT="46630" marB="46630">
                    <a:lnR w="12700" cap="flat" cmpd="sng" algn="ctr">
                      <a:solidFill>
                        <a:srgbClr val="0070C0"/>
                      </a:solidFill>
                      <a:prstDash val="solid"/>
                      <a:round/>
                      <a:headEnd type="none" w="med" len="med"/>
                      <a:tailEnd type="none" w="med" len="med"/>
                    </a:lnR>
                  </a:tcPr>
                </a:tc>
                <a:tc>
                  <a:txBody>
                    <a:bodyPr/>
                    <a:lstStyle/>
                    <a:p>
                      <a:r>
                        <a:rPr lang="en-US" sz="1400" dirty="0"/>
                        <a:t>Price (per month)</a:t>
                      </a:r>
                    </a:p>
                  </a:txBody>
                  <a:tcPr marL="93260" marR="93260" marT="46630" marB="46630">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1026672887"/>
                  </a:ext>
                </a:extLst>
              </a:tr>
              <a:tr h="1706779">
                <a:tc>
                  <a:txBody>
                    <a:bodyPr/>
                    <a:lstStyle/>
                    <a:p>
                      <a:r>
                        <a:rPr lang="en-US" sz="1200" b="1" dirty="0"/>
                        <a:t>OMS E1</a:t>
                      </a:r>
                    </a:p>
                    <a:p>
                      <a:pPr marL="171450" indent="-171450">
                        <a:buFont typeface="Arial" panose="020B0604020202020204" pitchFamily="34" charset="0"/>
                        <a:buChar char="•"/>
                      </a:pPr>
                      <a:r>
                        <a:rPr lang="en-US" sz="1200" i="1" dirty="0"/>
                        <a:t>Insight &amp; Analytics</a:t>
                      </a:r>
                    </a:p>
                    <a:p>
                      <a:pPr marL="171450" indent="-171450">
                        <a:buFont typeface="Arial" panose="020B0604020202020204" pitchFamily="34" charset="0"/>
                        <a:buChar char="•"/>
                      </a:pPr>
                      <a:r>
                        <a:rPr lang="en-US" sz="1200" i="1" dirty="0"/>
                        <a:t>Automation &amp; Control</a:t>
                      </a:r>
                    </a:p>
                    <a:p>
                      <a:pPr marL="171450" indent="-171450">
                        <a:buFont typeface="Arial" panose="020B0604020202020204" pitchFamily="34" charset="0"/>
                        <a:buChar char="•"/>
                      </a:pPr>
                      <a:r>
                        <a:rPr lang="en-US" sz="1200" i="1" dirty="0"/>
                        <a:t>All of System Center</a:t>
                      </a:r>
                      <a:endParaRPr lang="en-US" sz="1100" i="1" dirty="0"/>
                    </a:p>
                  </a:txBody>
                  <a:tcPr marL="93260" marR="93260" marT="46630" marB="46630" anchor="ctr">
                    <a:lnR w="12700" cap="flat" cmpd="sng" algn="ctr">
                      <a:solidFill>
                        <a:srgbClr val="0070C0"/>
                      </a:solidFill>
                      <a:prstDash val="solid"/>
                      <a:round/>
                      <a:headEnd type="none" w="med" len="med"/>
                      <a:tailEnd type="none" w="med" len="med"/>
                    </a:lnR>
                  </a:tcPr>
                </a:tc>
                <a:tc>
                  <a:txBody>
                    <a:bodyPr/>
                    <a:lstStyle/>
                    <a:p>
                      <a:r>
                        <a:rPr lang="en-US" sz="1200" b="1" dirty="0"/>
                        <a:t>$20/ node</a:t>
                      </a:r>
                    </a:p>
                  </a:txBody>
                  <a:tcPr marL="93260" marR="93260" marT="46630" marB="46630" anchor="ctr">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561014550"/>
                  </a:ext>
                </a:extLst>
              </a:tr>
              <a:tr h="1706779">
                <a:tc>
                  <a:txBody>
                    <a:bodyPr/>
                    <a:lstStyle/>
                    <a:p>
                      <a:r>
                        <a:rPr lang="en-US" sz="1200" b="1" dirty="0"/>
                        <a:t>OMS E2</a:t>
                      </a:r>
                    </a:p>
                    <a:p>
                      <a:pPr marL="171450" indent="-171450">
                        <a:buFont typeface="Arial" panose="020B0604020202020204" pitchFamily="34" charset="0"/>
                        <a:buChar char="•"/>
                      </a:pPr>
                      <a:r>
                        <a:rPr lang="en-US" sz="1200" i="1" dirty="0"/>
                        <a:t>Insight &amp; Analytics</a:t>
                      </a:r>
                    </a:p>
                    <a:p>
                      <a:pPr marL="171450" indent="-171450">
                        <a:buFont typeface="Arial" panose="020B0604020202020204" pitchFamily="34" charset="0"/>
                        <a:buChar char="•"/>
                      </a:pPr>
                      <a:r>
                        <a:rPr lang="en-US" sz="1200" i="1" dirty="0"/>
                        <a:t>Automation &amp; Control</a:t>
                      </a:r>
                    </a:p>
                    <a:p>
                      <a:pPr marL="171450" indent="-171450">
                        <a:buFont typeface="Arial" panose="020B0604020202020204" pitchFamily="34" charset="0"/>
                        <a:buChar char="•"/>
                      </a:pPr>
                      <a:r>
                        <a:rPr lang="en-US" sz="1200" i="1" dirty="0"/>
                        <a:t>Security &amp; Compliance</a:t>
                      </a:r>
                    </a:p>
                    <a:p>
                      <a:pPr marL="171450" indent="-171450">
                        <a:buFont typeface="Arial" panose="020B0604020202020204" pitchFamily="34" charset="0"/>
                        <a:buChar char="•"/>
                      </a:pPr>
                      <a:r>
                        <a:rPr lang="en-US" sz="1200" i="1" dirty="0"/>
                        <a:t>Backup</a:t>
                      </a:r>
                    </a:p>
                    <a:p>
                      <a:pPr marL="171450" indent="-171450">
                        <a:buFont typeface="Arial" panose="020B0604020202020204" pitchFamily="34" charset="0"/>
                        <a:buChar char="•"/>
                      </a:pPr>
                      <a:r>
                        <a:rPr lang="en-US" sz="1200" i="1" dirty="0"/>
                        <a:t>Site Recovery – E2E &amp; E2A</a:t>
                      </a:r>
                    </a:p>
                    <a:p>
                      <a:pPr marL="171450" indent="-171450">
                        <a:buFont typeface="Arial" panose="020B0604020202020204" pitchFamily="34" charset="0"/>
                        <a:buChar char="•"/>
                      </a:pPr>
                      <a:r>
                        <a:rPr lang="en-US" sz="1200" i="1" dirty="0"/>
                        <a:t>All of System Center</a:t>
                      </a:r>
                      <a:endParaRPr lang="en-US" sz="1100" i="1" dirty="0"/>
                    </a:p>
                  </a:txBody>
                  <a:tcPr marL="93260" marR="93260" marT="46630" marB="46630" anchor="ctr">
                    <a:lnR w="12700" cap="flat" cmpd="sng" algn="ctr">
                      <a:solidFill>
                        <a:srgbClr val="0070C0"/>
                      </a:solidFill>
                      <a:prstDash val="solid"/>
                      <a:round/>
                      <a:headEnd type="none" w="med" len="med"/>
                      <a:tailEnd type="none" w="med" len="med"/>
                    </a:lnR>
                  </a:tcPr>
                </a:tc>
                <a:tc>
                  <a:txBody>
                    <a:bodyPr/>
                    <a:lstStyle/>
                    <a:p>
                      <a:r>
                        <a:rPr lang="en-US" sz="1200" b="1" dirty="0"/>
                        <a:t>$35/ node</a:t>
                      </a:r>
                    </a:p>
                  </a:txBody>
                  <a:tcPr marL="93260" marR="93260" marT="46630" marB="46630" anchor="ctr">
                    <a:lnL w="1270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4059513614"/>
                  </a:ext>
                </a:extLst>
              </a:tr>
            </a:tbl>
          </a:graphicData>
        </a:graphic>
      </p:graphicFrame>
      <p:sp>
        <p:nvSpPr>
          <p:cNvPr id="5" name="TextBox 4"/>
          <p:cNvSpPr txBox="1"/>
          <p:nvPr/>
        </p:nvSpPr>
        <p:spPr bwMode="auto">
          <a:xfrm>
            <a:off x="375849" y="4892476"/>
            <a:ext cx="3695457" cy="168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3260" tIns="46630" rIns="93260" bIns="46630" numCol="1" rtlCol="0" anchor="t" anchorCtr="0" compatLnSpc="1">
            <a:prstTxWarp prst="textNoShape">
              <a:avLst/>
            </a:prstTxWarp>
            <a:noAutofit/>
          </a:bodyPr>
          <a:lstStyle/>
          <a:p>
            <a:r>
              <a:rPr lang="en-US" sz="1224" dirty="0">
                <a:solidFill>
                  <a:schemeClr val="bg1">
                    <a:lumMod val="50000"/>
                    <a:lumOff val="50000"/>
                  </a:schemeClr>
                </a:solidFill>
              </a:rPr>
              <a:t>Any data charges associated with Backup and Site Recovery are charged separately at regular Azure storage rates</a:t>
            </a:r>
          </a:p>
          <a:p>
            <a:endParaRPr lang="en-US" sz="1224" dirty="0">
              <a:solidFill>
                <a:schemeClr val="bg1">
                  <a:lumMod val="50000"/>
                  <a:lumOff val="50000"/>
                </a:schemeClr>
              </a:solidFill>
            </a:endParaRPr>
          </a:p>
          <a:p>
            <a:r>
              <a:rPr lang="en-US" sz="1224" dirty="0">
                <a:solidFill>
                  <a:schemeClr val="bg1">
                    <a:lumMod val="50000"/>
                    <a:lumOff val="50000"/>
                  </a:schemeClr>
                </a:solidFill>
              </a:rPr>
              <a:t>Data ingested for all other services in OMS include 1 month of retention at no additional charge. Retention of data for longer then a month is charged at $0.10/GB/month</a:t>
            </a:r>
          </a:p>
        </p:txBody>
      </p:sp>
    </p:spTree>
    <p:extLst>
      <p:ext uri="{BB962C8B-B14F-4D97-AF65-F5344CB8AC3E}">
        <p14:creationId xmlns:p14="http://schemas.microsoft.com/office/powerpoint/2010/main" val="3068528653"/>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FE0E6-9A2F-45BC-B483-2D47BE38E780}"/>
              </a:ext>
            </a:extLst>
          </p:cNvPr>
          <p:cNvSpPr>
            <a:spLocks noGrp="1"/>
          </p:cNvSpPr>
          <p:nvPr>
            <p:ph type="title"/>
          </p:nvPr>
        </p:nvSpPr>
        <p:spPr/>
        <p:txBody>
          <a:bodyPr/>
          <a:lstStyle/>
          <a:p>
            <a:r>
              <a:rPr lang="sl-SI" dirty="0" err="1"/>
              <a:t>Related</a:t>
            </a:r>
            <a:r>
              <a:rPr lang="sl-SI" dirty="0"/>
              <a:t> </a:t>
            </a:r>
            <a:r>
              <a:rPr lang="sl-SI" dirty="0" err="1"/>
              <a:t>sessions</a:t>
            </a:r>
            <a:endParaRPr lang="sl-SI" dirty="0"/>
          </a:p>
        </p:txBody>
      </p:sp>
      <p:sp>
        <p:nvSpPr>
          <p:cNvPr id="3" name="Text Placeholder 2">
            <a:extLst>
              <a:ext uri="{FF2B5EF4-FFF2-40B4-BE49-F238E27FC236}">
                <a16:creationId xmlns:a16="http://schemas.microsoft.com/office/drawing/2014/main" id="{4DBEB5D7-E9FD-4703-95B3-30F7EE3922A5}"/>
              </a:ext>
            </a:extLst>
          </p:cNvPr>
          <p:cNvSpPr>
            <a:spLocks noGrp="1"/>
          </p:cNvSpPr>
          <p:nvPr>
            <p:ph type="body" sz="quarter" idx="10"/>
          </p:nvPr>
        </p:nvSpPr>
        <p:spPr>
          <a:xfrm>
            <a:off x="274702" y="1211287"/>
            <a:ext cx="11888787" cy="2400657"/>
          </a:xfrm>
        </p:spPr>
        <p:txBody>
          <a:bodyPr/>
          <a:lstStyle/>
          <a:p>
            <a:r>
              <a:rPr lang="sl-SI" dirty="0"/>
              <a:t>Sreda, 14:30 - OMS: Kako vam lahko oblak pomaga pri nadzoru vašega IKT sistema</a:t>
            </a:r>
          </a:p>
          <a:p>
            <a:r>
              <a:rPr lang="sl-SI" dirty="0"/>
              <a:t>Sreda, 15:45 - </a:t>
            </a:r>
            <a:r>
              <a:rPr lang="en-US" dirty="0"/>
              <a:t>Customizing OMS searches and dashboards</a:t>
            </a:r>
          </a:p>
          <a:p>
            <a:pPr marL="0" indent="0">
              <a:buNone/>
            </a:pPr>
            <a:endParaRPr lang="sl-SI" dirty="0"/>
          </a:p>
        </p:txBody>
      </p:sp>
    </p:spTree>
    <p:extLst>
      <p:ext uri="{BB962C8B-B14F-4D97-AF65-F5344CB8AC3E}">
        <p14:creationId xmlns:p14="http://schemas.microsoft.com/office/powerpoint/2010/main" val="301669806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Text layout (without bullet points)</a:t>
            </a:r>
          </a:p>
        </p:txBody>
      </p:sp>
      <p:sp>
        <p:nvSpPr>
          <p:cNvPr id="6" name="Text Placeholder 5"/>
          <p:cNvSpPr>
            <a:spLocks noGrp="1"/>
          </p:cNvSpPr>
          <p:nvPr>
            <p:ph type="body" sz="quarter" idx="10"/>
          </p:nvPr>
        </p:nvSpPr>
        <p:spPr/>
        <p:txBody>
          <a:bodyPr/>
          <a:lstStyle/>
          <a:p>
            <a:r>
              <a:rPr lang="en-US" dirty="0"/>
              <a:t>Main topic 1: size 36pt</a:t>
            </a:r>
          </a:p>
          <a:p>
            <a:pPr lvl="1"/>
            <a:r>
              <a:rPr lang="en-US" dirty="0"/>
              <a:t>Size 28pt for second level</a:t>
            </a:r>
          </a:p>
          <a:p>
            <a:pPr lvl="2"/>
            <a:r>
              <a:rPr lang="en-US" dirty="0"/>
              <a:t>Size 24pt for third level</a:t>
            </a:r>
          </a:p>
          <a:p>
            <a:pPr lvl="3"/>
            <a:r>
              <a:rPr lang="en-US" dirty="0"/>
              <a:t>Size 22pt for fourth level</a:t>
            </a:r>
          </a:p>
          <a:p>
            <a:pPr lvl="4"/>
            <a:r>
              <a:rPr lang="en-US" dirty="0"/>
              <a:t>Size 22 for fifth level</a:t>
            </a:r>
          </a:p>
          <a:p>
            <a:pPr lvl="2"/>
            <a:endParaRPr lang="en-US" dirty="0"/>
          </a:p>
        </p:txBody>
      </p:sp>
    </p:spTree>
    <p:extLst>
      <p:ext uri="{BB962C8B-B14F-4D97-AF65-F5344CB8AC3E}">
        <p14:creationId xmlns:p14="http://schemas.microsoft.com/office/powerpoint/2010/main" val="66801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Adjusting list levels</a:t>
            </a:r>
          </a:p>
        </p:txBody>
      </p:sp>
      <p:sp>
        <p:nvSpPr>
          <p:cNvPr id="6" name="Text Placeholder 5"/>
          <p:cNvSpPr>
            <a:spLocks noGrp="1"/>
          </p:cNvSpPr>
          <p:nvPr>
            <p:ph type="body" sz="quarter" idx="10"/>
          </p:nvPr>
        </p:nvSpPr>
        <p:spPr/>
        <p:txBody>
          <a:bodyPr/>
          <a:lstStyle/>
          <a:p>
            <a:r>
              <a:rPr lang="en-US" dirty="0"/>
              <a:t>Main topic 1: size 36pt</a:t>
            </a:r>
          </a:p>
          <a:p>
            <a:pPr lvl="1"/>
            <a:r>
              <a:rPr lang="en-US" dirty="0"/>
              <a:t>Size 28pt for second level</a:t>
            </a:r>
          </a:p>
          <a:p>
            <a:pPr lvl="2"/>
            <a:r>
              <a:rPr lang="en-US" dirty="0"/>
              <a:t>Size 24pt for third level</a:t>
            </a:r>
          </a:p>
          <a:p>
            <a:pPr lvl="3"/>
            <a:r>
              <a:rPr lang="en-US" dirty="0"/>
              <a:t>Size 22pt for fourth level</a:t>
            </a:r>
          </a:p>
          <a:p>
            <a:pPr lvl="4"/>
            <a:r>
              <a:rPr lang="en-US" dirty="0"/>
              <a:t>Size 22 for fifth level</a:t>
            </a:r>
          </a:p>
        </p:txBody>
      </p:sp>
      <p:pic>
        <p:nvPicPr>
          <p:cNvPr id="8" name="Picture 3"/>
          <p:cNvPicPr>
            <a:picLocks noChangeArrowheads="1"/>
          </p:cNvPicPr>
          <p:nvPr/>
        </p:nvPicPr>
        <p:blipFill>
          <a:blip r:embed="rId3">
            <a:extLst>
              <a:ext uri="{28A0092B-C50C-407E-A947-70E740481C1C}">
                <a14:useLocalDpi xmlns:a14="http://schemas.microsoft.com/office/drawing/2010/main"/>
              </a:ext>
            </a:extLst>
          </a:blip>
          <a:stretch>
            <a:fillRect/>
          </a:stretch>
        </p:blipFill>
        <p:spPr bwMode="auto">
          <a:xfrm>
            <a:off x="601613" y="3785294"/>
            <a:ext cx="4679940" cy="1061839"/>
          </a:xfrm>
          <a:prstGeom prst="rect">
            <a:avLst/>
          </a:prstGeom>
          <a:noFill/>
          <a:ln w="19050">
            <a:no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417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Bullet points layout with subtitle</a:t>
            </a:r>
            <a:br>
              <a:rPr lang="en-US" dirty="0"/>
            </a:br>
            <a:r>
              <a:rPr lang="en-US" sz="3600" dirty="0">
                <a:gradFill>
                  <a:gsLst>
                    <a:gs pos="21538">
                      <a:schemeClr val="tx1"/>
                    </a:gs>
                    <a:gs pos="33000">
                      <a:schemeClr val="tx1"/>
                    </a:gs>
                  </a:gsLst>
                  <a:lin ang="5400000" scaled="0"/>
                </a:gradFill>
              </a:rPr>
              <a:t>Subtitle is smaller in the same text block</a:t>
            </a:r>
            <a:endParaRPr lang="en-US" sz="4000" dirty="0">
              <a:gradFill>
                <a:gsLst>
                  <a:gs pos="21538">
                    <a:schemeClr val="tx1"/>
                  </a:gs>
                  <a:gs pos="33000">
                    <a:schemeClr val="tx1"/>
                  </a:gs>
                </a:gsLst>
                <a:lin ang="5400000" scaled="0"/>
              </a:gradFill>
            </a:endParaRPr>
          </a:p>
        </p:txBody>
      </p:sp>
      <p:sp>
        <p:nvSpPr>
          <p:cNvPr id="3" name="Text Placeholder 2"/>
          <p:cNvSpPr>
            <a:spLocks noGrp="1"/>
          </p:cNvSpPr>
          <p:nvPr>
            <p:ph type="body" sz="quarter" idx="10"/>
          </p:nvPr>
        </p:nvSpPr>
        <p:spPr>
          <a:xfrm>
            <a:off x="274702" y="1211287"/>
            <a:ext cx="11888787" cy="3323987"/>
          </a:xfrm>
        </p:spPr>
        <p:txBody>
          <a:bodyPr/>
          <a:lstStyle/>
          <a:p>
            <a:endParaRPr lang="en-US" dirty="0"/>
          </a:p>
          <a:p>
            <a:r>
              <a:rPr lang="en-US" dirty="0"/>
              <a:t>Example of a bulleted slide with a subhead</a:t>
            </a:r>
          </a:p>
          <a:p>
            <a:pPr lvl="1"/>
            <a:r>
              <a:rPr lang="en-US" dirty="0"/>
              <a:t>Set the slide title to “Sentence case”</a:t>
            </a:r>
          </a:p>
          <a:p>
            <a:pPr lvl="1"/>
            <a:r>
              <a:rPr lang="en-US" dirty="0"/>
              <a:t>Set subheads to “Sentence case”</a:t>
            </a:r>
          </a:p>
          <a:p>
            <a:pPr lvl="0"/>
            <a:r>
              <a:rPr lang="en-US" dirty="0"/>
              <a:t>Hyperlink style</a:t>
            </a:r>
          </a:p>
          <a:p>
            <a:pPr lvl="1"/>
            <a:r>
              <a:rPr lang="en-US" dirty="0">
                <a:hlinkClick r:id="rId3"/>
              </a:rPr>
              <a:t>www.microsoft.com</a:t>
            </a:r>
            <a:r>
              <a:rPr lang="en-US" dirty="0"/>
              <a:t> </a:t>
            </a:r>
          </a:p>
        </p:txBody>
      </p:sp>
    </p:spTree>
    <p:extLst>
      <p:ext uri="{BB962C8B-B14F-4D97-AF65-F5344CB8AC3E}">
        <p14:creationId xmlns:p14="http://schemas.microsoft.com/office/powerpoint/2010/main" val="22800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Photo layout 1</a:t>
            </a:r>
            <a:endParaRPr lang="en-US" dirty="0"/>
          </a:p>
        </p:txBody>
      </p:sp>
      <p:sp>
        <p:nvSpPr>
          <p:cNvPr id="4" name="Picture Placeholder 3"/>
          <p:cNvSpPr>
            <a:spLocks noGrp="1"/>
          </p:cNvSpPr>
          <p:nvPr>
            <p:ph type="pic" sz="quarter" idx="10"/>
          </p:nvPr>
        </p:nvSpPr>
        <p:spPr/>
      </p:sp>
    </p:spTree>
    <p:extLst>
      <p:ext uri="{BB962C8B-B14F-4D97-AF65-F5344CB8AC3E}">
        <p14:creationId xmlns:p14="http://schemas.microsoft.com/office/powerpoint/2010/main" val="3439387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p:txBody>
          <a:bodyPr/>
          <a:lstStyle/>
          <a:p>
            <a:r>
              <a:rPr lang="en-US" dirty="0"/>
              <a:t>Speaker name</a:t>
            </a:r>
          </a:p>
        </p:txBody>
      </p:sp>
    </p:spTree>
    <p:extLst>
      <p:ext uri="{BB962C8B-B14F-4D97-AF65-F5344CB8AC3E}">
        <p14:creationId xmlns:p14="http://schemas.microsoft.com/office/powerpoint/2010/main" val="1833566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Video</a:t>
            </a:r>
          </a:p>
        </p:txBody>
      </p:sp>
    </p:spTree>
    <p:extLst>
      <p:ext uri="{BB962C8B-B14F-4D97-AF65-F5344CB8AC3E}">
        <p14:creationId xmlns:p14="http://schemas.microsoft.com/office/powerpoint/2010/main" val="2861248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7200" dirty="0"/>
              <a:t>Section title</a:t>
            </a:r>
          </a:p>
        </p:txBody>
      </p:sp>
    </p:spTree>
    <p:extLst>
      <p:ext uri="{BB962C8B-B14F-4D97-AF65-F5344CB8AC3E}">
        <p14:creationId xmlns:p14="http://schemas.microsoft.com/office/powerpoint/2010/main" val="131110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Table</a:t>
            </a:r>
          </a:p>
        </p:txBody>
      </p:sp>
      <p:graphicFrame>
        <p:nvGraphicFramePr>
          <p:cNvPr id="3" name="Table 2"/>
          <p:cNvGraphicFramePr>
            <a:graphicFrameLocks noGrp="1"/>
          </p:cNvGraphicFramePr>
          <p:nvPr>
            <p:extLst>
              <p:ext uri="{D42A27DB-BD31-4B8C-83A1-F6EECF244321}">
                <p14:modId xmlns:p14="http://schemas.microsoft.com/office/powerpoint/2010/main" val="3343342966"/>
              </p:ext>
            </p:extLst>
          </p:nvPr>
        </p:nvGraphicFramePr>
        <p:xfrm>
          <a:off x="457597" y="1120998"/>
          <a:ext cx="11520442" cy="4803257"/>
        </p:xfrm>
        <a:graphic>
          <a:graphicData uri="http://schemas.openxmlformats.org/drawingml/2006/table">
            <a:tbl>
              <a:tblPr firstRow="1" bandRow="1">
                <a:tableStyleId>{5940675A-B579-460E-94D1-54222C63F5DA}</a:tableStyleId>
              </a:tblPr>
              <a:tblGrid>
                <a:gridCol w="2233192">
                  <a:extLst>
                    <a:ext uri="{9D8B030D-6E8A-4147-A177-3AD203B41FA5}">
                      <a16:colId xmlns:a16="http://schemas.microsoft.com/office/drawing/2014/main" val="20000"/>
                    </a:ext>
                  </a:extLst>
                </a:gridCol>
                <a:gridCol w="1326750">
                  <a:extLst>
                    <a:ext uri="{9D8B030D-6E8A-4147-A177-3AD203B41FA5}">
                      <a16:colId xmlns:a16="http://schemas.microsoft.com/office/drawing/2014/main" val="20001"/>
                    </a:ext>
                  </a:extLst>
                </a:gridCol>
                <a:gridCol w="1326750">
                  <a:extLst>
                    <a:ext uri="{9D8B030D-6E8A-4147-A177-3AD203B41FA5}">
                      <a16:colId xmlns:a16="http://schemas.microsoft.com/office/drawing/2014/main" val="20002"/>
                    </a:ext>
                  </a:extLst>
                </a:gridCol>
                <a:gridCol w="1326750">
                  <a:extLst>
                    <a:ext uri="{9D8B030D-6E8A-4147-A177-3AD203B41FA5}">
                      <a16:colId xmlns:a16="http://schemas.microsoft.com/office/drawing/2014/main" val="20003"/>
                    </a:ext>
                  </a:extLst>
                </a:gridCol>
                <a:gridCol w="1326750">
                  <a:extLst>
                    <a:ext uri="{9D8B030D-6E8A-4147-A177-3AD203B41FA5}">
                      <a16:colId xmlns:a16="http://schemas.microsoft.com/office/drawing/2014/main" val="20004"/>
                    </a:ext>
                  </a:extLst>
                </a:gridCol>
                <a:gridCol w="1326750">
                  <a:extLst>
                    <a:ext uri="{9D8B030D-6E8A-4147-A177-3AD203B41FA5}">
                      <a16:colId xmlns:a16="http://schemas.microsoft.com/office/drawing/2014/main" val="20005"/>
                    </a:ext>
                  </a:extLst>
                </a:gridCol>
                <a:gridCol w="1326750">
                  <a:extLst>
                    <a:ext uri="{9D8B030D-6E8A-4147-A177-3AD203B41FA5}">
                      <a16:colId xmlns:a16="http://schemas.microsoft.com/office/drawing/2014/main" val="20006"/>
                    </a:ext>
                  </a:extLst>
                </a:gridCol>
                <a:gridCol w="1326750">
                  <a:extLst>
                    <a:ext uri="{9D8B030D-6E8A-4147-A177-3AD203B41FA5}">
                      <a16:colId xmlns:a16="http://schemas.microsoft.com/office/drawing/2014/main" val="20007"/>
                    </a:ext>
                  </a:extLst>
                </a:gridCol>
              </a:tblGrid>
              <a:tr h="817241">
                <a:tc>
                  <a:txBody>
                    <a:bodyPr/>
                    <a:lstStyle/>
                    <a:p>
                      <a:pPr marL="0" algn="l" defTabSz="457200" rtl="0" eaLnBrk="1" fontAlgn="ctr" latinLnBrk="0" hangingPunct="1"/>
                      <a:endParaRPr lang="en-US" sz="1100" b="0" i="0" u="none" strike="noStrike" kern="1200" dirty="0">
                        <a:solidFill>
                          <a:schemeClr val="tx1">
                            <a:lumMod val="75000"/>
                          </a:schemeClr>
                        </a:solidFill>
                        <a:effectLst/>
                        <a:latin typeface="+mn-lt"/>
                        <a:ea typeface="+mn-ea"/>
                        <a:cs typeface="Arial" panose="020B0604020202020204" pitchFamily="34" charset="0"/>
                      </a:endParaRP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en-US" sz="1500" b="1" dirty="0">
                          <a:gradFill>
                            <a:gsLst>
                              <a:gs pos="0">
                                <a:srgbClr val="FFFFFF"/>
                              </a:gs>
                              <a:gs pos="100000">
                                <a:srgbClr val="FFFFFF"/>
                              </a:gs>
                            </a:gsLst>
                            <a:lin ang="5400000" scaled="0"/>
                          </a:gradFill>
                        </a:rPr>
                        <a:t>Column 1</a:t>
                      </a:r>
                      <a:endParaRPr lang="en-US" sz="1500" b="1" i="0" kern="1200" dirty="0">
                        <a:gradFill>
                          <a:gsLst>
                            <a:gs pos="0">
                              <a:srgbClr val="FFFFFF"/>
                            </a:gs>
                            <a:gs pos="100000">
                              <a:srgbClr val="FFFFFF"/>
                            </a:gs>
                          </a:gsLst>
                          <a:lin ang="5400000" scaled="0"/>
                        </a:gradFill>
                        <a:latin typeface="+mn-lt"/>
                        <a:ea typeface="+mn-ea"/>
                        <a:cs typeface="+mn-cs"/>
                      </a:endParaRP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2</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3</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4</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5</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6</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7</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0"/>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1</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17%</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2</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78%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3</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4</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47%</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5</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63%</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44%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50%</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6</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7</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8</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5308217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4" name="Rectangle 33"/>
          <p:cNvSpPr/>
          <p:nvPr/>
        </p:nvSpPr>
        <p:spPr bwMode="auto">
          <a:xfrm>
            <a:off x="1235962" y="2659091"/>
            <a:ext cx="3611367" cy="868557"/>
          </a:xfrm>
          <a:prstGeom prst="rect">
            <a:avLst/>
          </a:prstGeom>
          <a:solidFill>
            <a:srgbClr val="E4491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89</a:t>
            </a:r>
            <a:r>
              <a:rPr lang="en-US" sz="1801" dirty="0">
                <a:gradFill>
                  <a:gsLst>
                    <a:gs pos="0">
                      <a:srgbClr val="FFFFFF"/>
                    </a:gs>
                    <a:gs pos="100000">
                      <a:srgbClr val="FFFFFF"/>
                    </a:gs>
                  </a:gsLst>
                  <a:lin ang="5400000" scaled="0"/>
                </a:gradFill>
                <a:ea typeface="Segoe UI" pitchFamily="34" charset="0"/>
                <a:cs typeface="Segoe UI" pitchFamily="34" charset="0"/>
              </a:rPr>
              <a:t> would purchase it</a:t>
            </a:r>
          </a:p>
        </p:txBody>
      </p:sp>
      <p:sp>
        <p:nvSpPr>
          <p:cNvPr id="33" name="Rectangle 32"/>
          <p:cNvSpPr/>
          <p:nvPr/>
        </p:nvSpPr>
        <p:spPr bwMode="auto">
          <a:xfrm>
            <a:off x="1235961" y="1743241"/>
            <a:ext cx="3121239" cy="868557"/>
          </a:xfrm>
          <a:prstGeom prst="rect">
            <a:avLst/>
          </a:prstGeom>
          <a:solidFill>
            <a:srgbClr val="EA824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80</a:t>
            </a:r>
            <a:r>
              <a:rPr lang="en-US" sz="1801" dirty="0">
                <a:gradFill>
                  <a:gsLst>
                    <a:gs pos="0">
                      <a:srgbClr val="FFFFFF"/>
                    </a:gs>
                    <a:gs pos="100000">
                      <a:srgbClr val="FFFFFF"/>
                    </a:gs>
                  </a:gsLst>
                  <a:lin ang="5400000" scaled="0"/>
                </a:gradFill>
                <a:ea typeface="Segoe UI" pitchFamily="34" charset="0"/>
                <a:cs typeface="Segoe UI" pitchFamily="34" charset="0"/>
              </a:rPr>
              <a:t> want to try it again</a:t>
            </a:r>
          </a:p>
        </p:txBody>
      </p:sp>
      <p:sp>
        <p:nvSpPr>
          <p:cNvPr id="35" name="Rectangle 34"/>
          <p:cNvSpPr/>
          <p:nvPr/>
        </p:nvSpPr>
        <p:spPr bwMode="auto">
          <a:xfrm>
            <a:off x="1235963" y="3574939"/>
            <a:ext cx="2648013" cy="868557"/>
          </a:xfrm>
          <a:prstGeom prst="rect">
            <a:avLst/>
          </a:prstGeom>
          <a:solidFill>
            <a:srgbClr val="DDB77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68 </a:t>
            </a:r>
            <a:r>
              <a:rPr lang="en-US" sz="1801" dirty="0">
                <a:gradFill>
                  <a:gsLst>
                    <a:gs pos="0">
                      <a:srgbClr val="FFFFFF"/>
                    </a:gs>
                    <a:gs pos="100000">
                      <a:srgbClr val="FFFFFF"/>
                    </a:gs>
                  </a:gsLst>
                  <a:lin ang="5400000" scaled="0"/>
                </a:gradFill>
                <a:ea typeface="Segoe UI" pitchFamily="34" charset="0"/>
                <a:cs typeface="Segoe UI" pitchFamily="34" charset="0"/>
              </a:rPr>
              <a:t>are indifferent</a:t>
            </a:r>
          </a:p>
        </p:txBody>
      </p:sp>
      <p:sp>
        <p:nvSpPr>
          <p:cNvPr id="36" name="Rectangle 35"/>
          <p:cNvSpPr/>
          <p:nvPr/>
        </p:nvSpPr>
        <p:spPr bwMode="auto">
          <a:xfrm>
            <a:off x="1235961" y="4490787"/>
            <a:ext cx="3036734" cy="914271"/>
          </a:xfrm>
          <a:prstGeom prst="rect">
            <a:avLst/>
          </a:prstGeom>
          <a:solidFill>
            <a:srgbClr val="F2A55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77</a:t>
            </a:r>
            <a:r>
              <a:rPr lang="en-US" sz="1801" dirty="0">
                <a:gradFill>
                  <a:gsLst>
                    <a:gs pos="0">
                      <a:srgbClr val="FFFFFF"/>
                    </a:gs>
                    <a:gs pos="100000">
                      <a:srgbClr val="FFFFFF"/>
                    </a:gs>
                  </a:gsLst>
                  <a:lin ang="5400000" scaled="0"/>
                </a:gradFill>
                <a:ea typeface="Segoe UI" pitchFamily="34" charset="0"/>
                <a:cs typeface="Segoe UI" pitchFamily="34" charset="0"/>
              </a:rPr>
              <a:t> totally love it</a:t>
            </a:r>
          </a:p>
        </p:txBody>
      </p:sp>
      <p:sp>
        <p:nvSpPr>
          <p:cNvPr id="2" name="Title 1"/>
          <p:cNvSpPr>
            <a:spLocks noGrp="1"/>
          </p:cNvSpPr>
          <p:nvPr>
            <p:ph type="title"/>
          </p:nvPr>
        </p:nvSpPr>
        <p:spPr/>
        <p:txBody>
          <a:bodyPr/>
          <a:lstStyle/>
          <a:p>
            <a:r>
              <a:rPr lang="en-US" dirty="0"/>
              <a:t>Clean and modern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34861" y="1697062"/>
            <a:ext cx="5573536" cy="3721271"/>
          </a:xfrm>
          <a:prstGeom prst="rect">
            <a:avLst/>
          </a:prstGeom>
        </p:spPr>
      </p:pic>
    </p:spTree>
    <p:extLst>
      <p:ext uri="{BB962C8B-B14F-4D97-AF65-F5344CB8AC3E}">
        <p14:creationId xmlns:p14="http://schemas.microsoft.com/office/powerpoint/2010/main" val="997790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Pie chart</a:t>
            </a:r>
          </a:p>
        </p:txBody>
      </p:sp>
      <p:graphicFrame>
        <p:nvGraphicFramePr>
          <p:cNvPr id="7" name="Chart 6"/>
          <p:cNvGraphicFramePr/>
          <p:nvPr>
            <p:extLst>
              <p:ext uri="{D42A27DB-BD31-4B8C-83A1-F6EECF244321}">
                <p14:modId xmlns:p14="http://schemas.microsoft.com/office/powerpoint/2010/main" val="2973352095"/>
              </p:ext>
            </p:extLst>
          </p:nvPr>
        </p:nvGraphicFramePr>
        <p:xfrm>
          <a:off x="412685" y="1394463"/>
          <a:ext cx="8253602" cy="45508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70953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NTK_2017_Biz_ppt" id="{9FDCA7EF-1417-41E8-8763-100BAA52DB97}" vid="{82D97F85-C213-4157-AB73-F108064F431A}"/>
    </a:ext>
  </a:extLst>
</a:theme>
</file>

<file path=ppt/theme/theme2.xml><?xml version="1.0" encoding="utf-8"?>
<a:theme xmlns:a="http://schemas.openxmlformats.org/drawingml/2006/main" name="2_2013_16x9 Catapult Corporate PPT Template_final">
  <a:themeElements>
    <a:clrScheme name="Custom 4">
      <a:dk1>
        <a:srgbClr val="000000"/>
      </a:dk1>
      <a:lt1>
        <a:srgbClr val="FFFFFF"/>
      </a:lt1>
      <a:dk2>
        <a:srgbClr val="026C64"/>
      </a:dk2>
      <a:lt2>
        <a:srgbClr val="FDB913"/>
      </a:lt2>
      <a:accent1>
        <a:srgbClr val="C32032"/>
      </a:accent1>
      <a:accent2>
        <a:srgbClr val="175275"/>
      </a:accent2>
      <a:accent3>
        <a:srgbClr val="B9C36B"/>
      </a:accent3>
      <a:accent4>
        <a:srgbClr val="3896CA"/>
      </a:accent4>
      <a:accent5>
        <a:srgbClr val="626DA5"/>
      </a:accent5>
      <a:accent6>
        <a:srgbClr val="30AEA7"/>
      </a:accent6>
      <a:hlink>
        <a:srgbClr val="38CEC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a:spPr>
      <a:bodyPr vert="horz" wrap="square" lIns="91440" tIns="45720" rIns="91440" bIns="45720" numCol="1" anchor="ctr" anchorCtr="0" compatLnSpc="1">
        <a:prstTxWarp prst="textNoShape">
          <a:avLst/>
        </a:prstTxWarp>
      </a:bodyPr>
      <a:lstStyle>
        <a:defPPr>
          <a:defRPr dirty="0" smtClean="0"/>
        </a:defPPr>
      </a:lstStyle>
    </a:txDef>
  </a:objectDefaults>
  <a:extraClrSchemeLst/>
  <a:extLst>
    <a:ext uri="{05A4C25C-085E-4340-85A3-A5531E510DB2}">
      <thm15:themeFamily xmlns:thm15="http://schemas.microsoft.com/office/thememl/2012/main" name="SCU_2016_Modern Management" id="{2FDDC2CC-7C12-4DE5-BD14-7C7C529CE3A6}" vid="{0265F445-947C-4E25-AD6A-955233C627B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0/xmlns/"/>
    <ds:schemaRef ds:uri="http://www.w3.org/2001/XMLSchema"/>
    <ds:schemaRef ds:uri="630a2e83-186a-4a0f-ab27-bee8a8096abc"/>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990F116-B58F-4255-B05B-DA3808E0E5C6}">
  <ds:schemaRefs>
    <ds:schemaRef ds:uri="http://schemas.microsoft.com/office/2006/metadata/properties"/>
    <ds:schemaRef ds:uri="http://purl.org/dc/terms/"/>
    <ds:schemaRef ds:uri="http://schemas.openxmlformats.org/package/2006/metadata/core-properties"/>
    <ds:schemaRef ds:uri="630a2e83-186a-4a0f-ab27-bee8a8096abc"/>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NTK_2017_Tech_ppt</Template>
  <TotalTime>7435</TotalTime>
  <Words>3090</Words>
  <Application>Microsoft Office PowerPoint</Application>
  <PresentationFormat>Custom</PresentationFormat>
  <Paragraphs>635</Paragraphs>
  <Slides>42</Slides>
  <Notes>35</Notes>
  <HiddenSlides>15</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42</vt:i4>
      </vt:variant>
    </vt:vector>
  </HeadingPairs>
  <TitlesOfParts>
    <vt:vector size="56" baseType="lpstr">
      <vt:lpstr>MS PGothic</vt:lpstr>
      <vt:lpstr>MS PGothic</vt:lpstr>
      <vt:lpstr>Arial</vt:lpstr>
      <vt:lpstr>Calibri</vt:lpstr>
      <vt:lpstr>Consolas</vt:lpstr>
      <vt:lpstr>Segoe UI</vt:lpstr>
      <vt:lpstr>Segoe UI (Body)</vt:lpstr>
      <vt:lpstr>Segoe UI Light</vt:lpstr>
      <vt:lpstr>Segoe UI Semibold</vt:lpstr>
      <vt:lpstr>Segoe UI Semilight</vt:lpstr>
      <vt:lpstr>Segoe UI Symbol</vt:lpstr>
      <vt:lpstr>Wingdings</vt:lpstr>
      <vt:lpstr>MS_WinDays17_PPT_template</vt:lpstr>
      <vt:lpstr>2_2013_16x9 Catapult Corporate PPT Template_final</vt:lpstr>
      <vt:lpstr>PowerPoint Presentation</vt:lpstr>
      <vt:lpstr>Operations Management Suite (OMS) v 60 min </vt:lpstr>
      <vt:lpstr>Agenda</vt:lpstr>
      <vt:lpstr>Operations Management and Security  </vt:lpstr>
      <vt:lpstr>PowerPoint Presentation</vt:lpstr>
      <vt:lpstr>Simple and unified experience</vt:lpstr>
      <vt:lpstr>Simple and unified experience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Solutions demo</vt:lpstr>
      <vt:lpstr>PowerPoint Presentation</vt:lpstr>
      <vt:lpstr>PowerPoint Presentation</vt:lpstr>
      <vt:lpstr>Automated remediation demo</vt:lpstr>
      <vt:lpstr>PowerPoint Presentation</vt:lpstr>
      <vt:lpstr>PowerPoint Presentation</vt:lpstr>
      <vt:lpstr>OMS Licensing Placemat</vt:lpstr>
      <vt:lpstr>Related sessions</vt:lpstr>
      <vt:lpstr>Text layout (without bullet points)</vt:lpstr>
      <vt:lpstr>Adjusting list levels</vt:lpstr>
      <vt:lpstr>Bullet points layout with subtitle Subtitle is smaller in the same text block</vt:lpstr>
      <vt:lpstr>Photo layout 1</vt:lpstr>
      <vt:lpstr>Demo</vt:lpstr>
      <vt:lpstr>Video</vt:lpstr>
      <vt:lpstr>Section title</vt:lpstr>
      <vt:lpstr>Table</vt:lpstr>
      <vt:lpstr>Clean and modern</vt:lpstr>
      <vt:lpstr>Pie chart</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Andrej Kasnik</dc:creator>
  <cp:keywords/>
  <dc:description>Template: _x000d_
Formatting: _x000d_
Audience Type:</dc:description>
  <cp:lastModifiedBy>Robert Potocnik</cp:lastModifiedBy>
  <cp:revision>31</cp:revision>
  <dcterms:created xsi:type="dcterms:W3CDTF">2017-04-30T14:26:59Z</dcterms:created>
  <dcterms:modified xsi:type="dcterms:W3CDTF">2017-05-14T22:56:24Z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