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29"/>
  </p:notesMasterIdLst>
  <p:handoutMasterIdLst>
    <p:handoutMasterId r:id="rId30"/>
  </p:handoutMasterIdLst>
  <p:sldIdLst>
    <p:sldId id="1841" r:id="rId5"/>
    <p:sldId id="1661" r:id="rId6"/>
    <p:sldId id="1660" r:id="rId7"/>
    <p:sldId id="1873" r:id="rId8"/>
    <p:sldId id="1857" r:id="rId9"/>
    <p:sldId id="1863" r:id="rId10"/>
    <p:sldId id="1860" r:id="rId11"/>
    <p:sldId id="1858" r:id="rId12"/>
    <p:sldId id="1861" r:id="rId13"/>
    <p:sldId id="1874" r:id="rId14"/>
    <p:sldId id="1862" r:id="rId15"/>
    <p:sldId id="1859" r:id="rId16"/>
    <p:sldId id="1853" r:id="rId17"/>
    <p:sldId id="1864" r:id="rId18"/>
    <p:sldId id="1867" r:id="rId19"/>
    <p:sldId id="1865" r:id="rId20"/>
    <p:sldId id="1866" r:id="rId21"/>
    <p:sldId id="1855" r:id="rId22"/>
    <p:sldId id="1871" r:id="rId23"/>
    <p:sldId id="1868" r:id="rId24"/>
    <p:sldId id="1869" r:id="rId25"/>
    <p:sldId id="1870" r:id="rId26"/>
    <p:sldId id="1849" r:id="rId27"/>
    <p:sldId id="1850" r:id="rId28"/>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845" autoAdjust="0"/>
    <p:restoredTop sz="67433" autoAdjust="0"/>
  </p:normalViewPr>
  <p:slideViewPr>
    <p:cSldViewPr snapToGrid="0">
      <p:cViewPr varScale="1">
        <p:scale>
          <a:sx n="78" d="100"/>
          <a:sy n="78" d="100"/>
        </p:scale>
        <p:origin x="2268" y="57"/>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ija Vrtacnik" userId="96ad0c1b87c658cc" providerId="LiveId" clId="{EF047E8E-1616-46CD-97E0-947DEA54B53C}"/>
    <pc:docChg chg="undo custSel addSld delSld modSld">
      <pc:chgData name="Matija Vrtacnik" userId="96ad0c1b87c658cc" providerId="LiveId" clId="{EF047E8E-1616-46CD-97E0-947DEA54B53C}" dt="2023-09-22T14:23:26.234" v="1302" actId="5793"/>
      <pc:docMkLst>
        <pc:docMk/>
      </pc:docMkLst>
      <pc:sldChg chg="modSp mod">
        <pc:chgData name="Matija Vrtacnik" userId="96ad0c1b87c658cc" providerId="LiveId" clId="{EF047E8E-1616-46CD-97E0-947DEA54B53C}" dt="2023-09-22T13:49:20.280" v="1238"/>
        <pc:sldMkLst>
          <pc:docMk/>
          <pc:sldMk cId="3957722359" sldId="1660"/>
        </pc:sldMkLst>
        <pc:spChg chg="mod">
          <ac:chgData name="Matija Vrtacnik" userId="96ad0c1b87c658cc" providerId="LiveId" clId="{EF047E8E-1616-46CD-97E0-947DEA54B53C}" dt="2023-09-22T13:49:20.280" v="1238"/>
          <ac:spMkLst>
            <pc:docMk/>
            <pc:sldMk cId="3957722359" sldId="1660"/>
            <ac:spMk id="6" creationId="{00000000-0000-0000-0000-000000000000}"/>
          </ac:spMkLst>
        </pc:spChg>
      </pc:sldChg>
      <pc:sldChg chg="delSp modSp mod delAnim">
        <pc:chgData name="Matija Vrtacnik" userId="96ad0c1b87c658cc" providerId="LiveId" clId="{EF047E8E-1616-46CD-97E0-947DEA54B53C}" dt="2023-09-22T13:00:12.643" v="752" actId="255"/>
        <pc:sldMkLst>
          <pc:docMk/>
          <pc:sldMk cId="1199337297" sldId="1853"/>
        </pc:sldMkLst>
        <pc:spChg chg="mod">
          <ac:chgData name="Matija Vrtacnik" userId="96ad0c1b87c658cc" providerId="LiveId" clId="{EF047E8E-1616-46CD-97E0-947DEA54B53C}" dt="2023-09-22T13:00:12.643" v="752" actId="255"/>
          <ac:spMkLst>
            <pc:docMk/>
            <pc:sldMk cId="1199337297" sldId="1853"/>
            <ac:spMk id="6" creationId="{00000000-0000-0000-0000-000000000000}"/>
          </ac:spMkLst>
        </pc:spChg>
        <pc:spChg chg="mod">
          <ac:chgData name="Matija Vrtacnik" userId="96ad0c1b87c658cc" providerId="LiveId" clId="{EF047E8E-1616-46CD-97E0-947DEA54B53C}" dt="2023-09-22T11:47:44.114" v="352"/>
          <ac:spMkLst>
            <pc:docMk/>
            <pc:sldMk cId="1199337297" sldId="1853"/>
            <ac:spMk id="17" creationId="{00000000-0000-0000-0000-000000000000}"/>
          </ac:spMkLst>
        </pc:spChg>
        <pc:picChg chg="mod">
          <ac:chgData name="Matija Vrtacnik" userId="96ad0c1b87c658cc" providerId="LiveId" clId="{EF047E8E-1616-46CD-97E0-947DEA54B53C}" dt="2023-09-22T12:05:06.942" v="497" actId="1076"/>
          <ac:picMkLst>
            <pc:docMk/>
            <pc:sldMk cId="1199337297" sldId="1853"/>
            <ac:picMk id="2" creationId="{704253E0-2F27-437F-8893-F0C7E27E38BB}"/>
          </ac:picMkLst>
        </pc:picChg>
        <pc:picChg chg="del">
          <ac:chgData name="Matija Vrtacnik" userId="96ad0c1b87c658cc" providerId="LiveId" clId="{EF047E8E-1616-46CD-97E0-947DEA54B53C}" dt="2023-09-22T11:47:17.643" v="340" actId="478"/>
          <ac:picMkLst>
            <pc:docMk/>
            <pc:sldMk cId="1199337297" sldId="1853"/>
            <ac:picMk id="3" creationId="{C1DF8DD6-B0B9-477F-8C95-E44F0CC6D473}"/>
          </ac:picMkLst>
        </pc:picChg>
        <pc:picChg chg="del">
          <ac:chgData name="Matija Vrtacnik" userId="96ad0c1b87c658cc" providerId="LiveId" clId="{EF047E8E-1616-46CD-97E0-947DEA54B53C}" dt="2023-09-22T11:47:19.101" v="342" actId="478"/>
          <ac:picMkLst>
            <pc:docMk/>
            <pc:sldMk cId="1199337297" sldId="1853"/>
            <ac:picMk id="4" creationId="{049483FD-29DF-4687-A632-A90614BCCF86}"/>
          </ac:picMkLst>
        </pc:picChg>
        <pc:picChg chg="del">
          <ac:chgData name="Matija Vrtacnik" userId="96ad0c1b87c658cc" providerId="LiveId" clId="{EF047E8E-1616-46CD-97E0-947DEA54B53C}" dt="2023-09-22T11:47:20.152" v="344" actId="478"/>
          <ac:picMkLst>
            <pc:docMk/>
            <pc:sldMk cId="1199337297" sldId="1853"/>
            <ac:picMk id="5" creationId="{FE9EE6F7-9879-448E-B4D0-B5F25B1D9995}"/>
          </ac:picMkLst>
        </pc:picChg>
        <pc:picChg chg="del">
          <ac:chgData name="Matija Vrtacnik" userId="96ad0c1b87c658cc" providerId="LiveId" clId="{EF047E8E-1616-46CD-97E0-947DEA54B53C}" dt="2023-09-22T11:47:19.696" v="343" actId="478"/>
          <ac:picMkLst>
            <pc:docMk/>
            <pc:sldMk cId="1199337297" sldId="1853"/>
            <ac:picMk id="7" creationId="{AEE0306F-2C9C-499B-B415-5701E8AEBEF4}"/>
          </ac:picMkLst>
        </pc:picChg>
        <pc:picChg chg="del">
          <ac:chgData name="Matija Vrtacnik" userId="96ad0c1b87c658cc" providerId="LiveId" clId="{EF047E8E-1616-46CD-97E0-947DEA54B53C}" dt="2023-09-22T11:47:18.285" v="341" actId="478"/>
          <ac:picMkLst>
            <pc:docMk/>
            <pc:sldMk cId="1199337297" sldId="1853"/>
            <ac:picMk id="8" creationId="{17507361-D37A-48D0-8798-22BD3B7E2E7A}"/>
          </ac:picMkLst>
        </pc:picChg>
      </pc:sldChg>
      <pc:sldChg chg="addSp delSp modSp mod modNotesTx">
        <pc:chgData name="Matija Vrtacnik" userId="96ad0c1b87c658cc" providerId="LiveId" clId="{EF047E8E-1616-46CD-97E0-947DEA54B53C}" dt="2023-09-22T13:29:14.394" v="992" actId="15"/>
        <pc:sldMkLst>
          <pc:docMk/>
          <pc:sldMk cId="3183039003" sldId="1855"/>
        </pc:sldMkLst>
        <pc:spChg chg="add del">
          <ac:chgData name="Matija Vrtacnik" userId="96ad0c1b87c658cc" providerId="LiveId" clId="{EF047E8E-1616-46CD-97E0-947DEA54B53C}" dt="2023-09-22T12:12:41.514" v="569" actId="478"/>
          <ac:spMkLst>
            <pc:docMk/>
            <pc:sldMk cId="3183039003" sldId="1855"/>
            <ac:spMk id="2" creationId="{BDD1E7CA-58A3-BA15-5589-DDD2F3362CBD}"/>
          </ac:spMkLst>
        </pc:spChg>
        <pc:spChg chg="mod">
          <ac:chgData name="Matija Vrtacnik" userId="96ad0c1b87c658cc" providerId="LiveId" clId="{EF047E8E-1616-46CD-97E0-947DEA54B53C}" dt="2023-09-22T13:29:14.394" v="992" actId="15"/>
          <ac:spMkLst>
            <pc:docMk/>
            <pc:sldMk cId="3183039003" sldId="1855"/>
            <ac:spMk id="6" creationId="{00000000-0000-0000-0000-000000000000}"/>
          </ac:spMkLst>
        </pc:spChg>
        <pc:spChg chg="mod">
          <ac:chgData name="Matija Vrtacnik" userId="96ad0c1b87c658cc" providerId="LiveId" clId="{EF047E8E-1616-46CD-97E0-947DEA54B53C}" dt="2023-09-22T11:35:10.535" v="174"/>
          <ac:spMkLst>
            <pc:docMk/>
            <pc:sldMk cId="3183039003" sldId="1855"/>
            <ac:spMk id="17" creationId="{00000000-0000-0000-0000-000000000000}"/>
          </ac:spMkLst>
        </pc:spChg>
        <pc:picChg chg="add del">
          <ac:chgData name="Matija Vrtacnik" userId="96ad0c1b87c658cc" providerId="LiveId" clId="{EF047E8E-1616-46CD-97E0-947DEA54B53C}" dt="2023-09-22T13:28:46.165" v="980" actId="478"/>
          <ac:picMkLst>
            <pc:docMk/>
            <pc:sldMk cId="3183039003" sldId="1855"/>
            <ac:picMk id="2" creationId="{15C709CF-096A-544C-F1DE-8842B4689458}"/>
          </ac:picMkLst>
        </pc:picChg>
      </pc:sldChg>
      <pc:sldChg chg="delSp modSp mod delAnim modNotesTx">
        <pc:chgData name="Matija Vrtacnik" userId="96ad0c1b87c658cc" providerId="LiveId" clId="{EF047E8E-1616-46CD-97E0-947DEA54B53C}" dt="2023-09-22T14:23:26.234" v="1302" actId="5793"/>
        <pc:sldMkLst>
          <pc:docMk/>
          <pc:sldMk cId="2948669255" sldId="1857"/>
        </pc:sldMkLst>
        <pc:spChg chg="mod">
          <ac:chgData name="Matija Vrtacnik" userId="96ad0c1b87c658cc" providerId="LiveId" clId="{EF047E8E-1616-46CD-97E0-947DEA54B53C}" dt="2023-09-22T11:26:55.672" v="172" actId="20577"/>
          <ac:spMkLst>
            <pc:docMk/>
            <pc:sldMk cId="2948669255" sldId="1857"/>
            <ac:spMk id="6" creationId="{00000000-0000-0000-0000-000000000000}"/>
          </ac:spMkLst>
        </pc:spChg>
        <pc:spChg chg="mod">
          <ac:chgData name="Matija Vrtacnik" userId="96ad0c1b87c658cc" providerId="LiveId" clId="{EF047E8E-1616-46CD-97E0-947DEA54B53C}" dt="2023-09-22T11:25:20.800" v="159" actId="20577"/>
          <ac:spMkLst>
            <pc:docMk/>
            <pc:sldMk cId="2948669255" sldId="1857"/>
            <ac:spMk id="17" creationId="{00000000-0000-0000-0000-000000000000}"/>
          </ac:spMkLst>
        </pc:spChg>
        <pc:picChg chg="del">
          <ac:chgData name="Matija Vrtacnik" userId="96ad0c1b87c658cc" providerId="LiveId" clId="{EF047E8E-1616-46CD-97E0-947DEA54B53C}" dt="2023-09-22T11:25:29.672" v="164" actId="478"/>
          <ac:picMkLst>
            <pc:docMk/>
            <pc:sldMk cId="2948669255" sldId="1857"/>
            <ac:picMk id="2" creationId="{12AD1451-6938-4DD9-AAD4-ABADF37A7778}"/>
          </ac:picMkLst>
        </pc:picChg>
        <pc:picChg chg="del">
          <ac:chgData name="Matija Vrtacnik" userId="96ad0c1b87c658cc" providerId="LiveId" clId="{EF047E8E-1616-46CD-97E0-947DEA54B53C}" dt="2023-09-22T11:25:27.586" v="160" actId="478"/>
          <ac:picMkLst>
            <pc:docMk/>
            <pc:sldMk cId="2948669255" sldId="1857"/>
            <ac:picMk id="5" creationId="{34D3A7E3-3031-45C8-8D76-58C0039EF731}"/>
          </ac:picMkLst>
        </pc:picChg>
        <pc:picChg chg="del">
          <ac:chgData name="Matija Vrtacnik" userId="96ad0c1b87c658cc" providerId="LiveId" clId="{EF047E8E-1616-46CD-97E0-947DEA54B53C}" dt="2023-09-22T11:25:28.736" v="162" actId="478"/>
          <ac:picMkLst>
            <pc:docMk/>
            <pc:sldMk cId="2948669255" sldId="1857"/>
            <ac:picMk id="7" creationId="{26592887-AC05-465B-BA60-A950AEC0A939}"/>
          </ac:picMkLst>
        </pc:picChg>
        <pc:picChg chg="del">
          <ac:chgData name="Matija Vrtacnik" userId="96ad0c1b87c658cc" providerId="LiveId" clId="{EF047E8E-1616-46CD-97E0-947DEA54B53C}" dt="2023-09-22T11:25:28.360" v="161" actId="478"/>
          <ac:picMkLst>
            <pc:docMk/>
            <pc:sldMk cId="2948669255" sldId="1857"/>
            <ac:picMk id="8" creationId="{71459F06-789D-446C-8FAB-82DFE052DAE3}"/>
          </ac:picMkLst>
        </pc:picChg>
        <pc:picChg chg="del">
          <ac:chgData name="Matija Vrtacnik" userId="96ad0c1b87c658cc" providerId="LiveId" clId="{EF047E8E-1616-46CD-97E0-947DEA54B53C}" dt="2023-09-22T11:25:29.208" v="163" actId="478"/>
          <ac:picMkLst>
            <pc:docMk/>
            <pc:sldMk cId="2948669255" sldId="1857"/>
            <ac:picMk id="9" creationId="{A2B6388B-629C-4767-8E19-D1405C504CAB}"/>
          </ac:picMkLst>
        </pc:picChg>
      </pc:sldChg>
      <pc:sldChg chg="addSp delSp modSp add mod modNotesTx">
        <pc:chgData name="Matija Vrtacnik" userId="96ad0c1b87c658cc" providerId="LiveId" clId="{EF047E8E-1616-46CD-97E0-947DEA54B53C}" dt="2023-09-22T11:08:44.530" v="77"/>
        <pc:sldMkLst>
          <pc:docMk/>
          <pc:sldMk cId="931044599" sldId="1862"/>
        </pc:sldMkLst>
        <pc:spChg chg="mod">
          <ac:chgData name="Matija Vrtacnik" userId="96ad0c1b87c658cc" providerId="LiveId" clId="{EF047E8E-1616-46CD-97E0-947DEA54B53C}" dt="2023-09-22T11:08:10.757" v="76" actId="20577"/>
          <ac:spMkLst>
            <pc:docMk/>
            <pc:sldMk cId="931044599" sldId="1862"/>
            <ac:spMk id="17" creationId="{00000000-0000-0000-0000-000000000000}"/>
          </ac:spMkLst>
        </pc:spChg>
        <pc:picChg chg="add mod">
          <ac:chgData name="Matija Vrtacnik" userId="96ad0c1b87c658cc" providerId="LiveId" clId="{EF047E8E-1616-46CD-97E0-947DEA54B53C}" dt="2023-09-22T11:07:52.321" v="46" actId="1076"/>
          <ac:picMkLst>
            <pc:docMk/>
            <pc:sldMk cId="931044599" sldId="1862"/>
            <ac:picMk id="2" creationId="{650ADF46-C162-7B4D-2EEA-037ABE9F1191}"/>
          </ac:picMkLst>
        </pc:picChg>
        <pc:picChg chg="del">
          <ac:chgData name="Matija Vrtacnik" userId="96ad0c1b87c658cc" providerId="LiveId" clId="{EF047E8E-1616-46CD-97E0-947DEA54B53C}" dt="2023-09-22T11:07:42.032" v="43" actId="478"/>
          <ac:picMkLst>
            <pc:docMk/>
            <pc:sldMk cId="931044599" sldId="1862"/>
            <ac:picMk id="1026" creationId="{88D96694-D554-49AC-ACF1-53766D132DE5}"/>
          </ac:picMkLst>
        </pc:picChg>
      </pc:sldChg>
      <pc:sldChg chg="add">
        <pc:chgData name="Matija Vrtacnik" userId="96ad0c1b87c658cc" providerId="LiveId" clId="{EF047E8E-1616-46CD-97E0-947DEA54B53C}" dt="2023-09-22T11:24:59.371" v="121"/>
        <pc:sldMkLst>
          <pc:docMk/>
          <pc:sldMk cId="2795684211" sldId="1863"/>
        </pc:sldMkLst>
      </pc:sldChg>
      <pc:sldChg chg="addSp delSp modSp add mod delAnim">
        <pc:chgData name="Matija Vrtacnik" userId="96ad0c1b87c658cc" providerId="LiveId" clId="{EF047E8E-1616-46CD-97E0-947DEA54B53C}" dt="2023-09-22T12:08:04.188" v="515" actId="1076"/>
        <pc:sldMkLst>
          <pc:docMk/>
          <pc:sldMk cId="3621692089" sldId="1864"/>
        </pc:sldMkLst>
        <pc:spChg chg="mod">
          <ac:chgData name="Matija Vrtacnik" userId="96ad0c1b87c658cc" providerId="LiveId" clId="{EF047E8E-1616-46CD-97E0-947DEA54B53C}" dt="2023-09-22T12:05:34.242" v="501" actId="20577"/>
          <ac:spMkLst>
            <pc:docMk/>
            <pc:sldMk cId="3621692089" sldId="1864"/>
            <ac:spMk id="6" creationId="{00000000-0000-0000-0000-000000000000}"/>
          </ac:spMkLst>
        </pc:spChg>
        <pc:spChg chg="add mod">
          <ac:chgData name="Matija Vrtacnik" userId="96ad0c1b87c658cc" providerId="LiveId" clId="{EF047E8E-1616-46CD-97E0-947DEA54B53C}" dt="2023-09-22T11:53:17.304" v="413"/>
          <ac:spMkLst>
            <pc:docMk/>
            <pc:sldMk cId="3621692089" sldId="1864"/>
            <ac:spMk id="9" creationId="{21306C3D-B55C-B8E4-993C-7B5961D933FB}"/>
          </ac:spMkLst>
        </pc:spChg>
        <pc:spChg chg="mod">
          <ac:chgData name="Matija Vrtacnik" userId="96ad0c1b87c658cc" providerId="LiveId" clId="{EF047E8E-1616-46CD-97E0-947DEA54B53C}" dt="2023-09-22T11:50:52.479" v="390"/>
          <ac:spMkLst>
            <pc:docMk/>
            <pc:sldMk cId="3621692089" sldId="1864"/>
            <ac:spMk id="17" creationId="{00000000-0000-0000-0000-000000000000}"/>
          </ac:spMkLst>
        </pc:spChg>
        <pc:picChg chg="del">
          <ac:chgData name="Matija Vrtacnik" userId="96ad0c1b87c658cc" providerId="LiveId" clId="{EF047E8E-1616-46CD-97E0-947DEA54B53C}" dt="2023-09-22T11:50:40.586" v="388" actId="478"/>
          <ac:picMkLst>
            <pc:docMk/>
            <pc:sldMk cId="3621692089" sldId="1864"/>
            <ac:picMk id="2" creationId="{704253E0-2F27-437F-8893-F0C7E27E38BB}"/>
          </ac:picMkLst>
        </pc:picChg>
        <pc:picChg chg="del">
          <ac:chgData name="Matija Vrtacnik" userId="96ad0c1b87c658cc" providerId="LiveId" clId="{EF047E8E-1616-46CD-97E0-947DEA54B53C}" dt="2023-09-22T11:50:37.885" v="386" actId="478"/>
          <ac:picMkLst>
            <pc:docMk/>
            <pc:sldMk cId="3621692089" sldId="1864"/>
            <ac:picMk id="3" creationId="{C1DF8DD6-B0B9-477F-8C95-E44F0CC6D473}"/>
          </ac:picMkLst>
        </pc:picChg>
        <pc:picChg chg="del">
          <ac:chgData name="Matija Vrtacnik" userId="96ad0c1b87c658cc" providerId="LiveId" clId="{EF047E8E-1616-46CD-97E0-947DEA54B53C}" dt="2023-09-22T11:50:42.023" v="389" actId="478"/>
          <ac:picMkLst>
            <pc:docMk/>
            <pc:sldMk cId="3621692089" sldId="1864"/>
            <ac:picMk id="4" creationId="{049483FD-29DF-4687-A632-A90614BCCF86}"/>
          </ac:picMkLst>
        </pc:picChg>
        <pc:picChg chg="mod">
          <ac:chgData name="Matija Vrtacnik" userId="96ad0c1b87c658cc" providerId="LiveId" clId="{EF047E8E-1616-46CD-97E0-947DEA54B53C}" dt="2023-09-22T12:08:04.188" v="515" actId="1076"/>
          <ac:picMkLst>
            <pc:docMk/>
            <pc:sldMk cId="3621692089" sldId="1864"/>
            <ac:picMk id="5" creationId="{FE9EE6F7-9879-448E-B4D0-B5F25B1D9995}"/>
          </ac:picMkLst>
        </pc:picChg>
        <pc:picChg chg="del">
          <ac:chgData name="Matija Vrtacnik" userId="96ad0c1b87c658cc" providerId="LiveId" clId="{EF047E8E-1616-46CD-97E0-947DEA54B53C}" dt="2023-09-22T12:07:50.989" v="511" actId="21"/>
          <ac:picMkLst>
            <pc:docMk/>
            <pc:sldMk cId="3621692089" sldId="1864"/>
            <ac:picMk id="7" creationId="{AEE0306F-2C9C-499B-B415-5701E8AEBEF4}"/>
          </ac:picMkLst>
        </pc:picChg>
        <pc:picChg chg="del">
          <ac:chgData name="Matija Vrtacnik" userId="96ad0c1b87c658cc" providerId="LiveId" clId="{EF047E8E-1616-46CD-97E0-947DEA54B53C}" dt="2023-09-22T11:50:38.449" v="387" actId="478"/>
          <ac:picMkLst>
            <pc:docMk/>
            <pc:sldMk cId="3621692089" sldId="1864"/>
            <ac:picMk id="8" creationId="{17507361-D37A-48D0-8798-22BD3B7E2E7A}"/>
          </ac:picMkLst>
        </pc:picChg>
      </pc:sldChg>
      <pc:sldChg chg="delSp modSp add mod delAnim">
        <pc:chgData name="Matija Vrtacnik" userId="96ad0c1b87c658cc" providerId="LiveId" clId="{EF047E8E-1616-46CD-97E0-947DEA54B53C}" dt="2023-09-22T13:17:49.594" v="885" actId="20577"/>
        <pc:sldMkLst>
          <pc:docMk/>
          <pc:sldMk cId="294049332" sldId="1865"/>
        </pc:sldMkLst>
        <pc:spChg chg="mod">
          <ac:chgData name="Matija Vrtacnik" userId="96ad0c1b87c658cc" providerId="LiveId" clId="{EF047E8E-1616-46CD-97E0-947DEA54B53C}" dt="2023-09-22T13:17:49.594" v="885" actId="20577"/>
          <ac:spMkLst>
            <pc:docMk/>
            <pc:sldMk cId="294049332" sldId="1865"/>
            <ac:spMk id="6" creationId="{00000000-0000-0000-0000-000000000000}"/>
          </ac:spMkLst>
        </pc:spChg>
        <pc:spChg chg="mod">
          <ac:chgData name="Matija Vrtacnik" userId="96ad0c1b87c658cc" providerId="LiveId" clId="{EF047E8E-1616-46CD-97E0-947DEA54B53C}" dt="2023-09-22T11:54:06.583" v="421"/>
          <ac:spMkLst>
            <pc:docMk/>
            <pc:sldMk cId="294049332" sldId="1865"/>
            <ac:spMk id="17" creationId="{00000000-0000-0000-0000-000000000000}"/>
          </ac:spMkLst>
        </pc:spChg>
        <pc:picChg chg="del">
          <ac:chgData name="Matija Vrtacnik" userId="96ad0c1b87c658cc" providerId="LiveId" clId="{EF047E8E-1616-46CD-97E0-947DEA54B53C}" dt="2023-09-22T11:53:57.830" v="419" actId="478"/>
          <ac:picMkLst>
            <pc:docMk/>
            <pc:sldMk cId="294049332" sldId="1865"/>
            <ac:picMk id="2" creationId="{704253E0-2F27-437F-8893-F0C7E27E38BB}"/>
          </ac:picMkLst>
        </pc:picChg>
        <pc:picChg chg="del mod">
          <ac:chgData name="Matija Vrtacnik" userId="96ad0c1b87c658cc" providerId="LiveId" clId="{EF047E8E-1616-46CD-97E0-947DEA54B53C}" dt="2023-09-22T11:55:00.336" v="430" actId="478"/>
          <ac:picMkLst>
            <pc:docMk/>
            <pc:sldMk cId="294049332" sldId="1865"/>
            <ac:picMk id="3" creationId="{C1DF8DD6-B0B9-477F-8C95-E44F0CC6D473}"/>
          </ac:picMkLst>
        </pc:picChg>
        <pc:picChg chg="del">
          <ac:chgData name="Matija Vrtacnik" userId="96ad0c1b87c658cc" providerId="LiveId" clId="{EF047E8E-1616-46CD-97E0-947DEA54B53C}" dt="2023-09-22T11:53:57.171" v="418" actId="478"/>
          <ac:picMkLst>
            <pc:docMk/>
            <pc:sldMk cId="294049332" sldId="1865"/>
            <ac:picMk id="4" creationId="{049483FD-29DF-4687-A632-A90614BCCF86}"/>
          </ac:picMkLst>
        </pc:picChg>
        <pc:picChg chg="del">
          <ac:chgData name="Matija Vrtacnik" userId="96ad0c1b87c658cc" providerId="LiveId" clId="{EF047E8E-1616-46CD-97E0-947DEA54B53C}" dt="2023-09-22T11:53:56.182" v="417" actId="478"/>
          <ac:picMkLst>
            <pc:docMk/>
            <pc:sldMk cId="294049332" sldId="1865"/>
            <ac:picMk id="5" creationId="{FE9EE6F7-9879-448E-B4D0-B5F25B1D9995}"/>
          </ac:picMkLst>
        </pc:picChg>
        <pc:picChg chg="del">
          <ac:chgData name="Matija Vrtacnik" userId="96ad0c1b87c658cc" providerId="LiveId" clId="{EF047E8E-1616-46CD-97E0-947DEA54B53C}" dt="2023-09-22T11:53:58.380" v="420" actId="478"/>
          <ac:picMkLst>
            <pc:docMk/>
            <pc:sldMk cId="294049332" sldId="1865"/>
            <ac:picMk id="7" creationId="{AEE0306F-2C9C-499B-B415-5701E8AEBEF4}"/>
          </ac:picMkLst>
        </pc:picChg>
        <pc:picChg chg="mod">
          <ac:chgData name="Matija Vrtacnik" userId="96ad0c1b87c658cc" providerId="LiveId" clId="{EF047E8E-1616-46CD-97E0-947DEA54B53C}" dt="2023-09-22T11:55:05.708" v="431" actId="1076"/>
          <ac:picMkLst>
            <pc:docMk/>
            <pc:sldMk cId="294049332" sldId="1865"/>
            <ac:picMk id="8" creationId="{17507361-D37A-48D0-8798-22BD3B7E2E7A}"/>
          </ac:picMkLst>
        </pc:picChg>
      </pc:sldChg>
      <pc:sldChg chg="addSp delSp modSp add mod delAnim">
        <pc:chgData name="Matija Vrtacnik" userId="96ad0c1b87c658cc" providerId="LiveId" clId="{EF047E8E-1616-46CD-97E0-947DEA54B53C}" dt="2023-09-22T11:58:26.807" v="485" actId="14100"/>
        <pc:sldMkLst>
          <pc:docMk/>
          <pc:sldMk cId="691367077" sldId="1866"/>
        </pc:sldMkLst>
        <pc:spChg chg="mod">
          <ac:chgData name="Matija Vrtacnik" userId="96ad0c1b87c658cc" providerId="LiveId" clId="{EF047E8E-1616-46CD-97E0-947DEA54B53C}" dt="2023-09-22T11:57:49.910" v="479"/>
          <ac:spMkLst>
            <pc:docMk/>
            <pc:sldMk cId="691367077" sldId="1866"/>
            <ac:spMk id="6" creationId="{00000000-0000-0000-0000-000000000000}"/>
          </ac:spMkLst>
        </pc:spChg>
        <pc:spChg chg="add del mod">
          <ac:chgData name="Matija Vrtacnik" userId="96ad0c1b87c658cc" providerId="LiveId" clId="{EF047E8E-1616-46CD-97E0-947DEA54B53C}" dt="2023-09-22T11:58:22.809" v="483" actId="478"/>
          <ac:spMkLst>
            <pc:docMk/>
            <pc:sldMk cId="691367077" sldId="1866"/>
            <ac:spMk id="10" creationId="{AB8A8F5F-3795-9674-704B-35F6F1ECF5E7}"/>
          </ac:spMkLst>
        </pc:spChg>
        <pc:spChg chg="mod">
          <ac:chgData name="Matija Vrtacnik" userId="96ad0c1b87c658cc" providerId="LiveId" clId="{EF047E8E-1616-46CD-97E0-947DEA54B53C}" dt="2023-09-22T11:57:17.514" v="440"/>
          <ac:spMkLst>
            <pc:docMk/>
            <pc:sldMk cId="691367077" sldId="1866"/>
            <ac:spMk id="17" creationId="{00000000-0000-0000-0000-000000000000}"/>
          </ac:spMkLst>
        </pc:spChg>
        <pc:picChg chg="del">
          <ac:chgData name="Matija Vrtacnik" userId="96ad0c1b87c658cc" providerId="LiveId" clId="{EF047E8E-1616-46CD-97E0-947DEA54B53C}" dt="2023-09-22T11:56:53.212" v="433" actId="478"/>
          <ac:picMkLst>
            <pc:docMk/>
            <pc:sldMk cId="691367077" sldId="1866"/>
            <ac:picMk id="2" creationId="{704253E0-2F27-437F-8893-F0C7E27E38BB}"/>
          </ac:picMkLst>
        </pc:picChg>
        <pc:picChg chg="mod">
          <ac:chgData name="Matija Vrtacnik" userId="96ad0c1b87c658cc" providerId="LiveId" clId="{EF047E8E-1616-46CD-97E0-947DEA54B53C}" dt="2023-09-22T11:58:26.807" v="485" actId="14100"/>
          <ac:picMkLst>
            <pc:docMk/>
            <pc:sldMk cId="691367077" sldId="1866"/>
            <ac:picMk id="3" creationId="{C1DF8DD6-B0B9-477F-8C95-E44F0CC6D473}"/>
          </ac:picMkLst>
        </pc:picChg>
        <pc:picChg chg="del">
          <ac:chgData name="Matija Vrtacnik" userId="96ad0c1b87c658cc" providerId="LiveId" clId="{EF047E8E-1616-46CD-97E0-947DEA54B53C}" dt="2023-09-22T11:56:52.678" v="432" actId="478"/>
          <ac:picMkLst>
            <pc:docMk/>
            <pc:sldMk cId="691367077" sldId="1866"/>
            <ac:picMk id="4" creationId="{049483FD-29DF-4687-A632-A90614BCCF86}"/>
          </ac:picMkLst>
        </pc:picChg>
        <pc:picChg chg="del">
          <ac:chgData name="Matija Vrtacnik" userId="96ad0c1b87c658cc" providerId="LiveId" clId="{EF047E8E-1616-46CD-97E0-947DEA54B53C}" dt="2023-09-22T11:56:53.888" v="434" actId="478"/>
          <ac:picMkLst>
            <pc:docMk/>
            <pc:sldMk cId="691367077" sldId="1866"/>
            <ac:picMk id="5" creationId="{FE9EE6F7-9879-448E-B4D0-B5F25B1D9995}"/>
          </ac:picMkLst>
        </pc:picChg>
        <pc:picChg chg="del">
          <ac:chgData name="Matija Vrtacnik" userId="96ad0c1b87c658cc" providerId="LiveId" clId="{EF047E8E-1616-46CD-97E0-947DEA54B53C}" dt="2023-09-22T11:56:54.437" v="435" actId="478"/>
          <ac:picMkLst>
            <pc:docMk/>
            <pc:sldMk cId="691367077" sldId="1866"/>
            <ac:picMk id="7" creationId="{AEE0306F-2C9C-499B-B415-5701E8AEBEF4}"/>
          </ac:picMkLst>
        </pc:picChg>
        <pc:picChg chg="del">
          <ac:chgData name="Matija Vrtacnik" userId="96ad0c1b87c658cc" providerId="LiveId" clId="{EF047E8E-1616-46CD-97E0-947DEA54B53C}" dt="2023-09-22T11:56:54.970" v="436" actId="478"/>
          <ac:picMkLst>
            <pc:docMk/>
            <pc:sldMk cId="691367077" sldId="1866"/>
            <ac:picMk id="8" creationId="{17507361-D37A-48D0-8798-22BD3B7E2E7A}"/>
          </ac:picMkLst>
        </pc:picChg>
      </pc:sldChg>
      <pc:sldChg chg="addSp delSp modSp add mod delAnim modAnim">
        <pc:chgData name="Matija Vrtacnik" userId="96ad0c1b87c658cc" providerId="LiveId" clId="{EF047E8E-1616-46CD-97E0-947DEA54B53C}" dt="2023-09-22T12:10:02.700" v="567"/>
        <pc:sldMkLst>
          <pc:docMk/>
          <pc:sldMk cId="2984575373" sldId="1867"/>
        </pc:sldMkLst>
        <pc:spChg chg="add mod">
          <ac:chgData name="Matija Vrtacnik" userId="96ad0c1b87c658cc" providerId="LiveId" clId="{EF047E8E-1616-46CD-97E0-947DEA54B53C}" dt="2023-09-22T12:10:02.700" v="567"/>
          <ac:spMkLst>
            <pc:docMk/>
            <pc:sldMk cId="2984575373" sldId="1867"/>
            <ac:spMk id="4" creationId="{75BD4169-418C-AE25-6DBB-921F1445CA60}"/>
          </ac:spMkLst>
        </pc:spChg>
        <pc:spChg chg="mod">
          <ac:chgData name="Matija Vrtacnik" userId="96ad0c1b87c658cc" providerId="LiveId" clId="{EF047E8E-1616-46CD-97E0-947DEA54B53C}" dt="2023-09-22T12:07:28.017" v="506" actId="20577"/>
          <ac:spMkLst>
            <pc:docMk/>
            <pc:sldMk cId="2984575373" sldId="1867"/>
            <ac:spMk id="6" creationId="{00000000-0000-0000-0000-000000000000}"/>
          </ac:spMkLst>
        </pc:spChg>
        <pc:spChg chg="del mod">
          <ac:chgData name="Matija Vrtacnik" userId="96ad0c1b87c658cc" providerId="LiveId" clId="{EF047E8E-1616-46CD-97E0-947DEA54B53C}" dt="2023-09-22T12:07:33.006" v="508" actId="478"/>
          <ac:spMkLst>
            <pc:docMk/>
            <pc:sldMk cId="2984575373" sldId="1867"/>
            <ac:spMk id="9" creationId="{21306C3D-B55C-B8E4-993C-7B5961D933FB}"/>
          </ac:spMkLst>
        </pc:spChg>
        <pc:picChg chg="add mod">
          <ac:chgData name="Matija Vrtacnik" userId="96ad0c1b87c658cc" providerId="LiveId" clId="{EF047E8E-1616-46CD-97E0-947DEA54B53C}" dt="2023-09-22T12:07:58.865" v="514" actId="14100"/>
          <ac:picMkLst>
            <pc:docMk/>
            <pc:sldMk cId="2984575373" sldId="1867"/>
            <ac:picMk id="2" creationId="{F4C50115-A88D-B048-A0F2-50EA382FF075}"/>
          </ac:picMkLst>
        </pc:picChg>
        <pc:picChg chg="del">
          <ac:chgData name="Matija Vrtacnik" userId="96ad0c1b87c658cc" providerId="LiveId" clId="{EF047E8E-1616-46CD-97E0-947DEA54B53C}" dt="2023-09-22T12:07:34.010" v="510" actId="478"/>
          <ac:picMkLst>
            <pc:docMk/>
            <pc:sldMk cId="2984575373" sldId="1867"/>
            <ac:picMk id="5" creationId="{FE9EE6F7-9879-448E-B4D0-B5F25B1D9995}"/>
          </ac:picMkLst>
        </pc:picChg>
        <pc:picChg chg="del">
          <ac:chgData name="Matija Vrtacnik" userId="96ad0c1b87c658cc" providerId="LiveId" clId="{EF047E8E-1616-46CD-97E0-947DEA54B53C}" dt="2023-09-22T12:07:33.602" v="509" actId="478"/>
          <ac:picMkLst>
            <pc:docMk/>
            <pc:sldMk cId="2984575373" sldId="1867"/>
            <ac:picMk id="7" creationId="{AEE0306F-2C9C-499B-B415-5701E8AEBEF4}"/>
          </ac:picMkLst>
        </pc:picChg>
      </pc:sldChg>
      <pc:sldChg chg="modSp add mod">
        <pc:chgData name="Matija Vrtacnik" userId="96ad0c1b87c658cc" providerId="LiveId" clId="{EF047E8E-1616-46CD-97E0-947DEA54B53C}" dt="2023-09-22T12:34:32.238" v="663" actId="20577"/>
        <pc:sldMkLst>
          <pc:docMk/>
          <pc:sldMk cId="391355188" sldId="1868"/>
        </pc:sldMkLst>
        <pc:spChg chg="mod">
          <ac:chgData name="Matija Vrtacnik" userId="96ad0c1b87c658cc" providerId="LiveId" clId="{EF047E8E-1616-46CD-97E0-947DEA54B53C}" dt="2023-09-22T12:34:32.238" v="663" actId="20577"/>
          <ac:spMkLst>
            <pc:docMk/>
            <pc:sldMk cId="391355188" sldId="1868"/>
            <ac:spMk id="6" creationId="{00000000-0000-0000-0000-000000000000}"/>
          </ac:spMkLst>
        </pc:spChg>
        <pc:spChg chg="mod">
          <ac:chgData name="Matija Vrtacnik" userId="96ad0c1b87c658cc" providerId="LiveId" clId="{EF047E8E-1616-46CD-97E0-947DEA54B53C}" dt="2023-09-22T12:27:50.633" v="636"/>
          <ac:spMkLst>
            <pc:docMk/>
            <pc:sldMk cId="391355188" sldId="1868"/>
            <ac:spMk id="17" creationId="{00000000-0000-0000-0000-000000000000}"/>
          </ac:spMkLst>
        </pc:spChg>
      </pc:sldChg>
      <pc:sldChg chg="modSp add mod">
        <pc:chgData name="Matija Vrtacnik" userId="96ad0c1b87c658cc" providerId="LiveId" clId="{EF047E8E-1616-46CD-97E0-947DEA54B53C}" dt="2023-09-22T13:14:15.835" v="798" actId="5793"/>
        <pc:sldMkLst>
          <pc:docMk/>
          <pc:sldMk cId="2298928913" sldId="1869"/>
        </pc:sldMkLst>
        <pc:spChg chg="mod">
          <ac:chgData name="Matija Vrtacnik" userId="96ad0c1b87c658cc" providerId="LiveId" clId="{EF047E8E-1616-46CD-97E0-947DEA54B53C}" dt="2023-09-22T13:14:15.835" v="798" actId="5793"/>
          <ac:spMkLst>
            <pc:docMk/>
            <pc:sldMk cId="2298928913" sldId="1869"/>
            <ac:spMk id="6" creationId="{00000000-0000-0000-0000-000000000000}"/>
          </ac:spMkLst>
        </pc:spChg>
        <pc:spChg chg="mod">
          <ac:chgData name="Matija Vrtacnik" userId="96ad0c1b87c658cc" providerId="LiveId" clId="{EF047E8E-1616-46CD-97E0-947DEA54B53C}" dt="2023-09-22T12:43:26.521" v="704"/>
          <ac:spMkLst>
            <pc:docMk/>
            <pc:sldMk cId="2298928913" sldId="1869"/>
            <ac:spMk id="17" creationId="{00000000-0000-0000-0000-000000000000}"/>
          </ac:spMkLst>
        </pc:spChg>
      </pc:sldChg>
      <pc:sldChg chg="addSp delSp modSp add mod">
        <pc:chgData name="Matija Vrtacnik" userId="96ad0c1b87c658cc" providerId="LiveId" clId="{EF047E8E-1616-46CD-97E0-947DEA54B53C}" dt="2023-09-22T13:42:10.524" v="1234" actId="6549"/>
        <pc:sldMkLst>
          <pc:docMk/>
          <pc:sldMk cId="4049044094" sldId="1870"/>
        </pc:sldMkLst>
        <pc:spChg chg="add del">
          <ac:chgData name="Matija Vrtacnik" userId="96ad0c1b87c658cc" providerId="LiveId" clId="{EF047E8E-1616-46CD-97E0-947DEA54B53C}" dt="2023-09-22T13:24:31.244" v="943" actId="478"/>
          <ac:spMkLst>
            <pc:docMk/>
            <pc:sldMk cId="4049044094" sldId="1870"/>
            <ac:spMk id="3" creationId="{CD935388-3EAD-98F9-15D3-24B92C24E5BB}"/>
          </ac:spMkLst>
        </pc:spChg>
        <pc:spChg chg="mod">
          <ac:chgData name="Matija Vrtacnik" userId="96ad0c1b87c658cc" providerId="LiveId" clId="{EF047E8E-1616-46CD-97E0-947DEA54B53C}" dt="2023-09-22T13:42:10.524" v="1234" actId="6549"/>
          <ac:spMkLst>
            <pc:docMk/>
            <pc:sldMk cId="4049044094" sldId="1870"/>
            <ac:spMk id="6" creationId="{00000000-0000-0000-0000-000000000000}"/>
          </ac:spMkLst>
        </pc:spChg>
        <pc:spChg chg="mod">
          <ac:chgData name="Matija Vrtacnik" userId="96ad0c1b87c658cc" providerId="LiveId" clId="{EF047E8E-1616-46CD-97E0-947DEA54B53C}" dt="2023-09-22T13:14:34.932" v="819" actId="20577"/>
          <ac:spMkLst>
            <pc:docMk/>
            <pc:sldMk cId="4049044094" sldId="1870"/>
            <ac:spMk id="17" creationId="{00000000-0000-0000-0000-000000000000}"/>
          </ac:spMkLst>
        </pc:spChg>
        <pc:picChg chg="add del mod">
          <ac:chgData name="Matija Vrtacnik" userId="96ad0c1b87c658cc" providerId="LiveId" clId="{EF047E8E-1616-46CD-97E0-947DEA54B53C}" dt="2023-09-22T13:31:06.378" v="1159" actId="21"/>
          <ac:picMkLst>
            <pc:docMk/>
            <pc:sldMk cId="4049044094" sldId="1870"/>
            <ac:picMk id="5" creationId="{CF4A5B23-58A7-B390-2E72-07356D8CF12E}"/>
          </ac:picMkLst>
        </pc:picChg>
      </pc:sldChg>
      <pc:sldChg chg="addSp modSp add mod">
        <pc:chgData name="Matija Vrtacnik" userId="96ad0c1b87c658cc" providerId="LiveId" clId="{EF047E8E-1616-46CD-97E0-947DEA54B53C}" dt="2023-09-22T13:35:39.557" v="1213" actId="1076"/>
        <pc:sldMkLst>
          <pc:docMk/>
          <pc:sldMk cId="595824607" sldId="1871"/>
        </pc:sldMkLst>
        <pc:spChg chg="mod">
          <ac:chgData name="Matija Vrtacnik" userId="96ad0c1b87c658cc" providerId="LiveId" clId="{EF047E8E-1616-46CD-97E0-947DEA54B53C}" dt="2023-09-22T13:32:00.427" v="1210" actId="20577"/>
          <ac:spMkLst>
            <pc:docMk/>
            <pc:sldMk cId="595824607" sldId="1871"/>
            <ac:spMk id="6" creationId="{00000000-0000-0000-0000-000000000000}"/>
          </ac:spMkLst>
        </pc:spChg>
        <pc:picChg chg="add mod">
          <ac:chgData name="Matija Vrtacnik" userId="96ad0c1b87c658cc" providerId="LiveId" clId="{EF047E8E-1616-46CD-97E0-947DEA54B53C}" dt="2023-09-22T13:31:11.428" v="1160"/>
          <ac:picMkLst>
            <pc:docMk/>
            <pc:sldMk cId="595824607" sldId="1871"/>
            <ac:picMk id="2" creationId="{7F4158EC-E0EC-D163-7A7A-A3A85757B821}"/>
          </ac:picMkLst>
        </pc:picChg>
        <pc:picChg chg="add mod">
          <ac:chgData name="Matija Vrtacnik" userId="96ad0c1b87c658cc" providerId="LiveId" clId="{EF047E8E-1616-46CD-97E0-947DEA54B53C}" dt="2023-09-22T13:35:39.557" v="1213" actId="1076"/>
          <ac:picMkLst>
            <pc:docMk/>
            <pc:sldMk cId="595824607" sldId="1871"/>
            <ac:picMk id="4" creationId="{B2F1223C-73D8-10B8-0CB4-1E2C799438CF}"/>
          </ac:picMkLst>
        </pc:picChg>
      </pc:sldChg>
      <pc:sldChg chg="modSp add mod">
        <pc:chgData name="Matija Vrtacnik" userId="96ad0c1b87c658cc" providerId="LiveId" clId="{EF047E8E-1616-46CD-97E0-947DEA54B53C}" dt="2023-09-22T14:02:16.452" v="1257" actId="20577"/>
        <pc:sldMkLst>
          <pc:docMk/>
          <pc:sldMk cId="1298151054" sldId="1872"/>
        </pc:sldMkLst>
        <pc:spChg chg="mod">
          <ac:chgData name="Matija Vrtacnik" userId="96ad0c1b87c658cc" providerId="LiveId" clId="{EF047E8E-1616-46CD-97E0-947DEA54B53C}" dt="2023-09-22T14:02:16.452" v="1257" actId="20577"/>
          <ac:spMkLst>
            <pc:docMk/>
            <pc:sldMk cId="1298151054" sldId="1872"/>
            <ac:spMk id="6" creationId="{00000000-0000-0000-0000-000000000000}"/>
          </ac:spMkLst>
        </pc:spChg>
      </pc:sldChg>
    </pc:docChg>
  </pc:docChgLst>
  <pc:docChgLst>
    <pc:chgData userId="96ad0c1b87c658cc" providerId="LiveId" clId="{A93C8DC7-9AFD-4AF4-A13D-251B714D88EF}"/>
    <pc:docChg chg="undo custSel addSld delSld modSld">
      <pc:chgData name="" userId="96ad0c1b87c658cc" providerId="LiveId" clId="{A93C8DC7-9AFD-4AF4-A13D-251B714D88EF}" dt="2023-09-24T11:13:55.946" v="2284" actId="2696"/>
      <pc:docMkLst>
        <pc:docMk/>
      </pc:docMkLst>
      <pc:sldChg chg="del">
        <pc:chgData name="" userId="96ad0c1b87c658cc" providerId="LiveId" clId="{A93C8DC7-9AFD-4AF4-A13D-251B714D88EF}" dt="2023-09-24T11:13:41.713" v="2281" actId="2696"/>
        <pc:sldMkLst>
          <pc:docMk/>
          <pc:sldMk cId="203203085" sldId="1527"/>
        </pc:sldMkLst>
      </pc:sldChg>
      <pc:sldChg chg="del">
        <pc:chgData name="" userId="96ad0c1b87c658cc" providerId="LiveId" clId="{A93C8DC7-9AFD-4AF4-A13D-251B714D88EF}" dt="2023-09-24T11:13:38.768" v="2278" actId="2696"/>
        <pc:sldMkLst>
          <pc:docMk/>
          <pc:sldMk cId="1437568374" sldId="1580"/>
        </pc:sldMkLst>
      </pc:sldChg>
      <pc:sldChg chg="del">
        <pc:chgData name="" userId="96ad0c1b87c658cc" providerId="LiveId" clId="{A93C8DC7-9AFD-4AF4-A13D-251B714D88EF}" dt="2023-09-24T11:13:39.722" v="2279" actId="2696"/>
        <pc:sldMkLst>
          <pc:docMk/>
          <pc:sldMk cId="1726605425" sldId="1581"/>
        </pc:sldMkLst>
      </pc:sldChg>
      <pc:sldChg chg="del">
        <pc:chgData name="" userId="96ad0c1b87c658cc" providerId="LiveId" clId="{A93C8DC7-9AFD-4AF4-A13D-251B714D88EF}" dt="2023-09-24T11:13:40.635" v="2280" actId="2696"/>
        <pc:sldMkLst>
          <pc:docMk/>
          <pc:sldMk cId="1132156054" sldId="1582"/>
        </pc:sldMkLst>
      </pc:sldChg>
      <pc:sldChg chg="delSp modSp">
        <pc:chgData name="" userId="96ad0c1b87c658cc" providerId="LiveId" clId="{A93C8DC7-9AFD-4AF4-A13D-251B714D88EF}" dt="2023-09-19T21:41:39.741" v="1438" actId="20577"/>
        <pc:sldMkLst>
          <pc:docMk/>
          <pc:sldMk cId="3957722359" sldId="1660"/>
        </pc:sldMkLst>
        <pc:spChg chg="mod">
          <ac:chgData name="" userId="96ad0c1b87c658cc" providerId="LiveId" clId="{A93C8DC7-9AFD-4AF4-A13D-251B714D88EF}" dt="2023-09-19T21:41:39.741" v="1438" actId="20577"/>
          <ac:spMkLst>
            <pc:docMk/>
            <pc:sldMk cId="3957722359" sldId="1660"/>
            <ac:spMk id="6" creationId="{00000000-0000-0000-0000-000000000000}"/>
          </ac:spMkLst>
        </pc:spChg>
        <pc:spChg chg="mod">
          <ac:chgData name="" userId="96ad0c1b87c658cc" providerId="LiveId" clId="{A93C8DC7-9AFD-4AF4-A13D-251B714D88EF}" dt="2023-09-19T20:42:29.138" v="35" actId="20577"/>
          <ac:spMkLst>
            <pc:docMk/>
            <pc:sldMk cId="3957722359" sldId="1660"/>
            <ac:spMk id="17" creationId="{00000000-0000-0000-0000-000000000000}"/>
          </ac:spMkLst>
        </pc:spChg>
        <pc:picChg chg="del">
          <ac:chgData name="" userId="96ad0c1b87c658cc" providerId="LiveId" clId="{A93C8DC7-9AFD-4AF4-A13D-251B714D88EF}" dt="2023-09-19T20:42:30.824" v="36" actId="478"/>
          <ac:picMkLst>
            <pc:docMk/>
            <pc:sldMk cId="3957722359" sldId="1660"/>
            <ac:picMk id="2" creationId="{66E6BD60-872D-4E0D-9520-137E4B11D69C}"/>
          </ac:picMkLst>
        </pc:picChg>
        <pc:picChg chg="del">
          <ac:chgData name="" userId="96ad0c1b87c658cc" providerId="LiveId" clId="{A93C8DC7-9AFD-4AF4-A13D-251B714D88EF}" dt="2023-09-19T20:42:31.671" v="37" actId="478"/>
          <ac:picMkLst>
            <pc:docMk/>
            <pc:sldMk cId="3957722359" sldId="1660"/>
            <ac:picMk id="3" creationId="{8387BD0D-BE68-40BF-BEDB-2D5974821EFE}"/>
          </ac:picMkLst>
        </pc:picChg>
      </pc:sldChg>
      <pc:sldChg chg="modNotesTx">
        <pc:chgData name="" userId="96ad0c1b87c658cc" providerId="LiveId" clId="{A93C8DC7-9AFD-4AF4-A13D-251B714D88EF}" dt="2023-09-19T21:56:46.927" v="1896" actId="20577"/>
        <pc:sldMkLst>
          <pc:docMk/>
          <pc:sldMk cId="1795078537" sldId="1661"/>
        </pc:sldMkLst>
      </pc:sldChg>
      <pc:sldChg chg="addSp delSp del">
        <pc:chgData name="" userId="96ad0c1b87c658cc" providerId="LiveId" clId="{A93C8DC7-9AFD-4AF4-A13D-251B714D88EF}" dt="2023-09-24T11:13:34.638" v="2275" actId="2696"/>
        <pc:sldMkLst>
          <pc:docMk/>
          <pc:sldMk cId="1490695021" sldId="1716"/>
        </pc:sldMkLst>
        <pc:picChg chg="add del">
          <ac:chgData name="" userId="96ad0c1b87c658cc" providerId="LiveId" clId="{A93C8DC7-9AFD-4AF4-A13D-251B714D88EF}" dt="2023-09-19T21:33:42.502" v="1333" actId="478"/>
          <ac:picMkLst>
            <pc:docMk/>
            <pc:sldMk cId="1490695021" sldId="1716"/>
            <ac:picMk id="2" creationId="{55FE376D-7760-4AB6-82FB-A6FF9AEC2A08}"/>
          </ac:picMkLst>
        </pc:picChg>
      </pc:sldChg>
      <pc:sldChg chg="modNotesTx">
        <pc:chgData name="" userId="96ad0c1b87c658cc" providerId="LiveId" clId="{A93C8DC7-9AFD-4AF4-A13D-251B714D88EF}" dt="2023-09-15T05:20:51.334" v="25" actId="20577"/>
        <pc:sldMkLst>
          <pc:docMk/>
          <pc:sldMk cId="836624634" sldId="1841"/>
        </pc:sldMkLst>
      </pc:sldChg>
      <pc:sldChg chg="del">
        <pc:chgData name="" userId="96ad0c1b87c658cc" providerId="LiveId" clId="{A93C8DC7-9AFD-4AF4-A13D-251B714D88EF}" dt="2023-09-24T11:13:36.105" v="2276" actId="2696"/>
        <pc:sldMkLst>
          <pc:docMk/>
          <pc:sldMk cId="674557883" sldId="1845"/>
        </pc:sldMkLst>
      </pc:sldChg>
      <pc:sldChg chg="del">
        <pc:chgData name="" userId="96ad0c1b87c658cc" providerId="LiveId" clId="{A93C8DC7-9AFD-4AF4-A13D-251B714D88EF}" dt="2023-09-24T11:13:37.778" v="2277" actId="2696"/>
        <pc:sldMkLst>
          <pc:docMk/>
          <pc:sldMk cId="3297877624" sldId="1847"/>
        </pc:sldMkLst>
      </pc:sldChg>
      <pc:sldChg chg="del">
        <pc:chgData name="" userId="96ad0c1b87c658cc" providerId="LiveId" clId="{A93C8DC7-9AFD-4AF4-A13D-251B714D88EF}" dt="2023-09-24T11:13:55.946" v="2284" actId="2696"/>
        <pc:sldMkLst>
          <pc:docMk/>
          <pc:sldMk cId="2233339425" sldId="1848"/>
        </pc:sldMkLst>
      </pc:sldChg>
      <pc:sldChg chg="del">
        <pc:chgData name="" userId="96ad0c1b87c658cc" providerId="LiveId" clId="{A93C8DC7-9AFD-4AF4-A13D-251B714D88EF}" dt="2023-09-24T11:13:54.087" v="2283" actId="2696"/>
        <pc:sldMkLst>
          <pc:docMk/>
          <pc:sldMk cId="3543427852" sldId="1851"/>
        </pc:sldMkLst>
      </pc:sldChg>
      <pc:sldChg chg="del">
        <pc:chgData name="" userId="96ad0c1b87c658cc" providerId="LiveId" clId="{A93C8DC7-9AFD-4AF4-A13D-251B714D88EF}" dt="2023-09-24T11:13:49.182" v="2282" actId="2696"/>
        <pc:sldMkLst>
          <pc:docMk/>
          <pc:sldMk cId="1048129043" sldId="1852"/>
        </pc:sldMkLst>
      </pc:sldChg>
      <pc:sldChg chg="addSp modSp modAnim modNotesTx">
        <pc:chgData name="" userId="96ad0c1b87c658cc" providerId="LiveId" clId="{A93C8DC7-9AFD-4AF4-A13D-251B714D88EF}" dt="2023-09-20T14:41:07.371" v="2274"/>
        <pc:sldMkLst>
          <pc:docMk/>
          <pc:sldMk cId="1199337297" sldId="1853"/>
        </pc:sldMkLst>
        <pc:spChg chg="mod">
          <ac:chgData name="" userId="96ad0c1b87c658cc" providerId="LiveId" clId="{A93C8DC7-9AFD-4AF4-A13D-251B714D88EF}" dt="2023-09-20T14:39:27.270" v="2244" actId="6549"/>
          <ac:spMkLst>
            <pc:docMk/>
            <pc:sldMk cId="1199337297" sldId="1853"/>
            <ac:spMk id="6" creationId="{00000000-0000-0000-0000-000000000000}"/>
          </ac:spMkLst>
        </pc:spChg>
        <pc:spChg chg="mod">
          <ac:chgData name="" userId="96ad0c1b87c658cc" providerId="LiveId" clId="{A93C8DC7-9AFD-4AF4-A13D-251B714D88EF}" dt="2023-09-20T09:09:28.088" v="1926" actId="20577"/>
          <ac:spMkLst>
            <pc:docMk/>
            <pc:sldMk cId="1199337297" sldId="1853"/>
            <ac:spMk id="17" creationId="{00000000-0000-0000-0000-000000000000}"/>
          </ac:spMkLst>
        </pc:spChg>
        <pc:picChg chg="mod">
          <ac:chgData name="" userId="96ad0c1b87c658cc" providerId="LiveId" clId="{A93C8DC7-9AFD-4AF4-A13D-251B714D88EF}" dt="2023-09-20T14:39:30.456" v="2245" actId="14100"/>
          <ac:picMkLst>
            <pc:docMk/>
            <pc:sldMk cId="1199337297" sldId="1853"/>
            <ac:picMk id="2" creationId="{704253E0-2F27-437F-8893-F0C7E27E38BB}"/>
          </ac:picMkLst>
        </pc:picChg>
        <pc:picChg chg="mod ord">
          <ac:chgData name="" userId="96ad0c1b87c658cc" providerId="LiveId" clId="{A93C8DC7-9AFD-4AF4-A13D-251B714D88EF}" dt="2023-09-20T14:41:03.987" v="2273" actId="1076"/>
          <ac:picMkLst>
            <pc:docMk/>
            <pc:sldMk cId="1199337297" sldId="1853"/>
            <ac:picMk id="3" creationId="{C1DF8DD6-B0B9-477F-8C95-E44F0CC6D473}"/>
          </ac:picMkLst>
        </pc:picChg>
        <pc:picChg chg="add mod">
          <ac:chgData name="" userId="96ad0c1b87c658cc" providerId="LiveId" clId="{A93C8DC7-9AFD-4AF4-A13D-251B714D88EF}" dt="2023-09-20T14:39:44.342" v="2248" actId="1076"/>
          <ac:picMkLst>
            <pc:docMk/>
            <pc:sldMk cId="1199337297" sldId="1853"/>
            <ac:picMk id="4" creationId="{049483FD-29DF-4687-A632-A90614BCCF86}"/>
          </ac:picMkLst>
        </pc:picChg>
        <pc:picChg chg="add mod">
          <ac:chgData name="" userId="96ad0c1b87c658cc" providerId="LiveId" clId="{A93C8DC7-9AFD-4AF4-A13D-251B714D88EF}" dt="2023-09-20T14:40:02.351" v="2254" actId="1076"/>
          <ac:picMkLst>
            <pc:docMk/>
            <pc:sldMk cId="1199337297" sldId="1853"/>
            <ac:picMk id="5" creationId="{FE9EE6F7-9879-448E-B4D0-B5F25B1D9995}"/>
          </ac:picMkLst>
        </pc:picChg>
        <pc:picChg chg="add mod">
          <ac:chgData name="" userId="96ad0c1b87c658cc" providerId="LiveId" clId="{A93C8DC7-9AFD-4AF4-A13D-251B714D88EF}" dt="2023-09-20T14:40:48.452" v="2268" actId="1076"/>
          <ac:picMkLst>
            <pc:docMk/>
            <pc:sldMk cId="1199337297" sldId="1853"/>
            <ac:picMk id="7" creationId="{AEE0306F-2C9C-499B-B415-5701E8AEBEF4}"/>
          </ac:picMkLst>
        </pc:picChg>
        <pc:picChg chg="add mod">
          <ac:chgData name="" userId="96ad0c1b87c658cc" providerId="LiveId" clId="{A93C8DC7-9AFD-4AF4-A13D-251B714D88EF}" dt="2023-09-20T14:40:58.757" v="2271" actId="1076"/>
          <ac:picMkLst>
            <pc:docMk/>
            <pc:sldMk cId="1199337297" sldId="1853"/>
            <ac:picMk id="8" creationId="{17507361-D37A-48D0-8798-22BD3B7E2E7A}"/>
          </ac:picMkLst>
        </pc:picChg>
      </pc:sldChg>
      <pc:sldChg chg="addSp delSp modSp add modAnim modNotesTx">
        <pc:chgData name="" userId="96ad0c1b87c658cc" providerId="LiveId" clId="{A93C8DC7-9AFD-4AF4-A13D-251B714D88EF}" dt="2023-09-20T09:52:53.845" v="2180" actId="1076"/>
        <pc:sldMkLst>
          <pc:docMk/>
          <pc:sldMk cId="2948669255" sldId="1857"/>
        </pc:sldMkLst>
        <pc:spChg chg="mod">
          <ac:chgData name="" userId="96ad0c1b87c658cc" providerId="LiveId" clId="{A93C8DC7-9AFD-4AF4-A13D-251B714D88EF}" dt="2023-09-19T21:10:06.416" v="347" actId="6549"/>
          <ac:spMkLst>
            <pc:docMk/>
            <pc:sldMk cId="2948669255" sldId="1857"/>
            <ac:spMk id="6" creationId="{00000000-0000-0000-0000-000000000000}"/>
          </ac:spMkLst>
        </pc:spChg>
        <pc:spChg chg="mod">
          <ac:chgData name="" userId="96ad0c1b87c658cc" providerId="LiveId" clId="{A93C8DC7-9AFD-4AF4-A13D-251B714D88EF}" dt="2023-09-19T20:47:24.679" v="314" actId="20577"/>
          <ac:spMkLst>
            <pc:docMk/>
            <pc:sldMk cId="2948669255" sldId="1857"/>
            <ac:spMk id="17" creationId="{00000000-0000-0000-0000-000000000000}"/>
          </ac:spMkLst>
        </pc:spChg>
        <pc:picChg chg="add mod">
          <ac:chgData name="" userId="96ad0c1b87c658cc" providerId="LiveId" clId="{A93C8DC7-9AFD-4AF4-A13D-251B714D88EF}" dt="2023-09-20T09:52:53.845" v="2180" actId="1076"/>
          <ac:picMkLst>
            <pc:docMk/>
            <pc:sldMk cId="2948669255" sldId="1857"/>
            <ac:picMk id="2" creationId="{12AD1451-6938-4DD9-AAD4-ABADF37A7778}"/>
          </ac:picMkLst>
        </pc:picChg>
        <pc:picChg chg="del">
          <ac:chgData name="" userId="96ad0c1b87c658cc" providerId="LiveId" clId="{A93C8DC7-9AFD-4AF4-A13D-251B714D88EF}" dt="2023-09-19T20:47:28.006" v="315" actId="478"/>
          <ac:picMkLst>
            <pc:docMk/>
            <pc:sldMk cId="2948669255" sldId="1857"/>
            <ac:picMk id="2" creationId="{66E6BD60-872D-4E0D-9520-137E4B11D69C}"/>
          </ac:picMkLst>
        </pc:picChg>
        <pc:picChg chg="del mod">
          <ac:chgData name="" userId="96ad0c1b87c658cc" providerId="LiveId" clId="{A93C8DC7-9AFD-4AF4-A13D-251B714D88EF}" dt="2023-09-19T20:47:28.713" v="316" actId="478"/>
          <ac:picMkLst>
            <pc:docMk/>
            <pc:sldMk cId="2948669255" sldId="1857"/>
            <ac:picMk id="3" creationId="{8387BD0D-BE68-40BF-BEDB-2D5974821EFE}"/>
          </ac:picMkLst>
        </pc:picChg>
        <pc:picChg chg="add del mod">
          <ac:chgData name="" userId="96ad0c1b87c658cc" providerId="LiveId" clId="{A93C8DC7-9AFD-4AF4-A13D-251B714D88EF}" dt="2023-09-19T21:12:00.615" v="359" actId="478"/>
          <ac:picMkLst>
            <pc:docMk/>
            <pc:sldMk cId="2948669255" sldId="1857"/>
            <ac:picMk id="4" creationId="{F5E46A0B-5BD9-404F-8312-5DB44947FA11}"/>
          </ac:picMkLst>
        </pc:picChg>
        <pc:picChg chg="add mod">
          <ac:chgData name="" userId="96ad0c1b87c658cc" providerId="LiveId" clId="{A93C8DC7-9AFD-4AF4-A13D-251B714D88EF}" dt="2023-09-19T21:10:59.995" v="356" actId="14100"/>
          <ac:picMkLst>
            <pc:docMk/>
            <pc:sldMk cId="2948669255" sldId="1857"/>
            <ac:picMk id="5" creationId="{34D3A7E3-3031-45C8-8D76-58C0039EF731}"/>
          </ac:picMkLst>
        </pc:picChg>
        <pc:picChg chg="add mod">
          <ac:chgData name="" userId="96ad0c1b87c658cc" providerId="LiveId" clId="{A93C8DC7-9AFD-4AF4-A13D-251B714D88EF}" dt="2023-09-19T21:11:05.469" v="357" actId="14100"/>
          <ac:picMkLst>
            <pc:docMk/>
            <pc:sldMk cId="2948669255" sldId="1857"/>
            <ac:picMk id="7" creationId="{26592887-AC05-465B-BA60-A950AEC0A939}"/>
          </ac:picMkLst>
        </pc:picChg>
        <pc:picChg chg="add mod">
          <ac:chgData name="" userId="96ad0c1b87c658cc" providerId="LiveId" clId="{A93C8DC7-9AFD-4AF4-A13D-251B714D88EF}" dt="2023-09-19T21:12:07.914" v="363" actId="1076"/>
          <ac:picMkLst>
            <pc:docMk/>
            <pc:sldMk cId="2948669255" sldId="1857"/>
            <ac:picMk id="8" creationId="{71459F06-789D-446C-8FAB-82DFE052DAE3}"/>
          </ac:picMkLst>
        </pc:picChg>
        <pc:picChg chg="add mod">
          <ac:chgData name="" userId="96ad0c1b87c658cc" providerId="LiveId" clId="{A93C8DC7-9AFD-4AF4-A13D-251B714D88EF}" dt="2023-09-19T21:12:55.796" v="365" actId="1076"/>
          <ac:picMkLst>
            <pc:docMk/>
            <pc:sldMk cId="2948669255" sldId="1857"/>
            <ac:picMk id="9" creationId="{A2B6388B-629C-4767-8E19-D1405C504CAB}"/>
          </ac:picMkLst>
        </pc:picChg>
      </pc:sldChg>
      <pc:sldChg chg="addSp delSp modSp add modNotesTx">
        <pc:chgData name="" userId="96ad0c1b87c658cc" providerId="LiveId" clId="{A93C8DC7-9AFD-4AF4-A13D-251B714D88EF}" dt="2023-09-20T09:54:03.312" v="2182" actId="20577"/>
        <pc:sldMkLst>
          <pc:docMk/>
          <pc:sldMk cId="2002146354" sldId="1858"/>
        </pc:sldMkLst>
        <pc:spChg chg="mod">
          <ac:chgData name="" userId="96ad0c1b87c658cc" providerId="LiveId" clId="{A93C8DC7-9AFD-4AF4-A13D-251B714D88EF}" dt="2023-09-20T09:24:37.849" v="2168" actId="6549"/>
          <ac:spMkLst>
            <pc:docMk/>
            <pc:sldMk cId="2002146354" sldId="1858"/>
            <ac:spMk id="6" creationId="{00000000-0000-0000-0000-000000000000}"/>
          </ac:spMkLst>
        </pc:spChg>
        <pc:spChg chg="mod">
          <ac:chgData name="" userId="96ad0c1b87c658cc" providerId="LiveId" clId="{A93C8DC7-9AFD-4AF4-A13D-251B714D88EF}" dt="2023-09-19T21:19:55.427" v="570" actId="20577"/>
          <ac:spMkLst>
            <pc:docMk/>
            <pc:sldMk cId="2002146354" sldId="1858"/>
            <ac:spMk id="17" creationId="{00000000-0000-0000-0000-000000000000}"/>
          </ac:spMkLst>
        </pc:spChg>
        <pc:picChg chg="del">
          <ac:chgData name="" userId="96ad0c1b87c658cc" providerId="LiveId" clId="{A93C8DC7-9AFD-4AF4-A13D-251B714D88EF}" dt="2023-09-19T21:19:57.439" v="572" actId="478"/>
          <ac:picMkLst>
            <pc:docMk/>
            <pc:sldMk cId="2002146354" sldId="1858"/>
            <ac:picMk id="2" creationId="{66E6BD60-872D-4E0D-9520-137E4B11D69C}"/>
          </ac:picMkLst>
        </pc:picChg>
        <pc:picChg chg="del">
          <ac:chgData name="" userId="96ad0c1b87c658cc" providerId="LiveId" clId="{A93C8DC7-9AFD-4AF4-A13D-251B714D88EF}" dt="2023-09-19T21:19:56.987" v="571" actId="478"/>
          <ac:picMkLst>
            <pc:docMk/>
            <pc:sldMk cId="2002146354" sldId="1858"/>
            <ac:picMk id="3" creationId="{8387BD0D-BE68-40BF-BEDB-2D5974821EFE}"/>
          </ac:picMkLst>
        </pc:picChg>
        <pc:picChg chg="add mod">
          <ac:chgData name="" userId="96ad0c1b87c658cc" providerId="LiveId" clId="{A93C8DC7-9AFD-4AF4-A13D-251B714D88EF}" dt="2023-09-19T21:27:14.743" v="993" actId="1076"/>
          <ac:picMkLst>
            <pc:docMk/>
            <pc:sldMk cId="2002146354" sldId="1858"/>
            <ac:picMk id="7" creationId="{2362DD1C-D173-43A5-9A6E-98261FB5C14E}"/>
          </ac:picMkLst>
        </pc:picChg>
      </pc:sldChg>
      <pc:sldChg chg="addSp modSp add modAnim modNotesTx">
        <pc:chgData name="" userId="96ad0c1b87c658cc" providerId="LiveId" clId="{A93C8DC7-9AFD-4AF4-A13D-251B714D88EF}" dt="2023-09-20T10:52:45.870" v="2230" actId="1076"/>
        <pc:sldMkLst>
          <pc:docMk/>
          <pc:sldMk cId="2973444925" sldId="1859"/>
        </pc:sldMkLst>
        <pc:spChg chg="mod">
          <ac:chgData name="" userId="96ad0c1b87c658cc" providerId="LiveId" clId="{A93C8DC7-9AFD-4AF4-A13D-251B714D88EF}" dt="2023-09-20T10:52:29.784" v="2224" actId="6549"/>
          <ac:spMkLst>
            <pc:docMk/>
            <pc:sldMk cId="2973444925" sldId="1859"/>
            <ac:spMk id="6" creationId="{00000000-0000-0000-0000-000000000000}"/>
          </ac:spMkLst>
        </pc:spChg>
        <pc:spChg chg="mod">
          <ac:chgData name="" userId="96ad0c1b87c658cc" providerId="LiveId" clId="{A93C8DC7-9AFD-4AF4-A13D-251B714D88EF}" dt="2023-09-19T21:29:48.532" v="997" actId="20577"/>
          <ac:spMkLst>
            <pc:docMk/>
            <pc:sldMk cId="2973444925" sldId="1859"/>
            <ac:spMk id="17" creationId="{00000000-0000-0000-0000-000000000000}"/>
          </ac:spMkLst>
        </pc:spChg>
        <pc:picChg chg="mod ord">
          <ac:chgData name="" userId="96ad0c1b87c658cc" providerId="LiveId" clId="{A93C8DC7-9AFD-4AF4-A13D-251B714D88EF}" dt="2023-09-20T10:38:45.118" v="2210" actId="1076"/>
          <ac:picMkLst>
            <pc:docMk/>
            <pc:sldMk cId="2973444925" sldId="1859"/>
            <ac:picMk id="2" creationId="{66E6BD60-872D-4E0D-9520-137E4B11D69C}"/>
          </ac:picMkLst>
        </pc:picChg>
        <pc:picChg chg="mod ord">
          <ac:chgData name="" userId="96ad0c1b87c658cc" providerId="LiveId" clId="{A93C8DC7-9AFD-4AF4-A13D-251B714D88EF}" dt="2023-09-20T10:39:21.142" v="2221" actId="14100"/>
          <ac:picMkLst>
            <pc:docMk/>
            <pc:sldMk cId="2973444925" sldId="1859"/>
            <ac:picMk id="3" creationId="{8387BD0D-BE68-40BF-BEDB-2D5974821EFE}"/>
          </ac:picMkLst>
        </pc:picChg>
        <pc:picChg chg="add mod">
          <ac:chgData name="" userId="96ad0c1b87c658cc" providerId="LiveId" clId="{A93C8DC7-9AFD-4AF4-A13D-251B714D88EF}" dt="2023-09-20T10:52:43.832" v="2229" actId="1076"/>
          <ac:picMkLst>
            <pc:docMk/>
            <pc:sldMk cId="2973444925" sldId="1859"/>
            <ac:picMk id="4" creationId="{C07B47D2-FFAA-4C4E-94FE-6EB0D582D00A}"/>
          </ac:picMkLst>
        </pc:picChg>
        <pc:picChg chg="add mod ord">
          <ac:chgData name="" userId="96ad0c1b87c658cc" providerId="LiveId" clId="{A93C8DC7-9AFD-4AF4-A13D-251B714D88EF}" dt="2023-09-20T10:38:55.021" v="2214" actId="14100"/>
          <ac:picMkLst>
            <pc:docMk/>
            <pc:sldMk cId="2973444925" sldId="1859"/>
            <ac:picMk id="5" creationId="{F80A33AB-2D21-4BFD-A360-03B2955F276B}"/>
          </ac:picMkLst>
        </pc:picChg>
        <pc:picChg chg="add mod ord">
          <ac:chgData name="" userId="96ad0c1b87c658cc" providerId="LiveId" clId="{A93C8DC7-9AFD-4AF4-A13D-251B714D88EF}" dt="2023-09-20T10:39:01.013" v="2216" actId="14100"/>
          <ac:picMkLst>
            <pc:docMk/>
            <pc:sldMk cId="2973444925" sldId="1859"/>
            <ac:picMk id="7" creationId="{021533F3-CF32-4B30-94E9-BE8960CEEB93}"/>
          </ac:picMkLst>
        </pc:picChg>
        <pc:picChg chg="add mod ord">
          <ac:chgData name="" userId="96ad0c1b87c658cc" providerId="LiveId" clId="{A93C8DC7-9AFD-4AF4-A13D-251B714D88EF}" dt="2023-09-20T10:52:45.870" v="2230" actId="1076"/>
          <ac:picMkLst>
            <pc:docMk/>
            <pc:sldMk cId="2973444925" sldId="1859"/>
            <ac:picMk id="8" creationId="{115174A6-CB7E-4BA6-A3F3-62BB00127572}"/>
          </ac:picMkLst>
        </pc:picChg>
      </pc:sldChg>
      <pc:sldChg chg="addSp delSp modSp add delAnim modNotesTx">
        <pc:chgData name="" userId="96ad0c1b87c658cc" providerId="LiveId" clId="{A93C8DC7-9AFD-4AF4-A13D-251B714D88EF}" dt="2023-09-19T21:50:44.674" v="1766" actId="20577"/>
        <pc:sldMkLst>
          <pc:docMk/>
          <pc:sldMk cId="18337925" sldId="1860"/>
        </pc:sldMkLst>
        <pc:spChg chg="mod">
          <ac:chgData name="" userId="96ad0c1b87c658cc" providerId="LiveId" clId="{A93C8DC7-9AFD-4AF4-A13D-251B714D88EF}" dt="2023-09-19T21:49:51.518" v="1639" actId="5793"/>
          <ac:spMkLst>
            <pc:docMk/>
            <pc:sldMk cId="18337925" sldId="1860"/>
            <ac:spMk id="17" creationId="{00000000-0000-0000-0000-000000000000}"/>
          </ac:spMkLst>
        </pc:spChg>
        <pc:picChg chg="del">
          <ac:chgData name="" userId="96ad0c1b87c658cc" providerId="LiveId" clId="{A93C8DC7-9AFD-4AF4-A13D-251B714D88EF}" dt="2023-09-19T21:41:17.179" v="1413" actId="478"/>
          <ac:picMkLst>
            <pc:docMk/>
            <pc:sldMk cId="18337925" sldId="1860"/>
            <ac:picMk id="5" creationId="{34D3A7E3-3031-45C8-8D76-58C0039EF731}"/>
          </ac:picMkLst>
        </pc:picChg>
        <pc:picChg chg="del">
          <ac:chgData name="" userId="96ad0c1b87c658cc" providerId="LiveId" clId="{A93C8DC7-9AFD-4AF4-A13D-251B714D88EF}" dt="2023-09-19T21:41:17.681" v="1414" actId="478"/>
          <ac:picMkLst>
            <pc:docMk/>
            <pc:sldMk cId="18337925" sldId="1860"/>
            <ac:picMk id="7" creationId="{26592887-AC05-465B-BA60-A950AEC0A939}"/>
          </ac:picMkLst>
        </pc:picChg>
        <pc:picChg chg="del">
          <ac:chgData name="" userId="96ad0c1b87c658cc" providerId="LiveId" clId="{A93C8DC7-9AFD-4AF4-A13D-251B714D88EF}" dt="2023-09-19T21:41:18.460" v="1415" actId="478"/>
          <ac:picMkLst>
            <pc:docMk/>
            <pc:sldMk cId="18337925" sldId="1860"/>
            <ac:picMk id="8" creationId="{71459F06-789D-446C-8FAB-82DFE052DAE3}"/>
          </ac:picMkLst>
        </pc:picChg>
        <pc:picChg chg="del">
          <ac:chgData name="" userId="96ad0c1b87c658cc" providerId="LiveId" clId="{A93C8DC7-9AFD-4AF4-A13D-251B714D88EF}" dt="2023-09-19T21:41:18.853" v="1416" actId="478"/>
          <ac:picMkLst>
            <pc:docMk/>
            <pc:sldMk cId="18337925" sldId="1860"/>
            <ac:picMk id="9" creationId="{A2B6388B-629C-4767-8E19-D1405C504CAB}"/>
          </ac:picMkLst>
        </pc:picChg>
        <pc:picChg chg="add">
          <ac:chgData name="" userId="96ad0c1b87c658cc" providerId="LiveId" clId="{A93C8DC7-9AFD-4AF4-A13D-251B714D88EF}" dt="2023-09-19T21:45:46.949" v="1443"/>
          <ac:picMkLst>
            <pc:docMk/>
            <pc:sldMk cId="18337925" sldId="1860"/>
            <ac:picMk id="1026" creationId="{88D96694-D554-49AC-ACF1-53766D132DE5}"/>
          </ac:picMkLst>
        </pc:picChg>
      </pc:sldChg>
      <pc:sldChg chg="delSp modSp add">
        <pc:chgData name="" userId="96ad0c1b87c658cc" providerId="LiveId" clId="{A93C8DC7-9AFD-4AF4-A13D-251B714D88EF}" dt="2023-09-20T09:24:58.754" v="2178" actId="20577"/>
        <pc:sldMkLst>
          <pc:docMk/>
          <pc:sldMk cId="3783955468" sldId="1861"/>
        </pc:sldMkLst>
        <pc:spChg chg="mod">
          <ac:chgData name="" userId="96ad0c1b87c658cc" providerId="LiveId" clId="{A93C8DC7-9AFD-4AF4-A13D-251B714D88EF}" dt="2023-09-20T09:24:00.588" v="2167" actId="1076"/>
          <ac:spMkLst>
            <pc:docMk/>
            <pc:sldMk cId="3783955468" sldId="1861"/>
            <ac:spMk id="6" creationId="{00000000-0000-0000-0000-000000000000}"/>
          </ac:spMkLst>
        </pc:spChg>
        <pc:spChg chg="mod">
          <ac:chgData name="" userId="96ad0c1b87c658cc" providerId="LiveId" clId="{A93C8DC7-9AFD-4AF4-A13D-251B714D88EF}" dt="2023-09-20T09:24:58.754" v="2178" actId="20577"/>
          <ac:spMkLst>
            <pc:docMk/>
            <pc:sldMk cId="3783955468" sldId="1861"/>
            <ac:spMk id="17" creationId="{00000000-0000-0000-0000-000000000000}"/>
          </ac:spMkLst>
        </pc:spChg>
        <pc:picChg chg="del">
          <ac:chgData name="" userId="96ad0c1b87c658cc" providerId="LiveId" clId="{A93C8DC7-9AFD-4AF4-A13D-251B714D88EF}" dt="2023-09-20T09:15:17.058" v="2070" actId="478"/>
          <ac:picMkLst>
            <pc:docMk/>
            <pc:sldMk cId="3783955468" sldId="1861"/>
            <ac:picMk id="7" creationId="{2362DD1C-D173-43A5-9A6E-98261FB5C14E}"/>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9/26/2023 7:21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9/26/2023 7:21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learn.microsoft.com/en-us/windows-server/identity/laps/laps-scenarios-azure-active-directory#install-the-microsoft-graph-powershell-library"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learn.microsoft.com/en-us/windows-server/identity/laps/laps-scenarios-azure-active-directory#install-the-microsoft-graph-powershell-library"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learn.microsoft.com/en-us/windows-server/identity/laps/laps-scenarios-azure-active-directory#install-the-microsoft-graph-powershell-library"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learn.microsoft.com/en-us/windows-server/identity/laps/laps-scenarios-azure-active-directory#install-the-microsoft-graph-powershell-library"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learn.microsoft.com/en-us/windows-server/identity/laps/laps-scenarios-azure-active-directory#install-the-microsoft-graph-powershell-library"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l-SI"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
          </p:nvPr>
        </p:nvSpPr>
        <p:spPr/>
        <p:txBody>
          <a:bodyPr/>
          <a:lstStyle/>
          <a:p>
            <a:fld id="{386CE63F-9E7F-4C04-9D0D-FCA25A8E9E86}" type="datetime8">
              <a:rPr lang="en-US" smtClean="0"/>
              <a:t>9/26/2023 7:21 AM</a:t>
            </a:fld>
            <a:endParaRPr lang="en-US" dirty="0"/>
          </a:p>
        </p:txBody>
      </p:sp>
      <p:sp>
        <p:nvSpPr>
          <p:cNvPr id="7" name="Slide Number Placeholder 6"/>
          <p:cNvSpPr>
            <a:spLocks noGrp="1"/>
          </p:cNvSpPr>
          <p:nvPr>
            <p:ph type="sldNum" sz="quarter" idx="5"/>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219116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Se predstaviš in od kje prihajaš + izkušnje </a:t>
            </a:r>
            <a:r>
              <a:rPr lang="sl-SI"/>
              <a:t>do sedaj , </a:t>
            </a:r>
            <a:r>
              <a:rPr lang="sl-SI" dirty="0"/>
              <a:t>omeniš tudi </a:t>
            </a:r>
            <a:r>
              <a:rPr lang="sl-SI" dirty="0" err="1"/>
              <a:t>Enterprise</a:t>
            </a:r>
            <a:r>
              <a:rPr lang="sl-SI" dirty="0"/>
              <a:t> okolje 7000+ zaposlenih!</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3104094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Lateralno</a:t>
            </a:r>
            <a:r>
              <a:rPr lang="en-US" dirty="0"/>
              <a:t> </a:t>
            </a:r>
            <a:r>
              <a:rPr lang="en-US" dirty="0" err="1"/>
              <a:t>prečni</a:t>
            </a:r>
            <a:r>
              <a:rPr lang="en-US" dirty="0"/>
              <a:t> </a:t>
            </a:r>
            <a:r>
              <a:rPr lang="en-US" dirty="0" err="1"/>
              <a:t>napadi</a:t>
            </a:r>
            <a:endParaRPr lang="en-US" dirty="0"/>
          </a:p>
          <a:p>
            <a:endParaRPr lang="en-US" dirty="0"/>
          </a:p>
          <a:p>
            <a:r>
              <a:rPr lang="en-US"/>
              <a:t>AZ P2, CAPS, PIM…</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3472169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sz="882" b="0" i="0" kern="1200" dirty="0">
                <a:solidFill>
                  <a:schemeClr val="tx1"/>
                </a:solidFill>
                <a:effectLst/>
                <a:latin typeface="Segoe UI Light" pitchFamily="34" charset="0"/>
                <a:ea typeface="+mn-ea"/>
                <a:cs typeface="+mn-cs"/>
              </a:rPr>
              <a:t>Zakaj se pogovarjamo v LAPSU?</a:t>
            </a:r>
          </a:p>
          <a:p>
            <a:r>
              <a:rPr lang="sl-SI" sz="882" b="0" i="0" kern="1200" dirty="0">
                <a:solidFill>
                  <a:schemeClr val="tx1"/>
                </a:solidFill>
                <a:effectLst/>
                <a:latin typeface="Segoe UI Light" pitchFamily="34" charset="0"/>
                <a:ea typeface="+mn-ea"/>
                <a:cs typeface="+mn-cs"/>
              </a:rPr>
              <a:t>Zato ker vsak Windows operacijski sistem, neglede na to ali je klient ali pa server ima </a:t>
            </a:r>
            <a:r>
              <a:rPr lang="sl-SI" sz="882" b="0" i="0" kern="1200" dirty="0" err="1">
                <a:solidFill>
                  <a:schemeClr val="tx1"/>
                </a:solidFill>
                <a:effectLst/>
                <a:latin typeface="Segoe UI Light" pitchFamily="34" charset="0"/>
                <a:ea typeface="+mn-ea"/>
                <a:cs typeface="+mn-cs"/>
              </a:rPr>
              <a:t>by</a:t>
            </a:r>
            <a:r>
              <a:rPr lang="sl-SI" sz="882" b="0" i="0" kern="1200" dirty="0">
                <a:solidFill>
                  <a:schemeClr val="tx1"/>
                </a:solidFill>
                <a:effectLst/>
                <a:latin typeface="Segoe UI Light" pitchFamily="34" charset="0"/>
                <a:ea typeface="+mn-ea"/>
                <a:cs typeface="+mn-cs"/>
              </a:rPr>
              <a:t> </a:t>
            </a:r>
            <a:r>
              <a:rPr lang="sl-SI" sz="882" b="0" i="0" kern="1200" dirty="0" err="1">
                <a:solidFill>
                  <a:schemeClr val="tx1"/>
                </a:solidFill>
                <a:effectLst/>
                <a:latin typeface="Segoe UI Light" pitchFamily="34" charset="0"/>
                <a:ea typeface="+mn-ea"/>
                <a:cs typeface="+mn-cs"/>
              </a:rPr>
              <a:t>default</a:t>
            </a:r>
            <a:r>
              <a:rPr lang="sl-SI" sz="882" b="0" i="0" kern="1200" dirty="0">
                <a:solidFill>
                  <a:schemeClr val="tx1"/>
                </a:solidFill>
                <a:effectLst/>
                <a:latin typeface="Segoe UI Light" pitchFamily="34" charset="0"/>
                <a:ea typeface="+mn-ea"/>
                <a:cs typeface="+mn-cs"/>
              </a:rPr>
              <a:t> Administrator </a:t>
            </a:r>
            <a:r>
              <a:rPr lang="sl-SI" sz="882" b="0" i="0" kern="1200" dirty="0" err="1">
                <a:solidFill>
                  <a:schemeClr val="tx1"/>
                </a:solidFill>
                <a:effectLst/>
                <a:latin typeface="Segoe UI Light" pitchFamily="34" charset="0"/>
                <a:ea typeface="+mn-ea"/>
                <a:cs typeface="+mn-cs"/>
              </a:rPr>
              <a:t>account</a:t>
            </a:r>
            <a:r>
              <a:rPr lang="sl-SI" sz="882" b="0" i="0" kern="1200" dirty="0">
                <a:solidFill>
                  <a:schemeClr val="tx1"/>
                </a:solidFill>
                <a:effectLst/>
                <a:latin typeface="Segoe UI Light" pitchFamily="34" charset="0"/>
                <a:ea typeface="+mn-ea"/>
                <a:cs typeface="+mn-cs"/>
              </a:rPr>
              <a:t>!</a:t>
            </a:r>
          </a:p>
          <a:p>
            <a:endParaRPr lang="sl-SI" sz="882" b="0" i="0" kern="1200" dirty="0">
              <a:solidFill>
                <a:schemeClr val="tx1"/>
              </a:solidFill>
              <a:effectLst/>
              <a:latin typeface="Segoe UI Light" pitchFamily="34" charset="0"/>
              <a:ea typeface="+mn-ea"/>
              <a:cs typeface="+mn-cs"/>
            </a:endParaRPr>
          </a:p>
          <a:p>
            <a:r>
              <a:rPr lang="en-US" sz="882" b="0" i="0" kern="1200" dirty="0">
                <a:solidFill>
                  <a:schemeClr val="tx1"/>
                </a:solidFill>
                <a:effectLst/>
                <a:latin typeface="Segoe UI Light" pitchFamily="34" charset="0"/>
                <a:ea typeface="+mn-ea"/>
                <a:cs typeface="+mn-cs"/>
              </a:rPr>
              <a:t>Even when the Administrator account is disabled, you are not prevented from logging on as Administrator in Safe mode.</a:t>
            </a:r>
            <a:endParaRPr lang="sl-SI" sz="882" b="0" i="0" kern="1200" dirty="0">
              <a:solidFill>
                <a:schemeClr val="tx1"/>
              </a:solidFill>
              <a:effectLst/>
              <a:latin typeface="Segoe UI Light" pitchFamily="34" charset="0"/>
              <a:ea typeface="+mn-ea"/>
              <a:cs typeface="+mn-cs"/>
            </a:endParaRPr>
          </a:p>
          <a:p>
            <a:endParaRPr lang="sl-SI" sz="882" b="0" i="0" kern="1200" dirty="0">
              <a:solidFill>
                <a:schemeClr val="tx1"/>
              </a:solidFill>
              <a:effectLst/>
              <a:latin typeface="Segoe UI Light" pitchFamily="34" charset="0"/>
              <a:ea typeface="+mn-ea"/>
              <a:cs typeface="+mn-cs"/>
            </a:endParaRPr>
          </a:p>
          <a:p>
            <a:r>
              <a:rPr lang="en-US" dirty="0"/>
              <a:t>Get-</a:t>
            </a:r>
            <a:r>
              <a:rPr lang="en-US" dirty="0" err="1"/>
              <a:t>LocalUser</a:t>
            </a:r>
            <a:r>
              <a:rPr lang="en-US" dirty="0"/>
              <a:t> -Name 'Administrator' | Select-Object Name, SID</a:t>
            </a:r>
            <a:endParaRPr lang="sl-SI" dirty="0"/>
          </a:p>
          <a:p>
            <a:endParaRPr lang="sl-SI" dirty="0"/>
          </a:p>
          <a:p>
            <a:r>
              <a:rPr lang="sl-SI" dirty="0"/>
              <a:t>CMD </a:t>
            </a:r>
            <a:r>
              <a:rPr lang="sl-SI" dirty="0" err="1"/>
              <a:t>or</a:t>
            </a:r>
            <a:r>
              <a:rPr lang="sl-SI" dirty="0"/>
              <a:t> PS:</a:t>
            </a:r>
          </a:p>
          <a:p>
            <a:r>
              <a:rPr lang="sl-SI" sz="882" b="0" i="0" kern="1200" dirty="0">
                <a:solidFill>
                  <a:schemeClr val="tx1"/>
                </a:solidFill>
                <a:effectLst/>
                <a:latin typeface="Segoe UI Light" pitchFamily="34" charset="0"/>
                <a:ea typeface="+mn-ea"/>
                <a:cs typeface="+mn-cs"/>
              </a:rPr>
              <a:t>net </a:t>
            </a:r>
            <a:r>
              <a:rPr lang="sl-SI" sz="882" b="0" i="0" kern="1200" dirty="0" err="1">
                <a:solidFill>
                  <a:schemeClr val="tx1"/>
                </a:solidFill>
                <a:effectLst/>
                <a:latin typeface="Segoe UI Light" pitchFamily="34" charset="0"/>
                <a:ea typeface="+mn-ea"/>
                <a:cs typeface="+mn-cs"/>
              </a:rPr>
              <a:t>user</a:t>
            </a:r>
            <a:r>
              <a:rPr lang="sl-SI" sz="882" b="0" i="0" kern="1200" dirty="0">
                <a:solidFill>
                  <a:schemeClr val="tx1"/>
                </a:solidFill>
                <a:effectLst/>
                <a:latin typeface="Segoe UI Light" pitchFamily="34" charset="0"/>
                <a:ea typeface="+mn-ea"/>
                <a:cs typeface="+mn-cs"/>
              </a:rPr>
              <a:t> administrator /</a:t>
            </a:r>
            <a:r>
              <a:rPr lang="sl-SI" sz="882" b="0" i="0" kern="1200" dirty="0" err="1">
                <a:solidFill>
                  <a:schemeClr val="tx1"/>
                </a:solidFill>
                <a:effectLst/>
                <a:latin typeface="Segoe UI Light" pitchFamily="34" charset="0"/>
                <a:ea typeface="+mn-ea"/>
                <a:cs typeface="+mn-cs"/>
              </a:rPr>
              <a:t>active:no</a:t>
            </a:r>
            <a:endParaRPr lang="sl-SI" sz="882" b="0" i="0" kern="1200" dirty="0">
              <a:solidFill>
                <a:schemeClr val="tx1"/>
              </a:solidFill>
              <a:effectLst/>
              <a:latin typeface="Segoe UI Light" pitchFamily="34" charset="0"/>
              <a:ea typeface="+mn-ea"/>
              <a:cs typeface="+mn-cs"/>
            </a:endParaRPr>
          </a:p>
          <a:p>
            <a:endParaRPr lang="sl-SI" sz="882" b="0" i="0" kern="1200" dirty="0">
              <a:solidFill>
                <a:schemeClr val="tx1"/>
              </a:solidFill>
              <a:effectLst/>
              <a:latin typeface="Segoe UI Light" pitchFamily="34" charset="0"/>
              <a:ea typeface="+mn-ea"/>
              <a:cs typeface="+mn-cs"/>
            </a:endParaRPr>
          </a:p>
          <a:p>
            <a:r>
              <a:rPr lang="sl-SI" sz="882" b="0" i="0" kern="1200" dirty="0" err="1">
                <a:solidFill>
                  <a:schemeClr val="tx1"/>
                </a:solidFill>
                <a:effectLst/>
                <a:latin typeface="Segoe UI Light" pitchFamily="34" charset="0"/>
                <a:ea typeface="+mn-ea"/>
                <a:cs typeface="+mn-cs"/>
              </a:rPr>
              <a:t>lusrmgr.msc</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24896608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sz="882" b="1" i="0" kern="1200" dirty="0">
                <a:solidFill>
                  <a:schemeClr val="tx1"/>
                </a:solidFill>
                <a:effectLst/>
                <a:latin typeface="Segoe UI Light" pitchFamily="34" charset="0"/>
                <a:ea typeface="+mn-ea"/>
                <a:cs typeface="+mn-cs"/>
              </a:rPr>
              <a:t>Kako so danes lahko klienti in strežniki povezani v AD? </a:t>
            </a:r>
          </a:p>
          <a:p>
            <a:r>
              <a:rPr lang="sl-SI" sz="882" b="1" i="0" kern="1200" dirty="0">
                <a:solidFill>
                  <a:schemeClr val="tx1"/>
                </a:solidFill>
                <a:effectLst/>
                <a:latin typeface="Segoe UI Light" pitchFamily="34" charset="0"/>
                <a:ea typeface="+mn-ea"/>
                <a:cs typeface="+mn-cs"/>
              </a:rPr>
              <a:t>Zakaj je pomembno razumeti tip registracije je predvsem zaradi pravilne implementacije Windows </a:t>
            </a:r>
            <a:r>
              <a:rPr lang="sl-SI" sz="882" b="1" i="0" kern="1200" dirty="0" err="1">
                <a:solidFill>
                  <a:schemeClr val="tx1"/>
                </a:solidFill>
                <a:effectLst/>
                <a:latin typeface="Segoe UI Light" pitchFamily="34" charset="0"/>
                <a:ea typeface="+mn-ea"/>
                <a:cs typeface="+mn-cs"/>
              </a:rPr>
              <a:t>LAPSa</a:t>
            </a:r>
            <a:r>
              <a:rPr lang="sl-SI" sz="882" b="1" i="0" kern="1200" dirty="0">
                <a:solidFill>
                  <a:schemeClr val="tx1"/>
                </a:solidFill>
                <a:effectLst/>
                <a:latin typeface="Segoe UI Light" pitchFamily="34" charset="0"/>
                <a:ea typeface="+mn-ea"/>
                <a:cs typeface="+mn-cs"/>
              </a:rPr>
              <a:t>!</a:t>
            </a:r>
          </a:p>
          <a:p>
            <a:endParaRPr lang="sl-SI" sz="882" b="1" i="0" kern="1200" dirty="0">
              <a:solidFill>
                <a:schemeClr val="tx1"/>
              </a:solidFill>
              <a:effectLst/>
              <a:latin typeface="Segoe UI Light" pitchFamily="34" charset="0"/>
              <a:ea typeface="+mn-ea"/>
              <a:cs typeface="+mn-cs"/>
            </a:endParaRPr>
          </a:p>
          <a:p>
            <a:r>
              <a:rPr lang="en-US" sz="882" b="1" i="0" kern="1200" dirty="0">
                <a:solidFill>
                  <a:schemeClr val="tx1"/>
                </a:solidFill>
                <a:effectLst/>
                <a:latin typeface="Segoe UI Light" pitchFamily="34" charset="0"/>
                <a:ea typeface="+mn-ea"/>
                <a:cs typeface="+mn-cs"/>
              </a:rPr>
              <a:t>Hybrid Azure AD Joined is for:</a:t>
            </a:r>
            <a:br>
              <a:rPr lang="en-US" sz="882" b="0" i="0" kern="1200" dirty="0">
                <a:solidFill>
                  <a:schemeClr val="tx1"/>
                </a:solidFill>
                <a:effectLst/>
                <a:latin typeface="Segoe UI Light" pitchFamily="34" charset="0"/>
                <a:ea typeface="+mn-ea"/>
                <a:cs typeface="+mn-cs"/>
              </a:rPr>
            </a:br>
            <a:r>
              <a:rPr lang="en-US" sz="882" b="0" i="0" kern="1200" dirty="0">
                <a:solidFill>
                  <a:schemeClr val="tx1"/>
                </a:solidFill>
                <a:effectLst/>
                <a:latin typeface="Segoe UI Light" pitchFamily="34" charset="0"/>
                <a:ea typeface="+mn-ea"/>
                <a:cs typeface="+mn-cs"/>
              </a:rPr>
              <a:t>corporate owned and managed devices</a:t>
            </a:r>
            <a:br>
              <a:rPr lang="en-US" sz="882" b="0" i="0" kern="1200" dirty="0">
                <a:solidFill>
                  <a:schemeClr val="tx1"/>
                </a:solidFill>
                <a:effectLst/>
                <a:latin typeface="Segoe UI Light" pitchFamily="34" charset="0"/>
                <a:ea typeface="+mn-ea"/>
                <a:cs typeface="+mn-cs"/>
              </a:rPr>
            </a:br>
            <a:r>
              <a:rPr lang="en-US" sz="882" b="0" i="0" kern="1200" dirty="0">
                <a:solidFill>
                  <a:schemeClr val="tx1"/>
                </a:solidFill>
                <a:effectLst/>
                <a:latin typeface="Segoe UI Light" pitchFamily="34" charset="0"/>
                <a:ea typeface="+mn-ea"/>
                <a:cs typeface="+mn-cs"/>
              </a:rPr>
              <a:t>Authenticated using a corporate user id that exists at local AD &amp; on AAD.</a:t>
            </a:r>
            <a:br>
              <a:rPr lang="en-US" sz="882" b="0" i="0" kern="1200" dirty="0">
                <a:solidFill>
                  <a:schemeClr val="tx1"/>
                </a:solidFill>
                <a:effectLst/>
                <a:latin typeface="Segoe UI Light" pitchFamily="34" charset="0"/>
                <a:ea typeface="+mn-ea"/>
                <a:cs typeface="+mn-cs"/>
              </a:rPr>
            </a:br>
            <a:r>
              <a:rPr lang="en-US" sz="882" b="0" i="0" kern="1200" dirty="0">
                <a:solidFill>
                  <a:schemeClr val="tx1"/>
                </a:solidFill>
                <a:effectLst/>
                <a:latin typeface="Segoe UI Light" pitchFamily="34" charset="0"/>
                <a:ea typeface="+mn-ea"/>
                <a:cs typeface="+mn-cs"/>
              </a:rPr>
              <a:t>Authentication can be done using both: On-Prem AD &amp; Azure AD.</a:t>
            </a:r>
          </a:p>
          <a:p>
            <a:r>
              <a:rPr lang="en-US" sz="500" b="1" i="0" kern="1200" dirty="0">
                <a:solidFill>
                  <a:schemeClr val="tx1"/>
                </a:solidFill>
                <a:effectLst/>
                <a:latin typeface="Segoe UI Light" pitchFamily="34" charset="0"/>
                <a:ea typeface="+mn-ea"/>
                <a:cs typeface="+mn-cs"/>
              </a:rPr>
              <a:t>Azure AD Joined is for</a:t>
            </a:r>
            <a:br>
              <a:rPr lang="en-US" sz="500" b="0" i="0" kern="1200" dirty="0">
                <a:solidFill>
                  <a:schemeClr val="tx1"/>
                </a:solidFill>
                <a:effectLst/>
                <a:latin typeface="Segoe UI Light" pitchFamily="34" charset="0"/>
                <a:ea typeface="+mn-ea"/>
                <a:cs typeface="+mn-cs"/>
              </a:rPr>
            </a:br>
            <a:r>
              <a:rPr lang="en-US" sz="500" b="0" i="0" kern="1200" dirty="0">
                <a:solidFill>
                  <a:schemeClr val="tx1"/>
                </a:solidFill>
                <a:effectLst/>
                <a:latin typeface="Segoe UI Light" pitchFamily="34" charset="0"/>
                <a:ea typeface="+mn-ea"/>
                <a:cs typeface="+mn-cs"/>
              </a:rPr>
              <a:t>Corporate owned and managed devices</a:t>
            </a:r>
            <a:br>
              <a:rPr lang="en-US" sz="500" b="0" i="0" kern="1200" dirty="0">
                <a:solidFill>
                  <a:schemeClr val="tx1"/>
                </a:solidFill>
                <a:effectLst/>
                <a:latin typeface="Segoe UI Light" pitchFamily="34" charset="0"/>
                <a:ea typeface="+mn-ea"/>
                <a:cs typeface="+mn-cs"/>
              </a:rPr>
            </a:br>
            <a:r>
              <a:rPr lang="en-US" sz="500" b="0" i="0" kern="1200" dirty="0">
                <a:solidFill>
                  <a:schemeClr val="tx1"/>
                </a:solidFill>
                <a:effectLst/>
                <a:latin typeface="Segoe UI Light" pitchFamily="34" charset="0"/>
                <a:ea typeface="+mn-ea"/>
                <a:cs typeface="+mn-cs"/>
              </a:rPr>
              <a:t>Authenticated using a corporate id that exists on Azure AD</a:t>
            </a:r>
            <a:br>
              <a:rPr lang="en-US" sz="500" b="0" i="0" kern="1200" dirty="0">
                <a:solidFill>
                  <a:schemeClr val="tx1"/>
                </a:solidFill>
                <a:effectLst/>
                <a:latin typeface="Segoe UI Light" pitchFamily="34" charset="0"/>
                <a:ea typeface="+mn-ea"/>
                <a:cs typeface="+mn-cs"/>
              </a:rPr>
            </a:br>
            <a:r>
              <a:rPr lang="en-US" sz="500" b="0" i="0" kern="1200" dirty="0">
                <a:solidFill>
                  <a:schemeClr val="tx1"/>
                </a:solidFill>
                <a:effectLst/>
                <a:latin typeface="Segoe UI Light" pitchFamily="34" charset="0"/>
                <a:ea typeface="+mn-ea"/>
                <a:cs typeface="+mn-cs"/>
              </a:rPr>
              <a:t>Authentication is only through AAD.</a:t>
            </a:r>
          </a:p>
          <a:p>
            <a:r>
              <a:rPr lang="en-US" sz="500" b="1" i="0" kern="1200" dirty="0">
                <a:solidFill>
                  <a:schemeClr val="tx1"/>
                </a:solidFill>
                <a:effectLst/>
                <a:latin typeface="Segoe UI Light" pitchFamily="34" charset="0"/>
                <a:ea typeface="+mn-ea"/>
                <a:cs typeface="+mn-cs"/>
              </a:rPr>
              <a:t>AAD </a:t>
            </a:r>
            <a:r>
              <a:rPr lang="en-US" sz="500" b="1" i="0" kern="1200" dirty="0" err="1">
                <a:solidFill>
                  <a:schemeClr val="tx1"/>
                </a:solidFill>
                <a:effectLst/>
                <a:latin typeface="Segoe UI Light" pitchFamily="34" charset="0"/>
                <a:ea typeface="+mn-ea"/>
                <a:cs typeface="+mn-cs"/>
              </a:rPr>
              <a:t>Registed</a:t>
            </a:r>
            <a:r>
              <a:rPr lang="en-US" sz="500" b="1" i="0" kern="1200" dirty="0">
                <a:solidFill>
                  <a:schemeClr val="tx1"/>
                </a:solidFill>
                <a:effectLst/>
                <a:latin typeface="Segoe UI Light" pitchFamily="34" charset="0"/>
                <a:ea typeface="+mn-ea"/>
                <a:cs typeface="+mn-cs"/>
              </a:rPr>
              <a:t> Device is for</a:t>
            </a:r>
            <a:br>
              <a:rPr lang="en-US" sz="500" b="0" i="0" kern="1200" dirty="0">
                <a:solidFill>
                  <a:schemeClr val="tx1"/>
                </a:solidFill>
                <a:effectLst/>
                <a:latin typeface="Segoe UI Light" pitchFamily="34" charset="0"/>
                <a:ea typeface="+mn-ea"/>
                <a:cs typeface="+mn-cs"/>
              </a:rPr>
            </a:br>
            <a:r>
              <a:rPr lang="en-US" sz="500" b="0" i="0" kern="1200" dirty="0">
                <a:solidFill>
                  <a:schemeClr val="tx1"/>
                </a:solidFill>
                <a:effectLst/>
                <a:latin typeface="Segoe UI Light" pitchFamily="34" charset="0"/>
                <a:ea typeface="+mn-ea"/>
                <a:cs typeface="+mn-cs"/>
              </a:rPr>
              <a:t>Personally owned corporate enabled</a:t>
            </a:r>
            <a:br>
              <a:rPr lang="en-US" sz="500" b="0" i="0" kern="1200" dirty="0">
                <a:solidFill>
                  <a:schemeClr val="tx1"/>
                </a:solidFill>
                <a:effectLst/>
                <a:latin typeface="Segoe UI Light" pitchFamily="34" charset="0"/>
                <a:ea typeface="+mn-ea"/>
                <a:cs typeface="+mn-cs"/>
              </a:rPr>
            </a:br>
            <a:r>
              <a:rPr lang="en-US" sz="500" b="0" i="0" kern="1200" dirty="0">
                <a:solidFill>
                  <a:schemeClr val="tx1"/>
                </a:solidFill>
                <a:effectLst/>
                <a:latin typeface="Segoe UI Light" pitchFamily="34" charset="0"/>
                <a:ea typeface="+mn-ea"/>
                <a:cs typeface="+mn-cs"/>
              </a:rPr>
              <a:t>Authentication to the device is with a local id or personal cloud id</a:t>
            </a:r>
            <a:br>
              <a:rPr lang="en-US" sz="500" b="0" i="0" kern="1200" dirty="0">
                <a:solidFill>
                  <a:schemeClr val="tx1"/>
                </a:solidFill>
                <a:effectLst/>
                <a:latin typeface="Segoe UI Light" pitchFamily="34" charset="0"/>
                <a:ea typeface="+mn-ea"/>
                <a:cs typeface="+mn-cs"/>
              </a:rPr>
            </a:br>
            <a:r>
              <a:rPr lang="en-US" sz="500" b="0" i="0" kern="1200" dirty="0">
                <a:solidFill>
                  <a:schemeClr val="tx1"/>
                </a:solidFill>
                <a:effectLst/>
                <a:latin typeface="Segoe UI Light" pitchFamily="34" charset="0"/>
                <a:ea typeface="+mn-ea"/>
                <a:cs typeface="+mn-cs"/>
              </a:rPr>
              <a:t>Authentication to corporate resources using a user id on AAD.</a:t>
            </a:r>
            <a:endParaRPr lang="sl-SI" sz="500" b="0" i="0" kern="1200" dirty="0">
              <a:solidFill>
                <a:schemeClr val="tx1"/>
              </a:solidFill>
              <a:effectLst/>
              <a:latin typeface="Segoe UI Light" pitchFamily="34" charset="0"/>
              <a:ea typeface="+mn-ea"/>
              <a:cs typeface="+mn-cs"/>
            </a:endParaRPr>
          </a:p>
          <a:p>
            <a:endParaRPr lang="sl-SI" sz="500" b="0" i="0" kern="1200" dirty="0">
              <a:solidFill>
                <a:schemeClr val="tx1"/>
              </a:solidFill>
              <a:effectLst/>
              <a:latin typeface="Segoe UI Light" pitchFamily="34" charset="0"/>
              <a:ea typeface="+mn-ea"/>
              <a:cs typeface="+mn-cs"/>
            </a:endParaRPr>
          </a:p>
          <a:p>
            <a:r>
              <a:rPr lang="sl-SI" sz="500" b="0" i="0" kern="1200" dirty="0">
                <a:solidFill>
                  <a:schemeClr val="tx1"/>
                </a:solidFill>
                <a:effectLst/>
                <a:latin typeface="Segoe UI Light" pitchFamily="34" charset="0"/>
                <a:ea typeface="+mn-ea"/>
                <a:cs typeface="+mn-cs"/>
              </a:rPr>
              <a:t>###############################################################</a:t>
            </a:r>
          </a:p>
          <a:p>
            <a:r>
              <a:rPr lang="en-US" sz="882" b="1" i="0" kern="1200" dirty="0">
                <a:solidFill>
                  <a:schemeClr val="tx1"/>
                </a:solidFill>
                <a:effectLst/>
                <a:latin typeface="Segoe UI Light" pitchFamily="34" charset="0"/>
                <a:ea typeface="+mn-ea"/>
                <a:cs typeface="+mn-cs"/>
              </a:rPr>
              <a:t>Azure AD Registered</a:t>
            </a:r>
            <a:r>
              <a:rPr lang="en-US" sz="882" b="0" i="0" kern="1200" dirty="0">
                <a:solidFill>
                  <a:schemeClr val="tx1"/>
                </a:solidFill>
                <a:effectLst/>
                <a:latin typeface="Segoe UI Light" pitchFamily="34" charset="0"/>
                <a:ea typeface="+mn-ea"/>
                <a:cs typeface="+mn-cs"/>
              </a:rPr>
              <a:t>: </a:t>
            </a:r>
          </a:p>
          <a:p>
            <a:r>
              <a:rPr lang="en-US" sz="882" b="0" i="0" kern="1200" dirty="0">
                <a:solidFill>
                  <a:schemeClr val="tx1"/>
                </a:solidFill>
                <a:effectLst/>
                <a:latin typeface="Segoe UI Light" pitchFamily="34" charset="0"/>
                <a:ea typeface="+mn-ea"/>
                <a:cs typeface="+mn-cs"/>
              </a:rPr>
              <a:t>Registered to Azure AD without requiring organizational account to sign in to the device</a:t>
            </a:r>
          </a:p>
          <a:p>
            <a:r>
              <a:rPr lang="en-US" sz="882" b="0" i="0" kern="1200" dirty="0">
                <a:solidFill>
                  <a:schemeClr val="tx1"/>
                </a:solidFill>
                <a:effectLst/>
                <a:latin typeface="Segoe UI Light" pitchFamily="34" charset="0"/>
                <a:ea typeface="+mn-ea"/>
                <a:cs typeface="+mn-cs"/>
              </a:rPr>
              <a:t>Commonly occurs when signing into corporate resources with Azure AD credentials</a:t>
            </a:r>
          </a:p>
          <a:p>
            <a:r>
              <a:rPr lang="en-US" sz="882" b="1" i="0" kern="1200" dirty="0">
                <a:solidFill>
                  <a:schemeClr val="tx1"/>
                </a:solidFill>
                <a:effectLst/>
                <a:latin typeface="Segoe UI Light" pitchFamily="34" charset="0"/>
                <a:ea typeface="+mn-ea"/>
                <a:cs typeface="+mn-cs"/>
              </a:rPr>
              <a:t>Azure AD Joined:</a:t>
            </a:r>
            <a:endParaRPr lang="en-US" sz="882" b="0" i="0" kern="1200" dirty="0">
              <a:solidFill>
                <a:schemeClr val="tx1"/>
              </a:solidFill>
              <a:effectLst/>
              <a:latin typeface="Segoe UI Light" pitchFamily="34" charset="0"/>
              <a:ea typeface="+mn-ea"/>
              <a:cs typeface="+mn-cs"/>
            </a:endParaRPr>
          </a:p>
          <a:p>
            <a:r>
              <a:rPr lang="en-US" sz="882" b="0" i="0" kern="1200" dirty="0">
                <a:solidFill>
                  <a:schemeClr val="tx1"/>
                </a:solidFill>
                <a:effectLst/>
                <a:latin typeface="Segoe UI Light" pitchFamily="34" charset="0"/>
                <a:ea typeface="+mn-ea"/>
                <a:cs typeface="+mn-cs"/>
              </a:rPr>
              <a:t>Joined only to Azure AD requiring organizational account to sign in to the device</a:t>
            </a:r>
          </a:p>
          <a:p>
            <a:r>
              <a:rPr lang="en-US" sz="882" b="0" i="0" kern="1200" dirty="0">
                <a:solidFill>
                  <a:schemeClr val="tx1"/>
                </a:solidFill>
                <a:effectLst/>
                <a:latin typeface="Segoe UI Light" pitchFamily="34" charset="0"/>
                <a:ea typeface="+mn-ea"/>
                <a:cs typeface="+mn-cs"/>
              </a:rPr>
              <a:t>Commonly occurs through OOBE or through local admin join via Access Work or School settings</a:t>
            </a:r>
          </a:p>
          <a:p>
            <a:r>
              <a:rPr lang="en-US" sz="882" b="1" i="0" kern="1200" dirty="0">
                <a:solidFill>
                  <a:schemeClr val="tx1"/>
                </a:solidFill>
                <a:effectLst/>
                <a:latin typeface="Segoe UI Light" pitchFamily="34" charset="0"/>
                <a:ea typeface="+mn-ea"/>
                <a:cs typeface="+mn-cs"/>
              </a:rPr>
              <a:t>Hybrid Azure AD Joined:</a:t>
            </a:r>
            <a:endParaRPr lang="en-US" sz="882" b="0" i="0" kern="1200" dirty="0">
              <a:solidFill>
                <a:schemeClr val="tx1"/>
              </a:solidFill>
              <a:effectLst/>
              <a:latin typeface="Segoe UI Light" pitchFamily="34" charset="0"/>
              <a:ea typeface="+mn-ea"/>
              <a:cs typeface="+mn-cs"/>
            </a:endParaRPr>
          </a:p>
          <a:p>
            <a:r>
              <a:rPr lang="en-US" sz="882" b="0" i="0" kern="1200" dirty="0">
                <a:solidFill>
                  <a:schemeClr val="tx1"/>
                </a:solidFill>
                <a:effectLst/>
                <a:latin typeface="Segoe UI Light" pitchFamily="34" charset="0"/>
                <a:ea typeface="+mn-ea"/>
                <a:cs typeface="+mn-cs"/>
              </a:rPr>
              <a:t>Joined to on-premises AD and Azure AD requiring organizational account to sign in to the device.</a:t>
            </a:r>
          </a:p>
          <a:p>
            <a:r>
              <a:rPr lang="en-US" sz="882" b="0" i="0" kern="1200" dirty="0">
                <a:solidFill>
                  <a:schemeClr val="tx1"/>
                </a:solidFill>
                <a:effectLst/>
                <a:latin typeface="Segoe UI Light" pitchFamily="34" charset="0"/>
                <a:ea typeface="+mn-ea"/>
                <a:cs typeface="+mn-cs"/>
              </a:rPr>
              <a:t>Commonly occurs through AD connect configuration</a:t>
            </a:r>
          </a:p>
          <a:p>
            <a:endParaRPr lang="en-US" sz="500" b="0" i="0" kern="1200" dirty="0">
              <a:solidFill>
                <a:schemeClr val="tx1"/>
              </a:solidFill>
              <a:effectLst/>
              <a:latin typeface="Segoe UI Light" pitchFamily="34" charset="0"/>
              <a:ea typeface="+mn-ea"/>
              <a:cs typeface="+mn-cs"/>
            </a:endParaRP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951652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Najlažje je narediti primerjavo </a:t>
            </a:r>
            <a:r>
              <a:rPr lang="sl-SI" dirty="0" err="1"/>
              <a:t>Legacy</a:t>
            </a:r>
            <a:r>
              <a:rPr lang="sl-SI" dirty="0"/>
              <a:t> </a:t>
            </a:r>
            <a:r>
              <a:rPr lang="sl-SI" dirty="0" err="1"/>
              <a:t>LAPSa</a:t>
            </a:r>
            <a:r>
              <a:rPr lang="sl-SI" dirty="0"/>
              <a:t> </a:t>
            </a:r>
            <a:r>
              <a:rPr lang="sl-SI" dirty="0" err="1"/>
              <a:t>vs</a:t>
            </a:r>
            <a:r>
              <a:rPr lang="sl-SI" dirty="0"/>
              <a:t> Windows LAPS glede na shemo, kjer se lepo vidi kaj je novega.</a:t>
            </a:r>
          </a:p>
          <a:p>
            <a:endParaRPr lang="sl-SI" dirty="0"/>
          </a:p>
          <a:p>
            <a:r>
              <a:rPr lang="sl-SI" dirty="0"/>
              <a:t>Poleg tega, kar vidimo je podprto tudi zapisovanje Gesel v AZ AD, kar prej ni bilo mogoče. MS priporoča zapisovanje gesel v AZ AD, vendar je konfiguracija potrebna prilagoditvi glede na scenarij podjetja!</a:t>
            </a:r>
          </a:p>
          <a:p>
            <a:endParaRPr lang="sl-SI" dirty="0"/>
          </a:p>
          <a:p>
            <a:r>
              <a:rPr lang="sl-SI" dirty="0"/>
              <a:t>Windows LAPS je sedaj integriran on del </a:t>
            </a:r>
            <a:r>
              <a:rPr lang="sl-SI" dirty="0" err="1"/>
              <a:t>OSa</a:t>
            </a:r>
            <a:r>
              <a:rPr lang="sl-SI" dirty="0"/>
              <a:t> z Aprilskimi popravki 2023! Ni več potrebe po </a:t>
            </a:r>
            <a:r>
              <a:rPr lang="sl-SI" dirty="0" err="1"/>
              <a:t>namestitivi</a:t>
            </a:r>
            <a:r>
              <a:rPr lang="sl-SI" dirty="0"/>
              <a:t> in </a:t>
            </a:r>
            <a:r>
              <a:rPr lang="sl-SI" dirty="0" err="1"/>
              <a:t>deployu</a:t>
            </a:r>
            <a:r>
              <a:rPr lang="sl-SI" dirty="0"/>
              <a:t> </a:t>
            </a:r>
            <a:r>
              <a:rPr lang="sl-SI" dirty="0" err="1"/>
              <a:t>MSIjev</a:t>
            </a:r>
            <a:r>
              <a:rPr lang="sl-SI" dirty="0"/>
              <a:t>!</a:t>
            </a:r>
          </a:p>
          <a:p>
            <a:endParaRPr lang="sl-SI" dirty="0"/>
          </a:p>
          <a:p>
            <a:r>
              <a:rPr lang="en-US" sz="882" b="1" i="0" kern="1200" dirty="0">
                <a:solidFill>
                  <a:schemeClr val="tx1"/>
                </a:solidFill>
                <a:effectLst/>
                <a:latin typeface="Segoe UI Light" pitchFamily="34" charset="0"/>
                <a:ea typeface="+mn-ea"/>
                <a:cs typeface="+mn-cs"/>
              </a:rPr>
              <a:t>Password encryption:</a:t>
            </a:r>
            <a:r>
              <a:rPr lang="en-US" sz="882" b="0" i="0" kern="1200" dirty="0">
                <a:solidFill>
                  <a:schemeClr val="tx1"/>
                </a:solidFill>
                <a:effectLst/>
                <a:latin typeface="Segoe UI Light" pitchFamily="34" charset="0"/>
                <a:ea typeface="+mn-ea"/>
                <a:cs typeface="+mn-cs"/>
              </a:rPr>
              <a:t> Adds another layer of security to password protection.</a:t>
            </a:r>
          </a:p>
          <a:p>
            <a:r>
              <a:rPr lang="en-US" sz="882" b="1" i="0" kern="1200" dirty="0">
                <a:solidFill>
                  <a:schemeClr val="tx1"/>
                </a:solidFill>
                <a:effectLst/>
                <a:latin typeface="Segoe UI Light" pitchFamily="34" charset="0"/>
                <a:ea typeface="+mn-ea"/>
                <a:cs typeface="+mn-cs"/>
              </a:rPr>
              <a:t>Password history:</a:t>
            </a:r>
            <a:r>
              <a:rPr lang="en-US" sz="882" b="0" i="0" kern="1200" dirty="0">
                <a:solidFill>
                  <a:schemeClr val="tx1"/>
                </a:solidFill>
                <a:effectLst/>
                <a:latin typeface="Segoe UI Light" pitchFamily="34" charset="0"/>
                <a:ea typeface="+mn-ea"/>
                <a:cs typeface="+mn-cs"/>
              </a:rPr>
              <a:t> Gives you the ability to log back into restored backup images.</a:t>
            </a:r>
          </a:p>
          <a:p>
            <a:r>
              <a:rPr lang="en-US" sz="882" b="1" i="0" kern="1200" dirty="0">
                <a:solidFill>
                  <a:schemeClr val="tx1"/>
                </a:solidFill>
                <a:effectLst/>
                <a:latin typeface="Segoe UI Light" pitchFamily="34" charset="0"/>
                <a:ea typeface="+mn-ea"/>
                <a:cs typeface="+mn-cs"/>
              </a:rPr>
              <a:t>Directory Services Restore Mode (DSRM) password backups:</a:t>
            </a:r>
            <a:r>
              <a:rPr lang="en-US" sz="882" b="0" i="0" kern="1200" dirty="0">
                <a:solidFill>
                  <a:schemeClr val="tx1"/>
                </a:solidFill>
                <a:effectLst/>
                <a:latin typeface="Segoe UI Light" pitchFamily="34" charset="0"/>
                <a:ea typeface="+mn-ea"/>
                <a:cs typeface="+mn-cs"/>
              </a:rPr>
              <a:t> Secures your domain controllers by rotating critical recovery passwords on a regular basis.</a:t>
            </a:r>
          </a:p>
          <a:p>
            <a:r>
              <a:rPr lang="en-US" sz="882" b="1" i="0" kern="1200" dirty="0">
                <a:solidFill>
                  <a:schemeClr val="tx1"/>
                </a:solidFill>
                <a:effectLst/>
                <a:latin typeface="Segoe UI Light" pitchFamily="34" charset="0"/>
                <a:ea typeface="+mn-ea"/>
                <a:cs typeface="+mn-cs"/>
              </a:rPr>
              <a:t>Emulation mode:</a:t>
            </a:r>
            <a:r>
              <a:rPr lang="en-US" sz="882" b="0" i="0" kern="1200" dirty="0">
                <a:solidFill>
                  <a:schemeClr val="tx1"/>
                </a:solidFill>
                <a:effectLst/>
                <a:latin typeface="Segoe UI Light" pitchFamily="34" charset="0"/>
                <a:ea typeface="+mn-ea"/>
                <a:cs typeface="+mn-cs"/>
              </a:rPr>
              <a:t> Useful if you want to continue using Legacy LAPS policy settings and tools while preparing to migrate to Windows LAPS.</a:t>
            </a:r>
          </a:p>
          <a:p>
            <a:r>
              <a:rPr lang="en-US" sz="882" b="1" i="0" kern="1200" dirty="0">
                <a:solidFill>
                  <a:schemeClr val="tx1"/>
                </a:solidFill>
                <a:effectLst/>
                <a:latin typeface="Segoe UI Light" pitchFamily="34" charset="0"/>
                <a:ea typeface="+mn-ea"/>
                <a:cs typeface="+mn-cs"/>
              </a:rPr>
              <a:t>Automatic rotation:</a:t>
            </a:r>
            <a:r>
              <a:rPr lang="en-US" sz="882" b="0" i="0" kern="1200" dirty="0">
                <a:solidFill>
                  <a:schemeClr val="tx1"/>
                </a:solidFill>
                <a:effectLst/>
                <a:latin typeface="Segoe UI Light" pitchFamily="34" charset="0"/>
                <a:ea typeface="+mn-ea"/>
                <a:cs typeface="+mn-cs"/>
              </a:rPr>
              <a:t> Automatically rotate the password after the account is used.</a:t>
            </a:r>
            <a:endParaRPr lang="sl-SI" sz="882" b="0" i="0" kern="1200" dirty="0">
              <a:solidFill>
                <a:schemeClr val="tx1"/>
              </a:solidFill>
              <a:effectLst/>
              <a:latin typeface="Segoe UI Light" pitchFamily="34" charset="0"/>
              <a:ea typeface="+mn-ea"/>
              <a:cs typeface="+mn-cs"/>
            </a:endParaRPr>
          </a:p>
          <a:p>
            <a:endParaRPr lang="sl-SI" sz="882" b="0" i="0" kern="1200" dirty="0">
              <a:solidFill>
                <a:schemeClr val="tx1"/>
              </a:solidFill>
              <a:effectLst/>
              <a:latin typeface="Segoe UI Light" pitchFamily="34" charset="0"/>
              <a:ea typeface="+mn-ea"/>
              <a:cs typeface="+mn-cs"/>
            </a:endParaRPr>
          </a:p>
          <a:p>
            <a:r>
              <a:rPr lang="en-US" sz="882" b="0" i="0" kern="1200" dirty="0">
                <a:solidFill>
                  <a:schemeClr val="tx1"/>
                </a:solidFill>
                <a:effectLst/>
                <a:latin typeface="Segoe UI Light" pitchFamily="34" charset="0"/>
                <a:ea typeface="+mn-ea"/>
                <a:cs typeface="+mn-cs"/>
              </a:rPr>
              <a:t>If the legacy client-side extension and the corresponding registry entry are present on a PC, Windows LAPS automatically runs in emulation mode.</a:t>
            </a:r>
          </a:p>
          <a:p>
            <a:endParaRPr lang="sl-SI" dirty="0"/>
          </a:p>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3584379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Najlažje je narediti primerjavo </a:t>
            </a:r>
            <a:r>
              <a:rPr lang="sl-SI" dirty="0" err="1"/>
              <a:t>Legacy</a:t>
            </a:r>
            <a:r>
              <a:rPr lang="sl-SI" dirty="0"/>
              <a:t> </a:t>
            </a:r>
            <a:r>
              <a:rPr lang="sl-SI" dirty="0" err="1"/>
              <a:t>LAPSa</a:t>
            </a:r>
            <a:r>
              <a:rPr lang="sl-SI" dirty="0"/>
              <a:t> </a:t>
            </a:r>
            <a:r>
              <a:rPr lang="sl-SI" dirty="0" err="1"/>
              <a:t>vs</a:t>
            </a:r>
            <a:r>
              <a:rPr lang="sl-SI" dirty="0"/>
              <a:t> Windows LAPS glede na shemo, kjer se lepo vidi kaj je novega.</a:t>
            </a:r>
          </a:p>
          <a:p>
            <a:endParaRPr lang="sl-SI" dirty="0"/>
          </a:p>
          <a:p>
            <a:r>
              <a:rPr lang="sl-SI" dirty="0"/>
              <a:t>Poleg tega, kar vidimo je podprto tudi zapisovanje Gesel v AZ AD, kar prej ni bilo mogoče. MS priporoča zapisovanje gesel v AZ AD, vendar je konfiguracija potrebna prilagoditvi glede na scenarij podjetja!</a:t>
            </a:r>
          </a:p>
          <a:p>
            <a:endParaRPr lang="sl-SI" dirty="0"/>
          </a:p>
          <a:p>
            <a:r>
              <a:rPr lang="sl-SI" dirty="0"/>
              <a:t>Windows LAPS je sedaj integriran on del </a:t>
            </a:r>
            <a:r>
              <a:rPr lang="sl-SI" dirty="0" err="1"/>
              <a:t>OSa</a:t>
            </a:r>
            <a:r>
              <a:rPr lang="sl-SI" dirty="0"/>
              <a:t> z Aprilskimi popravki 2023! Ni več potrebe po </a:t>
            </a:r>
            <a:r>
              <a:rPr lang="sl-SI" dirty="0" err="1"/>
              <a:t>namestitivi</a:t>
            </a:r>
            <a:r>
              <a:rPr lang="sl-SI" dirty="0"/>
              <a:t> in </a:t>
            </a:r>
            <a:r>
              <a:rPr lang="sl-SI" dirty="0" err="1"/>
              <a:t>deployu</a:t>
            </a:r>
            <a:r>
              <a:rPr lang="sl-SI" dirty="0"/>
              <a:t> </a:t>
            </a:r>
            <a:r>
              <a:rPr lang="sl-SI" dirty="0" err="1"/>
              <a:t>MSIjev</a:t>
            </a:r>
            <a:r>
              <a:rPr lang="sl-SI" dirty="0"/>
              <a:t>!</a:t>
            </a:r>
          </a:p>
          <a:p>
            <a:endParaRPr lang="sl-SI" dirty="0"/>
          </a:p>
          <a:p>
            <a:r>
              <a:rPr lang="en-US" sz="882" b="1" i="0" kern="1200" dirty="0">
                <a:solidFill>
                  <a:schemeClr val="tx1"/>
                </a:solidFill>
                <a:effectLst/>
                <a:latin typeface="Segoe UI Light" pitchFamily="34" charset="0"/>
                <a:ea typeface="+mn-ea"/>
                <a:cs typeface="+mn-cs"/>
              </a:rPr>
              <a:t>Password encryption:</a:t>
            </a:r>
            <a:r>
              <a:rPr lang="en-US" sz="882" b="0" i="0" kern="1200" dirty="0">
                <a:solidFill>
                  <a:schemeClr val="tx1"/>
                </a:solidFill>
                <a:effectLst/>
                <a:latin typeface="Segoe UI Light" pitchFamily="34" charset="0"/>
                <a:ea typeface="+mn-ea"/>
                <a:cs typeface="+mn-cs"/>
              </a:rPr>
              <a:t> Adds another layer of security to password protection.</a:t>
            </a:r>
          </a:p>
          <a:p>
            <a:r>
              <a:rPr lang="en-US" sz="882" b="1" i="0" kern="1200" dirty="0">
                <a:solidFill>
                  <a:schemeClr val="tx1"/>
                </a:solidFill>
                <a:effectLst/>
                <a:latin typeface="Segoe UI Light" pitchFamily="34" charset="0"/>
                <a:ea typeface="+mn-ea"/>
                <a:cs typeface="+mn-cs"/>
              </a:rPr>
              <a:t>Password history:</a:t>
            </a:r>
            <a:r>
              <a:rPr lang="en-US" sz="882" b="0" i="0" kern="1200" dirty="0">
                <a:solidFill>
                  <a:schemeClr val="tx1"/>
                </a:solidFill>
                <a:effectLst/>
                <a:latin typeface="Segoe UI Light" pitchFamily="34" charset="0"/>
                <a:ea typeface="+mn-ea"/>
                <a:cs typeface="+mn-cs"/>
              </a:rPr>
              <a:t> Gives you the ability to log back into restored backup images.</a:t>
            </a:r>
          </a:p>
          <a:p>
            <a:r>
              <a:rPr lang="en-US" sz="882" b="1" i="0" kern="1200" dirty="0">
                <a:solidFill>
                  <a:schemeClr val="tx1"/>
                </a:solidFill>
                <a:effectLst/>
                <a:latin typeface="Segoe UI Light" pitchFamily="34" charset="0"/>
                <a:ea typeface="+mn-ea"/>
                <a:cs typeface="+mn-cs"/>
              </a:rPr>
              <a:t>Directory Services Restore Mode (DSRM) password backups:</a:t>
            </a:r>
            <a:r>
              <a:rPr lang="en-US" sz="882" b="0" i="0" kern="1200" dirty="0">
                <a:solidFill>
                  <a:schemeClr val="tx1"/>
                </a:solidFill>
                <a:effectLst/>
                <a:latin typeface="Segoe UI Light" pitchFamily="34" charset="0"/>
                <a:ea typeface="+mn-ea"/>
                <a:cs typeface="+mn-cs"/>
              </a:rPr>
              <a:t> Secures your domain controllers by rotating critical recovery passwords on a regular basis.</a:t>
            </a:r>
          </a:p>
          <a:p>
            <a:r>
              <a:rPr lang="en-US" sz="882" b="1" i="0" kern="1200" dirty="0">
                <a:solidFill>
                  <a:schemeClr val="tx1"/>
                </a:solidFill>
                <a:effectLst/>
                <a:latin typeface="Segoe UI Light" pitchFamily="34" charset="0"/>
                <a:ea typeface="+mn-ea"/>
                <a:cs typeface="+mn-cs"/>
              </a:rPr>
              <a:t>Emulation mode:</a:t>
            </a:r>
            <a:r>
              <a:rPr lang="en-US" sz="882" b="0" i="0" kern="1200" dirty="0">
                <a:solidFill>
                  <a:schemeClr val="tx1"/>
                </a:solidFill>
                <a:effectLst/>
                <a:latin typeface="Segoe UI Light" pitchFamily="34" charset="0"/>
                <a:ea typeface="+mn-ea"/>
                <a:cs typeface="+mn-cs"/>
              </a:rPr>
              <a:t> Useful if you want to continue using Legacy LAPS policy settings and tools while preparing to migrate to Windows LAPS.</a:t>
            </a:r>
          </a:p>
          <a:p>
            <a:r>
              <a:rPr lang="en-US" sz="882" b="1" i="0" kern="1200" dirty="0">
                <a:solidFill>
                  <a:schemeClr val="tx1"/>
                </a:solidFill>
                <a:effectLst/>
                <a:latin typeface="Segoe UI Light" pitchFamily="34" charset="0"/>
                <a:ea typeface="+mn-ea"/>
                <a:cs typeface="+mn-cs"/>
              </a:rPr>
              <a:t>Automatic rotation:</a:t>
            </a:r>
            <a:r>
              <a:rPr lang="en-US" sz="882" b="0" i="0" kern="1200" dirty="0">
                <a:solidFill>
                  <a:schemeClr val="tx1"/>
                </a:solidFill>
                <a:effectLst/>
                <a:latin typeface="Segoe UI Light" pitchFamily="34" charset="0"/>
                <a:ea typeface="+mn-ea"/>
                <a:cs typeface="+mn-cs"/>
              </a:rPr>
              <a:t> Automatically rotate the password after the account is used.</a:t>
            </a:r>
          </a:p>
          <a:p>
            <a:endParaRPr lang="sl-SI" dirty="0"/>
          </a:p>
          <a:p>
            <a:r>
              <a:rPr lang="en-US" sz="882" b="0" i="0" kern="1200" dirty="0">
                <a:solidFill>
                  <a:schemeClr val="tx1"/>
                </a:solidFill>
                <a:effectLst/>
                <a:latin typeface="Segoe UI Light" pitchFamily="34" charset="0"/>
                <a:ea typeface="+mn-ea"/>
                <a:cs typeface="+mn-cs"/>
              </a:rPr>
              <a:t>The following features are available for use in both Azure Active Directory and on-premises Active Directory scenarios:</a:t>
            </a:r>
          </a:p>
          <a:p>
            <a:r>
              <a:rPr lang="en-US" sz="882" b="1" i="0" kern="1200" dirty="0">
                <a:solidFill>
                  <a:schemeClr val="tx1"/>
                </a:solidFill>
                <a:effectLst/>
                <a:latin typeface="Segoe UI Light" pitchFamily="34" charset="0"/>
                <a:ea typeface="+mn-ea"/>
                <a:cs typeface="+mn-cs"/>
              </a:rPr>
              <a:t>Rich policy management:</a:t>
            </a:r>
            <a:r>
              <a:rPr lang="en-US" sz="882" b="0" i="0" kern="1200" dirty="0">
                <a:solidFill>
                  <a:schemeClr val="tx1"/>
                </a:solidFill>
                <a:effectLst/>
                <a:latin typeface="Segoe UI Light" pitchFamily="34" charset="0"/>
                <a:ea typeface="+mn-ea"/>
                <a:cs typeface="+mn-cs"/>
              </a:rPr>
              <a:t> Policy management is now available via both Group Policy and Configuration Service Provider (CSP).</a:t>
            </a:r>
          </a:p>
          <a:p>
            <a:r>
              <a:rPr lang="en-US" sz="882" b="1" i="0" kern="1200" dirty="0">
                <a:solidFill>
                  <a:schemeClr val="tx1"/>
                </a:solidFill>
                <a:effectLst/>
                <a:latin typeface="Segoe UI Light" pitchFamily="34" charset="0"/>
                <a:ea typeface="+mn-ea"/>
                <a:cs typeface="+mn-cs"/>
              </a:rPr>
              <a:t>On-demand Windows LAPS account password rotation:</a:t>
            </a:r>
            <a:r>
              <a:rPr lang="en-US" sz="882" b="0" i="0" kern="1200" dirty="0">
                <a:solidFill>
                  <a:schemeClr val="tx1"/>
                </a:solidFill>
                <a:effectLst/>
                <a:latin typeface="Segoe UI Light" pitchFamily="34" charset="0"/>
                <a:ea typeface="+mn-ea"/>
                <a:cs typeface="+mn-cs"/>
              </a:rPr>
              <a:t> You can now rotate Windows LAPS password on-demand using the Intune portal. This is useful in responding to a potential breach.</a:t>
            </a:r>
          </a:p>
          <a:p>
            <a:r>
              <a:rPr lang="en-US" sz="882" b="1" i="0" kern="1200" dirty="0">
                <a:solidFill>
                  <a:schemeClr val="tx1"/>
                </a:solidFill>
                <a:effectLst/>
                <a:latin typeface="Segoe UI Light" pitchFamily="34" charset="0"/>
                <a:ea typeface="+mn-ea"/>
                <a:cs typeface="+mn-cs"/>
              </a:rPr>
              <a:t>Dedicated event log:</a:t>
            </a:r>
            <a:r>
              <a:rPr lang="en-US" sz="882" b="0" i="0" kern="1200" dirty="0">
                <a:solidFill>
                  <a:schemeClr val="tx1"/>
                </a:solidFill>
                <a:effectLst/>
                <a:latin typeface="Segoe UI Light" pitchFamily="34" charset="0"/>
                <a:ea typeface="+mn-ea"/>
                <a:cs typeface="+mn-cs"/>
              </a:rPr>
              <a:t> Enables improved diagnostics and data logging.</a:t>
            </a:r>
          </a:p>
          <a:p>
            <a:r>
              <a:rPr lang="en-US" sz="882" b="1" i="0" kern="1200" dirty="0">
                <a:solidFill>
                  <a:schemeClr val="tx1"/>
                </a:solidFill>
                <a:effectLst/>
                <a:latin typeface="Segoe UI Light" pitchFamily="34" charset="0"/>
                <a:ea typeface="+mn-ea"/>
                <a:cs typeface="+mn-cs"/>
              </a:rPr>
              <a:t>New PowerShell module:</a:t>
            </a:r>
            <a:r>
              <a:rPr lang="en-US" sz="882" b="0" i="0" kern="1200" dirty="0">
                <a:solidFill>
                  <a:schemeClr val="tx1"/>
                </a:solidFill>
                <a:effectLst/>
                <a:latin typeface="Segoe UI Light" pitchFamily="34" charset="0"/>
                <a:ea typeface="+mn-ea"/>
                <a:cs typeface="+mn-cs"/>
              </a:rPr>
              <a:t> Adds improved management capabilities. For example, you can now rotate the password on demand using the new Reset-</a:t>
            </a:r>
            <a:r>
              <a:rPr lang="en-US" sz="882" b="0" i="0" kern="1200" dirty="0" err="1">
                <a:solidFill>
                  <a:schemeClr val="tx1"/>
                </a:solidFill>
                <a:effectLst/>
                <a:latin typeface="Segoe UI Light" pitchFamily="34" charset="0"/>
                <a:ea typeface="+mn-ea"/>
                <a:cs typeface="+mn-cs"/>
              </a:rPr>
              <a:t>LapsPassword</a:t>
            </a:r>
            <a:r>
              <a:rPr lang="en-US" sz="882" b="0" i="0" kern="1200" dirty="0">
                <a:solidFill>
                  <a:schemeClr val="tx1"/>
                </a:solidFill>
                <a:effectLst/>
                <a:latin typeface="Segoe UI Light" pitchFamily="34" charset="0"/>
                <a:ea typeface="+mn-ea"/>
                <a:cs typeface="+mn-cs"/>
              </a:rPr>
              <a:t> cmdlet.</a:t>
            </a:r>
          </a:p>
          <a:p>
            <a:r>
              <a:rPr lang="en-US" sz="882" b="1" i="0" kern="1200" dirty="0">
                <a:solidFill>
                  <a:schemeClr val="tx1"/>
                </a:solidFill>
                <a:effectLst/>
                <a:latin typeface="Segoe UI Light" pitchFamily="34" charset="0"/>
                <a:ea typeface="+mn-ea"/>
                <a:cs typeface="+mn-cs"/>
              </a:rPr>
              <a:t>Hybrid-joined devices:</a:t>
            </a:r>
            <a:r>
              <a:rPr lang="en-US" sz="882" b="0" i="0" kern="1200" dirty="0">
                <a:solidFill>
                  <a:schemeClr val="tx1"/>
                </a:solidFill>
                <a:effectLst/>
                <a:latin typeface="Segoe UI Light" pitchFamily="34" charset="0"/>
                <a:ea typeface="+mn-ea"/>
                <a:cs typeface="+mn-cs"/>
              </a:rPr>
              <a:t> Now fully supported.</a:t>
            </a:r>
          </a:p>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32604830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Najlažje je narediti primerjavo </a:t>
            </a:r>
            <a:r>
              <a:rPr lang="sl-SI" dirty="0" err="1"/>
              <a:t>Legacy</a:t>
            </a:r>
            <a:r>
              <a:rPr lang="sl-SI" dirty="0"/>
              <a:t> </a:t>
            </a:r>
            <a:r>
              <a:rPr lang="sl-SI" dirty="0" err="1"/>
              <a:t>LAPSa</a:t>
            </a:r>
            <a:r>
              <a:rPr lang="sl-SI" dirty="0"/>
              <a:t> </a:t>
            </a:r>
            <a:r>
              <a:rPr lang="sl-SI" dirty="0" err="1"/>
              <a:t>vs</a:t>
            </a:r>
            <a:r>
              <a:rPr lang="sl-SI" dirty="0"/>
              <a:t> Windows LAPS glede na shemo, kjer se lepo vidi kaj je novega.</a:t>
            </a:r>
          </a:p>
          <a:p>
            <a:endParaRPr lang="sl-SI" dirty="0"/>
          </a:p>
          <a:p>
            <a:r>
              <a:rPr lang="sl-SI" dirty="0"/>
              <a:t>Poleg tega, kar vidimo je podprto tudi zapisovanje Gesel v AZ AD, kar prej ni bilo mogoče. MS priporoča zapisovanje gesel v AZ AD, vendar je konfiguracija potrebna prilagoditvi glede na scenarij podjetja!</a:t>
            </a:r>
          </a:p>
          <a:p>
            <a:endParaRPr lang="sl-SI" dirty="0"/>
          </a:p>
          <a:p>
            <a:r>
              <a:rPr lang="sl-SI" dirty="0"/>
              <a:t>Windows LAPS je sedaj integriran on del </a:t>
            </a:r>
            <a:r>
              <a:rPr lang="sl-SI" dirty="0" err="1"/>
              <a:t>OSa</a:t>
            </a:r>
            <a:r>
              <a:rPr lang="sl-SI" dirty="0"/>
              <a:t> z Aprilskimi popravki 2023! Ni več potrebe po </a:t>
            </a:r>
            <a:r>
              <a:rPr lang="sl-SI" dirty="0" err="1"/>
              <a:t>namestitivi</a:t>
            </a:r>
            <a:r>
              <a:rPr lang="sl-SI" dirty="0"/>
              <a:t> in </a:t>
            </a:r>
            <a:r>
              <a:rPr lang="sl-SI" dirty="0" err="1"/>
              <a:t>deployu</a:t>
            </a:r>
            <a:r>
              <a:rPr lang="sl-SI" dirty="0"/>
              <a:t> </a:t>
            </a:r>
            <a:r>
              <a:rPr lang="sl-SI" dirty="0" err="1"/>
              <a:t>MSIjev</a:t>
            </a:r>
            <a:r>
              <a:rPr lang="sl-SI" dirty="0"/>
              <a:t>!</a:t>
            </a:r>
          </a:p>
          <a:p>
            <a:endParaRPr lang="sl-SI" dirty="0"/>
          </a:p>
          <a:p>
            <a:r>
              <a:rPr lang="en-US" sz="882" b="1" i="0" kern="1200" dirty="0">
                <a:solidFill>
                  <a:schemeClr val="tx1"/>
                </a:solidFill>
                <a:effectLst/>
                <a:latin typeface="Segoe UI Light" pitchFamily="34" charset="0"/>
                <a:ea typeface="+mn-ea"/>
                <a:cs typeface="+mn-cs"/>
              </a:rPr>
              <a:t>Password encryption:</a:t>
            </a:r>
            <a:r>
              <a:rPr lang="en-US" sz="882" b="0" i="0" kern="1200" dirty="0">
                <a:solidFill>
                  <a:schemeClr val="tx1"/>
                </a:solidFill>
                <a:effectLst/>
                <a:latin typeface="Segoe UI Light" pitchFamily="34" charset="0"/>
                <a:ea typeface="+mn-ea"/>
                <a:cs typeface="+mn-cs"/>
              </a:rPr>
              <a:t> Adds another layer of security to password protection.</a:t>
            </a:r>
          </a:p>
          <a:p>
            <a:r>
              <a:rPr lang="en-US" sz="882" b="1" i="0" kern="1200" dirty="0">
                <a:solidFill>
                  <a:schemeClr val="tx1"/>
                </a:solidFill>
                <a:effectLst/>
                <a:latin typeface="Segoe UI Light" pitchFamily="34" charset="0"/>
                <a:ea typeface="+mn-ea"/>
                <a:cs typeface="+mn-cs"/>
              </a:rPr>
              <a:t>Password history:</a:t>
            </a:r>
            <a:r>
              <a:rPr lang="en-US" sz="882" b="0" i="0" kern="1200" dirty="0">
                <a:solidFill>
                  <a:schemeClr val="tx1"/>
                </a:solidFill>
                <a:effectLst/>
                <a:latin typeface="Segoe UI Light" pitchFamily="34" charset="0"/>
                <a:ea typeface="+mn-ea"/>
                <a:cs typeface="+mn-cs"/>
              </a:rPr>
              <a:t> Gives you the ability to log back into restored backup images.</a:t>
            </a:r>
          </a:p>
          <a:p>
            <a:r>
              <a:rPr lang="en-US" sz="882" b="1" i="0" kern="1200" dirty="0">
                <a:solidFill>
                  <a:schemeClr val="tx1"/>
                </a:solidFill>
                <a:effectLst/>
                <a:latin typeface="Segoe UI Light" pitchFamily="34" charset="0"/>
                <a:ea typeface="+mn-ea"/>
                <a:cs typeface="+mn-cs"/>
              </a:rPr>
              <a:t>Directory Services Restore Mode (DSRM) password backups:</a:t>
            </a:r>
            <a:r>
              <a:rPr lang="en-US" sz="882" b="0" i="0" kern="1200" dirty="0">
                <a:solidFill>
                  <a:schemeClr val="tx1"/>
                </a:solidFill>
                <a:effectLst/>
                <a:latin typeface="Segoe UI Light" pitchFamily="34" charset="0"/>
                <a:ea typeface="+mn-ea"/>
                <a:cs typeface="+mn-cs"/>
              </a:rPr>
              <a:t> Secures your domain controllers by rotating critical recovery passwords on a regular basis.</a:t>
            </a:r>
          </a:p>
          <a:p>
            <a:r>
              <a:rPr lang="en-US" sz="882" b="1" i="0" kern="1200" dirty="0">
                <a:solidFill>
                  <a:schemeClr val="tx1"/>
                </a:solidFill>
                <a:effectLst/>
                <a:latin typeface="Segoe UI Light" pitchFamily="34" charset="0"/>
                <a:ea typeface="+mn-ea"/>
                <a:cs typeface="+mn-cs"/>
              </a:rPr>
              <a:t>Emulation mode:</a:t>
            </a:r>
            <a:r>
              <a:rPr lang="en-US" sz="882" b="0" i="0" kern="1200" dirty="0">
                <a:solidFill>
                  <a:schemeClr val="tx1"/>
                </a:solidFill>
                <a:effectLst/>
                <a:latin typeface="Segoe UI Light" pitchFamily="34" charset="0"/>
                <a:ea typeface="+mn-ea"/>
                <a:cs typeface="+mn-cs"/>
              </a:rPr>
              <a:t> Useful if you want to continue using Legacy LAPS policy settings and tools while preparing to migrate to Windows LAPS.</a:t>
            </a:r>
          </a:p>
          <a:p>
            <a:r>
              <a:rPr lang="en-US" sz="882" b="1" i="0" kern="1200" dirty="0">
                <a:solidFill>
                  <a:schemeClr val="tx1"/>
                </a:solidFill>
                <a:effectLst/>
                <a:latin typeface="Segoe UI Light" pitchFamily="34" charset="0"/>
                <a:ea typeface="+mn-ea"/>
                <a:cs typeface="+mn-cs"/>
              </a:rPr>
              <a:t>Automatic rotation:</a:t>
            </a:r>
            <a:r>
              <a:rPr lang="en-US" sz="882" b="0" i="0" kern="1200" dirty="0">
                <a:solidFill>
                  <a:schemeClr val="tx1"/>
                </a:solidFill>
                <a:effectLst/>
                <a:latin typeface="Segoe UI Light" pitchFamily="34" charset="0"/>
                <a:ea typeface="+mn-ea"/>
                <a:cs typeface="+mn-cs"/>
              </a:rPr>
              <a:t> Automatically rotate the password after the account is used.</a:t>
            </a:r>
          </a:p>
          <a:p>
            <a:endParaRPr lang="sl-SI" dirty="0"/>
          </a:p>
          <a:p>
            <a:r>
              <a:rPr lang="en-US" sz="882" b="0" i="0" kern="1200" dirty="0">
                <a:solidFill>
                  <a:schemeClr val="tx1"/>
                </a:solidFill>
                <a:effectLst/>
                <a:latin typeface="Segoe UI Light" pitchFamily="34" charset="0"/>
                <a:ea typeface="+mn-ea"/>
                <a:cs typeface="+mn-cs"/>
              </a:rPr>
              <a:t>The following features are available for use in both Azure Active Directory and on-premises Active Directory scenarios:</a:t>
            </a:r>
          </a:p>
          <a:p>
            <a:r>
              <a:rPr lang="en-US" sz="882" b="1" i="0" kern="1200" dirty="0">
                <a:solidFill>
                  <a:schemeClr val="tx1"/>
                </a:solidFill>
                <a:effectLst/>
                <a:latin typeface="Segoe UI Light" pitchFamily="34" charset="0"/>
                <a:ea typeface="+mn-ea"/>
                <a:cs typeface="+mn-cs"/>
              </a:rPr>
              <a:t>Rich policy management:</a:t>
            </a:r>
            <a:r>
              <a:rPr lang="en-US" sz="882" b="0" i="0" kern="1200" dirty="0">
                <a:solidFill>
                  <a:schemeClr val="tx1"/>
                </a:solidFill>
                <a:effectLst/>
                <a:latin typeface="Segoe UI Light" pitchFamily="34" charset="0"/>
                <a:ea typeface="+mn-ea"/>
                <a:cs typeface="+mn-cs"/>
              </a:rPr>
              <a:t> Policy management is now available via both Group Policy and Configuration Service Provider (CSP).</a:t>
            </a:r>
          </a:p>
          <a:p>
            <a:r>
              <a:rPr lang="en-US" sz="882" b="1" i="0" kern="1200" dirty="0">
                <a:solidFill>
                  <a:schemeClr val="tx1"/>
                </a:solidFill>
                <a:effectLst/>
                <a:latin typeface="Segoe UI Light" pitchFamily="34" charset="0"/>
                <a:ea typeface="+mn-ea"/>
                <a:cs typeface="+mn-cs"/>
              </a:rPr>
              <a:t>On-demand Windows LAPS account password rotation:</a:t>
            </a:r>
            <a:r>
              <a:rPr lang="en-US" sz="882" b="0" i="0" kern="1200" dirty="0">
                <a:solidFill>
                  <a:schemeClr val="tx1"/>
                </a:solidFill>
                <a:effectLst/>
                <a:latin typeface="Segoe UI Light" pitchFamily="34" charset="0"/>
                <a:ea typeface="+mn-ea"/>
                <a:cs typeface="+mn-cs"/>
              </a:rPr>
              <a:t> You can now rotate Windows LAPS password on-demand using the Intune portal. This is useful in responding to a potential breach.</a:t>
            </a:r>
          </a:p>
          <a:p>
            <a:r>
              <a:rPr lang="en-US" sz="882" b="1" i="0" kern="1200" dirty="0">
                <a:solidFill>
                  <a:schemeClr val="tx1"/>
                </a:solidFill>
                <a:effectLst/>
                <a:latin typeface="Segoe UI Light" pitchFamily="34" charset="0"/>
                <a:ea typeface="+mn-ea"/>
                <a:cs typeface="+mn-cs"/>
              </a:rPr>
              <a:t>Dedicated event log:</a:t>
            </a:r>
            <a:r>
              <a:rPr lang="en-US" sz="882" b="0" i="0" kern="1200" dirty="0">
                <a:solidFill>
                  <a:schemeClr val="tx1"/>
                </a:solidFill>
                <a:effectLst/>
                <a:latin typeface="Segoe UI Light" pitchFamily="34" charset="0"/>
                <a:ea typeface="+mn-ea"/>
                <a:cs typeface="+mn-cs"/>
              </a:rPr>
              <a:t> Enables improved diagnostics and data logging.</a:t>
            </a:r>
          </a:p>
          <a:p>
            <a:r>
              <a:rPr lang="en-US" sz="882" b="1" i="0" kern="1200" dirty="0">
                <a:solidFill>
                  <a:schemeClr val="tx1"/>
                </a:solidFill>
                <a:effectLst/>
                <a:latin typeface="Segoe UI Light" pitchFamily="34" charset="0"/>
                <a:ea typeface="+mn-ea"/>
                <a:cs typeface="+mn-cs"/>
              </a:rPr>
              <a:t>New PowerShell module:</a:t>
            </a:r>
            <a:r>
              <a:rPr lang="en-US" sz="882" b="0" i="0" kern="1200" dirty="0">
                <a:solidFill>
                  <a:schemeClr val="tx1"/>
                </a:solidFill>
                <a:effectLst/>
                <a:latin typeface="Segoe UI Light" pitchFamily="34" charset="0"/>
                <a:ea typeface="+mn-ea"/>
                <a:cs typeface="+mn-cs"/>
              </a:rPr>
              <a:t> Adds improved management capabilities. For example, you can now rotate the password on demand using the new Reset-</a:t>
            </a:r>
            <a:r>
              <a:rPr lang="en-US" sz="882" b="0" i="0" kern="1200" dirty="0" err="1">
                <a:solidFill>
                  <a:schemeClr val="tx1"/>
                </a:solidFill>
                <a:effectLst/>
                <a:latin typeface="Segoe UI Light" pitchFamily="34" charset="0"/>
                <a:ea typeface="+mn-ea"/>
                <a:cs typeface="+mn-cs"/>
              </a:rPr>
              <a:t>LapsPassword</a:t>
            </a:r>
            <a:r>
              <a:rPr lang="en-US" sz="882" b="0" i="0" kern="1200" dirty="0">
                <a:solidFill>
                  <a:schemeClr val="tx1"/>
                </a:solidFill>
                <a:effectLst/>
                <a:latin typeface="Segoe UI Light" pitchFamily="34" charset="0"/>
                <a:ea typeface="+mn-ea"/>
                <a:cs typeface="+mn-cs"/>
              </a:rPr>
              <a:t> cmdlet.</a:t>
            </a:r>
          </a:p>
          <a:p>
            <a:r>
              <a:rPr lang="en-US" sz="882" b="1" i="0" kern="1200" dirty="0">
                <a:solidFill>
                  <a:schemeClr val="tx1"/>
                </a:solidFill>
                <a:effectLst/>
                <a:latin typeface="Segoe UI Light" pitchFamily="34" charset="0"/>
                <a:ea typeface="+mn-ea"/>
                <a:cs typeface="+mn-cs"/>
              </a:rPr>
              <a:t>Hybrid-joined devices:</a:t>
            </a:r>
            <a:r>
              <a:rPr lang="en-US" sz="882" b="0" i="0" kern="1200" dirty="0">
                <a:solidFill>
                  <a:schemeClr val="tx1"/>
                </a:solidFill>
                <a:effectLst/>
                <a:latin typeface="Segoe UI Light" pitchFamily="34" charset="0"/>
                <a:ea typeface="+mn-ea"/>
                <a:cs typeface="+mn-cs"/>
              </a:rPr>
              <a:t> Now fully supported.</a:t>
            </a:r>
          </a:p>
          <a:p>
            <a:endParaRPr lang="sl-SI"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7:54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2287417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US" b="1" i="0" dirty="0">
                <a:solidFill>
                  <a:srgbClr val="161616"/>
                </a:solidFill>
                <a:effectLst/>
                <a:latin typeface="Segoe UI" panose="020B0502040204020203" pitchFamily="34" charset="0"/>
              </a:rPr>
              <a:t>IT admin</a:t>
            </a:r>
            <a:r>
              <a:rPr lang="en-US" b="0" i="0" dirty="0">
                <a:solidFill>
                  <a:srgbClr val="161616"/>
                </a:solidFill>
                <a:effectLst/>
                <a:latin typeface="Segoe UI" panose="020B0502040204020203" pitchFamily="34" charset="0"/>
              </a:rPr>
              <a:t>: Represents collectively the various IT admin roles that might be involved in a Windows LAPS deployment. The IT admin roles are involved with policy configuration, expiration or retrieval of stored passwords, and interacting with managed devices.</a:t>
            </a:r>
          </a:p>
          <a:p>
            <a:pPr algn="l">
              <a:buFont typeface="Arial" panose="020B0604020202020204" pitchFamily="34" charset="0"/>
              <a:buChar char="•"/>
            </a:pPr>
            <a:r>
              <a:rPr lang="en-US" b="1" i="0" dirty="0">
                <a:solidFill>
                  <a:srgbClr val="161616"/>
                </a:solidFill>
                <a:effectLst/>
                <a:latin typeface="Segoe UI" panose="020B0502040204020203" pitchFamily="34" charset="0"/>
              </a:rPr>
              <a:t>Managed device</a:t>
            </a:r>
            <a:r>
              <a:rPr lang="en-US" b="0" i="0" dirty="0">
                <a:solidFill>
                  <a:srgbClr val="161616"/>
                </a:solidFill>
                <a:effectLst/>
                <a:latin typeface="Segoe UI" panose="020B0502040204020203" pitchFamily="34" charset="0"/>
              </a:rPr>
              <a:t>: Represents an Azure Active Directory-joined or Windows Server Active Directory-joined device on which you want to manage a local administrator account. The feature is composed of a few key binaries: </a:t>
            </a:r>
            <a:r>
              <a:rPr lang="en-US" b="0" i="1" dirty="0">
                <a:solidFill>
                  <a:srgbClr val="161616"/>
                </a:solidFill>
                <a:effectLst/>
                <a:latin typeface="Segoe UI" panose="020B0502040204020203" pitchFamily="34" charset="0"/>
              </a:rPr>
              <a:t>laps.dll</a:t>
            </a:r>
            <a:r>
              <a:rPr lang="en-US" b="0" i="0" dirty="0">
                <a:solidFill>
                  <a:srgbClr val="161616"/>
                </a:solidFill>
                <a:effectLst/>
                <a:latin typeface="Segoe UI" panose="020B0502040204020203" pitchFamily="34" charset="0"/>
              </a:rPr>
              <a:t> for core logic, </a:t>
            </a:r>
            <a:r>
              <a:rPr lang="en-US" b="0" i="1" dirty="0">
                <a:solidFill>
                  <a:srgbClr val="161616"/>
                </a:solidFill>
                <a:effectLst/>
                <a:latin typeface="Segoe UI" panose="020B0502040204020203" pitchFamily="34" charset="0"/>
              </a:rPr>
              <a:t>lapscsp.dll</a:t>
            </a:r>
            <a:r>
              <a:rPr lang="en-US" b="0" i="0" dirty="0">
                <a:solidFill>
                  <a:srgbClr val="161616"/>
                </a:solidFill>
                <a:effectLst/>
                <a:latin typeface="Segoe UI" panose="020B0502040204020203" pitchFamily="34" charset="0"/>
              </a:rPr>
              <a:t> for configuration service provider (CSP) logic, and </a:t>
            </a:r>
            <a:r>
              <a:rPr lang="en-US" b="0" i="1" dirty="0">
                <a:solidFill>
                  <a:srgbClr val="161616"/>
                </a:solidFill>
                <a:effectLst/>
                <a:latin typeface="Segoe UI" panose="020B0502040204020203" pitchFamily="34" charset="0"/>
              </a:rPr>
              <a:t>lapspsh.dll</a:t>
            </a:r>
            <a:r>
              <a:rPr lang="en-US" b="0" i="0" dirty="0">
                <a:solidFill>
                  <a:srgbClr val="161616"/>
                </a:solidFill>
                <a:effectLst/>
                <a:latin typeface="Segoe UI" panose="020B0502040204020203" pitchFamily="34" charset="0"/>
              </a:rPr>
              <a:t> for PowerShell cmdlet logic. You also can configure Windows LAPS by using Group Policy. Windows LAPS responds to Group Policy Object (GPO) change notifications. The managed device can be a Windows Server Active Directory domain controller and be configured to back up Directory Services Repair Mode (DSRM) account passwords.</a:t>
            </a:r>
          </a:p>
          <a:p>
            <a:pPr algn="l">
              <a:buFont typeface="Arial" panose="020B0604020202020204" pitchFamily="34" charset="0"/>
              <a:buChar char="•"/>
            </a:pPr>
            <a:r>
              <a:rPr lang="en-US" b="1" i="0" dirty="0">
                <a:solidFill>
                  <a:srgbClr val="161616"/>
                </a:solidFill>
                <a:effectLst/>
                <a:latin typeface="Segoe UI" panose="020B0502040204020203" pitchFamily="34" charset="0"/>
              </a:rPr>
              <a:t>Windows Server Active Directory</a:t>
            </a:r>
            <a:r>
              <a:rPr lang="en-US" b="0" i="0" dirty="0">
                <a:solidFill>
                  <a:srgbClr val="161616"/>
                </a:solidFill>
                <a:effectLst/>
                <a:latin typeface="Segoe UI" panose="020B0502040204020203" pitchFamily="34" charset="0"/>
              </a:rPr>
              <a:t>: An on-premises Windows Server Active Directory deployment.</a:t>
            </a:r>
          </a:p>
          <a:p>
            <a:pPr algn="l">
              <a:buFont typeface="Arial" panose="020B0604020202020204" pitchFamily="34" charset="0"/>
              <a:buChar char="•"/>
            </a:pPr>
            <a:r>
              <a:rPr lang="en-US" b="1" i="0" dirty="0">
                <a:solidFill>
                  <a:srgbClr val="161616"/>
                </a:solidFill>
                <a:effectLst/>
                <a:latin typeface="Segoe UI" panose="020B0502040204020203" pitchFamily="34" charset="0"/>
              </a:rPr>
              <a:t>Azure Active Directory</a:t>
            </a:r>
            <a:r>
              <a:rPr lang="en-US" b="0" i="0" dirty="0">
                <a:solidFill>
                  <a:srgbClr val="161616"/>
                </a:solidFill>
                <a:effectLst/>
                <a:latin typeface="Segoe UI" panose="020B0502040204020203" pitchFamily="34" charset="0"/>
              </a:rPr>
              <a:t>: An Azure Active Directory deployment running in the cloud.</a:t>
            </a:r>
          </a:p>
          <a:p>
            <a:pPr algn="l">
              <a:buFont typeface="Arial" panose="020B0604020202020204" pitchFamily="34" charset="0"/>
              <a:buChar char="•"/>
            </a:pPr>
            <a:r>
              <a:rPr lang="en-US" b="1" i="0" dirty="0">
                <a:solidFill>
                  <a:srgbClr val="161616"/>
                </a:solidFill>
                <a:effectLst/>
                <a:latin typeface="Segoe UI" panose="020B0502040204020203" pitchFamily="34" charset="0"/>
              </a:rPr>
              <a:t>Microsoft Intune</a:t>
            </a:r>
            <a:r>
              <a:rPr lang="en-US" b="0" i="0" dirty="0">
                <a:solidFill>
                  <a:srgbClr val="161616"/>
                </a:solidFill>
                <a:effectLst/>
                <a:latin typeface="Segoe UI" panose="020B0502040204020203" pitchFamily="34" charset="0"/>
              </a:rPr>
              <a:t> The preferred Microsoft device policy management solution, also running in the cloud.</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3186553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Postopek namestitve</a:t>
            </a:r>
          </a:p>
          <a:p>
            <a:r>
              <a:rPr lang="sl-SI" dirty="0"/>
              <a:t>Inštalacija,</a:t>
            </a:r>
          </a:p>
          <a:p>
            <a:r>
              <a:rPr lang="sl-SI" dirty="0"/>
              <a:t>Shema,</a:t>
            </a:r>
          </a:p>
          <a:p>
            <a:r>
              <a:rPr lang="sl-SI" dirty="0"/>
              <a:t>Delegacija na OU,</a:t>
            </a:r>
          </a:p>
          <a:p>
            <a:r>
              <a:rPr lang="sl-SI" dirty="0"/>
              <a:t>Kopiranje ADML, ADMX v central store</a:t>
            </a:r>
          </a:p>
          <a:p>
            <a:r>
              <a:rPr lang="sl-SI" dirty="0" err="1"/>
              <a:t>GPO+vezava</a:t>
            </a:r>
            <a:r>
              <a:rPr lang="sl-SI" dirty="0"/>
              <a:t> na OU</a:t>
            </a:r>
          </a:p>
          <a:p>
            <a:r>
              <a:rPr lang="sl-SI" dirty="0"/>
              <a:t>GUI preverjanje za geslo, če se ni pojavilo </a:t>
            </a:r>
            <a:r>
              <a:rPr lang="sl-SI" dirty="0" err="1"/>
              <a:t>troubleshooting</a:t>
            </a:r>
            <a:endParaRPr lang="sl-SI" dirty="0"/>
          </a:p>
          <a:p>
            <a:endParaRPr lang="sl-SI" dirty="0"/>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2492877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Namestitev popravkov Aprilskih ali kasnejših </a:t>
            </a:r>
            <a:r>
              <a:rPr lang="sl-SI" dirty="0" err="1"/>
              <a:t>Cumulative</a:t>
            </a:r>
            <a:r>
              <a:rPr lang="sl-SI" dirty="0"/>
              <a:t> </a:t>
            </a:r>
            <a:r>
              <a:rPr lang="sl-SI" dirty="0" err="1"/>
              <a:t>updejtov</a:t>
            </a:r>
            <a:r>
              <a:rPr lang="sl-SI" dirty="0"/>
              <a:t> na </a:t>
            </a:r>
            <a:r>
              <a:rPr lang="sl-SI" dirty="0" err="1"/>
              <a:t>DCje</a:t>
            </a:r>
            <a:r>
              <a:rPr lang="sl-SI" dirty="0"/>
              <a:t>, ostale strežnike ter kliente</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20118846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Namestitev popravkov Aprilskih ali kasnejših </a:t>
            </a:r>
            <a:r>
              <a:rPr lang="sl-SI" dirty="0" err="1"/>
              <a:t>Cumulative</a:t>
            </a:r>
            <a:r>
              <a:rPr lang="sl-SI" dirty="0"/>
              <a:t> </a:t>
            </a:r>
            <a:r>
              <a:rPr lang="sl-SI" dirty="0" err="1"/>
              <a:t>updejtov</a:t>
            </a:r>
            <a:r>
              <a:rPr lang="sl-SI" dirty="0"/>
              <a:t> na </a:t>
            </a:r>
            <a:r>
              <a:rPr lang="sl-SI" dirty="0" err="1"/>
              <a:t>DCje</a:t>
            </a:r>
            <a:r>
              <a:rPr lang="sl-SI" dirty="0"/>
              <a:t>, ostale strežnike ter kliente</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008616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Namestitev popravkov Aprilskih ali kasnejših </a:t>
            </a:r>
            <a:r>
              <a:rPr lang="sl-SI" dirty="0" err="1"/>
              <a:t>Cumulative</a:t>
            </a:r>
            <a:r>
              <a:rPr lang="sl-SI" dirty="0"/>
              <a:t> </a:t>
            </a:r>
            <a:r>
              <a:rPr lang="sl-SI" dirty="0" err="1"/>
              <a:t>updejtov</a:t>
            </a:r>
            <a:r>
              <a:rPr lang="sl-SI" dirty="0"/>
              <a:t> na </a:t>
            </a:r>
            <a:r>
              <a:rPr lang="sl-SI" dirty="0" err="1"/>
              <a:t>DCje</a:t>
            </a:r>
            <a:r>
              <a:rPr lang="sl-SI" dirty="0"/>
              <a:t>, ostale strežnike ter kliente</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65548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Namestitev popravkov Aprilskih ali kasnejših </a:t>
            </a:r>
            <a:r>
              <a:rPr lang="sl-SI" dirty="0" err="1"/>
              <a:t>Cumulative</a:t>
            </a:r>
            <a:r>
              <a:rPr lang="sl-SI" dirty="0"/>
              <a:t> </a:t>
            </a:r>
            <a:r>
              <a:rPr lang="sl-SI" dirty="0" err="1"/>
              <a:t>updejtov</a:t>
            </a:r>
            <a:r>
              <a:rPr lang="sl-SI" dirty="0"/>
              <a:t> na </a:t>
            </a:r>
            <a:r>
              <a:rPr lang="sl-SI" dirty="0" err="1"/>
              <a:t>DCje</a:t>
            </a:r>
            <a:r>
              <a:rPr lang="sl-SI" dirty="0"/>
              <a:t>, ostale strežnike ter kliente</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28391650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Namestitev popravkov Aprilskih ali kasnejših </a:t>
            </a:r>
            <a:r>
              <a:rPr lang="sl-SI" dirty="0" err="1"/>
              <a:t>Cumulative</a:t>
            </a:r>
            <a:r>
              <a:rPr lang="sl-SI" dirty="0"/>
              <a:t> </a:t>
            </a:r>
            <a:r>
              <a:rPr lang="sl-SI" dirty="0" err="1"/>
              <a:t>updejtov</a:t>
            </a:r>
            <a:r>
              <a:rPr lang="sl-SI" dirty="0"/>
              <a:t> na </a:t>
            </a:r>
            <a:r>
              <a:rPr lang="sl-SI" dirty="0" err="1"/>
              <a:t>DCje</a:t>
            </a:r>
            <a:r>
              <a:rPr lang="sl-SI" dirty="0"/>
              <a:t>, ostale strežnike ter kliente</a:t>
            </a: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15756118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Če</a:t>
            </a:r>
            <a:r>
              <a:rPr lang="en-US" dirty="0"/>
              <a:t> </a:t>
            </a:r>
            <a:r>
              <a:rPr lang="en-US" dirty="0" err="1"/>
              <a:t>ni</a:t>
            </a:r>
            <a:r>
              <a:rPr lang="en-US" dirty="0"/>
              <a:t> </a:t>
            </a:r>
            <a:r>
              <a:rPr lang="en-US" dirty="0" err="1"/>
              <a:t>Intuna</a:t>
            </a:r>
            <a:r>
              <a:rPr lang="en-US" dirty="0"/>
              <a:t> </a:t>
            </a:r>
            <a:r>
              <a:rPr lang="en-US" dirty="0" err="1"/>
              <a:t>lahko</a:t>
            </a:r>
            <a:r>
              <a:rPr lang="en-US" dirty="0"/>
              <a:t> </a:t>
            </a:r>
            <a:r>
              <a:rPr lang="en-US" dirty="0" err="1"/>
              <a:t>nastavilo</a:t>
            </a:r>
            <a:r>
              <a:rPr lang="en-US" dirty="0"/>
              <a:t> Local Group Policy</a:t>
            </a:r>
          </a:p>
          <a:p>
            <a:r>
              <a:rPr lang="en-US" dirty="0"/>
              <a:t>Za </a:t>
            </a:r>
            <a:r>
              <a:rPr lang="en-US" dirty="0" err="1"/>
              <a:t>Hibrid</a:t>
            </a:r>
            <a:r>
              <a:rPr lang="en-US" dirty="0"/>
              <a:t> je </a:t>
            </a:r>
            <a:r>
              <a:rPr lang="en-US" dirty="0" err="1"/>
              <a:t>lahko</a:t>
            </a:r>
            <a:r>
              <a:rPr lang="en-US" dirty="0"/>
              <a:t> </a:t>
            </a:r>
            <a:r>
              <a:rPr lang="en-US" dirty="0" err="1"/>
              <a:t>tudi</a:t>
            </a:r>
            <a:r>
              <a:rPr lang="en-US" dirty="0"/>
              <a:t> GPO</a:t>
            </a:r>
          </a:p>
          <a:p>
            <a:endParaRPr lang="en-US" dirty="0"/>
          </a:p>
          <a:p>
            <a:r>
              <a:rPr lang="en-US" b="0" i="0" dirty="0">
                <a:solidFill>
                  <a:srgbClr val="161616"/>
                </a:solidFill>
                <a:effectLst/>
                <a:latin typeface="Segoe UI" panose="020B0502040204020203" pitchFamily="34" charset="0"/>
              </a:rPr>
              <a:t>Windows LAPS processes the currently active policy on a periodic basis (every hour). To avoid waiting after you apply the policy, you can run the </a:t>
            </a:r>
            <a:r>
              <a:rPr lang="en-US" dirty="0"/>
              <a:t>Invoke-</a:t>
            </a:r>
            <a:r>
              <a:rPr lang="en-US" dirty="0" err="1"/>
              <a:t>LapsPolicyProcessing</a:t>
            </a:r>
            <a:r>
              <a:rPr lang="en-US" b="0" i="0" dirty="0">
                <a:solidFill>
                  <a:srgbClr val="161616"/>
                </a:solidFill>
                <a:effectLst/>
                <a:latin typeface="Segoe UI" panose="020B0502040204020203" pitchFamily="34" charset="0"/>
              </a:rPr>
              <a:t> PowerShell cmdlet.</a:t>
            </a:r>
          </a:p>
          <a:p>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LAPS is always "on". As soon as a Windows LAPS policy is applied to the device, Windows LAPS immediately begins to enforce the policy. This behavior can cause disruptions if at some point your OS deployment workflow involves domain-joining a device into an OU with an enabled Windows LAPS policy. If the Windows LAPS policy targets the same local account that the deployment workflow is logged in with, the resultant immediate modification of the local account password will likely break the workflow (for example after a reboot during automatic sign-in).</a:t>
            </a:r>
          </a:p>
          <a:p>
            <a:pPr algn="l"/>
            <a:r>
              <a:rPr lang="en-US" b="0" i="0" dirty="0">
                <a:solidFill>
                  <a:srgbClr val="161616"/>
                </a:solidFill>
                <a:effectLst/>
                <a:latin typeface="Segoe UI" panose="020B0502040204020203" pitchFamily="34" charset="0"/>
              </a:rPr>
              <a:t>The first technique to mitigate this issue is to use a clean "staging" Organizational Unit (OU). A staging OU is considered a temporary home for the device's account that applies a bare minimum set of required policies, and shouldn't apply a Windows LAPS policy. Only at the conclusion of the OS deployment workflow is the device's account is moved to its final destination OU. Microsoft recommends the use of a clean staging OU as a generic best practice.</a:t>
            </a: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r>
              <a:rPr lang="en-US" dirty="0">
                <a:hlinkClick r:id="rId3"/>
              </a:rPr>
              <a:t>Get started with Windows LAPS and Azure Active Directory | Microsoft Learn</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19040424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Če</a:t>
            </a:r>
            <a:r>
              <a:rPr lang="en-US" dirty="0"/>
              <a:t> </a:t>
            </a:r>
            <a:r>
              <a:rPr lang="en-US" dirty="0" err="1"/>
              <a:t>ni</a:t>
            </a:r>
            <a:r>
              <a:rPr lang="en-US" dirty="0"/>
              <a:t> </a:t>
            </a:r>
            <a:r>
              <a:rPr lang="en-US" dirty="0" err="1"/>
              <a:t>Intuna</a:t>
            </a:r>
            <a:r>
              <a:rPr lang="en-US" dirty="0"/>
              <a:t> </a:t>
            </a:r>
            <a:r>
              <a:rPr lang="en-US" dirty="0" err="1"/>
              <a:t>lahko</a:t>
            </a:r>
            <a:r>
              <a:rPr lang="en-US" dirty="0"/>
              <a:t> </a:t>
            </a:r>
            <a:r>
              <a:rPr lang="en-US" dirty="0" err="1"/>
              <a:t>nastavilo</a:t>
            </a:r>
            <a:r>
              <a:rPr lang="en-US" dirty="0"/>
              <a:t> Local Group Policy</a:t>
            </a:r>
          </a:p>
          <a:p>
            <a:r>
              <a:rPr lang="en-US" dirty="0"/>
              <a:t>Za </a:t>
            </a:r>
            <a:r>
              <a:rPr lang="en-US" dirty="0" err="1"/>
              <a:t>Hibrid</a:t>
            </a:r>
            <a:r>
              <a:rPr lang="en-US" dirty="0"/>
              <a:t> je </a:t>
            </a:r>
            <a:r>
              <a:rPr lang="en-US" dirty="0" err="1"/>
              <a:t>lahko</a:t>
            </a:r>
            <a:r>
              <a:rPr lang="en-US" dirty="0"/>
              <a:t> </a:t>
            </a:r>
            <a:r>
              <a:rPr lang="en-US" dirty="0" err="1"/>
              <a:t>tudi</a:t>
            </a:r>
            <a:r>
              <a:rPr lang="en-US" dirty="0"/>
              <a:t> GPO</a:t>
            </a:r>
          </a:p>
          <a:p>
            <a:endParaRPr lang="en-US" dirty="0"/>
          </a:p>
          <a:p>
            <a:r>
              <a:rPr lang="en-US" b="0" i="0" dirty="0">
                <a:solidFill>
                  <a:srgbClr val="161616"/>
                </a:solidFill>
                <a:effectLst/>
                <a:latin typeface="Segoe UI" panose="020B0502040204020203" pitchFamily="34" charset="0"/>
              </a:rPr>
              <a:t>Windows LAPS processes the currently active policy on a periodic basis (every hour). To avoid waiting after you apply the policy, you can run the </a:t>
            </a:r>
            <a:r>
              <a:rPr lang="en-US" dirty="0"/>
              <a:t>Invoke-</a:t>
            </a:r>
            <a:r>
              <a:rPr lang="en-US" dirty="0" err="1"/>
              <a:t>LapsPolicyProcessing</a:t>
            </a:r>
            <a:r>
              <a:rPr lang="en-US" b="0" i="0" dirty="0">
                <a:solidFill>
                  <a:srgbClr val="161616"/>
                </a:solidFill>
                <a:effectLst/>
                <a:latin typeface="Segoe UI" panose="020B0502040204020203" pitchFamily="34" charset="0"/>
              </a:rPr>
              <a:t> PowerShell cmdlet.</a:t>
            </a:r>
          </a:p>
          <a:p>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LAPS is always "on". As soon as a Windows LAPS policy is applied to the device, Windows LAPS immediately begins to enforce the policy. This behavior can cause disruptions if at some point your OS deployment workflow involves domain-joining a device into an OU with an enabled Windows LAPS policy. If the Windows LAPS policy targets the same local account that the deployment workflow is logged in with, the resultant immediate modification of the local account password will likely break the workflow (for example after a reboot during automatic sign-in).</a:t>
            </a:r>
          </a:p>
          <a:p>
            <a:pPr algn="l"/>
            <a:r>
              <a:rPr lang="en-US" b="0" i="0" dirty="0">
                <a:solidFill>
                  <a:srgbClr val="161616"/>
                </a:solidFill>
                <a:effectLst/>
                <a:latin typeface="Segoe UI" panose="020B0502040204020203" pitchFamily="34" charset="0"/>
              </a:rPr>
              <a:t>The first technique to mitigate this issue is to use a clean "staging" Organizational Unit (OU). A staging OU is considered a temporary home for the device's account that applies a bare minimum set of required policies, and shouldn't apply a Windows LAPS policy. Only at the conclusion of the OS deployment workflow is the device's account is moved to its final destination OU. Microsoft recommends the use of a clean staging OU as a generic best practice.</a:t>
            </a: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r>
              <a:rPr lang="en-US" dirty="0">
                <a:hlinkClick r:id="rId3"/>
              </a:rPr>
              <a:t>Get started with Windows LAPS and Azure Active Directory | Microsoft Learn</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8047309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Če</a:t>
            </a:r>
            <a:r>
              <a:rPr lang="en-US" dirty="0"/>
              <a:t> </a:t>
            </a:r>
            <a:r>
              <a:rPr lang="en-US" dirty="0" err="1"/>
              <a:t>ni</a:t>
            </a:r>
            <a:r>
              <a:rPr lang="en-US" dirty="0"/>
              <a:t> </a:t>
            </a:r>
            <a:r>
              <a:rPr lang="en-US" dirty="0" err="1"/>
              <a:t>Intuna</a:t>
            </a:r>
            <a:r>
              <a:rPr lang="en-US" dirty="0"/>
              <a:t> </a:t>
            </a:r>
            <a:r>
              <a:rPr lang="en-US" dirty="0" err="1"/>
              <a:t>lahko</a:t>
            </a:r>
            <a:r>
              <a:rPr lang="en-US" dirty="0"/>
              <a:t> </a:t>
            </a:r>
            <a:r>
              <a:rPr lang="en-US" dirty="0" err="1"/>
              <a:t>nastavilo</a:t>
            </a:r>
            <a:r>
              <a:rPr lang="en-US" dirty="0"/>
              <a:t> Local Group Policy</a:t>
            </a:r>
          </a:p>
          <a:p>
            <a:r>
              <a:rPr lang="en-US" dirty="0"/>
              <a:t>Za </a:t>
            </a:r>
            <a:r>
              <a:rPr lang="en-US" dirty="0" err="1"/>
              <a:t>Hibrid</a:t>
            </a:r>
            <a:r>
              <a:rPr lang="en-US" dirty="0"/>
              <a:t> je </a:t>
            </a:r>
            <a:r>
              <a:rPr lang="en-US" dirty="0" err="1"/>
              <a:t>lahko</a:t>
            </a:r>
            <a:r>
              <a:rPr lang="en-US" dirty="0"/>
              <a:t> </a:t>
            </a:r>
            <a:r>
              <a:rPr lang="en-US" dirty="0" err="1"/>
              <a:t>tudi</a:t>
            </a:r>
            <a:r>
              <a:rPr lang="en-US" dirty="0"/>
              <a:t> GPO</a:t>
            </a:r>
          </a:p>
          <a:p>
            <a:endParaRPr lang="en-US" dirty="0"/>
          </a:p>
          <a:p>
            <a:r>
              <a:rPr lang="en-US" b="0" i="0" dirty="0">
                <a:solidFill>
                  <a:srgbClr val="161616"/>
                </a:solidFill>
                <a:effectLst/>
                <a:latin typeface="Segoe UI" panose="020B0502040204020203" pitchFamily="34" charset="0"/>
              </a:rPr>
              <a:t>Windows LAPS processes the currently active policy on a periodic basis (every hour). To avoid waiting after you apply the policy, you can run the </a:t>
            </a:r>
            <a:r>
              <a:rPr lang="en-US" dirty="0"/>
              <a:t>Invoke-</a:t>
            </a:r>
            <a:r>
              <a:rPr lang="en-US" dirty="0" err="1"/>
              <a:t>LapsPolicyProcessing</a:t>
            </a:r>
            <a:r>
              <a:rPr lang="en-US" b="0" i="0" dirty="0">
                <a:solidFill>
                  <a:srgbClr val="161616"/>
                </a:solidFill>
                <a:effectLst/>
                <a:latin typeface="Segoe UI" panose="020B0502040204020203" pitchFamily="34" charset="0"/>
              </a:rPr>
              <a:t> PowerShell cmdlet.</a:t>
            </a:r>
          </a:p>
          <a:p>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LAPS is always "on". As soon as a Windows LAPS policy is applied to the device, Windows LAPS immediately begins to enforce the policy. This behavior can cause disruptions if at some point your OS deployment workflow involves domain-joining a device into an OU with an enabled Windows LAPS policy. If the Windows LAPS policy targets the same local account that the deployment workflow is logged in with, the resultant immediate modification of the local account password will likely break the workflow (for example after a reboot during automatic sign-in).</a:t>
            </a:r>
          </a:p>
          <a:p>
            <a:pPr algn="l"/>
            <a:r>
              <a:rPr lang="en-US" b="0" i="0" dirty="0">
                <a:solidFill>
                  <a:srgbClr val="161616"/>
                </a:solidFill>
                <a:effectLst/>
                <a:latin typeface="Segoe UI" panose="020B0502040204020203" pitchFamily="34" charset="0"/>
              </a:rPr>
              <a:t>The first technique to mitigate this issue is to use a clean "staging" Organizational Unit (OU). A staging OU is considered a temporary home for the device's account that applies a bare minimum set of required policies, and shouldn't apply a Windows LAPS policy. Only at the conclusion of the OS deployment workflow is the device's account is moved to its final destination OU. Microsoft recommends the use of a clean staging OU as a generic best practice.</a:t>
            </a: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r>
              <a:rPr lang="en-US" dirty="0">
                <a:hlinkClick r:id="rId3"/>
              </a:rPr>
              <a:t>Get started with Windows LAPS and Azure Active Directory | Microsoft Learn</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10533132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Če</a:t>
            </a:r>
            <a:r>
              <a:rPr lang="en-US" dirty="0"/>
              <a:t> </a:t>
            </a:r>
            <a:r>
              <a:rPr lang="en-US" dirty="0" err="1"/>
              <a:t>ni</a:t>
            </a:r>
            <a:r>
              <a:rPr lang="en-US" dirty="0"/>
              <a:t> </a:t>
            </a:r>
            <a:r>
              <a:rPr lang="en-US" dirty="0" err="1"/>
              <a:t>Intuna</a:t>
            </a:r>
            <a:r>
              <a:rPr lang="en-US" dirty="0"/>
              <a:t> </a:t>
            </a:r>
            <a:r>
              <a:rPr lang="en-US" dirty="0" err="1"/>
              <a:t>lahko</a:t>
            </a:r>
            <a:r>
              <a:rPr lang="en-US" dirty="0"/>
              <a:t> </a:t>
            </a:r>
            <a:r>
              <a:rPr lang="en-US" dirty="0" err="1"/>
              <a:t>nastavilo</a:t>
            </a:r>
            <a:r>
              <a:rPr lang="en-US" dirty="0"/>
              <a:t> Local Group Policy</a:t>
            </a:r>
          </a:p>
          <a:p>
            <a:r>
              <a:rPr lang="en-US" dirty="0"/>
              <a:t>Za </a:t>
            </a:r>
            <a:r>
              <a:rPr lang="en-US" dirty="0" err="1"/>
              <a:t>Hibrid</a:t>
            </a:r>
            <a:r>
              <a:rPr lang="en-US" dirty="0"/>
              <a:t> je </a:t>
            </a:r>
            <a:r>
              <a:rPr lang="en-US" dirty="0" err="1"/>
              <a:t>lahko</a:t>
            </a:r>
            <a:r>
              <a:rPr lang="en-US" dirty="0"/>
              <a:t> </a:t>
            </a:r>
            <a:r>
              <a:rPr lang="en-US" dirty="0" err="1"/>
              <a:t>tudi</a:t>
            </a:r>
            <a:r>
              <a:rPr lang="en-US" dirty="0"/>
              <a:t> GPO</a:t>
            </a:r>
          </a:p>
          <a:p>
            <a:endParaRPr lang="en-US" dirty="0"/>
          </a:p>
          <a:p>
            <a:r>
              <a:rPr lang="en-US" b="0" i="0" dirty="0">
                <a:solidFill>
                  <a:srgbClr val="161616"/>
                </a:solidFill>
                <a:effectLst/>
                <a:latin typeface="Segoe UI" panose="020B0502040204020203" pitchFamily="34" charset="0"/>
              </a:rPr>
              <a:t>Windows LAPS processes the currently active policy on a periodic basis (every hour). To avoid waiting after you apply the policy, you can run the </a:t>
            </a:r>
            <a:r>
              <a:rPr lang="en-US" dirty="0"/>
              <a:t>Invoke-</a:t>
            </a:r>
            <a:r>
              <a:rPr lang="en-US" dirty="0" err="1"/>
              <a:t>LapsPolicyProcessing</a:t>
            </a:r>
            <a:r>
              <a:rPr lang="en-US" b="0" i="0" dirty="0">
                <a:solidFill>
                  <a:srgbClr val="161616"/>
                </a:solidFill>
                <a:effectLst/>
                <a:latin typeface="Segoe UI" panose="020B0502040204020203" pitchFamily="34" charset="0"/>
              </a:rPr>
              <a:t> PowerShell cmdlet.</a:t>
            </a:r>
          </a:p>
          <a:p>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LAPS is always "on". As soon as a Windows LAPS policy is applied to the device, Windows LAPS immediately begins to enforce the policy. This behavior can cause disruptions if at some point your OS deployment workflow involves domain-joining a device into an OU with an enabled Windows LAPS policy. If the Windows LAPS policy targets the same local account that the deployment workflow is logged in with, the resultant immediate modification of the local account password will likely break the workflow (for example after a reboot during automatic sign-in).</a:t>
            </a:r>
          </a:p>
          <a:p>
            <a:pPr algn="l"/>
            <a:r>
              <a:rPr lang="en-US" b="0" i="0" dirty="0">
                <a:solidFill>
                  <a:srgbClr val="161616"/>
                </a:solidFill>
                <a:effectLst/>
                <a:latin typeface="Segoe UI" panose="020B0502040204020203" pitchFamily="34" charset="0"/>
              </a:rPr>
              <a:t>The first technique to mitigate this issue is to use a clean "staging" Organizational Unit (OU). A staging OU is considered a temporary home for the device's account that applies a bare minimum set of required policies, and shouldn't apply a Windows LAPS policy. Only at the conclusion of the OS deployment workflow is the device's account is moved to its final destination OU. Microsoft recommends the use of a clean staging OU as a generic best practice.</a:t>
            </a: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r>
              <a:rPr lang="en-US" dirty="0">
                <a:hlinkClick r:id="rId3"/>
              </a:rPr>
              <a:t>Get started with Windows LAPS and Azure Active Directory | Microsoft Learn</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12742247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Če</a:t>
            </a:r>
            <a:r>
              <a:rPr lang="en-US" dirty="0"/>
              <a:t> </a:t>
            </a:r>
            <a:r>
              <a:rPr lang="en-US" dirty="0" err="1"/>
              <a:t>ni</a:t>
            </a:r>
            <a:r>
              <a:rPr lang="en-US" dirty="0"/>
              <a:t> </a:t>
            </a:r>
            <a:r>
              <a:rPr lang="en-US" dirty="0" err="1"/>
              <a:t>Intuna</a:t>
            </a:r>
            <a:r>
              <a:rPr lang="en-US" dirty="0"/>
              <a:t> </a:t>
            </a:r>
            <a:r>
              <a:rPr lang="en-US" dirty="0" err="1"/>
              <a:t>lahko</a:t>
            </a:r>
            <a:r>
              <a:rPr lang="en-US" dirty="0"/>
              <a:t> </a:t>
            </a:r>
            <a:r>
              <a:rPr lang="en-US" dirty="0" err="1"/>
              <a:t>nastavilo</a:t>
            </a:r>
            <a:r>
              <a:rPr lang="en-US" dirty="0"/>
              <a:t> Local Group Policy</a:t>
            </a:r>
          </a:p>
          <a:p>
            <a:r>
              <a:rPr lang="en-US" dirty="0"/>
              <a:t>Za </a:t>
            </a:r>
            <a:r>
              <a:rPr lang="en-US" dirty="0" err="1"/>
              <a:t>Hibrid</a:t>
            </a:r>
            <a:r>
              <a:rPr lang="en-US" dirty="0"/>
              <a:t> je </a:t>
            </a:r>
            <a:r>
              <a:rPr lang="en-US" dirty="0" err="1"/>
              <a:t>lahko</a:t>
            </a:r>
            <a:r>
              <a:rPr lang="en-US" dirty="0"/>
              <a:t> </a:t>
            </a:r>
            <a:r>
              <a:rPr lang="en-US" dirty="0" err="1"/>
              <a:t>tudi</a:t>
            </a:r>
            <a:r>
              <a:rPr lang="en-US" dirty="0"/>
              <a:t> GPO</a:t>
            </a:r>
          </a:p>
          <a:p>
            <a:endParaRPr lang="en-US" dirty="0"/>
          </a:p>
          <a:p>
            <a:r>
              <a:rPr lang="en-US" b="0" i="0" dirty="0">
                <a:solidFill>
                  <a:srgbClr val="161616"/>
                </a:solidFill>
                <a:effectLst/>
                <a:latin typeface="Segoe UI" panose="020B0502040204020203" pitchFamily="34" charset="0"/>
              </a:rPr>
              <a:t>Windows LAPS processes the currently active policy on a periodic basis (every hour). To avoid waiting after you apply the policy, you can run the </a:t>
            </a:r>
            <a:r>
              <a:rPr lang="en-US" dirty="0"/>
              <a:t>Invoke-</a:t>
            </a:r>
            <a:r>
              <a:rPr lang="en-US" dirty="0" err="1"/>
              <a:t>LapsPolicyProcessing</a:t>
            </a:r>
            <a:r>
              <a:rPr lang="en-US" b="0" i="0" dirty="0">
                <a:solidFill>
                  <a:srgbClr val="161616"/>
                </a:solidFill>
                <a:effectLst/>
                <a:latin typeface="Segoe UI" panose="020B0502040204020203" pitchFamily="34" charset="0"/>
              </a:rPr>
              <a:t> PowerShell cmdlet.</a:t>
            </a:r>
          </a:p>
          <a:p>
            <a:endParaRPr lang="en-US" b="0" i="0" dirty="0">
              <a:solidFill>
                <a:srgbClr val="161616"/>
              </a:solidFill>
              <a:effectLst/>
              <a:latin typeface="Segoe UI" panose="020B0502040204020203" pitchFamily="34" charset="0"/>
            </a:endParaRPr>
          </a:p>
          <a:p>
            <a:pPr algn="l"/>
            <a:r>
              <a:rPr lang="en-US" b="0" i="0" dirty="0">
                <a:solidFill>
                  <a:srgbClr val="161616"/>
                </a:solidFill>
                <a:effectLst/>
                <a:latin typeface="Segoe UI" panose="020B0502040204020203" pitchFamily="34" charset="0"/>
              </a:rPr>
              <a:t>LAPS is always "on". As soon as a Windows LAPS policy is applied to the device, Windows LAPS immediately begins to enforce the policy. This behavior can cause disruptions if at some point your OS deployment workflow involves domain-joining a device into an OU with an enabled Windows LAPS policy. If the Windows LAPS policy targets the same local account that the deployment workflow is logged in with, the resultant immediate modification of the local account password will likely break the workflow (for example after a reboot during automatic sign-in).</a:t>
            </a:r>
          </a:p>
          <a:p>
            <a:pPr algn="l"/>
            <a:r>
              <a:rPr lang="en-US" b="0" i="0" dirty="0">
                <a:solidFill>
                  <a:srgbClr val="161616"/>
                </a:solidFill>
                <a:effectLst/>
                <a:latin typeface="Segoe UI" panose="020B0502040204020203" pitchFamily="34" charset="0"/>
              </a:rPr>
              <a:t>The first technique to mitigate this issue is to use a clean "staging" Organizational Unit (OU). A staging OU is considered a temporary home for the device's account that applies a bare minimum set of required policies, and shouldn't apply a Windows LAPS policy. Only at the conclusion of the OS deployment workflow is the device's account is moved to its final destination OU. Microsoft recommends the use of a clean staging OU as a generic best practice.</a:t>
            </a: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endParaRPr lang="en-US" b="0" i="0" dirty="0">
              <a:solidFill>
                <a:srgbClr val="161616"/>
              </a:solidFill>
              <a:effectLst/>
              <a:latin typeface="Segoe UI" panose="020B0502040204020203" pitchFamily="34" charset="0"/>
            </a:endParaRPr>
          </a:p>
          <a:p>
            <a:r>
              <a:rPr lang="en-US" dirty="0">
                <a:hlinkClick r:id="rId3"/>
              </a:rPr>
              <a:t>Get started with Windows LAPS and Azure Active Directory | Microsoft Learn</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3912415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13428613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9/26/2023 7:21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1200727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hyperlink" Target="https://learn.microsoft.com/en-us/troubleshoot/windows-server/windows-security/windows-laps-troubleshooting-guidance"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a:xfrm>
            <a:off x="501754" y="2321004"/>
            <a:ext cx="9144000" cy="1107996"/>
          </a:xfrm>
        </p:spPr>
        <p:txBody>
          <a:bodyPr/>
          <a:lstStyle/>
          <a:p>
            <a:r>
              <a:rPr lang="sl-SI" dirty="0"/>
              <a:t>Windows </a:t>
            </a:r>
            <a:r>
              <a:rPr lang="sl-SI" dirty="0" err="1"/>
              <a:t>Local</a:t>
            </a:r>
            <a:r>
              <a:rPr lang="sl-SI" dirty="0"/>
              <a:t> Administrator </a:t>
            </a:r>
            <a:r>
              <a:rPr lang="sl-SI" dirty="0" err="1"/>
              <a:t>Password</a:t>
            </a:r>
            <a:r>
              <a:rPr lang="sl-SI" dirty="0"/>
              <a:t> </a:t>
            </a:r>
            <a:r>
              <a:rPr lang="sl-SI" dirty="0" err="1"/>
              <a:t>Solution</a:t>
            </a:r>
            <a:r>
              <a:rPr lang="sl-SI" dirty="0"/>
              <a:t> - LAPS</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p:txBody>
          <a:bodyPr/>
          <a:lstStyle/>
          <a:p>
            <a:r>
              <a:rPr lang="sl-SI" dirty="0"/>
              <a:t>Matija Vrtačnik – </a:t>
            </a:r>
            <a:r>
              <a:rPr lang="sl-SI" dirty="0" err="1"/>
              <a:t>Docentric</a:t>
            </a:r>
            <a:r>
              <a:rPr lang="sl-SI" dirty="0"/>
              <a:t> d.o.o.</a:t>
            </a:r>
            <a:endParaRPr lang="en-HR"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err="1"/>
              <a:t>About</a:t>
            </a:r>
            <a:r>
              <a:rPr lang="sl-SI" dirty="0"/>
              <a:t> me:</a:t>
            </a:r>
            <a:endParaRPr lang="en-US" dirty="0"/>
          </a:p>
        </p:txBody>
      </p:sp>
      <p:sp>
        <p:nvSpPr>
          <p:cNvPr id="6" name="Text Placeholder 5"/>
          <p:cNvSpPr>
            <a:spLocks noGrp="1"/>
          </p:cNvSpPr>
          <p:nvPr>
            <p:ph type="body" sz="quarter" idx="10"/>
          </p:nvPr>
        </p:nvSpPr>
        <p:spPr>
          <a:xfrm>
            <a:off x="586390" y="1434369"/>
            <a:ext cx="11018520" cy="2006703"/>
          </a:xfrm>
        </p:spPr>
        <p:txBody>
          <a:bodyPr/>
          <a:lstStyle/>
          <a:p>
            <a:pPr marL="457200" indent="-457200">
              <a:buFontTx/>
              <a:buChar char="-"/>
            </a:pPr>
            <a:r>
              <a:rPr lang="en-US" sz="2000" dirty="0"/>
              <a:t>MATIJA VRTAČNIK</a:t>
            </a:r>
          </a:p>
          <a:p>
            <a:pPr marL="685800" lvl="1" indent="-457200">
              <a:buFontTx/>
              <a:buChar char="-"/>
            </a:pPr>
            <a:r>
              <a:rPr lang="en-US" sz="1200" dirty="0"/>
              <a:t>Over 15+ years of experience with Microsoft products</a:t>
            </a:r>
          </a:p>
          <a:p>
            <a:pPr marL="685800" lvl="1" indent="-457200">
              <a:buFontTx/>
              <a:buChar char="-"/>
            </a:pPr>
            <a:r>
              <a:rPr lang="en-US" sz="1200" dirty="0"/>
              <a:t>Working with hybrid environments: AD DS, PKI, Hyper-V, O365, Azure…</a:t>
            </a:r>
          </a:p>
          <a:p>
            <a:pPr marL="685800" lvl="1" indent="-457200">
              <a:buFontTx/>
              <a:buChar char="-"/>
            </a:pPr>
            <a:endParaRPr lang="en-US" sz="1200" dirty="0"/>
          </a:p>
          <a:p>
            <a:pPr marL="457200" indent="-457200">
              <a:buFontTx/>
              <a:buChar char="-"/>
            </a:pPr>
            <a:endParaRPr lang="en-US" dirty="0"/>
          </a:p>
          <a:p>
            <a:pPr marL="457200" indent="-457200">
              <a:buFontTx/>
              <a:buChar char="-"/>
            </a:pPr>
            <a:endParaRPr lang="en-US" dirty="0"/>
          </a:p>
        </p:txBody>
      </p:sp>
      <p:pic>
        <p:nvPicPr>
          <p:cNvPr id="1026" name="Picture 2">
            <a:extLst>
              <a:ext uri="{FF2B5EF4-FFF2-40B4-BE49-F238E27FC236}">
                <a16:creationId xmlns:a16="http://schemas.microsoft.com/office/drawing/2014/main" id="{DF2B941D-CA20-48DC-B174-56932E5C9A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121836"/>
            <a:ext cx="5508910" cy="4131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Agenda:</a:t>
            </a:r>
            <a:endParaRPr lang="en-US" dirty="0"/>
          </a:p>
        </p:txBody>
      </p:sp>
      <p:sp>
        <p:nvSpPr>
          <p:cNvPr id="6" name="Text Placeholder 5"/>
          <p:cNvSpPr>
            <a:spLocks noGrp="1"/>
          </p:cNvSpPr>
          <p:nvPr>
            <p:ph type="body" sz="quarter" idx="10"/>
          </p:nvPr>
        </p:nvSpPr>
        <p:spPr>
          <a:xfrm>
            <a:off x="586390" y="1434369"/>
            <a:ext cx="11018520" cy="5035225"/>
          </a:xfrm>
        </p:spPr>
        <p:txBody>
          <a:bodyPr/>
          <a:lstStyle/>
          <a:p>
            <a:pPr marL="457200" indent="-457200">
              <a:buFontTx/>
              <a:buChar char="-"/>
            </a:pPr>
            <a:r>
              <a:rPr lang="en-US" sz="2000" dirty="0"/>
              <a:t>Benefits of using Windows LAPS</a:t>
            </a:r>
          </a:p>
          <a:p>
            <a:pPr marL="457200" indent="-457200">
              <a:buFontTx/>
              <a:buChar char="-"/>
            </a:pPr>
            <a:r>
              <a:rPr lang="sl-SI" sz="2000" dirty="0" err="1"/>
              <a:t>Local</a:t>
            </a:r>
            <a:r>
              <a:rPr lang="sl-SI" sz="2000" dirty="0"/>
              <a:t> Administrator on Windows OS Server/</a:t>
            </a:r>
            <a:r>
              <a:rPr lang="sl-SI" sz="2000" dirty="0" err="1"/>
              <a:t>Client</a:t>
            </a:r>
            <a:endParaRPr lang="sl-SI" sz="2000" dirty="0"/>
          </a:p>
          <a:p>
            <a:pPr marL="457200" indent="-457200">
              <a:buFontTx/>
              <a:buChar char="-"/>
            </a:pPr>
            <a:r>
              <a:rPr lang="sl-SI" sz="2000" dirty="0" err="1"/>
              <a:t>Legacy</a:t>
            </a:r>
            <a:r>
              <a:rPr lang="sl-SI" sz="2000" dirty="0"/>
              <a:t> LAPS </a:t>
            </a:r>
            <a:r>
              <a:rPr lang="sl-SI" sz="2000" dirty="0" err="1"/>
              <a:t>vs</a:t>
            </a:r>
            <a:r>
              <a:rPr lang="sl-SI" sz="2000" dirty="0"/>
              <a:t> Windows LAPS</a:t>
            </a:r>
          </a:p>
          <a:p>
            <a:pPr marL="457200" indent="-457200">
              <a:buFontTx/>
              <a:buChar char="-"/>
            </a:pPr>
            <a:r>
              <a:rPr lang="sl-SI" sz="2000" dirty="0"/>
              <a:t>AD DS, AZURE AD JOIN, </a:t>
            </a:r>
            <a:r>
              <a:rPr lang="sl-SI" sz="2000" dirty="0" err="1"/>
              <a:t>Hybrid</a:t>
            </a:r>
            <a:r>
              <a:rPr lang="sl-SI" sz="2000" dirty="0"/>
              <a:t>, </a:t>
            </a:r>
            <a:r>
              <a:rPr lang="sl-SI" sz="2000" dirty="0" err="1"/>
              <a:t>Registered</a:t>
            </a:r>
            <a:endParaRPr lang="en-US" sz="2000" dirty="0"/>
          </a:p>
          <a:p>
            <a:pPr marL="457200" indent="-457200">
              <a:buFontTx/>
              <a:buChar char="-"/>
            </a:pPr>
            <a:r>
              <a:rPr lang="sl-SI" sz="2000" dirty="0" err="1"/>
              <a:t>Installation</a:t>
            </a:r>
            <a:r>
              <a:rPr lang="sl-SI" sz="2000" dirty="0"/>
              <a:t> </a:t>
            </a:r>
            <a:r>
              <a:rPr lang="sl-SI" sz="2000" dirty="0" err="1"/>
              <a:t>and</a:t>
            </a:r>
            <a:r>
              <a:rPr lang="sl-SI" sz="2000" dirty="0"/>
              <a:t> </a:t>
            </a:r>
            <a:r>
              <a:rPr lang="sl-SI" sz="2000" dirty="0" err="1"/>
              <a:t>Configuration</a:t>
            </a:r>
            <a:r>
              <a:rPr lang="sl-SI" sz="2000" dirty="0"/>
              <a:t> </a:t>
            </a:r>
            <a:r>
              <a:rPr lang="sl-SI" sz="2000" dirty="0" err="1"/>
              <a:t>of</a:t>
            </a:r>
            <a:r>
              <a:rPr lang="sl-SI" sz="2000" dirty="0"/>
              <a:t> Windows LAPS </a:t>
            </a:r>
            <a:r>
              <a:rPr lang="sl-SI" sz="2000" dirty="0" err="1"/>
              <a:t>Onpremise</a:t>
            </a:r>
            <a:r>
              <a:rPr lang="sl-SI" sz="2000" dirty="0"/>
              <a:t> (DEMO)</a:t>
            </a:r>
          </a:p>
          <a:p>
            <a:pPr marL="457200" indent="-457200">
              <a:buFontTx/>
              <a:buChar char="-"/>
            </a:pPr>
            <a:r>
              <a:rPr lang="sl-SI" sz="2000" dirty="0" err="1"/>
              <a:t>Installation</a:t>
            </a:r>
            <a:r>
              <a:rPr lang="sl-SI" sz="2000" dirty="0"/>
              <a:t> </a:t>
            </a:r>
            <a:r>
              <a:rPr lang="sl-SI" sz="2000" dirty="0" err="1"/>
              <a:t>and</a:t>
            </a:r>
            <a:r>
              <a:rPr lang="sl-SI" sz="2000" dirty="0"/>
              <a:t> </a:t>
            </a:r>
            <a:r>
              <a:rPr lang="sl-SI" sz="2000" dirty="0" err="1"/>
              <a:t>Configuration</a:t>
            </a:r>
            <a:r>
              <a:rPr lang="sl-SI" sz="2000" dirty="0"/>
              <a:t> </a:t>
            </a:r>
            <a:r>
              <a:rPr lang="sl-SI" sz="2000" dirty="0" err="1"/>
              <a:t>of</a:t>
            </a:r>
            <a:r>
              <a:rPr lang="sl-SI" sz="2000" dirty="0"/>
              <a:t> Windows LAPS AZ AD (DEMO)</a:t>
            </a:r>
            <a:endParaRPr lang="en-US" sz="2000" dirty="0"/>
          </a:p>
          <a:p>
            <a:pPr marL="457200" indent="-457200">
              <a:buFontTx/>
              <a:buChar char="-"/>
            </a:pPr>
            <a:r>
              <a:rPr lang="en-US" sz="2000" dirty="0"/>
              <a:t>Migration scenarios from Legacy LAPS to Windows LAPS</a:t>
            </a:r>
            <a:endParaRPr lang="sl-SI" sz="2000" dirty="0"/>
          </a:p>
          <a:p>
            <a:pPr marL="457200" indent="-457200">
              <a:buFontTx/>
              <a:buChar char="-"/>
            </a:pPr>
            <a:r>
              <a:rPr lang="sl-SI" sz="2000" dirty="0" err="1"/>
              <a:t>Troubleshooting</a:t>
            </a:r>
            <a:r>
              <a:rPr lang="sl-SI" sz="2000" dirty="0"/>
              <a:t> Windows LAPS</a:t>
            </a:r>
          </a:p>
          <a:p>
            <a:pPr marL="457200" indent="-457200">
              <a:buFontTx/>
              <a:buChar char="-"/>
            </a:pPr>
            <a:endParaRPr lang="sl-SI" sz="2000" dirty="0"/>
          </a:p>
          <a:p>
            <a:pPr marL="457200" indent="-457200">
              <a:buFontTx/>
              <a:buChar char="-"/>
            </a:pPr>
            <a:r>
              <a:rPr lang="en-US" sz="2000" dirty="0"/>
              <a:t>KB5020282</a:t>
            </a:r>
            <a:r>
              <a:rPr lang="sl-SI" sz="2000" dirty="0"/>
              <a:t> - </a:t>
            </a:r>
            <a:r>
              <a:rPr lang="en-US" sz="2000" dirty="0"/>
              <a:t>Account lockout available for built-in local administrator (October 11, 2022)</a:t>
            </a:r>
          </a:p>
          <a:p>
            <a:pPr marL="457200" indent="-457200">
              <a:buFontTx/>
              <a:buChar char="-"/>
            </a:pPr>
            <a:r>
              <a:rPr lang="en-US" sz="2000" dirty="0"/>
              <a:t>GPO Refresh policy</a:t>
            </a:r>
            <a:endParaRPr lang="sl-SI" sz="2000" dirty="0"/>
          </a:p>
          <a:p>
            <a:pPr marL="457200" indent="-457200">
              <a:buFontTx/>
              <a:buChar char="-"/>
            </a:pPr>
            <a:endParaRPr lang="sl-SI" dirty="0"/>
          </a:p>
          <a:p>
            <a:pPr marL="457200" indent="-457200">
              <a:buFontTx/>
              <a:buChar char="-"/>
            </a:pPr>
            <a:endParaRPr lang="en-US" dirty="0"/>
          </a:p>
        </p:txBody>
      </p:sp>
    </p:spTree>
    <p:extLst>
      <p:ext uri="{BB962C8B-B14F-4D97-AF65-F5344CB8AC3E}">
        <p14:creationId xmlns:p14="http://schemas.microsoft.com/office/powerpoint/2010/main" val="342675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BENEFITS OF USING WINDOWS LAPS</a:t>
            </a:r>
          </a:p>
        </p:txBody>
      </p:sp>
      <p:sp>
        <p:nvSpPr>
          <p:cNvPr id="6" name="Text Placeholder 5"/>
          <p:cNvSpPr>
            <a:spLocks noGrp="1"/>
          </p:cNvSpPr>
          <p:nvPr>
            <p:ph type="body" sz="quarter" idx="10"/>
          </p:nvPr>
        </p:nvSpPr>
        <p:spPr>
          <a:xfrm>
            <a:off x="586390" y="1434370"/>
            <a:ext cx="11018520" cy="3791807"/>
          </a:xfrm>
        </p:spPr>
        <p:txBody>
          <a:bodyPr/>
          <a:lstStyle/>
          <a:p>
            <a:pPr algn="l">
              <a:buFont typeface="Arial" panose="020B0604020202020204" pitchFamily="34" charset="0"/>
              <a:buChar char="•"/>
            </a:pPr>
            <a:r>
              <a:rPr lang="en-US" b="0" i="0" dirty="0">
                <a:solidFill>
                  <a:srgbClr val="161616"/>
                </a:solidFill>
                <a:effectLst/>
              </a:rPr>
              <a:t> Protection against pass-the-hash and lateral-traversal attacks</a:t>
            </a:r>
          </a:p>
          <a:p>
            <a:pPr algn="l">
              <a:buFont typeface="Arial" panose="020B0604020202020204" pitchFamily="34" charset="0"/>
              <a:buChar char="•"/>
            </a:pPr>
            <a:r>
              <a:rPr lang="en-US" b="0" i="0" dirty="0">
                <a:solidFill>
                  <a:srgbClr val="161616"/>
                </a:solidFill>
                <a:effectLst/>
              </a:rPr>
              <a:t> Improved security for remote help desk scenarios</a:t>
            </a:r>
          </a:p>
          <a:p>
            <a:pPr algn="l">
              <a:buFont typeface="Arial" panose="020B0604020202020204" pitchFamily="34" charset="0"/>
              <a:buChar char="•"/>
            </a:pPr>
            <a:r>
              <a:rPr lang="en-US" b="0" i="0" dirty="0">
                <a:solidFill>
                  <a:srgbClr val="161616"/>
                </a:solidFill>
                <a:effectLst/>
              </a:rPr>
              <a:t> Ability to sign in to and recover devices that are otherwise inaccessible</a:t>
            </a:r>
          </a:p>
          <a:p>
            <a:pPr algn="l">
              <a:buFont typeface="Arial" panose="020B0604020202020204" pitchFamily="34" charset="0"/>
              <a:buChar char="•"/>
            </a:pPr>
            <a:r>
              <a:rPr lang="en-US" b="0" i="0" dirty="0">
                <a:solidFill>
                  <a:srgbClr val="161616"/>
                </a:solidFill>
                <a:effectLst/>
              </a:rPr>
              <a:t> A fine-grained security model (access control lists and optional password encryption) for securing passwords that are stored in Windows Server Active Directory</a:t>
            </a:r>
          </a:p>
          <a:p>
            <a:pPr algn="l">
              <a:buFont typeface="Arial" panose="020B0604020202020204" pitchFamily="34" charset="0"/>
              <a:buChar char="•"/>
            </a:pPr>
            <a:r>
              <a:rPr lang="en-US" b="0" i="0" dirty="0">
                <a:solidFill>
                  <a:srgbClr val="161616"/>
                </a:solidFill>
                <a:effectLst/>
              </a:rPr>
              <a:t> Support for the Azure role-based access control model for securing passwords that are stored in Azure Active Directory</a:t>
            </a:r>
          </a:p>
        </p:txBody>
      </p:sp>
    </p:spTree>
    <p:extLst>
      <p:ext uri="{BB962C8B-B14F-4D97-AF65-F5344CB8AC3E}">
        <p14:creationId xmlns:p14="http://schemas.microsoft.com/office/powerpoint/2010/main" val="2948669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LOCAL ADMINISTRATOR</a:t>
            </a:r>
            <a:endParaRPr lang="en-US" dirty="0"/>
          </a:p>
        </p:txBody>
      </p:sp>
      <p:sp>
        <p:nvSpPr>
          <p:cNvPr id="6" name="Text Placeholder 5"/>
          <p:cNvSpPr>
            <a:spLocks noGrp="1"/>
          </p:cNvSpPr>
          <p:nvPr>
            <p:ph type="body" sz="quarter" idx="10"/>
          </p:nvPr>
        </p:nvSpPr>
        <p:spPr>
          <a:xfrm>
            <a:off x="586390" y="1434370"/>
            <a:ext cx="11018520" cy="430887"/>
          </a:xfrm>
        </p:spPr>
        <p:txBody>
          <a:bodyPr/>
          <a:lstStyle/>
          <a:p>
            <a:endParaRPr lang="en-US" dirty="0"/>
          </a:p>
        </p:txBody>
      </p:sp>
      <p:pic>
        <p:nvPicPr>
          <p:cNvPr id="5" name="Picture 4">
            <a:extLst>
              <a:ext uri="{FF2B5EF4-FFF2-40B4-BE49-F238E27FC236}">
                <a16:creationId xmlns:a16="http://schemas.microsoft.com/office/drawing/2014/main" id="{34D3A7E3-3031-45C8-8D76-58C0039EF731}"/>
              </a:ext>
            </a:extLst>
          </p:cNvPr>
          <p:cNvPicPr>
            <a:picLocks noChangeAspect="1"/>
          </p:cNvPicPr>
          <p:nvPr/>
        </p:nvPicPr>
        <p:blipFill>
          <a:blip r:embed="rId3"/>
          <a:stretch>
            <a:fillRect/>
          </a:stretch>
        </p:blipFill>
        <p:spPr>
          <a:xfrm>
            <a:off x="514729" y="1154896"/>
            <a:ext cx="6800472" cy="2411104"/>
          </a:xfrm>
          <a:prstGeom prst="rect">
            <a:avLst/>
          </a:prstGeom>
        </p:spPr>
      </p:pic>
      <p:pic>
        <p:nvPicPr>
          <p:cNvPr id="7" name="Picture 6">
            <a:extLst>
              <a:ext uri="{FF2B5EF4-FFF2-40B4-BE49-F238E27FC236}">
                <a16:creationId xmlns:a16="http://schemas.microsoft.com/office/drawing/2014/main" id="{26592887-AC05-465B-BA60-A950AEC0A939}"/>
              </a:ext>
            </a:extLst>
          </p:cNvPr>
          <p:cNvPicPr>
            <a:picLocks noChangeAspect="1"/>
          </p:cNvPicPr>
          <p:nvPr/>
        </p:nvPicPr>
        <p:blipFill>
          <a:blip r:embed="rId4"/>
          <a:stretch>
            <a:fillRect/>
          </a:stretch>
        </p:blipFill>
        <p:spPr>
          <a:xfrm>
            <a:off x="514729" y="3673280"/>
            <a:ext cx="6800472" cy="2444494"/>
          </a:xfrm>
          <a:prstGeom prst="rect">
            <a:avLst/>
          </a:prstGeom>
        </p:spPr>
      </p:pic>
      <p:pic>
        <p:nvPicPr>
          <p:cNvPr id="8" name="Picture 7">
            <a:extLst>
              <a:ext uri="{FF2B5EF4-FFF2-40B4-BE49-F238E27FC236}">
                <a16:creationId xmlns:a16="http://schemas.microsoft.com/office/drawing/2014/main" id="{71459F06-789D-446C-8FAB-82DFE052DAE3}"/>
              </a:ext>
            </a:extLst>
          </p:cNvPr>
          <p:cNvPicPr>
            <a:picLocks noChangeAspect="1"/>
          </p:cNvPicPr>
          <p:nvPr/>
        </p:nvPicPr>
        <p:blipFill>
          <a:blip r:embed="rId5"/>
          <a:stretch>
            <a:fillRect/>
          </a:stretch>
        </p:blipFill>
        <p:spPr>
          <a:xfrm>
            <a:off x="7442368" y="2158978"/>
            <a:ext cx="4085629" cy="554237"/>
          </a:xfrm>
          <a:prstGeom prst="rect">
            <a:avLst/>
          </a:prstGeom>
        </p:spPr>
      </p:pic>
      <p:pic>
        <p:nvPicPr>
          <p:cNvPr id="9" name="Picture 8">
            <a:extLst>
              <a:ext uri="{FF2B5EF4-FFF2-40B4-BE49-F238E27FC236}">
                <a16:creationId xmlns:a16="http://schemas.microsoft.com/office/drawing/2014/main" id="{A2B6388B-629C-4767-8E19-D1405C504CAB}"/>
              </a:ext>
            </a:extLst>
          </p:cNvPr>
          <p:cNvPicPr>
            <a:picLocks noChangeAspect="1"/>
          </p:cNvPicPr>
          <p:nvPr/>
        </p:nvPicPr>
        <p:blipFill>
          <a:blip r:embed="rId6"/>
          <a:stretch>
            <a:fillRect/>
          </a:stretch>
        </p:blipFill>
        <p:spPr>
          <a:xfrm>
            <a:off x="7442368" y="4516583"/>
            <a:ext cx="4262469" cy="561979"/>
          </a:xfrm>
          <a:prstGeom prst="rect">
            <a:avLst/>
          </a:prstGeom>
        </p:spPr>
      </p:pic>
      <p:pic>
        <p:nvPicPr>
          <p:cNvPr id="2" name="Picture 1">
            <a:extLst>
              <a:ext uri="{FF2B5EF4-FFF2-40B4-BE49-F238E27FC236}">
                <a16:creationId xmlns:a16="http://schemas.microsoft.com/office/drawing/2014/main" id="{12AD1451-6938-4DD9-AAD4-ABADF37A7778}"/>
              </a:ext>
            </a:extLst>
          </p:cNvPr>
          <p:cNvPicPr>
            <a:picLocks noChangeAspect="1"/>
          </p:cNvPicPr>
          <p:nvPr/>
        </p:nvPicPr>
        <p:blipFill>
          <a:blip r:embed="rId7"/>
          <a:stretch>
            <a:fillRect/>
          </a:stretch>
        </p:blipFill>
        <p:spPr>
          <a:xfrm>
            <a:off x="7442368" y="5662096"/>
            <a:ext cx="4043392" cy="295277"/>
          </a:xfrm>
          <a:prstGeom prst="rect">
            <a:avLst/>
          </a:prstGeom>
        </p:spPr>
      </p:pic>
    </p:spTree>
    <p:extLst>
      <p:ext uri="{BB962C8B-B14F-4D97-AF65-F5344CB8AC3E}">
        <p14:creationId xmlns:p14="http://schemas.microsoft.com/office/powerpoint/2010/main" val="2795684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AZURE AD REGISTERED, AZURE AD JONED, HYBRID…</a:t>
            </a:r>
            <a:endParaRPr lang="en-US" dirty="0"/>
          </a:p>
        </p:txBody>
      </p:sp>
      <p:sp>
        <p:nvSpPr>
          <p:cNvPr id="6" name="Text Placeholder 5"/>
          <p:cNvSpPr>
            <a:spLocks noGrp="1"/>
          </p:cNvSpPr>
          <p:nvPr>
            <p:ph type="body" sz="quarter" idx="10"/>
          </p:nvPr>
        </p:nvSpPr>
        <p:spPr>
          <a:xfrm>
            <a:off x="586390" y="1434370"/>
            <a:ext cx="11018520" cy="430887"/>
          </a:xfrm>
        </p:spPr>
        <p:txBody>
          <a:bodyPr/>
          <a:lstStyle/>
          <a:p>
            <a:endParaRPr lang="en-US" dirty="0"/>
          </a:p>
        </p:txBody>
      </p:sp>
      <p:pic>
        <p:nvPicPr>
          <p:cNvPr id="1026" name="Picture 2" descr="https://tminus365.com/wp-content/uploads/2021/05/Pic1-1-1024x286.png">
            <a:extLst>
              <a:ext uri="{FF2B5EF4-FFF2-40B4-BE49-F238E27FC236}">
                <a16:creationId xmlns:a16="http://schemas.microsoft.com/office/drawing/2014/main" id="{88D96694-D554-49AC-ACF1-53766D132D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2066925"/>
            <a:ext cx="9753600" cy="2724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LEGACY LAPS </a:t>
            </a:r>
            <a:r>
              <a:rPr lang="sl-SI" dirty="0" err="1"/>
              <a:t>vs</a:t>
            </a:r>
            <a:r>
              <a:rPr lang="sl-SI" dirty="0"/>
              <a:t> WINDOWS LAPS</a:t>
            </a:r>
            <a:endParaRPr lang="en-US" dirty="0"/>
          </a:p>
        </p:txBody>
      </p:sp>
      <p:sp>
        <p:nvSpPr>
          <p:cNvPr id="6" name="Text Placeholder 5"/>
          <p:cNvSpPr>
            <a:spLocks noGrp="1"/>
          </p:cNvSpPr>
          <p:nvPr>
            <p:ph type="body" sz="quarter" idx="10"/>
          </p:nvPr>
        </p:nvSpPr>
        <p:spPr>
          <a:xfrm>
            <a:off x="586740" y="5363895"/>
            <a:ext cx="11018520" cy="763286"/>
          </a:xfrm>
        </p:spPr>
        <p:txBody>
          <a:bodyPr/>
          <a:lstStyle/>
          <a:p>
            <a:r>
              <a:rPr lang="sl-SI" sz="1600" dirty="0" err="1"/>
              <a:t>Encrypted</a:t>
            </a:r>
            <a:r>
              <a:rPr lang="sl-SI" sz="1600" dirty="0"/>
              <a:t> </a:t>
            </a:r>
            <a:r>
              <a:rPr lang="sl-SI" sz="1600" dirty="0" err="1"/>
              <a:t>passwords</a:t>
            </a:r>
            <a:r>
              <a:rPr lang="sl-SI" sz="1600" dirty="0"/>
              <a:t>: 2016 </a:t>
            </a:r>
            <a:r>
              <a:rPr lang="sl-SI" sz="1600" dirty="0" err="1"/>
              <a:t>domain</a:t>
            </a:r>
            <a:r>
              <a:rPr lang="sl-SI" sz="1600" dirty="0"/>
              <a:t> </a:t>
            </a:r>
            <a:r>
              <a:rPr lang="sl-SI" sz="1600" dirty="0" err="1"/>
              <a:t>functional</a:t>
            </a:r>
            <a:r>
              <a:rPr lang="sl-SI" sz="1600" dirty="0"/>
              <a:t> </a:t>
            </a:r>
            <a:r>
              <a:rPr lang="sl-SI" sz="1600" dirty="0" err="1"/>
              <a:t>level</a:t>
            </a:r>
            <a:r>
              <a:rPr lang="sl-SI" sz="1600" dirty="0"/>
              <a:t>!</a:t>
            </a:r>
          </a:p>
          <a:p>
            <a:endParaRPr lang="en-US" dirty="0"/>
          </a:p>
        </p:txBody>
      </p:sp>
      <p:pic>
        <p:nvPicPr>
          <p:cNvPr id="7" name="Picture 6">
            <a:extLst>
              <a:ext uri="{FF2B5EF4-FFF2-40B4-BE49-F238E27FC236}">
                <a16:creationId xmlns:a16="http://schemas.microsoft.com/office/drawing/2014/main" id="{2362DD1C-D173-43A5-9A6E-98261FB5C14E}"/>
              </a:ext>
            </a:extLst>
          </p:cNvPr>
          <p:cNvPicPr>
            <a:picLocks noChangeAspect="1"/>
          </p:cNvPicPr>
          <p:nvPr/>
        </p:nvPicPr>
        <p:blipFill>
          <a:blip r:embed="rId3"/>
          <a:stretch>
            <a:fillRect/>
          </a:stretch>
        </p:blipFill>
        <p:spPr>
          <a:xfrm>
            <a:off x="588263" y="1151299"/>
            <a:ext cx="11197750" cy="4072495"/>
          </a:xfrm>
          <a:prstGeom prst="rect">
            <a:avLst/>
          </a:prstGeom>
        </p:spPr>
      </p:pic>
    </p:spTree>
    <p:extLst>
      <p:ext uri="{BB962C8B-B14F-4D97-AF65-F5344CB8AC3E}">
        <p14:creationId xmlns:p14="http://schemas.microsoft.com/office/powerpoint/2010/main" val="2002146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WINDOWS LAPS NEW FEATURES</a:t>
            </a:r>
            <a:endParaRPr lang="en-US" dirty="0"/>
          </a:p>
        </p:txBody>
      </p:sp>
      <p:sp>
        <p:nvSpPr>
          <p:cNvPr id="6" name="Text Placeholder 5"/>
          <p:cNvSpPr>
            <a:spLocks noGrp="1"/>
          </p:cNvSpPr>
          <p:nvPr>
            <p:ph type="body" sz="quarter" idx="10"/>
          </p:nvPr>
        </p:nvSpPr>
        <p:spPr>
          <a:xfrm>
            <a:off x="588263" y="1302641"/>
            <a:ext cx="11018520" cy="4789003"/>
          </a:xfrm>
        </p:spPr>
        <p:txBody>
          <a:bodyPr/>
          <a:lstStyle/>
          <a:p>
            <a:r>
              <a:rPr lang="sl-SI" b="1" dirty="0" err="1"/>
              <a:t>Password</a:t>
            </a:r>
            <a:r>
              <a:rPr lang="sl-SI" b="1" dirty="0"/>
              <a:t> </a:t>
            </a:r>
            <a:r>
              <a:rPr lang="sl-SI" b="1" dirty="0" err="1"/>
              <a:t>encryption</a:t>
            </a:r>
            <a:endParaRPr lang="sl-SI" b="1" dirty="0"/>
          </a:p>
          <a:p>
            <a:r>
              <a:rPr lang="sl-SI" b="1" dirty="0" err="1"/>
              <a:t>Password</a:t>
            </a:r>
            <a:r>
              <a:rPr lang="sl-SI" b="1" dirty="0"/>
              <a:t> </a:t>
            </a:r>
            <a:r>
              <a:rPr lang="sl-SI" b="1" dirty="0" err="1"/>
              <a:t>history</a:t>
            </a:r>
            <a:endParaRPr lang="sl-SI" b="1" dirty="0"/>
          </a:p>
          <a:p>
            <a:r>
              <a:rPr lang="en-US" b="1" dirty="0"/>
              <a:t>Directory Services Restore Mode (DSRM) password backups</a:t>
            </a:r>
            <a:endParaRPr lang="sl-SI" b="1" dirty="0"/>
          </a:p>
          <a:p>
            <a:r>
              <a:rPr lang="sl-SI" b="1" dirty="0" err="1"/>
              <a:t>Emulation</a:t>
            </a:r>
            <a:r>
              <a:rPr lang="sl-SI" b="1" dirty="0"/>
              <a:t> mode</a:t>
            </a:r>
          </a:p>
          <a:p>
            <a:r>
              <a:rPr lang="sl-SI" b="1" dirty="0" err="1"/>
              <a:t>Automatic</a:t>
            </a:r>
            <a:r>
              <a:rPr lang="sl-SI" b="1" dirty="0"/>
              <a:t> </a:t>
            </a:r>
            <a:r>
              <a:rPr lang="sl-SI" b="1" dirty="0" err="1"/>
              <a:t>rotation</a:t>
            </a:r>
            <a:endParaRPr lang="sl-SI" b="1" dirty="0"/>
          </a:p>
          <a:p>
            <a:r>
              <a:rPr lang="sl-SI" b="1" dirty="0" err="1"/>
              <a:t>Rich</a:t>
            </a:r>
            <a:r>
              <a:rPr lang="sl-SI" b="1" dirty="0"/>
              <a:t> </a:t>
            </a:r>
            <a:r>
              <a:rPr lang="sl-SI" b="1" dirty="0" err="1"/>
              <a:t>policy</a:t>
            </a:r>
            <a:r>
              <a:rPr lang="sl-SI" b="1" dirty="0"/>
              <a:t> management: GPO+CSP</a:t>
            </a:r>
          </a:p>
          <a:p>
            <a:r>
              <a:rPr lang="en-US" b="1" dirty="0"/>
              <a:t>On-demand Windows LAPS account password rotation</a:t>
            </a:r>
            <a:r>
              <a:rPr lang="sl-SI" b="1" dirty="0"/>
              <a:t>*</a:t>
            </a:r>
          </a:p>
          <a:p>
            <a:r>
              <a:rPr lang="sl-SI" b="1" dirty="0" err="1"/>
              <a:t>Dedicated</a:t>
            </a:r>
            <a:r>
              <a:rPr lang="sl-SI" b="1" dirty="0"/>
              <a:t> </a:t>
            </a:r>
            <a:r>
              <a:rPr lang="sl-SI" b="1" dirty="0" err="1"/>
              <a:t>event</a:t>
            </a:r>
            <a:r>
              <a:rPr lang="sl-SI" b="1" dirty="0"/>
              <a:t> log</a:t>
            </a:r>
          </a:p>
          <a:p>
            <a:r>
              <a:rPr lang="sl-SI" b="1" dirty="0"/>
              <a:t>New </a:t>
            </a:r>
            <a:r>
              <a:rPr lang="sl-SI" b="1" dirty="0" err="1"/>
              <a:t>PowerShell</a:t>
            </a:r>
            <a:r>
              <a:rPr lang="sl-SI" b="1" dirty="0"/>
              <a:t> module</a:t>
            </a:r>
          </a:p>
          <a:p>
            <a:r>
              <a:rPr lang="sl-SI" sz="1200" b="1" dirty="0"/>
              <a:t>*</a:t>
            </a:r>
            <a:r>
              <a:rPr lang="sl-SI" sz="1200" b="1" dirty="0" err="1"/>
              <a:t>Intune</a:t>
            </a:r>
            <a:r>
              <a:rPr lang="sl-SI" sz="1200" b="1" dirty="0"/>
              <a:t> portal</a:t>
            </a:r>
            <a:endParaRPr lang="en-US" sz="1200" dirty="0"/>
          </a:p>
        </p:txBody>
      </p:sp>
    </p:spTree>
    <p:extLst>
      <p:ext uri="{BB962C8B-B14F-4D97-AF65-F5344CB8AC3E}">
        <p14:creationId xmlns:p14="http://schemas.microsoft.com/office/powerpoint/2010/main" val="3783955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POWERSHELL MODULE</a:t>
            </a:r>
          </a:p>
        </p:txBody>
      </p:sp>
      <p:pic>
        <p:nvPicPr>
          <p:cNvPr id="2" name="Picture 1">
            <a:extLst>
              <a:ext uri="{FF2B5EF4-FFF2-40B4-BE49-F238E27FC236}">
                <a16:creationId xmlns:a16="http://schemas.microsoft.com/office/drawing/2014/main" id="{7F2C19C7-8501-4910-BFA8-05FD5EE02010}"/>
              </a:ext>
            </a:extLst>
          </p:cNvPr>
          <p:cNvPicPr>
            <a:picLocks noChangeAspect="1"/>
          </p:cNvPicPr>
          <p:nvPr/>
        </p:nvPicPr>
        <p:blipFill>
          <a:blip r:embed="rId3"/>
          <a:stretch>
            <a:fillRect/>
          </a:stretch>
        </p:blipFill>
        <p:spPr>
          <a:xfrm>
            <a:off x="588263" y="1587957"/>
            <a:ext cx="10962105" cy="3967402"/>
          </a:xfrm>
          <a:prstGeom prst="rect">
            <a:avLst/>
          </a:prstGeom>
        </p:spPr>
      </p:pic>
      <p:sp>
        <p:nvSpPr>
          <p:cNvPr id="6" name="Text Placeholder 5"/>
          <p:cNvSpPr>
            <a:spLocks noGrp="1"/>
          </p:cNvSpPr>
          <p:nvPr>
            <p:ph type="body" sz="quarter" idx="10"/>
          </p:nvPr>
        </p:nvSpPr>
        <p:spPr>
          <a:xfrm>
            <a:off x="588263" y="1302641"/>
            <a:ext cx="11018520" cy="184666"/>
          </a:xfrm>
        </p:spPr>
        <p:txBody>
          <a:bodyPr/>
          <a:lstStyle/>
          <a:p>
            <a:endParaRPr lang="en-US" sz="1200" dirty="0"/>
          </a:p>
        </p:txBody>
      </p:sp>
    </p:spTree>
    <p:extLst>
      <p:ext uri="{BB962C8B-B14F-4D97-AF65-F5344CB8AC3E}">
        <p14:creationId xmlns:p14="http://schemas.microsoft.com/office/powerpoint/2010/main" val="2971805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WINDOWS LAPS ARHITECTURE</a:t>
            </a:r>
          </a:p>
        </p:txBody>
      </p:sp>
      <p:sp>
        <p:nvSpPr>
          <p:cNvPr id="6" name="Text Placeholder 5"/>
          <p:cNvSpPr>
            <a:spLocks noGrp="1"/>
          </p:cNvSpPr>
          <p:nvPr>
            <p:ph type="body" sz="quarter" idx="10"/>
          </p:nvPr>
        </p:nvSpPr>
        <p:spPr>
          <a:xfrm>
            <a:off x="586390" y="1434370"/>
            <a:ext cx="11018520" cy="430887"/>
          </a:xfrm>
        </p:spPr>
        <p:txBody>
          <a:bodyPr/>
          <a:lstStyle/>
          <a:p>
            <a:endParaRPr lang="en-US" dirty="0"/>
          </a:p>
        </p:txBody>
      </p:sp>
      <p:pic>
        <p:nvPicPr>
          <p:cNvPr id="2" name="Picture 2" descr="Diagram of Windows LAPS architecture that shows the managed device, Azure Active Directory, and Windows Server Active Directory.">
            <a:extLst>
              <a:ext uri="{FF2B5EF4-FFF2-40B4-BE49-F238E27FC236}">
                <a16:creationId xmlns:a16="http://schemas.microsoft.com/office/drawing/2014/main" id="{650ADF46-C162-7B4D-2EEA-037ABE9F11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418" y="1011198"/>
            <a:ext cx="7510463" cy="5580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044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LEGACY LAPS</a:t>
            </a:r>
            <a:endParaRPr lang="en-US" dirty="0"/>
          </a:p>
        </p:txBody>
      </p:sp>
      <p:sp>
        <p:nvSpPr>
          <p:cNvPr id="6" name="Text Placeholder 5"/>
          <p:cNvSpPr>
            <a:spLocks noGrp="1"/>
          </p:cNvSpPr>
          <p:nvPr>
            <p:ph type="body" sz="quarter" idx="10"/>
          </p:nvPr>
        </p:nvSpPr>
        <p:spPr>
          <a:xfrm>
            <a:off x="586390" y="1434370"/>
            <a:ext cx="11018520" cy="430887"/>
          </a:xfrm>
        </p:spPr>
        <p:txBody>
          <a:bodyPr/>
          <a:lstStyle/>
          <a:p>
            <a:endParaRPr lang="en-US" dirty="0"/>
          </a:p>
        </p:txBody>
      </p:sp>
      <p:pic>
        <p:nvPicPr>
          <p:cNvPr id="4" name="Picture 3">
            <a:extLst>
              <a:ext uri="{FF2B5EF4-FFF2-40B4-BE49-F238E27FC236}">
                <a16:creationId xmlns:a16="http://schemas.microsoft.com/office/drawing/2014/main" id="{C07B47D2-FFAA-4C4E-94FE-6EB0D582D00A}"/>
              </a:ext>
            </a:extLst>
          </p:cNvPr>
          <p:cNvPicPr>
            <a:picLocks noChangeAspect="1"/>
          </p:cNvPicPr>
          <p:nvPr/>
        </p:nvPicPr>
        <p:blipFill>
          <a:blip r:embed="rId3"/>
          <a:stretch>
            <a:fillRect/>
          </a:stretch>
        </p:blipFill>
        <p:spPr>
          <a:xfrm>
            <a:off x="555162" y="1219830"/>
            <a:ext cx="2352692" cy="1833576"/>
          </a:xfrm>
          <a:prstGeom prst="rect">
            <a:avLst/>
          </a:prstGeom>
        </p:spPr>
      </p:pic>
      <p:pic>
        <p:nvPicPr>
          <p:cNvPr id="5" name="Picture 4">
            <a:extLst>
              <a:ext uri="{FF2B5EF4-FFF2-40B4-BE49-F238E27FC236}">
                <a16:creationId xmlns:a16="http://schemas.microsoft.com/office/drawing/2014/main" id="{F80A33AB-2D21-4BFD-A360-03B2955F276B}"/>
              </a:ext>
            </a:extLst>
          </p:cNvPr>
          <p:cNvPicPr>
            <a:picLocks noChangeAspect="1"/>
          </p:cNvPicPr>
          <p:nvPr/>
        </p:nvPicPr>
        <p:blipFill>
          <a:blip r:embed="rId4"/>
          <a:stretch>
            <a:fillRect/>
          </a:stretch>
        </p:blipFill>
        <p:spPr>
          <a:xfrm>
            <a:off x="3133622" y="4004346"/>
            <a:ext cx="6502999" cy="650300"/>
          </a:xfrm>
          <a:prstGeom prst="rect">
            <a:avLst/>
          </a:prstGeom>
        </p:spPr>
      </p:pic>
      <p:pic>
        <p:nvPicPr>
          <p:cNvPr id="7" name="Picture 6">
            <a:extLst>
              <a:ext uri="{FF2B5EF4-FFF2-40B4-BE49-F238E27FC236}">
                <a16:creationId xmlns:a16="http://schemas.microsoft.com/office/drawing/2014/main" id="{021533F3-CF32-4B30-94E9-BE8960CEEB93}"/>
              </a:ext>
            </a:extLst>
          </p:cNvPr>
          <p:cNvPicPr>
            <a:picLocks noChangeAspect="1"/>
          </p:cNvPicPr>
          <p:nvPr/>
        </p:nvPicPr>
        <p:blipFill>
          <a:blip r:embed="rId5"/>
          <a:stretch>
            <a:fillRect/>
          </a:stretch>
        </p:blipFill>
        <p:spPr>
          <a:xfrm>
            <a:off x="3133622" y="4845887"/>
            <a:ext cx="6502999" cy="697718"/>
          </a:xfrm>
          <a:prstGeom prst="rect">
            <a:avLst/>
          </a:prstGeom>
        </p:spPr>
      </p:pic>
      <p:pic>
        <p:nvPicPr>
          <p:cNvPr id="2" name="Picture 1">
            <a:extLst>
              <a:ext uri="{FF2B5EF4-FFF2-40B4-BE49-F238E27FC236}">
                <a16:creationId xmlns:a16="http://schemas.microsoft.com/office/drawing/2014/main" id="{66E6BD60-872D-4E0D-9520-137E4B11D69C}"/>
              </a:ext>
            </a:extLst>
          </p:cNvPr>
          <p:cNvPicPr>
            <a:picLocks noChangeAspect="1"/>
          </p:cNvPicPr>
          <p:nvPr/>
        </p:nvPicPr>
        <p:blipFill>
          <a:blip r:embed="rId6"/>
          <a:stretch>
            <a:fillRect/>
          </a:stretch>
        </p:blipFill>
        <p:spPr>
          <a:xfrm>
            <a:off x="3133623" y="1219830"/>
            <a:ext cx="6503000" cy="2593275"/>
          </a:xfrm>
          <a:prstGeom prst="rect">
            <a:avLst/>
          </a:prstGeom>
        </p:spPr>
      </p:pic>
      <p:pic>
        <p:nvPicPr>
          <p:cNvPr id="8" name="Picture 7">
            <a:extLst>
              <a:ext uri="{FF2B5EF4-FFF2-40B4-BE49-F238E27FC236}">
                <a16:creationId xmlns:a16="http://schemas.microsoft.com/office/drawing/2014/main" id="{115174A6-CB7E-4BA6-A3F3-62BB00127572}"/>
              </a:ext>
            </a:extLst>
          </p:cNvPr>
          <p:cNvPicPr>
            <a:picLocks noChangeAspect="1"/>
          </p:cNvPicPr>
          <p:nvPr/>
        </p:nvPicPr>
        <p:blipFill>
          <a:blip r:embed="rId7"/>
          <a:stretch>
            <a:fillRect/>
          </a:stretch>
        </p:blipFill>
        <p:spPr>
          <a:xfrm>
            <a:off x="1050527" y="2020148"/>
            <a:ext cx="7500882" cy="3099298"/>
          </a:xfrm>
          <a:prstGeom prst="rect">
            <a:avLst/>
          </a:prstGeom>
        </p:spPr>
      </p:pic>
      <p:pic>
        <p:nvPicPr>
          <p:cNvPr id="3" name="Picture 2">
            <a:extLst>
              <a:ext uri="{FF2B5EF4-FFF2-40B4-BE49-F238E27FC236}">
                <a16:creationId xmlns:a16="http://schemas.microsoft.com/office/drawing/2014/main" id="{8387BD0D-BE68-40BF-BEDB-2D5974821EFE}"/>
              </a:ext>
            </a:extLst>
          </p:cNvPr>
          <p:cNvPicPr>
            <a:picLocks noChangeAspect="1"/>
          </p:cNvPicPr>
          <p:nvPr/>
        </p:nvPicPr>
        <p:blipFill>
          <a:blip r:embed="rId8"/>
          <a:stretch>
            <a:fillRect/>
          </a:stretch>
        </p:blipFill>
        <p:spPr>
          <a:xfrm>
            <a:off x="2479504" y="1840124"/>
            <a:ext cx="6409123" cy="3599996"/>
          </a:xfrm>
          <a:prstGeom prst="rect">
            <a:avLst/>
          </a:prstGeom>
        </p:spPr>
      </p:pic>
    </p:spTree>
    <p:extLst>
      <p:ext uri="{BB962C8B-B14F-4D97-AF65-F5344CB8AC3E}">
        <p14:creationId xmlns:p14="http://schemas.microsoft.com/office/powerpoint/2010/main" val="297344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WINDOWS LAPS </a:t>
            </a:r>
            <a:r>
              <a:rPr lang="en-US" dirty="0"/>
              <a:t>- Windows Server Active Directory</a:t>
            </a:r>
          </a:p>
        </p:txBody>
      </p:sp>
      <p:sp>
        <p:nvSpPr>
          <p:cNvPr id="6" name="Text Placeholder 5"/>
          <p:cNvSpPr>
            <a:spLocks noGrp="1"/>
          </p:cNvSpPr>
          <p:nvPr>
            <p:ph type="body" sz="quarter" idx="10"/>
          </p:nvPr>
        </p:nvSpPr>
        <p:spPr>
          <a:xfrm>
            <a:off x="584200" y="1435497"/>
            <a:ext cx="11018520" cy="2191369"/>
          </a:xfrm>
        </p:spPr>
        <p:txBody>
          <a:bodyPr/>
          <a:lstStyle/>
          <a:p>
            <a:r>
              <a:rPr lang="en-US" dirty="0"/>
              <a:t>LAPS password encryption – 2016 Domain Functional Level and up</a:t>
            </a:r>
          </a:p>
          <a:p>
            <a:r>
              <a:rPr lang="en-US" dirty="0"/>
              <a:t>Update the Windows Server Active Directory schema</a:t>
            </a:r>
          </a:p>
          <a:p>
            <a:r>
              <a:rPr lang="en-US" dirty="0"/>
              <a:t>GPO Central Store, manually copy the Windows LAPS Group Policy template files to the central store. </a:t>
            </a:r>
          </a:p>
          <a:p>
            <a:pPr lvl="1"/>
            <a:r>
              <a:rPr lang="en-US" sz="1600" dirty="0"/>
              <a:t>C:\Windows\PolicyDefinitions to your central store :\\</a:t>
            </a:r>
            <a:r>
              <a:rPr lang="en-US" sz="1600" dirty="0" err="1"/>
              <a:t>ntk.demo</a:t>
            </a:r>
            <a:r>
              <a:rPr lang="en-US" sz="1600" dirty="0"/>
              <a:t>\SYSVOL\</a:t>
            </a:r>
            <a:r>
              <a:rPr lang="en-US" sz="1600" dirty="0" err="1"/>
              <a:t>ntk.demo</a:t>
            </a:r>
            <a:r>
              <a:rPr lang="en-US" sz="1600" dirty="0"/>
              <a:t>\policies\</a:t>
            </a:r>
            <a:r>
              <a:rPr lang="en-US" sz="1600" dirty="0" err="1"/>
              <a:t>PolicyDefinitions</a:t>
            </a:r>
            <a:endParaRPr lang="en-US" sz="1600" dirty="0"/>
          </a:p>
        </p:txBody>
      </p:sp>
      <p:pic>
        <p:nvPicPr>
          <p:cNvPr id="2" name="Picture 1">
            <a:extLst>
              <a:ext uri="{FF2B5EF4-FFF2-40B4-BE49-F238E27FC236}">
                <a16:creationId xmlns:a16="http://schemas.microsoft.com/office/drawing/2014/main" id="{704253E0-2F27-437F-8893-F0C7E27E38BB}"/>
              </a:ext>
            </a:extLst>
          </p:cNvPr>
          <p:cNvPicPr>
            <a:picLocks noChangeAspect="1"/>
          </p:cNvPicPr>
          <p:nvPr/>
        </p:nvPicPr>
        <p:blipFill>
          <a:blip r:embed="rId3"/>
          <a:stretch>
            <a:fillRect/>
          </a:stretch>
        </p:blipFill>
        <p:spPr>
          <a:xfrm>
            <a:off x="584200" y="3755700"/>
            <a:ext cx="6934251" cy="2058684"/>
          </a:xfrm>
          <a:prstGeom prst="rect">
            <a:avLst/>
          </a:prstGeom>
        </p:spPr>
      </p:pic>
    </p:spTree>
    <p:extLst>
      <p:ext uri="{BB962C8B-B14F-4D97-AF65-F5344CB8AC3E}">
        <p14:creationId xmlns:p14="http://schemas.microsoft.com/office/powerpoint/2010/main" val="1199337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WINDOWS LAPS </a:t>
            </a:r>
            <a:r>
              <a:rPr lang="en-US" dirty="0"/>
              <a:t>- Windows Server Active Directory</a:t>
            </a:r>
          </a:p>
        </p:txBody>
      </p:sp>
      <p:sp>
        <p:nvSpPr>
          <p:cNvPr id="6" name="Text Placeholder 5"/>
          <p:cNvSpPr>
            <a:spLocks noGrp="1"/>
          </p:cNvSpPr>
          <p:nvPr>
            <p:ph type="body" sz="quarter" idx="10"/>
          </p:nvPr>
        </p:nvSpPr>
        <p:spPr>
          <a:xfrm>
            <a:off x="584200" y="1435497"/>
            <a:ext cx="11018520" cy="861774"/>
          </a:xfrm>
        </p:spPr>
        <p:txBody>
          <a:bodyPr/>
          <a:lstStyle/>
          <a:p>
            <a:r>
              <a:rPr lang="en-US" dirty="0"/>
              <a:t>Assign device self-write permissions/Grant the managed device permission to update its password</a:t>
            </a:r>
          </a:p>
        </p:txBody>
      </p:sp>
      <p:pic>
        <p:nvPicPr>
          <p:cNvPr id="5" name="Picture 4">
            <a:extLst>
              <a:ext uri="{FF2B5EF4-FFF2-40B4-BE49-F238E27FC236}">
                <a16:creationId xmlns:a16="http://schemas.microsoft.com/office/drawing/2014/main" id="{FE9EE6F7-9879-448E-B4D0-B5F25B1D9995}"/>
              </a:ext>
            </a:extLst>
          </p:cNvPr>
          <p:cNvPicPr>
            <a:picLocks noChangeAspect="1"/>
          </p:cNvPicPr>
          <p:nvPr/>
        </p:nvPicPr>
        <p:blipFill>
          <a:blip r:embed="rId3"/>
          <a:stretch>
            <a:fillRect/>
          </a:stretch>
        </p:blipFill>
        <p:spPr>
          <a:xfrm>
            <a:off x="1248142" y="2897374"/>
            <a:ext cx="8983077" cy="1325845"/>
          </a:xfrm>
          <a:prstGeom prst="rect">
            <a:avLst/>
          </a:prstGeom>
        </p:spPr>
      </p:pic>
      <p:sp>
        <p:nvSpPr>
          <p:cNvPr id="9" name="Text Placeholder 5">
            <a:extLst>
              <a:ext uri="{FF2B5EF4-FFF2-40B4-BE49-F238E27FC236}">
                <a16:creationId xmlns:a16="http://schemas.microsoft.com/office/drawing/2014/main" id="{21306C3D-B55C-B8E4-993C-7B5961D933FB}"/>
              </a:ext>
            </a:extLst>
          </p:cNvPr>
          <p:cNvSpPr txBox="1">
            <a:spLocks/>
          </p:cNvSpPr>
          <p:nvPr/>
        </p:nvSpPr>
        <p:spPr>
          <a:xfrm>
            <a:off x="584200" y="5207059"/>
            <a:ext cx="11018520" cy="43088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MS </a:t>
            </a:r>
            <a:r>
              <a:rPr lang="en-US" dirty="0" err="1"/>
              <a:t>priporočilo</a:t>
            </a:r>
            <a:r>
              <a:rPr lang="en-US" dirty="0"/>
              <a:t> “root of the domain”</a:t>
            </a:r>
          </a:p>
        </p:txBody>
      </p:sp>
    </p:spTree>
    <p:extLst>
      <p:ext uri="{BB962C8B-B14F-4D97-AF65-F5344CB8AC3E}">
        <p14:creationId xmlns:p14="http://schemas.microsoft.com/office/powerpoint/2010/main" val="3621692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WINDOWS LAPS </a:t>
            </a:r>
            <a:r>
              <a:rPr lang="en-US" dirty="0"/>
              <a:t>- Windows Server Active Directory</a:t>
            </a:r>
          </a:p>
        </p:txBody>
      </p:sp>
      <p:sp>
        <p:nvSpPr>
          <p:cNvPr id="6" name="Text Placeholder 5"/>
          <p:cNvSpPr>
            <a:spLocks noGrp="1"/>
          </p:cNvSpPr>
          <p:nvPr>
            <p:ph type="body" sz="quarter" idx="10"/>
          </p:nvPr>
        </p:nvSpPr>
        <p:spPr>
          <a:xfrm>
            <a:off x="584200" y="1435497"/>
            <a:ext cx="11018520" cy="861774"/>
          </a:xfrm>
        </p:spPr>
        <p:txBody>
          <a:bodyPr/>
          <a:lstStyle/>
          <a:p>
            <a:r>
              <a:rPr lang="en-US" dirty="0"/>
              <a:t>Configure the appropriate AD permissions for password expiration and password retrieval</a:t>
            </a:r>
          </a:p>
        </p:txBody>
      </p:sp>
      <p:pic>
        <p:nvPicPr>
          <p:cNvPr id="2" name="Picture 1">
            <a:extLst>
              <a:ext uri="{FF2B5EF4-FFF2-40B4-BE49-F238E27FC236}">
                <a16:creationId xmlns:a16="http://schemas.microsoft.com/office/drawing/2014/main" id="{F4C50115-A88D-B048-A0F2-50EA382FF075}"/>
              </a:ext>
            </a:extLst>
          </p:cNvPr>
          <p:cNvPicPr>
            <a:picLocks noChangeAspect="1"/>
          </p:cNvPicPr>
          <p:nvPr/>
        </p:nvPicPr>
        <p:blipFill>
          <a:blip r:embed="rId3"/>
          <a:stretch>
            <a:fillRect/>
          </a:stretch>
        </p:blipFill>
        <p:spPr>
          <a:xfrm>
            <a:off x="702232" y="2721570"/>
            <a:ext cx="10855814" cy="1236281"/>
          </a:xfrm>
          <a:prstGeom prst="rect">
            <a:avLst/>
          </a:prstGeom>
        </p:spPr>
      </p:pic>
      <p:sp>
        <p:nvSpPr>
          <p:cNvPr id="4" name="TextBox 3">
            <a:extLst>
              <a:ext uri="{FF2B5EF4-FFF2-40B4-BE49-F238E27FC236}">
                <a16:creationId xmlns:a16="http://schemas.microsoft.com/office/drawing/2014/main" id="{75BD4169-418C-AE25-6DBB-921F1445CA60}"/>
              </a:ext>
            </a:extLst>
          </p:cNvPr>
          <p:cNvSpPr txBox="1"/>
          <p:nvPr/>
        </p:nvSpPr>
        <p:spPr>
          <a:xfrm>
            <a:off x="746906" y="4752364"/>
            <a:ext cx="10855814" cy="363946"/>
          </a:xfrm>
          <a:prstGeom prst="rect">
            <a:avLst/>
          </a:prstGeom>
          <a:noFill/>
        </p:spPr>
        <p:txBody>
          <a:bodyPr wrap="square">
            <a:spAutoFit/>
          </a:bodyPr>
          <a:lstStyle/>
          <a:p>
            <a:r>
              <a:rPr lang="en-US" dirty="0"/>
              <a:t>Default “Domain Admins”</a:t>
            </a:r>
          </a:p>
        </p:txBody>
      </p:sp>
    </p:spTree>
    <p:extLst>
      <p:ext uri="{BB962C8B-B14F-4D97-AF65-F5344CB8AC3E}">
        <p14:creationId xmlns:p14="http://schemas.microsoft.com/office/powerpoint/2010/main" val="2984575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a:t>WINDOWS LAPS </a:t>
            </a:r>
            <a:r>
              <a:rPr lang="en-US" dirty="0"/>
              <a:t>- Windows Server Active Directory</a:t>
            </a:r>
          </a:p>
        </p:txBody>
      </p:sp>
      <p:sp>
        <p:nvSpPr>
          <p:cNvPr id="6" name="Text Placeholder 5"/>
          <p:cNvSpPr>
            <a:spLocks noGrp="1"/>
          </p:cNvSpPr>
          <p:nvPr>
            <p:ph type="body" sz="quarter" idx="10"/>
          </p:nvPr>
        </p:nvSpPr>
        <p:spPr>
          <a:xfrm>
            <a:off x="584200" y="1435497"/>
            <a:ext cx="11018520" cy="430887"/>
          </a:xfrm>
        </p:spPr>
        <p:txBody>
          <a:bodyPr/>
          <a:lstStyle/>
          <a:p>
            <a:r>
              <a:rPr lang="en-US" dirty="0"/>
              <a:t>GPO - Configure device policy</a:t>
            </a:r>
          </a:p>
        </p:txBody>
      </p:sp>
      <p:pic>
        <p:nvPicPr>
          <p:cNvPr id="8" name="Picture 7">
            <a:extLst>
              <a:ext uri="{FF2B5EF4-FFF2-40B4-BE49-F238E27FC236}">
                <a16:creationId xmlns:a16="http://schemas.microsoft.com/office/drawing/2014/main" id="{17507361-D37A-48D0-8798-22BD3B7E2E7A}"/>
              </a:ext>
            </a:extLst>
          </p:cNvPr>
          <p:cNvPicPr>
            <a:picLocks noChangeAspect="1"/>
          </p:cNvPicPr>
          <p:nvPr/>
        </p:nvPicPr>
        <p:blipFill>
          <a:blip r:embed="rId3"/>
          <a:stretch>
            <a:fillRect/>
          </a:stretch>
        </p:blipFill>
        <p:spPr>
          <a:xfrm>
            <a:off x="1415477" y="2048417"/>
            <a:ext cx="6830815" cy="4132439"/>
          </a:xfrm>
          <a:prstGeom prst="rect">
            <a:avLst/>
          </a:prstGeom>
        </p:spPr>
      </p:pic>
    </p:spTree>
    <p:extLst>
      <p:ext uri="{BB962C8B-B14F-4D97-AF65-F5344CB8AC3E}">
        <p14:creationId xmlns:p14="http://schemas.microsoft.com/office/powerpoint/2010/main" val="294049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1107996"/>
          </a:xfrm>
        </p:spPr>
        <p:txBody>
          <a:bodyPr/>
          <a:lstStyle/>
          <a:p>
            <a:r>
              <a:rPr lang="en-US" dirty="0"/>
              <a:t>Retrieve a password from Windows Server Active Directory</a:t>
            </a:r>
          </a:p>
        </p:txBody>
      </p:sp>
      <p:sp>
        <p:nvSpPr>
          <p:cNvPr id="6" name="Text Placeholder 5"/>
          <p:cNvSpPr>
            <a:spLocks noGrp="1"/>
          </p:cNvSpPr>
          <p:nvPr>
            <p:ph type="body" sz="quarter" idx="10"/>
          </p:nvPr>
        </p:nvSpPr>
        <p:spPr>
          <a:xfrm>
            <a:off x="584200" y="1652972"/>
            <a:ext cx="11018520" cy="430887"/>
          </a:xfrm>
        </p:spPr>
        <p:txBody>
          <a:bodyPr/>
          <a:lstStyle/>
          <a:p>
            <a:r>
              <a:rPr lang="en-US" dirty="0"/>
              <a:t>AD DS LAPS TAB or PS Get-</a:t>
            </a:r>
            <a:r>
              <a:rPr lang="en-US" dirty="0" err="1"/>
              <a:t>LapsADPassword</a:t>
            </a:r>
            <a:endParaRPr lang="en-US" dirty="0"/>
          </a:p>
        </p:txBody>
      </p:sp>
      <p:pic>
        <p:nvPicPr>
          <p:cNvPr id="3" name="Picture 2">
            <a:extLst>
              <a:ext uri="{FF2B5EF4-FFF2-40B4-BE49-F238E27FC236}">
                <a16:creationId xmlns:a16="http://schemas.microsoft.com/office/drawing/2014/main" id="{C1DF8DD6-B0B9-477F-8C95-E44F0CC6D473}"/>
              </a:ext>
            </a:extLst>
          </p:cNvPr>
          <p:cNvPicPr>
            <a:picLocks noChangeAspect="1"/>
          </p:cNvPicPr>
          <p:nvPr/>
        </p:nvPicPr>
        <p:blipFill>
          <a:blip r:embed="rId3"/>
          <a:stretch>
            <a:fillRect/>
          </a:stretch>
        </p:blipFill>
        <p:spPr>
          <a:xfrm>
            <a:off x="5507666" y="2171635"/>
            <a:ext cx="4245593" cy="4018150"/>
          </a:xfrm>
          <a:prstGeom prst="rect">
            <a:avLst/>
          </a:prstGeom>
        </p:spPr>
      </p:pic>
    </p:spTree>
    <p:extLst>
      <p:ext uri="{BB962C8B-B14F-4D97-AF65-F5344CB8AC3E}">
        <p14:creationId xmlns:p14="http://schemas.microsoft.com/office/powerpoint/2010/main" val="691367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1107996"/>
          </a:xfrm>
        </p:spPr>
        <p:txBody>
          <a:bodyPr/>
          <a:lstStyle/>
          <a:p>
            <a:r>
              <a:rPr lang="sl-SI" dirty="0" err="1"/>
              <a:t>Installation</a:t>
            </a:r>
            <a:r>
              <a:rPr lang="sl-SI" dirty="0"/>
              <a:t> </a:t>
            </a:r>
            <a:r>
              <a:rPr lang="sl-SI" dirty="0" err="1"/>
              <a:t>and</a:t>
            </a:r>
            <a:r>
              <a:rPr lang="sl-SI" dirty="0"/>
              <a:t> </a:t>
            </a:r>
            <a:r>
              <a:rPr lang="sl-SI" dirty="0" err="1"/>
              <a:t>Configuration</a:t>
            </a:r>
            <a:r>
              <a:rPr lang="sl-SI" dirty="0"/>
              <a:t> </a:t>
            </a:r>
            <a:r>
              <a:rPr lang="sl-SI" dirty="0" err="1"/>
              <a:t>of</a:t>
            </a:r>
            <a:r>
              <a:rPr lang="sl-SI" dirty="0"/>
              <a:t> Windows LAPS AZ AD</a:t>
            </a:r>
            <a:endParaRPr lang="en-US" dirty="0"/>
          </a:p>
        </p:txBody>
      </p:sp>
      <p:sp>
        <p:nvSpPr>
          <p:cNvPr id="6" name="Text Placeholder 5"/>
          <p:cNvSpPr>
            <a:spLocks noGrp="1"/>
          </p:cNvSpPr>
          <p:nvPr>
            <p:ph type="body" sz="quarter" idx="10"/>
          </p:nvPr>
        </p:nvSpPr>
        <p:spPr>
          <a:xfrm>
            <a:off x="586740" y="1565196"/>
            <a:ext cx="11018520" cy="5700022"/>
          </a:xfrm>
        </p:spPr>
        <p:txBody>
          <a:bodyPr/>
          <a:lstStyle/>
          <a:p>
            <a:r>
              <a:rPr lang="en-US" dirty="0"/>
              <a:t>Windows Local Administrator Password Solution in Microsoft </a:t>
            </a:r>
            <a:r>
              <a:rPr lang="en-US" dirty="0" err="1"/>
              <a:t>Entra</a:t>
            </a:r>
            <a:r>
              <a:rPr lang="en-US" dirty="0"/>
              <a:t> ID (preview)</a:t>
            </a:r>
          </a:p>
          <a:p>
            <a:endParaRPr lang="en-US" sz="1200" dirty="0"/>
          </a:p>
          <a:p>
            <a:r>
              <a:rPr lang="en-US" dirty="0"/>
              <a:t>Enable LAPS in the Azure AD device settings</a:t>
            </a:r>
          </a:p>
          <a:p>
            <a:r>
              <a:rPr lang="en-US" dirty="0"/>
              <a:t>Configure device policy (Intune-Configuration Service Provider (CSP))</a:t>
            </a:r>
          </a:p>
          <a:p>
            <a:r>
              <a:rPr lang="en-US" dirty="0"/>
              <a:t>Retrieve a password from Azure Active Directory</a:t>
            </a:r>
          </a:p>
          <a:p>
            <a:pPr lvl="1"/>
            <a:r>
              <a:rPr lang="en-US" dirty="0"/>
              <a:t>Azure AD portal or Intune portal</a:t>
            </a:r>
          </a:p>
          <a:p>
            <a:pPr lvl="1"/>
            <a:r>
              <a:rPr lang="en-US" dirty="0"/>
              <a:t>PowerShell cmdlet (Get-</a:t>
            </a:r>
            <a:r>
              <a:rPr lang="en-US" dirty="0" err="1"/>
              <a:t>LapsAADPassword</a:t>
            </a:r>
            <a:r>
              <a:rPr lang="en-US" dirty="0"/>
              <a:t>)</a:t>
            </a:r>
          </a:p>
          <a:p>
            <a:pPr lvl="2"/>
            <a:r>
              <a:rPr lang="pt-BR" dirty="0"/>
              <a:t>Global Administrator</a:t>
            </a:r>
          </a:p>
          <a:p>
            <a:pPr lvl="2"/>
            <a:r>
              <a:rPr lang="pt-BR" dirty="0"/>
              <a:t>Intune Administrator</a:t>
            </a:r>
          </a:p>
          <a:p>
            <a:pPr lvl="2"/>
            <a:r>
              <a:rPr lang="pt-BR" dirty="0"/>
              <a:t>Cloud device administrator</a:t>
            </a:r>
            <a:endParaRPr lang="en-US" dirty="0"/>
          </a:p>
          <a:p>
            <a:endParaRPr lang="en-US" sz="1200" dirty="0"/>
          </a:p>
          <a:p>
            <a:r>
              <a:rPr lang="en-US" dirty="0"/>
              <a:t>OS Deployment: Windows LAPS is always "on"!!!</a:t>
            </a:r>
          </a:p>
          <a:p>
            <a:r>
              <a:rPr lang="en-US" sz="1000" dirty="0"/>
              <a:t>As soon as a Windows LAPS policy is applied to the device, Windows LAPS immediately begins to enforce the policy.</a:t>
            </a:r>
          </a:p>
          <a:p>
            <a:endParaRPr lang="en-US" dirty="0"/>
          </a:p>
        </p:txBody>
      </p:sp>
    </p:spTree>
    <p:extLst>
      <p:ext uri="{BB962C8B-B14F-4D97-AF65-F5344CB8AC3E}">
        <p14:creationId xmlns:p14="http://schemas.microsoft.com/office/powerpoint/2010/main" val="3183039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1107996"/>
          </a:xfrm>
        </p:spPr>
        <p:txBody>
          <a:bodyPr/>
          <a:lstStyle/>
          <a:p>
            <a:r>
              <a:rPr lang="sl-SI" dirty="0" err="1"/>
              <a:t>Installation</a:t>
            </a:r>
            <a:r>
              <a:rPr lang="sl-SI" dirty="0"/>
              <a:t> </a:t>
            </a:r>
            <a:r>
              <a:rPr lang="sl-SI" dirty="0" err="1"/>
              <a:t>and</a:t>
            </a:r>
            <a:r>
              <a:rPr lang="sl-SI" dirty="0"/>
              <a:t> </a:t>
            </a:r>
            <a:r>
              <a:rPr lang="sl-SI" dirty="0" err="1"/>
              <a:t>Configuration</a:t>
            </a:r>
            <a:r>
              <a:rPr lang="sl-SI" dirty="0"/>
              <a:t> </a:t>
            </a:r>
            <a:r>
              <a:rPr lang="sl-SI" dirty="0" err="1"/>
              <a:t>of</a:t>
            </a:r>
            <a:r>
              <a:rPr lang="sl-SI" dirty="0"/>
              <a:t> Windows LAPS AZ AD</a:t>
            </a:r>
            <a:endParaRPr lang="en-US" dirty="0"/>
          </a:p>
        </p:txBody>
      </p:sp>
      <p:sp>
        <p:nvSpPr>
          <p:cNvPr id="6" name="Text Placeholder 5"/>
          <p:cNvSpPr>
            <a:spLocks noGrp="1"/>
          </p:cNvSpPr>
          <p:nvPr>
            <p:ph type="body" sz="quarter" idx="10"/>
          </p:nvPr>
        </p:nvSpPr>
        <p:spPr>
          <a:xfrm>
            <a:off x="586740" y="1565196"/>
            <a:ext cx="11018520" cy="2499146"/>
          </a:xfrm>
        </p:spPr>
        <p:txBody>
          <a:bodyPr/>
          <a:lstStyle/>
          <a:p>
            <a:r>
              <a:rPr lang="en-US" dirty="0"/>
              <a:t>We can create custom role with permissions:</a:t>
            </a:r>
          </a:p>
          <a:p>
            <a:pPr marL="0" indent="0">
              <a:buNone/>
            </a:pPr>
            <a:r>
              <a:rPr lang="en-US" dirty="0" err="1"/>
              <a:t>Microsoft.directory</a:t>
            </a:r>
            <a:r>
              <a:rPr lang="en-US" dirty="0"/>
              <a:t>/</a:t>
            </a:r>
            <a:r>
              <a:rPr lang="en-US" dirty="0" err="1"/>
              <a:t>deviceLocalCredentials</a:t>
            </a:r>
            <a:r>
              <a:rPr lang="en-US" dirty="0"/>
              <a:t>/password/read</a:t>
            </a:r>
          </a:p>
          <a:p>
            <a:pPr marL="0" indent="0">
              <a:buNone/>
            </a:pPr>
            <a:endParaRPr lang="en-US" dirty="0"/>
          </a:p>
          <a:p>
            <a:pPr marL="0" indent="0">
              <a:buNone/>
            </a:pPr>
            <a:r>
              <a:rPr lang="sl-SI" dirty="0" err="1"/>
              <a:t>Audit</a:t>
            </a:r>
            <a:r>
              <a:rPr lang="sl-SI" dirty="0"/>
              <a:t> </a:t>
            </a:r>
            <a:r>
              <a:rPr lang="sl-SI" dirty="0" err="1"/>
              <a:t>logs</a:t>
            </a:r>
            <a:r>
              <a:rPr lang="sl-SI" dirty="0"/>
              <a:t> </a:t>
            </a:r>
            <a:r>
              <a:rPr lang="sl-SI" dirty="0" err="1"/>
              <a:t>Entra</a:t>
            </a:r>
            <a:r>
              <a:rPr lang="sl-SI" dirty="0"/>
              <a:t> ID:</a:t>
            </a:r>
            <a:endParaRPr lang="en-US" dirty="0"/>
          </a:p>
          <a:p>
            <a:pPr marL="0" indent="0">
              <a:buNone/>
            </a:pPr>
            <a:endParaRPr lang="en-US" dirty="0"/>
          </a:p>
        </p:txBody>
      </p:sp>
      <p:pic>
        <p:nvPicPr>
          <p:cNvPr id="2" name="Picture 1">
            <a:extLst>
              <a:ext uri="{FF2B5EF4-FFF2-40B4-BE49-F238E27FC236}">
                <a16:creationId xmlns:a16="http://schemas.microsoft.com/office/drawing/2014/main" id="{7F4158EC-E0EC-D163-7A7A-A3A85757B821}"/>
              </a:ext>
            </a:extLst>
          </p:cNvPr>
          <p:cNvPicPr>
            <a:picLocks noChangeAspect="1"/>
          </p:cNvPicPr>
          <p:nvPr/>
        </p:nvPicPr>
        <p:blipFill>
          <a:blip r:embed="rId3"/>
          <a:stretch>
            <a:fillRect/>
          </a:stretch>
        </p:blipFill>
        <p:spPr>
          <a:xfrm>
            <a:off x="585217" y="4228520"/>
            <a:ext cx="9865217" cy="1710453"/>
          </a:xfrm>
          <a:prstGeom prst="rect">
            <a:avLst/>
          </a:prstGeom>
        </p:spPr>
      </p:pic>
      <p:pic>
        <p:nvPicPr>
          <p:cNvPr id="4" name="Picture 3">
            <a:extLst>
              <a:ext uri="{FF2B5EF4-FFF2-40B4-BE49-F238E27FC236}">
                <a16:creationId xmlns:a16="http://schemas.microsoft.com/office/drawing/2014/main" id="{B2F1223C-73D8-10B8-0CB4-1E2C799438CF}"/>
              </a:ext>
            </a:extLst>
          </p:cNvPr>
          <p:cNvPicPr>
            <a:picLocks noChangeAspect="1"/>
          </p:cNvPicPr>
          <p:nvPr/>
        </p:nvPicPr>
        <p:blipFill>
          <a:blip r:embed="rId4"/>
          <a:stretch>
            <a:fillRect/>
          </a:stretch>
        </p:blipFill>
        <p:spPr>
          <a:xfrm>
            <a:off x="6290335" y="2512006"/>
            <a:ext cx="4768387" cy="1552336"/>
          </a:xfrm>
          <a:prstGeom prst="rect">
            <a:avLst/>
          </a:prstGeom>
        </p:spPr>
      </p:pic>
    </p:spTree>
    <p:extLst>
      <p:ext uri="{BB962C8B-B14F-4D97-AF65-F5344CB8AC3E}">
        <p14:creationId xmlns:p14="http://schemas.microsoft.com/office/powerpoint/2010/main" val="595824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1107996"/>
          </a:xfrm>
        </p:spPr>
        <p:txBody>
          <a:bodyPr/>
          <a:lstStyle/>
          <a:p>
            <a:r>
              <a:rPr lang="en-US" dirty="0"/>
              <a:t>Migration scenarios from legacy LAPS to Windows LAPS</a:t>
            </a:r>
          </a:p>
        </p:txBody>
      </p:sp>
      <p:sp>
        <p:nvSpPr>
          <p:cNvPr id="6" name="Text Placeholder 5"/>
          <p:cNvSpPr>
            <a:spLocks noGrp="1"/>
          </p:cNvSpPr>
          <p:nvPr>
            <p:ph type="body" sz="quarter" idx="10"/>
          </p:nvPr>
        </p:nvSpPr>
        <p:spPr>
          <a:xfrm>
            <a:off x="586740" y="1565196"/>
            <a:ext cx="11018520" cy="4419671"/>
          </a:xfrm>
        </p:spPr>
        <p:txBody>
          <a:bodyPr/>
          <a:lstStyle/>
          <a:p>
            <a:r>
              <a:rPr lang="en-US" dirty="0"/>
              <a:t>Two basic approaches:</a:t>
            </a:r>
          </a:p>
          <a:p>
            <a:pPr lvl="1"/>
            <a:r>
              <a:rPr lang="en-US" dirty="0"/>
              <a:t>Immediate transition approach</a:t>
            </a:r>
          </a:p>
          <a:p>
            <a:pPr lvl="2"/>
            <a:r>
              <a:rPr lang="en-US" dirty="0"/>
              <a:t>Disable\remove the legacy LAPS policy</a:t>
            </a:r>
          </a:p>
          <a:p>
            <a:pPr lvl="2"/>
            <a:r>
              <a:rPr lang="en-US" dirty="0"/>
              <a:t>Create and apply a Windows LAPS policy</a:t>
            </a:r>
          </a:p>
          <a:p>
            <a:pPr lvl="2"/>
            <a:r>
              <a:rPr lang="en-US" dirty="0"/>
              <a:t>Monitor the managed device to confirm a successful transition</a:t>
            </a:r>
          </a:p>
          <a:p>
            <a:pPr lvl="2"/>
            <a:r>
              <a:rPr lang="en-US" dirty="0"/>
              <a:t>Remove the legacy LAPS software</a:t>
            </a:r>
          </a:p>
          <a:p>
            <a:pPr lvl="1"/>
            <a:r>
              <a:rPr lang="en-US" dirty="0"/>
              <a:t>Transient side-by-side coexistence approach</a:t>
            </a:r>
          </a:p>
          <a:p>
            <a:pPr lvl="2"/>
            <a:r>
              <a:rPr lang="en-US" dirty="0"/>
              <a:t>Configure the managed device with a second local account</a:t>
            </a:r>
          </a:p>
          <a:p>
            <a:pPr lvl="2"/>
            <a:r>
              <a:rPr lang="en-US" dirty="0"/>
              <a:t>Create and apply a Windows LAPS policy</a:t>
            </a:r>
          </a:p>
          <a:p>
            <a:pPr lvl="2"/>
            <a:r>
              <a:rPr lang="en-US" dirty="0"/>
              <a:t>Monitor the managed device to confirm a successful application of the Windows LAPS policy</a:t>
            </a:r>
          </a:p>
          <a:p>
            <a:pPr lvl="2"/>
            <a:r>
              <a:rPr lang="en-US" dirty="0"/>
              <a:t>Disable\remove the legacy LAPS policy</a:t>
            </a:r>
          </a:p>
          <a:p>
            <a:pPr lvl="2"/>
            <a:r>
              <a:rPr lang="en-US" dirty="0"/>
              <a:t>Remove the legacy LAPS software</a:t>
            </a:r>
          </a:p>
          <a:p>
            <a:pPr lvl="2"/>
            <a:r>
              <a:rPr lang="en-US" dirty="0"/>
              <a:t>Remove the extra account</a:t>
            </a:r>
          </a:p>
          <a:p>
            <a:pPr lvl="2"/>
            <a:endParaRPr lang="en-US" dirty="0"/>
          </a:p>
        </p:txBody>
      </p:sp>
    </p:spTree>
    <p:extLst>
      <p:ext uri="{BB962C8B-B14F-4D97-AF65-F5344CB8AC3E}">
        <p14:creationId xmlns:p14="http://schemas.microsoft.com/office/powerpoint/2010/main" val="391355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553998"/>
          </a:xfrm>
        </p:spPr>
        <p:txBody>
          <a:bodyPr/>
          <a:lstStyle/>
          <a:p>
            <a:r>
              <a:rPr lang="en-US" dirty="0"/>
              <a:t>Troubleshooting Windows LAPS</a:t>
            </a:r>
          </a:p>
        </p:txBody>
      </p:sp>
      <p:sp>
        <p:nvSpPr>
          <p:cNvPr id="6" name="Text Placeholder 5"/>
          <p:cNvSpPr>
            <a:spLocks noGrp="1"/>
          </p:cNvSpPr>
          <p:nvPr>
            <p:ph type="body" sz="quarter" idx="10"/>
          </p:nvPr>
        </p:nvSpPr>
        <p:spPr>
          <a:xfrm>
            <a:off x="586740" y="1565196"/>
            <a:ext cx="11018520" cy="1908215"/>
          </a:xfrm>
        </p:spPr>
        <p:txBody>
          <a:bodyPr/>
          <a:lstStyle/>
          <a:p>
            <a:r>
              <a:rPr lang="en-US" dirty="0"/>
              <a:t>Dedicated event log channel</a:t>
            </a:r>
          </a:p>
          <a:p>
            <a:pPr lvl="1"/>
            <a:r>
              <a:rPr lang="en-US" dirty="0"/>
              <a:t>Applications and Services &gt; Logs &gt; Microsoft &gt; Windows &gt; LAPS &gt; Operational</a:t>
            </a:r>
          </a:p>
          <a:p>
            <a:pPr lvl="1"/>
            <a:endParaRPr lang="en-US" dirty="0"/>
          </a:p>
          <a:p>
            <a:pPr lvl="1"/>
            <a:r>
              <a:rPr lang="en-US" dirty="0"/>
              <a:t>Diagnostic report with PowerShell: Get-</a:t>
            </a:r>
            <a:r>
              <a:rPr lang="en-US" dirty="0" err="1"/>
              <a:t>LapsDiagnostics</a:t>
            </a:r>
            <a:endParaRPr lang="en-US" dirty="0"/>
          </a:p>
          <a:p>
            <a:pPr marL="228600" lvl="1" indent="0">
              <a:buNone/>
            </a:pPr>
            <a:endParaRPr lang="en-US" dirty="0"/>
          </a:p>
        </p:txBody>
      </p:sp>
    </p:spTree>
    <p:extLst>
      <p:ext uri="{BB962C8B-B14F-4D97-AF65-F5344CB8AC3E}">
        <p14:creationId xmlns:p14="http://schemas.microsoft.com/office/powerpoint/2010/main" val="2298928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11018520" cy="553998"/>
          </a:xfrm>
        </p:spPr>
        <p:txBody>
          <a:bodyPr/>
          <a:lstStyle/>
          <a:p>
            <a:r>
              <a:rPr lang="en-US" dirty="0"/>
              <a:t>Most common mistakes</a:t>
            </a:r>
          </a:p>
        </p:txBody>
      </p:sp>
      <p:sp>
        <p:nvSpPr>
          <p:cNvPr id="6" name="Text Placeholder 5"/>
          <p:cNvSpPr>
            <a:spLocks noGrp="1"/>
          </p:cNvSpPr>
          <p:nvPr>
            <p:ph type="body" sz="quarter" idx="10"/>
          </p:nvPr>
        </p:nvSpPr>
        <p:spPr>
          <a:xfrm>
            <a:off x="586740" y="1565196"/>
            <a:ext cx="11018520" cy="3447098"/>
          </a:xfrm>
        </p:spPr>
        <p:txBody>
          <a:bodyPr/>
          <a:lstStyle/>
          <a:p>
            <a:r>
              <a:rPr lang="en-US" dirty="0"/>
              <a:t>Update-</a:t>
            </a:r>
            <a:r>
              <a:rPr lang="en-US" dirty="0" err="1"/>
              <a:t>LapsADSchema</a:t>
            </a:r>
            <a:r>
              <a:rPr lang="en-US" dirty="0"/>
              <a:t> – The user has insufficient access rights.</a:t>
            </a:r>
          </a:p>
          <a:p>
            <a:r>
              <a:rPr lang="en-US" dirty="0"/>
              <a:t>Update-</a:t>
            </a:r>
            <a:r>
              <a:rPr lang="en-US" dirty="0" err="1"/>
              <a:t>LapsADSchema</a:t>
            </a:r>
            <a:r>
              <a:rPr lang="en-US" dirty="0"/>
              <a:t> is not recognized.</a:t>
            </a:r>
          </a:p>
          <a:p>
            <a:r>
              <a:rPr lang="en-US" dirty="0"/>
              <a:t>Error – Local admin password solution is not enabled for this tenant</a:t>
            </a:r>
          </a:p>
          <a:p>
            <a:endParaRPr lang="en-US" dirty="0"/>
          </a:p>
          <a:p>
            <a:r>
              <a:rPr lang="en-US" dirty="0"/>
              <a:t>For client related errors Event Log is your friend!</a:t>
            </a:r>
          </a:p>
          <a:p>
            <a:r>
              <a:rPr lang="en-US" dirty="0">
                <a:hlinkClick r:id="rId3"/>
              </a:rPr>
              <a:t>Windows LAPS troubleshooting guidance - Windows Server | Microsoft Learn</a:t>
            </a:r>
            <a:endParaRPr lang="en-US" dirty="0"/>
          </a:p>
        </p:txBody>
      </p:sp>
    </p:spTree>
    <p:extLst>
      <p:ext uri="{BB962C8B-B14F-4D97-AF65-F5344CB8AC3E}">
        <p14:creationId xmlns:p14="http://schemas.microsoft.com/office/powerpoint/2010/main" val="404904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r>
              <a:rPr lang="sl-SI" dirty="0"/>
              <a:t>Q&amp;A</a:t>
            </a:r>
            <a:endParaRPr lang="en-HR" dirty="0"/>
          </a:p>
        </p:txBody>
      </p:sp>
    </p:spTree>
    <p:extLst>
      <p:ext uri="{BB962C8B-B14F-4D97-AF65-F5344CB8AC3E}">
        <p14:creationId xmlns:p14="http://schemas.microsoft.com/office/powerpoint/2010/main" val="67913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C1967D-994A-F1E4-2791-826E1FF7E8BD}"/>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474089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NTK23-LAPS</Template>
  <TotalTime>1483</TotalTime>
  <Words>4053</Words>
  <Application>Microsoft Office PowerPoint</Application>
  <PresentationFormat>Widescreen</PresentationFormat>
  <Paragraphs>329</Paragraphs>
  <Slides>24</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Segoe UI</vt:lpstr>
      <vt:lpstr>Segoe UI Light</vt:lpstr>
      <vt:lpstr>Segoe UI Semibold</vt:lpstr>
      <vt:lpstr>Segoe UI Semilight</vt:lpstr>
      <vt:lpstr>Wingdings</vt:lpstr>
      <vt:lpstr>WHITE TEMPLATE</vt:lpstr>
      <vt:lpstr>PowerPoint Presentation</vt:lpstr>
      <vt:lpstr>Windows Local Administrator Password Solution - LAPS</vt:lpstr>
      <vt:lpstr>About me:</vt:lpstr>
      <vt:lpstr>Agenda:</vt:lpstr>
      <vt:lpstr>BENEFITS OF USING WINDOWS LAPS</vt:lpstr>
      <vt:lpstr>LOCAL ADMINISTRATOR</vt:lpstr>
      <vt:lpstr>AZURE AD REGISTERED, AZURE AD JONED, HYBRID…</vt:lpstr>
      <vt:lpstr>LEGACY LAPS vs WINDOWS LAPS</vt:lpstr>
      <vt:lpstr>WINDOWS LAPS NEW FEATURES</vt:lpstr>
      <vt:lpstr>POWERSHELL MODULE</vt:lpstr>
      <vt:lpstr>WINDOWS LAPS ARHITECTURE</vt:lpstr>
      <vt:lpstr>LEGACY LAPS</vt:lpstr>
      <vt:lpstr>WINDOWS LAPS - Windows Server Active Directory</vt:lpstr>
      <vt:lpstr>WINDOWS LAPS - Windows Server Active Directory</vt:lpstr>
      <vt:lpstr>WINDOWS LAPS - Windows Server Active Directory</vt:lpstr>
      <vt:lpstr>WINDOWS LAPS - Windows Server Active Directory</vt:lpstr>
      <vt:lpstr>Retrieve a password from Windows Server Active Directory</vt:lpstr>
      <vt:lpstr>Installation and Configuration of Windows LAPS AZ AD</vt:lpstr>
      <vt:lpstr>Installation and Configuration of Windows LAPS AZ AD</vt:lpstr>
      <vt:lpstr>Migration scenarios from legacy LAPS to Windows LAPS</vt:lpstr>
      <vt:lpstr>Troubleshooting Windows LAPS</vt:lpstr>
      <vt:lpstr>Most common mistakes</vt:lpstr>
      <vt:lpstr>Q&amp;A</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Matija</dc:creator>
  <cp:keywords/>
  <dc:description/>
  <cp:lastModifiedBy>Matija</cp:lastModifiedBy>
  <cp:revision>30</cp:revision>
  <dcterms:created xsi:type="dcterms:W3CDTF">2023-09-07T07:27:25Z</dcterms:created>
  <dcterms:modified xsi:type="dcterms:W3CDTF">2023-09-26T06:18:54Z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